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36"/>
  </p:notesMasterIdLst>
  <p:handoutMasterIdLst>
    <p:handoutMasterId r:id="rId37"/>
  </p:handoutMasterIdLst>
  <p:sldIdLst>
    <p:sldId id="2530" r:id="rId2"/>
    <p:sldId id="2556" r:id="rId3"/>
    <p:sldId id="325" r:id="rId4"/>
    <p:sldId id="329" r:id="rId5"/>
    <p:sldId id="330" r:id="rId6"/>
    <p:sldId id="332" r:id="rId7"/>
    <p:sldId id="331" r:id="rId8"/>
    <p:sldId id="2532" r:id="rId9"/>
    <p:sldId id="466" r:id="rId10"/>
    <p:sldId id="309" r:id="rId11"/>
    <p:sldId id="2550" r:id="rId12"/>
    <p:sldId id="2519" r:id="rId13"/>
    <p:sldId id="2549" r:id="rId14"/>
    <p:sldId id="2537" r:id="rId15"/>
    <p:sldId id="335" r:id="rId16"/>
    <p:sldId id="2555" r:id="rId17"/>
    <p:sldId id="2540" r:id="rId18"/>
    <p:sldId id="2531" r:id="rId19"/>
    <p:sldId id="464" r:id="rId20"/>
    <p:sldId id="308" r:id="rId21"/>
    <p:sldId id="2542" r:id="rId22"/>
    <p:sldId id="323" r:id="rId23"/>
    <p:sldId id="2535" r:id="rId24"/>
    <p:sldId id="334" r:id="rId25"/>
    <p:sldId id="477" r:id="rId26"/>
    <p:sldId id="467" r:id="rId27"/>
    <p:sldId id="2552" r:id="rId28"/>
    <p:sldId id="468" r:id="rId29"/>
    <p:sldId id="469" r:id="rId30"/>
    <p:sldId id="2536" r:id="rId31"/>
    <p:sldId id="337" r:id="rId32"/>
    <p:sldId id="498" r:id="rId33"/>
    <p:sldId id="2527" r:id="rId34"/>
    <p:sldId id="2539" r:id="rId35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Book Antiqu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62E"/>
    <a:srgbClr val="A50021"/>
    <a:srgbClr val="FF3300"/>
    <a:srgbClr val="FF5050"/>
    <a:srgbClr val="FF6600"/>
    <a:srgbClr val="800000"/>
    <a:srgbClr val="FFB7B7"/>
    <a:srgbClr val="CC0000"/>
    <a:srgbClr val="FFCC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863E1A-5FB4-4ECB-A9D2-59A6FE790B1A}" v="54" dt="2023-12-09T14:47:04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3537" autoAdjust="0"/>
  </p:normalViewPr>
  <p:slideViewPr>
    <p:cSldViewPr>
      <p:cViewPr varScale="1">
        <p:scale>
          <a:sx n="62" d="100"/>
          <a:sy n="62" d="100"/>
        </p:scale>
        <p:origin x="140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30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gemeester" userId="175437b6-e27c-4a31-baf9-79dc4e470d4b" providerId="ADAL" clId="{DF863E1A-5FB4-4ECB-A9D2-59A6FE790B1A}"/>
    <pc:docChg chg="undo custSel addSld delSld modSld sldOrd modNotesMaster modHandout">
      <pc:chgData name="Burgemeester" userId="175437b6-e27c-4a31-baf9-79dc4e470d4b" providerId="ADAL" clId="{DF863E1A-5FB4-4ECB-A9D2-59A6FE790B1A}" dt="2023-12-09T14:49:02.850" v="1789" actId="6549"/>
      <pc:docMkLst>
        <pc:docMk/>
      </pc:docMkLst>
      <pc:sldChg chg="del">
        <pc:chgData name="Burgemeester" userId="175437b6-e27c-4a31-baf9-79dc4e470d4b" providerId="ADAL" clId="{DF863E1A-5FB4-4ECB-A9D2-59A6FE790B1A}" dt="2023-12-09T13:37:13.364" v="1" actId="47"/>
        <pc:sldMkLst>
          <pc:docMk/>
          <pc:sldMk cId="4238076718" sldId="293"/>
        </pc:sldMkLst>
      </pc:sldChg>
      <pc:sldChg chg="modSp mod">
        <pc:chgData name="Burgemeester" userId="175437b6-e27c-4a31-baf9-79dc4e470d4b" providerId="ADAL" clId="{DF863E1A-5FB4-4ECB-A9D2-59A6FE790B1A}" dt="2023-12-09T13:47:18.532" v="284" actId="404"/>
        <pc:sldMkLst>
          <pc:docMk/>
          <pc:sldMk cId="2353118757" sldId="308"/>
        </pc:sldMkLst>
        <pc:spChg chg="mod">
          <ac:chgData name="Burgemeester" userId="175437b6-e27c-4a31-baf9-79dc4e470d4b" providerId="ADAL" clId="{DF863E1A-5FB4-4ECB-A9D2-59A6FE790B1A}" dt="2023-12-09T13:47:18.532" v="284" actId="404"/>
          <ac:spMkLst>
            <pc:docMk/>
            <pc:sldMk cId="2353118757" sldId="308"/>
            <ac:spMk id="3" creationId="{848308AB-D15E-96D7-6A0D-3F78402CBB7B}"/>
          </ac:spMkLst>
        </pc:spChg>
      </pc:sldChg>
      <pc:sldChg chg="addSp modSp mod">
        <pc:chgData name="Burgemeester" userId="175437b6-e27c-4a31-baf9-79dc4e470d4b" providerId="ADAL" clId="{DF863E1A-5FB4-4ECB-A9D2-59A6FE790B1A}" dt="2023-12-09T14:41:10.339" v="1292" actId="115"/>
        <pc:sldMkLst>
          <pc:docMk/>
          <pc:sldMk cId="2670861844" sldId="309"/>
        </pc:sldMkLst>
        <pc:spChg chg="mod">
          <ac:chgData name="Burgemeester" userId="175437b6-e27c-4a31-baf9-79dc4e470d4b" providerId="ADAL" clId="{DF863E1A-5FB4-4ECB-A9D2-59A6FE790B1A}" dt="2023-12-09T14:40:06.799" v="1274" actId="20577"/>
          <ac:spMkLst>
            <pc:docMk/>
            <pc:sldMk cId="2670861844" sldId="309"/>
            <ac:spMk id="2" creationId="{00000000-0000-0000-0000-000000000000}"/>
          </ac:spMkLst>
        </pc:spChg>
        <pc:spChg chg="mod">
          <ac:chgData name="Burgemeester" userId="175437b6-e27c-4a31-baf9-79dc4e470d4b" providerId="ADAL" clId="{DF863E1A-5FB4-4ECB-A9D2-59A6FE790B1A}" dt="2023-12-09T14:41:10.339" v="1292" actId="115"/>
          <ac:spMkLst>
            <pc:docMk/>
            <pc:sldMk cId="2670861844" sldId="309"/>
            <ac:spMk id="5" creationId="{0296FD38-37D3-640E-65AF-CDB6A0B89854}"/>
          </ac:spMkLst>
        </pc:spChg>
        <pc:picChg chg="mod">
          <ac:chgData name="Burgemeester" userId="175437b6-e27c-4a31-baf9-79dc4e470d4b" providerId="ADAL" clId="{DF863E1A-5FB4-4ECB-A9D2-59A6FE790B1A}" dt="2023-12-09T14:40:13.534" v="1275" actId="14100"/>
          <ac:picMkLst>
            <pc:docMk/>
            <pc:sldMk cId="2670861844" sldId="309"/>
            <ac:picMk id="6" creationId="{EE7961D7-F4F1-00DF-CADA-012AFE9616E1}"/>
          </ac:picMkLst>
        </pc:picChg>
        <pc:picChg chg="add mod">
          <ac:chgData name="Burgemeester" userId="175437b6-e27c-4a31-baf9-79dc4e470d4b" providerId="ADAL" clId="{DF863E1A-5FB4-4ECB-A9D2-59A6FE790B1A}" dt="2023-12-09T14:40:16.968" v="1276" actId="14100"/>
          <ac:picMkLst>
            <pc:docMk/>
            <pc:sldMk cId="2670861844" sldId="309"/>
            <ac:picMk id="7" creationId="{2302D65C-7D77-7598-E825-45CACC6279FB}"/>
          </ac:picMkLst>
        </pc:picChg>
      </pc:sldChg>
      <pc:sldChg chg="addSp delSp modSp mod">
        <pc:chgData name="Burgemeester" userId="175437b6-e27c-4a31-baf9-79dc4e470d4b" providerId="ADAL" clId="{DF863E1A-5FB4-4ECB-A9D2-59A6FE790B1A}" dt="2023-12-09T13:55:00.022" v="740" actId="478"/>
        <pc:sldMkLst>
          <pc:docMk/>
          <pc:sldMk cId="3974449049" sldId="323"/>
        </pc:sldMkLst>
        <pc:spChg chg="mod">
          <ac:chgData name="Burgemeester" userId="175437b6-e27c-4a31-baf9-79dc4e470d4b" providerId="ADAL" clId="{DF863E1A-5FB4-4ECB-A9D2-59A6FE790B1A}" dt="2023-12-09T13:54:27.996" v="733" actId="14100"/>
          <ac:spMkLst>
            <pc:docMk/>
            <pc:sldMk cId="3974449049" sldId="323"/>
            <ac:spMk id="7" creationId="{53F8742B-BD03-B59A-E3F8-E565DBECCB35}"/>
          </ac:spMkLst>
        </pc:spChg>
        <pc:spChg chg="del">
          <ac:chgData name="Burgemeester" userId="175437b6-e27c-4a31-baf9-79dc4e470d4b" providerId="ADAL" clId="{DF863E1A-5FB4-4ECB-A9D2-59A6FE790B1A}" dt="2023-12-09T13:55:00.022" v="740" actId="478"/>
          <ac:spMkLst>
            <pc:docMk/>
            <pc:sldMk cId="3974449049" sldId="323"/>
            <ac:spMk id="14" creationId="{AC0952CB-7720-1BA2-E01E-D1A0E05AF63D}"/>
          </ac:spMkLst>
        </pc:spChg>
        <pc:spChg chg="del mod">
          <ac:chgData name="Burgemeester" userId="175437b6-e27c-4a31-baf9-79dc4e470d4b" providerId="ADAL" clId="{DF863E1A-5FB4-4ECB-A9D2-59A6FE790B1A}" dt="2023-12-09T13:48:01.230" v="286" actId="21"/>
          <ac:spMkLst>
            <pc:docMk/>
            <pc:sldMk cId="3974449049" sldId="323"/>
            <ac:spMk id="15" creationId="{737E5692-4905-9A07-AA63-C436E5E1E52E}"/>
          </ac:spMkLst>
        </pc:spChg>
        <pc:picChg chg="add del">
          <ac:chgData name="Burgemeester" userId="175437b6-e27c-4a31-baf9-79dc4e470d4b" providerId="ADAL" clId="{DF863E1A-5FB4-4ECB-A9D2-59A6FE790B1A}" dt="2023-12-09T13:54:49.903" v="739" actId="478"/>
          <ac:picMkLst>
            <pc:docMk/>
            <pc:sldMk cId="3974449049" sldId="323"/>
            <ac:picMk id="4" creationId="{1839B959-CEAB-5C0D-30A5-B2193E65F95B}"/>
          </ac:picMkLst>
        </pc:picChg>
        <pc:picChg chg="mod ord">
          <ac:chgData name="Burgemeester" userId="175437b6-e27c-4a31-baf9-79dc4e470d4b" providerId="ADAL" clId="{DF863E1A-5FB4-4ECB-A9D2-59A6FE790B1A}" dt="2023-12-09T13:54:36.081" v="737" actId="1037"/>
          <ac:picMkLst>
            <pc:docMk/>
            <pc:sldMk cId="3974449049" sldId="323"/>
            <ac:picMk id="13" creationId="{1E1EF913-B3BF-43BE-98DC-E8583A4BE25C}"/>
          </ac:picMkLst>
        </pc:picChg>
      </pc:sldChg>
      <pc:sldChg chg="modSp mod">
        <pc:chgData name="Burgemeester" userId="175437b6-e27c-4a31-baf9-79dc4e470d4b" providerId="ADAL" clId="{DF863E1A-5FB4-4ECB-A9D2-59A6FE790B1A}" dt="2023-12-09T13:40:01.551" v="116" actId="1035"/>
        <pc:sldMkLst>
          <pc:docMk/>
          <pc:sldMk cId="2892033506" sldId="325"/>
        </pc:sldMkLst>
        <pc:spChg chg="mod">
          <ac:chgData name="Burgemeester" userId="175437b6-e27c-4a31-baf9-79dc4e470d4b" providerId="ADAL" clId="{DF863E1A-5FB4-4ECB-A9D2-59A6FE790B1A}" dt="2023-12-09T13:39:59.067" v="115" actId="403"/>
          <ac:spMkLst>
            <pc:docMk/>
            <pc:sldMk cId="2892033506" sldId="325"/>
            <ac:spMk id="13" creationId="{E6CB0D72-A6E3-7532-37EE-4D8BA278396B}"/>
          </ac:spMkLst>
        </pc:spChg>
        <pc:picChg chg="mod">
          <ac:chgData name="Burgemeester" userId="175437b6-e27c-4a31-baf9-79dc4e470d4b" providerId="ADAL" clId="{DF863E1A-5FB4-4ECB-A9D2-59A6FE790B1A}" dt="2023-12-09T13:40:01.551" v="116" actId="1035"/>
          <ac:picMkLst>
            <pc:docMk/>
            <pc:sldMk cId="2892033506" sldId="325"/>
            <ac:picMk id="11" creationId="{D4FF1168-9AE5-FE03-7C46-5BE1073D6EAA}"/>
          </ac:picMkLst>
        </pc:picChg>
      </pc:sldChg>
      <pc:sldChg chg="addSp delSp modSp mod">
        <pc:chgData name="Burgemeester" userId="175437b6-e27c-4a31-baf9-79dc4e470d4b" providerId="ADAL" clId="{DF863E1A-5FB4-4ECB-A9D2-59A6FE790B1A}" dt="2023-12-09T14:12:35.564" v="979" actId="20577"/>
        <pc:sldMkLst>
          <pc:docMk/>
          <pc:sldMk cId="2350054546" sldId="329"/>
        </pc:sldMkLst>
        <pc:spChg chg="mod">
          <ac:chgData name="Burgemeester" userId="175437b6-e27c-4a31-baf9-79dc4e470d4b" providerId="ADAL" clId="{DF863E1A-5FB4-4ECB-A9D2-59A6FE790B1A}" dt="2023-12-09T14:11:06.659" v="884" actId="6549"/>
          <ac:spMkLst>
            <pc:docMk/>
            <pc:sldMk cId="2350054546" sldId="329"/>
            <ac:spMk id="7" creationId="{F7BE545D-5E22-D341-3509-FB8E7B5E9B59}"/>
          </ac:spMkLst>
        </pc:spChg>
        <pc:spChg chg="mod">
          <ac:chgData name="Burgemeester" userId="175437b6-e27c-4a31-baf9-79dc4e470d4b" providerId="ADAL" clId="{DF863E1A-5FB4-4ECB-A9D2-59A6FE790B1A}" dt="2023-12-09T14:12:35.564" v="979" actId="20577"/>
          <ac:spMkLst>
            <pc:docMk/>
            <pc:sldMk cId="2350054546" sldId="329"/>
            <ac:spMk id="12" creationId="{9B1C69CA-910E-2DF0-9072-AFD89C08F97C}"/>
          </ac:spMkLst>
        </pc:spChg>
        <pc:picChg chg="mod">
          <ac:chgData name="Burgemeester" userId="175437b6-e27c-4a31-baf9-79dc4e470d4b" providerId="ADAL" clId="{DF863E1A-5FB4-4ECB-A9D2-59A6FE790B1A}" dt="2023-12-09T14:11:34.234" v="889" actId="14100"/>
          <ac:picMkLst>
            <pc:docMk/>
            <pc:sldMk cId="2350054546" sldId="329"/>
            <ac:picMk id="2" creationId="{0FC4D638-F9B2-DA4A-87B2-A1FAD6F99006}"/>
          </ac:picMkLst>
        </pc:picChg>
        <pc:picChg chg="mod">
          <ac:chgData name="Burgemeester" userId="175437b6-e27c-4a31-baf9-79dc4e470d4b" providerId="ADAL" clId="{DF863E1A-5FB4-4ECB-A9D2-59A6FE790B1A}" dt="2023-12-09T14:10:51.901" v="879" actId="14100"/>
          <ac:picMkLst>
            <pc:docMk/>
            <pc:sldMk cId="2350054546" sldId="329"/>
            <ac:picMk id="5" creationId="{2D5C6A7D-4126-32EC-FB00-6250315B0E34}"/>
          </ac:picMkLst>
        </pc:picChg>
        <pc:picChg chg="del">
          <ac:chgData name="Burgemeester" userId="175437b6-e27c-4a31-baf9-79dc4e470d4b" providerId="ADAL" clId="{DF863E1A-5FB4-4ECB-A9D2-59A6FE790B1A}" dt="2023-12-09T14:10:01.432" v="869" actId="478"/>
          <ac:picMkLst>
            <pc:docMk/>
            <pc:sldMk cId="2350054546" sldId="329"/>
            <ac:picMk id="8" creationId="{F0685B21-7465-2D6A-9BF7-3DECDE1CF75E}"/>
          </ac:picMkLst>
        </pc:picChg>
        <pc:picChg chg="add mod">
          <ac:chgData name="Burgemeester" userId="175437b6-e27c-4a31-baf9-79dc4e470d4b" providerId="ADAL" clId="{DF863E1A-5FB4-4ECB-A9D2-59A6FE790B1A}" dt="2023-12-09T14:11:13.608" v="887" actId="1035"/>
          <ac:picMkLst>
            <pc:docMk/>
            <pc:sldMk cId="2350054546" sldId="329"/>
            <ac:picMk id="2050" creationId="{B048CB5E-E4F3-E733-E1AF-6137FC351479}"/>
          </ac:picMkLst>
        </pc:picChg>
      </pc:sldChg>
      <pc:sldChg chg="addSp delSp modSp mod">
        <pc:chgData name="Burgemeester" userId="175437b6-e27c-4a31-baf9-79dc4e470d4b" providerId="ADAL" clId="{DF863E1A-5FB4-4ECB-A9D2-59A6FE790B1A}" dt="2023-12-09T14:38:12.167" v="1257" actId="14100"/>
        <pc:sldMkLst>
          <pc:docMk/>
          <pc:sldMk cId="466150121" sldId="331"/>
        </pc:sldMkLst>
        <pc:spChg chg="add del mod">
          <ac:chgData name="Burgemeester" userId="175437b6-e27c-4a31-baf9-79dc4e470d4b" providerId="ADAL" clId="{DF863E1A-5FB4-4ECB-A9D2-59A6FE790B1A}" dt="2023-12-09T14:36:42.046" v="1244" actId="478"/>
          <ac:spMkLst>
            <pc:docMk/>
            <pc:sldMk cId="466150121" sldId="331"/>
            <ac:spMk id="4" creationId="{55E16F9A-542F-AAF1-E4DF-8271EEA8C90F}"/>
          </ac:spMkLst>
        </pc:spChg>
        <pc:picChg chg="del">
          <ac:chgData name="Burgemeester" userId="175437b6-e27c-4a31-baf9-79dc4e470d4b" providerId="ADAL" clId="{DF863E1A-5FB4-4ECB-A9D2-59A6FE790B1A}" dt="2023-12-09T14:36:23.080" v="1238" actId="478"/>
          <ac:picMkLst>
            <pc:docMk/>
            <pc:sldMk cId="466150121" sldId="331"/>
            <ac:picMk id="5" creationId="{7002AA38-B321-6CC7-BB1F-4CF65CC3521F}"/>
          </ac:picMkLst>
        </pc:picChg>
        <pc:picChg chg="del">
          <ac:chgData name="Burgemeester" userId="175437b6-e27c-4a31-baf9-79dc4e470d4b" providerId="ADAL" clId="{DF863E1A-5FB4-4ECB-A9D2-59A6FE790B1A}" dt="2023-12-09T14:36:34.355" v="1241" actId="478"/>
          <ac:picMkLst>
            <pc:docMk/>
            <pc:sldMk cId="466150121" sldId="331"/>
            <ac:picMk id="7" creationId="{214EAD41-34B6-9574-0CA0-4D38988DA43E}"/>
          </ac:picMkLst>
        </pc:picChg>
        <pc:picChg chg="add mod">
          <ac:chgData name="Burgemeester" userId="175437b6-e27c-4a31-baf9-79dc4e470d4b" providerId="ADAL" clId="{DF863E1A-5FB4-4ECB-A9D2-59A6FE790B1A}" dt="2023-12-09T14:38:07.369" v="1255" actId="1076"/>
          <ac:picMkLst>
            <pc:docMk/>
            <pc:sldMk cId="466150121" sldId="331"/>
            <ac:picMk id="9" creationId="{C0E8A924-87C6-BC49-9D00-C725CB2D0146}"/>
          </ac:picMkLst>
        </pc:picChg>
        <pc:picChg chg="add mod">
          <ac:chgData name="Burgemeester" userId="175437b6-e27c-4a31-baf9-79dc4e470d4b" providerId="ADAL" clId="{DF863E1A-5FB4-4ECB-A9D2-59A6FE790B1A}" dt="2023-12-09T14:38:12.167" v="1257" actId="14100"/>
          <ac:picMkLst>
            <pc:docMk/>
            <pc:sldMk cId="466150121" sldId="331"/>
            <ac:picMk id="11" creationId="{8393D256-4C57-6ABF-1409-EB5F717870FE}"/>
          </ac:picMkLst>
        </pc:picChg>
        <pc:picChg chg="del mod">
          <ac:chgData name="Burgemeester" userId="175437b6-e27c-4a31-baf9-79dc4e470d4b" providerId="ADAL" clId="{DF863E1A-5FB4-4ECB-A9D2-59A6FE790B1A}" dt="2023-12-09T14:36:39.925" v="1243" actId="478"/>
          <ac:picMkLst>
            <pc:docMk/>
            <pc:sldMk cId="466150121" sldId="331"/>
            <ac:picMk id="4098" creationId="{387BE088-CCD3-19ED-B36B-F0762A67653F}"/>
          </ac:picMkLst>
        </pc:picChg>
        <pc:picChg chg="mod">
          <ac:chgData name="Burgemeester" userId="175437b6-e27c-4a31-baf9-79dc4e470d4b" providerId="ADAL" clId="{DF863E1A-5FB4-4ECB-A9D2-59A6FE790B1A}" dt="2023-12-09T14:36:33.292" v="1240" actId="1076"/>
          <ac:picMkLst>
            <pc:docMk/>
            <pc:sldMk cId="466150121" sldId="331"/>
            <ac:picMk id="4100" creationId="{4AE15512-DC47-914F-7627-F73DBA62FA33}"/>
          </ac:picMkLst>
        </pc:picChg>
      </pc:sldChg>
      <pc:sldChg chg="addSp modSp">
        <pc:chgData name="Burgemeester" userId="175437b6-e27c-4a31-baf9-79dc4e470d4b" providerId="ADAL" clId="{DF863E1A-5FB4-4ECB-A9D2-59A6FE790B1A}" dt="2023-12-09T13:44:02.983" v="130" actId="1036"/>
        <pc:sldMkLst>
          <pc:docMk/>
          <pc:sldMk cId="2633855409" sldId="334"/>
        </pc:sldMkLst>
        <pc:picChg chg="add mod">
          <ac:chgData name="Burgemeester" userId="175437b6-e27c-4a31-baf9-79dc4e470d4b" providerId="ADAL" clId="{DF863E1A-5FB4-4ECB-A9D2-59A6FE790B1A}" dt="2023-12-09T13:43:55.471" v="124" actId="1076"/>
          <ac:picMkLst>
            <pc:docMk/>
            <pc:sldMk cId="2633855409" sldId="334"/>
            <ac:picMk id="4" creationId="{DF29CD20-27A7-2574-FFCA-6A51FD37A22E}"/>
          </ac:picMkLst>
        </pc:picChg>
        <pc:picChg chg="mod">
          <ac:chgData name="Burgemeester" userId="175437b6-e27c-4a31-baf9-79dc4e470d4b" providerId="ADAL" clId="{DF863E1A-5FB4-4ECB-A9D2-59A6FE790B1A}" dt="2023-12-09T13:43:50.043" v="123" actId="1076"/>
          <ac:picMkLst>
            <pc:docMk/>
            <pc:sldMk cId="2633855409" sldId="334"/>
            <ac:picMk id="2056" creationId="{42CFAE67-D0E3-0A63-B91E-444E3BA66A66}"/>
          </ac:picMkLst>
        </pc:picChg>
        <pc:picChg chg="mod">
          <ac:chgData name="Burgemeester" userId="175437b6-e27c-4a31-baf9-79dc4e470d4b" providerId="ADAL" clId="{DF863E1A-5FB4-4ECB-A9D2-59A6FE790B1A}" dt="2023-12-09T13:44:02.983" v="130" actId="1036"/>
          <ac:picMkLst>
            <pc:docMk/>
            <pc:sldMk cId="2633855409" sldId="334"/>
            <ac:picMk id="2060" creationId="{9ABF7E43-36BB-CE09-75EE-216E3296CD1D}"/>
          </ac:picMkLst>
        </pc:picChg>
      </pc:sldChg>
      <pc:sldChg chg="modSp mod">
        <pc:chgData name="Burgemeester" userId="175437b6-e27c-4a31-baf9-79dc4e470d4b" providerId="ADAL" clId="{DF863E1A-5FB4-4ECB-A9D2-59A6FE790B1A}" dt="2023-12-09T14:45:42.148" v="1737" actId="1035"/>
        <pc:sldMkLst>
          <pc:docMk/>
          <pc:sldMk cId="2372461847" sldId="335"/>
        </pc:sldMkLst>
        <pc:spChg chg="mod">
          <ac:chgData name="Burgemeester" userId="175437b6-e27c-4a31-baf9-79dc4e470d4b" providerId="ADAL" clId="{DF863E1A-5FB4-4ECB-A9D2-59A6FE790B1A}" dt="2023-12-09T14:45:37.852" v="1736" actId="404"/>
          <ac:spMkLst>
            <pc:docMk/>
            <pc:sldMk cId="2372461847" sldId="335"/>
            <ac:spMk id="3" creationId="{2CBEAE0D-09C1-AE7B-B3CF-05902D68DBDF}"/>
          </ac:spMkLst>
        </pc:spChg>
        <pc:picChg chg="mod">
          <ac:chgData name="Burgemeester" userId="175437b6-e27c-4a31-baf9-79dc4e470d4b" providerId="ADAL" clId="{DF863E1A-5FB4-4ECB-A9D2-59A6FE790B1A}" dt="2023-12-09T14:45:42.148" v="1737" actId="1035"/>
          <ac:picMkLst>
            <pc:docMk/>
            <pc:sldMk cId="2372461847" sldId="335"/>
            <ac:picMk id="4" creationId="{A6714FEE-CF6C-EA80-EEB8-2DB24275E5F8}"/>
          </ac:picMkLst>
        </pc:picChg>
      </pc:sldChg>
      <pc:sldChg chg="add ord modNotesTx">
        <pc:chgData name="Burgemeester" userId="175437b6-e27c-4a31-baf9-79dc4e470d4b" providerId="ADAL" clId="{DF863E1A-5FB4-4ECB-A9D2-59A6FE790B1A}" dt="2023-12-09T14:48:35.949" v="1787" actId="6549"/>
        <pc:sldMkLst>
          <pc:docMk/>
          <pc:sldMk cId="3253624620" sldId="464"/>
        </pc:sldMkLst>
      </pc:sldChg>
      <pc:sldChg chg="add ord">
        <pc:chgData name="Burgemeester" userId="175437b6-e27c-4a31-baf9-79dc4e470d4b" providerId="ADAL" clId="{DF863E1A-5FB4-4ECB-A9D2-59A6FE790B1A}" dt="2023-12-09T14:04:54.820" v="800"/>
        <pc:sldMkLst>
          <pc:docMk/>
          <pc:sldMk cId="216723314" sldId="466"/>
        </pc:sldMkLst>
      </pc:sldChg>
      <pc:sldChg chg="modNotesTx">
        <pc:chgData name="Burgemeester" userId="175437b6-e27c-4a31-baf9-79dc4e470d4b" providerId="ADAL" clId="{DF863E1A-5FB4-4ECB-A9D2-59A6FE790B1A}" dt="2023-12-09T14:48:50.967" v="1788" actId="6549"/>
        <pc:sldMkLst>
          <pc:docMk/>
          <pc:sldMk cId="1984257324" sldId="477"/>
        </pc:sldMkLst>
      </pc:sldChg>
      <pc:sldChg chg="add">
        <pc:chgData name="Burgemeester" userId="175437b6-e27c-4a31-baf9-79dc4e470d4b" providerId="ADAL" clId="{DF863E1A-5FB4-4ECB-A9D2-59A6FE790B1A}" dt="2023-12-09T13:58:04.600" v="745"/>
        <pc:sldMkLst>
          <pc:docMk/>
          <pc:sldMk cId="1187842058" sldId="498"/>
        </pc:sldMkLst>
      </pc:sldChg>
      <pc:sldChg chg="add del">
        <pc:chgData name="Burgemeester" userId="175437b6-e27c-4a31-baf9-79dc4e470d4b" providerId="ADAL" clId="{DF863E1A-5FB4-4ECB-A9D2-59A6FE790B1A}" dt="2023-12-09T13:57:59.265" v="744" actId="2696"/>
        <pc:sldMkLst>
          <pc:docMk/>
          <pc:sldMk cId="3792217483" sldId="498"/>
        </pc:sldMkLst>
      </pc:sldChg>
      <pc:sldChg chg="addSp delSp modSp mod">
        <pc:chgData name="Burgemeester" userId="175437b6-e27c-4a31-baf9-79dc4e470d4b" providerId="ADAL" clId="{DF863E1A-5FB4-4ECB-A9D2-59A6FE790B1A}" dt="2023-12-09T14:41:59.676" v="1402" actId="1076"/>
        <pc:sldMkLst>
          <pc:docMk/>
          <pc:sldMk cId="2822979043" sldId="2519"/>
        </pc:sldMkLst>
        <pc:spChg chg="add del mod">
          <ac:chgData name="Burgemeester" userId="175437b6-e27c-4a31-baf9-79dc4e470d4b" providerId="ADAL" clId="{DF863E1A-5FB4-4ECB-A9D2-59A6FE790B1A}" dt="2023-12-09T14:41:53.751" v="1399" actId="478"/>
          <ac:spMkLst>
            <pc:docMk/>
            <pc:sldMk cId="2822979043" sldId="2519"/>
            <ac:spMk id="2" creationId="{37163210-2718-AFC1-0940-BC9CA0320B22}"/>
          </ac:spMkLst>
        </pc:spChg>
        <pc:spChg chg="mod">
          <ac:chgData name="Burgemeester" userId="175437b6-e27c-4a31-baf9-79dc4e470d4b" providerId="ADAL" clId="{DF863E1A-5FB4-4ECB-A9D2-59A6FE790B1A}" dt="2023-12-09T14:41:56.569" v="1401" actId="115"/>
          <ac:spMkLst>
            <pc:docMk/>
            <pc:sldMk cId="2822979043" sldId="2519"/>
            <ac:spMk id="17" creationId="{7CDCD9BB-0B30-E510-8147-655655CE9C17}"/>
          </ac:spMkLst>
        </pc:spChg>
        <pc:picChg chg="mod">
          <ac:chgData name="Burgemeester" userId="175437b6-e27c-4a31-baf9-79dc4e470d4b" providerId="ADAL" clId="{DF863E1A-5FB4-4ECB-A9D2-59A6FE790B1A}" dt="2023-12-09T14:41:59.676" v="1402" actId="1076"/>
          <ac:picMkLst>
            <pc:docMk/>
            <pc:sldMk cId="2822979043" sldId="2519"/>
            <ac:picMk id="3" creationId="{564F28C7-1BD1-B258-7DB6-1B5005E50152}"/>
          </ac:picMkLst>
        </pc:picChg>
        <pc:picChg chg="del">
          <ac:chgData name="Burgemeester" userId="175437b6-e27c-4a31-baf9-79dc4e470d4b" providerId="ADAL" clId="{DF863E1A-5FB4-4ECB-A9D2-59A6FE790B1A}" dt="2023-12-09T14:41:13.587" v="1293" actId="478"/>
          <ac:picMkLst>
            <pc:docMk/>
            <pc:sldMk cId="2822979043" sldId="2519"/>
            <ac:picMk id="5" creationId="{6018C754-1466-D446-8330-DD0C9BEC713A}"/>
          </ac:picMkLst>
        </pc:picChg>
      </pc:sldChg>
      <pc:sldChg chg="del">
        <pc:chgData name="Burgemeester" userId="175437b6-e27c-4a31-baf9-79dc4e470d4b" providerId="ADAL" clId="{DF863E1A-5FB4-4ECB-A9D2-59A6FE790B1A}" dt="2023-12-09T13:44:28.451" v="132" actId="47"/>
        <pc:sldMkLst>
          <pc:docMk/>
          <pc:sldMk cId="3645513357" sldId="2528"/>
        </pc:sldMkLst>
      </pc:sldChg>
      <pc:sldChg chg="del">
        <pc:chgData name="Burgemeester" userId="175437b6-e27c-4a31-baf9-79dc4e470d4b" providerId="ADAL" clId="{DF863E1A-5FB4-4ECB-A9D2-59A6FE790B1A}" dt="2023-12-09T13:44:27.138" v="131" actId="47"/>
        <pc:sldMkLst>
          <pc:docMk/>
          <pc:sldMk cId="1478944880" sldId="2529"/>
        </pc:sldMkLst>
      </pc:sldChg>
      <pc:sldChg chg="add">
        <pc:chgData name="Burgemeester" userId="175437b6-e27c-4a31-baf9-79dc4e470d4b" providerId="ADAL" clId="{DF863E1A-5FB4-4ECB-A9D2-59A6FE790B1A}" dt="2023-12-09T13:37:06.723" v="0"/>
        <pc:sldMkLst>
          <pc:docMk/>
          <pc:sldMk cId="2388265476" sldId="2530"/>
        </pc:sldMkLst>
      </pc:sldChg>
      <pc:sldChg chg="addSp delSp modSp add mod ord">
        <pc:chgData name="Burgemeester" userId="175437b6-e27c-4a31-baf9-79dc4e470d4b" providerId="ADAL" clId="{DF863E1A-5FB4-4ECB-A9D2-59A6FE790B1A}" dt="2023-12-09T14:06:42.250" v="820"/>
        <pc:sldMkLst>
          <pc:docMk/>
          <pc:sldMk cId="3914176628" sldId="2531"/>
        </pc:sldMkLst>
        <pc:spChg chg="del mod">
          <ac:chgData name="Burgemeester" userId="175437b6-e27c-4a31-baf9-79dc4e470d4b" providerId="ADAL" clId="{DF863E1A-5FB4-4ECB-A9D2-59A6FE790B1A}" dt="2023-12-09T14:06:27.858" v="816" actId="478"/>
          <ac:spMkLst>
            <pc:docMk/>
            <pc:sldMk cId="3914176628" sldId="2531"/>
            <ac:spMk id="2" creationId="{B5A5A913-09F6-4D37-EB0E-21D654D013E2}"/>
          </ac:spMkLst>
        </pc:spChg>
        <pc:spChg chg="mod">
          <ac:chgData name="Burgemeester" userId="175437b6-e27c-4a31-baf9-79dc4e470d4b" providerId="ADAL" clId="{DF863E1A-5FB4-4ECB-A9D2-59A6FE790B1A}" dt="2023-12-09T14:06:19.133" v="815" actId="1076"/>
          <ac:spMkLst>
            <pc:docMk/>
            <pc:sldMk cId="3914176628" sldId="2531"/>
            <ac:spMk id="3" creationId="{5BA8F2D6-5869-759F-81F3-1BC406CD204D}"/>
          </ac:spMkLst>
        </pc:spChg>
        <pc:spChg chg="add del mod">
          <ac:chgData name="Burgemeester" userId="175437b6-e27c-4a31-baf9-79dc4e470d4b" providerId="ADAL" clId="{DF863E1A-5FB4-4ECB-A9D2-59A6FE790B1A}" dt="2023-12-09T13:45:43.525" v="146" actId="478"/>
          <ac:spMkLst>
            <pc:docMk/>
            <pc:sldMk cId="3914176628" sldId="2531"/>
            <ac:spMk id="5" creationId="{1DDE8D59-67DA-24BF-182E-885849D8A76B}"/>
          </ac:spMkLst>
        </pc:spChg>
        <pc:spChg chg="add mod">
          <ac:chgData name="Burgemeester" userId="175437b6-e27c-4a31-baf9-79dc4e470d4b" providerId="ADAL" clId="{DF863E1A-5FB4-4ECB-A9D2-59A6FE790B1A}" dt="2023-12-09T14:06:34.715" v="818" actId="1076"/>
          <ac:spMkLst>
            <pc:docMk/>
            <pc:sldMk cId="3914176628" sldId="2531"/>
            <ac:spMk id="9" creationId="{91A57665-AE3C-A851-EB2C-C744A025B147}"/>
          </ac:spMkLst>
        </pc:spChg>
        <pc:picChg chg="del">
          <ac:chgData name="Burgemeester" userId="175437b6-e27c-4a31-baf9-79dc4e470d4b" providerId="ADAL" clId="{DF863E1A-5FB4-4ECB-A9D2-59A6FE790B1A}" dt="2023-12-09T13:45:38.884" v="144" actId="478"/>
          <ac:picMkLst>
            <pc:docMk/>
            <pc:sldMk cId="3914176628" sldId="2531"/>
            <ac:picMk id="7" creationId="{BBA9A1FA-BC07-A88E-1507-07BF291E2F71}"/>
          </ac:picMkLst>
        </pc:picChg>
        <pc:picChg chg="del">
          <ac:chgData name="Burgemeester" userId="175437b6-e27c-4a31-baf9-79dc4e470d4b" providerId="ADAL" clId="{DF863E1A-5FB4-4ECB-A9D2-59A6FE790B1A}" dt="2023-12-09T13:45:41.156" v="145" actId="478"/>
          <ac:picMkLst>
            <pc:docMk/>
            <pc:sldMk cId="3914176628" sldId="2531"/>
            <ac:picMk id="8" creationId="{F902E772-995E-A329-E959-3AF7560C470D}"/>
          </ac:picMkLst>
        </pc:picChg>
        <pc:picChg chg="add mod">
          <ac:chgData name="Burgemeester" userId="175437b6-e27c-4a31-baf9-79dc4e470d4b" providerId="ADAL" clId="{DF863E1A-5FB4-4ECB-A9D2-59A6FE790B1A}" dt="2023-12-09T14:06:31.887" v="817" actId="1076"/>
          <ac:picMkLst>
            <pc:docMk/>
            <pc:sldMk cId="3914176628" sldId="2531"/>
            <ac:picMk id="10" creationId="{86CDCD46-2712-73DC-086C-214DC7CBA327}"/>
          </ac:picMkLst>
        </pc:picChg>
      </pc:sldChg>
      <pc:sldChg chg="add ord">
        <pc:chgData name="Burgemeester" userId="175437b6-e27c-4a31-baf9-79dc4e470d4b" providerId="ADAL" clId="{DF863E1A-5FB4-4ECB-A9D2-59A6FE790B1A}" dt="2023-12-09T14:36:19.399" v="1237"/>
        <pc:sldMkLst>
          <pc:docMk/>
          <pc:sldMk cId="3201354058" sldId="2532"/>
        </pc:sldMkLst>
      </pc:sldChg>
      <pc:sldChg chg="add del ord">
        <pc:chgData name="Burgemeester" userId="175437b6-e27c-4a31-baf9-79dc4e470d4b" providerId="ADAL" clId="{DF863E1A-5FB4-4ECB-A9D2-59A6FE790B1A}" dt="2023-12-09T14:38:28.896" v="1258" actId="47"/>
        <pc:sldMkLst>
          <pc:docMk/>
          <pc:sldMk cId="3610748945" sldId="2533"/>
        </pc:sldMkLst>
      </pc:sldChg>
      <pc:sldChg chg="add">
        <pc:chgData name="Burgemeester" userId="175437b6-e27c-4a31-baf9-79dc4e470d4b" providerId="ADAL" clId="{DF863E1A-5FB4-4ECB-A9D2-59A6FE790B1A}" dt="2023-12-09T13:55:32.185" v="741"/>
        <pc:sldMkLst>
          <pc:docMk/>
          <pc:sldMk cId="1824768248" sldId="2535"/>
        </pc:sldMkLst>
      </pc:sldChg>
      <pc:sldChg chg="add">
        <pc:chgData name="Burgemeester" userId="175437b6-e27c-4a31-baf9-79dc4e470d4b" providerId="ADAL" clId="{DF863E1A-5FB4-4ECB-A9D2-59A6FE790B1A}" dt="2023-12-09T13:57:44.817" v="743"/>
        <pc:sldMkLst>
          <pc:docMk/>
          <pc:sldMk cId="1576075400" sldId="2536"/>
        </pc:sldMkLst>
      </pc:sldChg>
      <pc:sldChg chg="add del">
        <pc:chgData name="Burgemeester" userId="175437b6-e27c-4a31-baf9-79dc4e470d4b" providerId="ADAL" clId="{DF863E1A-5FB4-4ECB-A9D2-59A6FE790B1A}" dt="2023-12-09T14:35:55.027" v="1235" actId="2696"/>
        <pc:sldMkLst>
          <pc:docMk/>
          <pc:sldMk cId="4172133333" sldId="2537"/>
        </pc:sldMkLst>
      </pc:sldChg>
      <pc:sldChg chg="add modNotesTx">
        <pc:chgData name="Burgemeester" userId="175437b6-e27c-4a31-baf9-79dc4e470d4b" providerId="ADAL" clId="{DF863E1A-5FB4-4ECB-A9D2-59A6FE790B1A}" dt="2023-12-09T14:49:02.850" v="1789" actId="6549"/>
        <pc:sldMkLst>
          <pc:docMk/>
          <pc:sldMk cId="4218886729" sldId="2537"/>
        </pc:sldMkLst>
      </pc:sldChg>
      <pc:sldChg chg="new del">
        <pc:chgData name="Burgemeester" userId="175437b6-e27c-4a31-baf9-79dc4e470d4b" providerId="ADAL" clId="{DF863E1A-5FB4-4ECB-A9D2-59A6FE790B1A}" dt="2023-12-09T14:05:01.541" v="801" actId="47"/>
        <pc:sldMkLst>
          <pc:docMk/>
          <pc:sldMk cId="1766621039" sldId="2538"/>
        </pc:sldMkLst>
      </pc:sldChg>
      <pc:sldChg chg="modSp add mod">
        <pc:chgData name="Burgemeester" userId="175437b6-e27c-4a31-baf9-79dc4e470d4b" providerId="ADAL" clId="{DF863E1A-5FB4-4ECB-A9D2-59A6FE790B1A}" dt="2023-12-09T14:07:48.335" v="867" actId="207"/>
        <pc:sldMkLst>
          <pc:docMk/>
          <pc:sldMk cId="2179449404" sldId="2539"/>
        </pc:sldMkLst>
        <pc:spChg chg="mod">
          <ac:chgData name="Burgemeester" userId="175437b6-e27c-4a31-baf9-79dc4e470d4b" providerId="ADAL" clId="{DF863E1A-5FB4-4ECB-A9D2-59A6FE790B1A}" dt="2023-12-09T14:07:04.043" v="831" actId="20577"/>
          <ac:spMkLst>
            <pc:docMk/>
            <pc:sldMk cId="2179449404" sldId="2539"/>
            <ac:spMk id="2" creationId="{F4510578-4339-8A05-45CB-D596FEE20321}"/>
          </ac:spMkLst>
        </pc:spChg>
        <pc:spChg chg="mod">
          <ac:chgData name="Burgemeester" userId="175437b6-e27c-4a31-baf9-79dc4e470d4b" providerId="ADAL" clId="{DF863E1A-5FB4-4ECB-A9D2-59A6FE790B1A}" dt="2023-12-09T14:07:48.335" v="867" actId="207"/>
          <ac:spMkLst>
            <pc:docMk/>
            <pc:sldMk cId="2179449404" sldId="2539"/>
            <ac:spMk id="3" creationId="{3E337591-7490-7EB2-F38F-F9ACE5689496}"/>
          </ac:spMkLst>
        </pc:spChg>
        <pc:picChg chg="mod">
          <ac:chgData name="Burgemeester" userId="175437b6-e27c-4a31-baf9-79dc4e470d4b" providerId="ADAL" clId="{DF863E1A-5FB4-4ECB-A9D2-59A6FE790B1A}" dt="2023-12-09T14:07:00.287" v="822" actId="1076"/>
          <ac:picMkLst>
            <pc:docMk/>
            <pc:sldMk cId="2179449404" sldId="2539"/>
            <ac:picMk id="6" creationId="{C4576C8C-CC19-4725-494A-52CACFF73A21}"/>
          </ac:picMkLst>
        </pc:picChg>
      </pc:sldChg>
      <pc:sldChg chg="add del">
        <pc:chgData name="Burgemeester" userId="175437b6-e27c-4a31-baf9-79dc4e470d4b" providerId="ADAL" clId="{DF863E1A-5FB4-4ECB-A9D2-59A6FE790B1A}" dt="2023-12-09T14:05:14.011" v="804" actId="2696"/>
        <pc:sldMkLst>
          <pc:docMk/>
          <pc:sldMk cId="516643976" sldId="2540"/>
        </pc:sldMkLst>
      </pc:sldChg>
      <pc:sldChg chg="add">
        <pc:chgData name="Burgemeester" userId="175437b6-e27c-4a31-baf9-79dc4e470d4b" providerId="ADAL" clId="{DF863E1A-5FB4-4ECB-A9D2-59A6FE790B1A}" dt="2023-12-09T14:05:22.628" v="805"/>
        <pc:sldMkLst>
          <pc:docMk/>
          <pc:sldMk cId="2428035442" sldId="2540"/>
        </pc:sldMkLst>
      </pc:sldChg>
      <pc:sldChg chg="add del ord">
        <pc:chgData name="Burgemeester" userId="175437b6-e27c-4a31-baf9-79dc4e470d4b" providerId="ADAL" clId="{DF863E1A-5FB4-4ECB-A9D2-59A6FE790B1A}" dt="2023-12-09T14:02:52.620" v="784" actId="47"/>
        <pc:sldMkLst>
          <pc:docMk/>
          <pc:sldMk cId="1873609010" sldId="2541"/>
        </pc:sldMkLst>
      </pc:sldChg>
      <pc:sldChg chg="add ord">
        <pc:chgData name="Burgemeester" userId="175437b6-e27c-4a31-baf9-79dc4e470d4b" providerId="ADAL" clId="{DF863E1A-5FB4-4ECB-A9D2-59A6FE790B1A}" dt="2023-12-09T14:01:53.566" v="772"/>
        <pc:sldMkLst>
          <pc:docMk/>
          <pc:sldMk cId="2315953674" sldId="2542"/>
        </pc:sldMkLst>
      </pc:sldChg>
      <pc:sldChg chg="add del">
        <pc:chgData name="Burgemeester" userId="175437b6-e27c-4a31-baf9-79dc4e470d4b" providerId="ADAL" clId="{DF863E1A-5FB4-4ECB-A9D2-59A6FE790B1A}" dt="2023-12-09T14:01:06.940" v="765" actId="2696"/>
        <pc:sldMkLst>
          <pc:docMk/>
          <pc:sldMk cId="2571664647" sldId="2547"/>
        </pc:sldMkLst>
      </pc:sldChg>
      <pc:sldChg chg="delSp add del mod">
        <pc:chgData name="Burgemeester" userId="175437b6-e27c-4a31-baf9-79dc4e470d4b" providerId="ADAL" clId="{DF863E1A-5FB4-4ECB-A9D2-59A6FE790B1A}" dt="2023-12-09T14:01:30.677" v="770" actId="47"/>
        <pc:sldMkLst>
          <pc:docMk/>
          <pc:sldMk cId="2639679376" sldId="2547"/>
        </pc:sldMkLst>
        <pc:picChg chg="del">
          <ac:chgData name="Burgemeester" userId="175437b6-e27c-4a31-baf9-79dc4e470d4b" providerId="ADAL" clId="{DF863E1A-5FB4-4ECB-A9D2-59A6FE790B1A}" dt="2023-12-09T14:01:16.989" v="767" actId="21"/>
          <ac:picMkLst>
            <pc:docMk/>
            <pc:sldMk cId="2639679376" sldId="2547"/>
            <ac:picMk id="6" creationId="{196CDAEF-AA62-1CCA-ABE1-9DE58D06E88F}"/>
          </ac:picMkLst>
        </pc:picChg>
      </pc:sldChg>
      <pc:sldChg chg="add del">
        <pc:chgData name="Burgemeester" userId="175437b6-e27c-4a31-baf9-79dc4e470d4b" providerId="ADAL" clId="{DF863E1A-5FB4-4ECB-A9D2-59A6FE790B1A}" dt="2023-12-09T14:01:06.940" v="765" actId="2696"/>
        <pc:sldMkLst>
          <pc:docMk/>
          <pc:sldMk cId="208877163" sldId="2548"/>
        </pc:sldMkLst>
      </pc:sldChg>
      <pc:sldChg chg="add del ord">
        <pc:chgData name="Burgemeester" userId="175437b6-e27c-4a31-baf9-79dc4e470d4b" providerId="ADAL" clId="{DF863E1A-5FB4-4ECB-A9D2-59A6FE790B1A}" dt="2023-12-09T14:06:51.409" v="821" actId="47"/>
        <pc:sldMkLst>
          <pc:docMk/>
          <pc:sldMk cId="3406988658" sldId="2548"/>
        </pc:sldMkLst>
      </pc:sldChg>
      <pc:sldChg chg="add ord">
        <pc:chgData name="Burgemeester" userId="175437b6-e27c-4a31-baf9-79dc4e470d4b" providerId="ADAL" clId="{DF863E1A-5FB4-4ECB-A9D2-59A6FE790B1A}" dt="2023-12-09T14:38:49.225" v="1261"/>
        <pc:sldMkLst>
          <pc:docMk/>
          <pc:sldMk cId="994391984" sldId="2549"/>
        </pc:sldMkLst>
      </pc:sldChg>
      <pc:sldChg chg="add ord">
        <pc:chgData name="Burgemeester" userId="175437b6-e27c-4a31-baf9-79dc4e470d4b" providerId="ADAL" clId="{DF863E1A-5FB4-4ECB-A9D2-59A6FE790B1A}" dt="2023-12-09T14:03:57.953" v="792"/>
        <pc:sldMkLst>
          <pc:docMk/>
          <pc:sldMk cId="357862544" sldId="2550"/>
        </pc:sldMkLst>
      </pc:sldChg>
      <pc:sldChg chg="add ord">
        <pc:chgData name="Burgemeester" userId="175437b6-e27c-4a31-baf9-79dc4e470d4b" providerId="ADAL" clId="{DF863E1A-5FB4-4ECB-A9D2-59A6FE790B1A}" dt="2023-12-09T14:04:36.576" v="796"/>
        <pc:sldMkLst>
          <pc:docMk/>
          <pc:sldMk cId="2692146714" sldId="2552"/>
        </pc:sldMkLst>
      </pc:sldChg>
      <pc:sldChg chg="add del">
        <pc:chgData name="Burgemeester" userId="175437b6-e27c-4a31-baf9-79dc4e470d4b" providerId="ADAL" clId="{DF863E1A-5FB4-4ECB-A9D2-59A6FE790B1A}" dt="2023-12-09T14:05:02.056" v="802" actId="47"/>
        <pc:sldMkLst>
          <pc:docMk/>
          <pc:sldMk cId="1998447687" sldId="2553"/>
        </pc:sldMkLst>
      </pc:sldChg>
      <pc:sldChg chg="add del">
        <pc:chgData name="Burgemeester" userId="175437b6-e27c-4a31-baf9-79dc4e470d4b" providerId="ADAL" clId="{DF863E1A-5FB4-4ECB-A9D2-59A6FE790B1A}" dt="2023-12-09T14:05:09.626" v="803" actId="47"/>
        <pc:sldMkLst>
          <pc:docMk/>
          <pc:sldMk cId="2931078713" sldId="2554"/>
        </pc:sldMkLst>
      </pc:sldChg>
      <pc:sldChg chg="addSp delSp modSp add mod">
        <pc:chgData name="Burgemeester" userId="175437b6-e27c-4a31-baf9-79dc4e470d4b" providerId="ADAL" clId="{DF863E1A-5FB4-4ECB-A9D2-59A6FE790B1A}" dt="2023-12-09T14:01:27.670" v="769" actId="1076"/>
        <pc:sldMkLst>
          <pc:docMk/>
          <pc:sldMk cId="1980454236" sldId="2555"/>
        </pc:sldMkLst>
        <pc:spChg chg="mod">
          <ac:chgData name="Burgemeester" userId="175437b6-e27c-4a31-baf9-79dc4e470d4b" providerId="ADAL" clId="{DF863E1A-5FB4-4ECB-A9D2-59A6FE790B1A}" dt="2023-12-09T14:00:46.858" v="761" actId="6549"/>
          <ac:spMkLst>
            <pc:docMk/>
            <pc:sldMk cId="1980454236" sldId="2555"/>
            <ac:spMk id="2" creationId="{5E2577B7-C0A0-FB59-2ED0-398FABAFFAF4}"/>
          </ac:spMkLst>
        </pc:spChg>
        <pc:spChg chg="mod">
          <ac:chgData name="Burgemeester" userId="175437b6-e27c-4a31-baf9-79dc4e470d4b" providerId="ADAL" clId="{DF863E1A-5FB4-4ECB-A9D2-59A6FE790B1A}" dt="2023-12-09T14:00:53.121" v="764" actId="20577"/>
          <ac:spMkLst>
            <pc:docMk/>
            <pc:sldMk cId="1980454236" sldId="2555"/>
            <ac:spMk id="3" creationId="{2CBEAE0D-09C1-AE7B-B3CF-05902D68DBDF}"/>
          </ac:spMkLst>
        </pc:spChg>
        <pc:picChg chg="del">
          <ac:chgData name="Burgemeester" userId="175437b6-e27c-4a31-baf9-79dc4e470d4b" providerId="ADAL" clId="{DF863E1A-5FB4-4ECB-A9D2-59A6FE790B1A}" dt="2023-12-09T14:00:49.483" v="762" actId="478"/>
          <ac:picMkLst>
            <pc:docMk/>
            <pc:sldMk cId="1980454236" sldId="2555"/>
            <ac:picMk id="4" creationId="{A6714FEE-CF6C-EA80-EEB8-2DB24275E5F8}"/>
          </ac:picMkLst>
        </pc:picChg>
        <pc:picChg chg="add mod">
          <ac:chgData name="Burgemeester" userId="175437b6-e27c-4a31-baf9-79dc4e470d4b" providerId="ADAL" clId="{DF863E1A-5FB4-4ECB-A9D2-59A6FE790B1A}" dt="2023-12-09T14:01:27.670" v="769" actId="1076"/>
          <ac:picMkLst>
            <pc:docMk/>
            <pc:sldMk cId="1980454236" sldId="2555"/>
            <ac:picMk id="6" creationId="{CFC91037-6D6C-9B1A-B1D0-A9493ACD7FE7}"/>
          </ac:picMkLst>
        </pc:picChg>
      </pc:sldChg>
      <pc:sldChg chg="add del">
        <pc:chgData name="Burgemeester" userId="175437b6-e27c-4a31-baf9-79dc4e470d4b" providerId="ADAL" clId="{DF863E1A-5FB4-4ECB-A9D2-59A6FE790B1A}" dt="2023-12-09T14:10:04.974" v="871"/>
        <pc:sldMkLst>
          <pc:docMk/>
          <pc:sldMk cId="598919567" sldId="2556"/>
        </pc:sldMkLst>
      </pc:sldChg>
      <pc:sldChg chg="addSp modSp new mod">
        <pc:chgData name="Burgemeester" userId="175437b6-e27c-4a31-baf9-79dc4e470d4b" providerId="ADAL" clId="{DF863E1A-5FB4-4ECB-A9D2-59A6FE790B1A}" dt="2023-12-09T14:48:01.595" v="1786" actId="20577"/>
        <pc:sldMkLst>
          <pc:docMk/>
          <pc:sldMk cId="902373716" sldId="2556"/>
        </pc:sldMkLst>
        <pc:spChg chg="mod">
          <ac:chgData name="Burgemeester" userId="175437b6-e27c-4a31-baf9-79dc4e470d4b" providerId="ADAL" clId="{DF863E1A-5FB4-4ECB-A9D2-59A6FE790B1A}" dt="2023-12-09T14:44:32.850" v="1593" actId="14100"/>
          <ac:spMkLst>
            <pc:docMk/>
            <pc:sldMk cId="902373716" sldId="2556"/>
            <ac:spMk id="2" creationId="{F6A2FED2-1E51-8DCA-77F3-5A2CC738B327}"/>
          </ac:spMkLst>
        </pc:spChg>
        <pc:spChg chg="mod">
          <ac:chgData name="Burgemeester" userId="175437b6-e27c-4a31-baf9-79dc4e470d4b" providerId="ADAL" clId="{DF863E1A-5FB4-4ECB-A9D2-59A6FE790B1A}" dt="2023-12-09T14:48:01.595" v="1786" actId="20577"/>
          <ac:spMkLst>
            <pc:docMk/>
            <pc:sldMk cId="902373716" sldId="2556"/>
            <ac:spMk id="3" creationId="{B27CE4D2-8545-6A8C-38E4-EC36912EEFF4}"/>
          </ac:spMkLst>
        </pc:spChg>
        <pc:spChg chg="add mod">
          <ac:chgData name="Burgemeester" userId="175437b6-e27c-4a31-baf9-79dc4e470d4b" providerId="ADAL" clId="{DF863E1A-5FB4-4ECB-A9D2-59A6FE790B1A}" dt="2023-12-09T14:47:15.683" v="1750" actId="14100"/>
          <ac:spMkLst>
            <pc:docMk/>
            <pc:sldMk cId="902373716" sldId="2556"/>
            <ac:spMk id="5" creationId="{2B0BC7FA-EF60-F844-C188-F0ADFE64AD3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6" Type="http://schemas.openxmlformats.org/officeDocument/2006/relationships/image" Target="../media/image1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jpg"/><Relationship Id="rId1" Type="http://schemas.openxmlformats.org/officeDocument/2006/relationships/image" Target="../media/image45.jpeg"/><Relationship Id="rId6" Type="http://schemas.openxmlformats.org/officeDocument/2006/relationships/image" Target="../media/image46.jpeg"/><Relationship Id="rId5" Type="http://schemas.openxmlformats.org/officeDocument/2006/relationships/image" Target="../media/image48.jpeg"/><Relationship Id="rId4" Type="http://schemas.openxmlformats.org/officeDocument/2006/relationships/image" Target="../media/image4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D980F1-2226-47CC-BEC4-63CF9E1F49E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A31D7412-5DD1-4EB3-88BB-30C485A00FB0}">
      <dgm:prSet/>
      <dgm:spPr/>
      <dgm:t>
        <a:bodyPr/>
        <a:lstStyle/>
        <a:p>
          <a:endParaRPr lang="nl-BE" dirty="0"/>
        </a:p>
      </dgm:t>
    </dgm:pt>
    <dgm:pt modelId="{E785CE7D-F366-41B5-91F0-2E4B90AA1D59}" type="parTrans" cxnId="{DF0A7F8D-88BB-4205-80B9-EDB597BDEA70}">
      <dgm:prSet/>
      <dgm:spPr/>
      <dgm:t>
        <a:bodyPr/>
        <a:lstStyle/>
        <a:p>
          <a:endParaRPr lang="nl-BE"/>
        </a:p>
      </dgm:t>
    </dgm:pt>
    <dgm:pt modelId="{F7E10FC5-A2B3-4B1D-AF78-426BD2E06F91}" type="sibTrans" cxnId="{DF0A7F8D-88BB-4205-80B9-EDB597BDEA7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BE"/>
        </a:p>
      </dgm:t>
    </dgm:pt>
    <dgm:pt modelId="{C5355DE7-3DC7-4918-9ED3-7E2574EABA8A}">
      <dgm:prSet phldrT="[Tekst]" custT="1"/>
      <dgm:spPr/>
      <dgm:t>
        <a:bodyPr/>
        <a:lstStyle/>
        <a:p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Regenwater Marktplein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Haalbaarheid warmte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Energiegemeenschap 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PV-/zonnepanelen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Nele Vleugels)</a:t>
          </a:r>
          <a:endParaRPr lang="nl-BE" sz="1100" i="1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BD0324D-612C-47D3-8531-4AFBB8055271}" type="parTrans" cxnId="{B9F8F305-8604-434F-BAFD-D40F6B1A8FB1}">
      <dgm:prSet/>
      <dgm:spPr/>
      <dgm:t>
        <a:bodyPr/>
        <a:lstStyle/>
        <a:p>
          <a:endParaRPr lang="nl-BE"/>
        </a:p>
      </dgm:t>
    </dgm:pt>
    <dgm:pt modelId="{9BBEF952-2176-45B4-979E-455BA5E1EAA6}" type="sibTrans" cxnId="{B9F8F305-8604-434F-BAFD-D40F6B1A8FB1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BE"/>
        </a:p>
      </dgm:t>
    </dgm:pt>
    <dgm:pt modelId="{4B316866-CAD1-472B-BF5C-70577986869F}">
      <dgm:prSet phldrT="[Tekst]" custT="1"/>
      <dgm:spPr/>
      <dgm:t>
        <a:bodyPr/>
        <a:lstStyle/>
        <a:p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Gezondheidshuis PIOEN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Sociale campus met LDC als spil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‘Zorgzaam wonen’ </a:t>
          </a:r>
          <a:r>
            <a:rPr lang="nl-NL" sz="11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ism</a:t>
          </a: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Zonnige K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Tina Claes en Jolien Moelans voor sociale campus) </a:t>
          </a:r>
          <a:endParaRPr lang="nl-BE" sz="1100" i="1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9C1E3D9-8FA9-4BBF-A153-188E81FD56D7}" type="parTrans" cxnId="{16609D7B-ACC5-4066-92AC-F368090EA919}">
      <dgm:prSet/>
      <dgm:spPr/>
      <dgm:t>
        <a:bodyPr/>
        <a:lstStyle/>
        <a:p>
          <a:endParaRPr lang="nl-BE"/>
        </a:p>
      </dgm:t>
    </dgm:pt>
    <dgm:pt modelId="{74A4515C-3370-448A-BDA1-DAA80B40ABB9}" type="sibTrans" cxnId="{16609D7B-ACC5-4066-92AC-F368090EA919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nl-BE"/>
        </a:p>
      </dgm:t>
    </dgm:pt>
    <dgm:pt modelId="{DF3478AC-3FBC-4743-BC7D-42AF06D59D68}">
      <dgm:prSet custT="1"/>
      <dgm:spPr/>
      <dgm:t>
        <a:bodyPr/>
        <a:lstStyle/>
        <a:p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Hoppin punt </a:t>
          </a:r>
          <a:r>
            <a:rPr lang="nl-NL" sz="11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ism</a:t>
          </a: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Vervoerregio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Info/dorpspunt </a:t>
          </a:r>
          <a:r>
            <a:rPr lang="nl-NL" sz="11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ism</a:t>
          </a: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provincie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Auto-/fietsdelen+ openbaar vervoer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Inne Baijens)</a:t>
          </a:r>
          <a:endParaRPr lang="nl-BE" sz="1100" i="1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B8E9717-748A-4217-8541-75D7573B94EE}" type="parTrans" cxnId="{EFA2AE95-8B39-405E-8F2D-5E1C984DD8F9}">
      <dgm:prSet/>
      <dgm:spPr/>
      <dgm:t>
        <a:bodyPr/>
        <a:lstStyle/>
        <a:p>
          <a:endParaRPr lang="nl-BE"/>
        </a:p>
      </dgm:t>
    </dgm:pt>
    <dgm:pt modelId="{5F540938-6E88-442A-8B1D-87D2C1A5F535}" type="sibTrans" cxnId="{EFA2AE95-8B39-405E-8F2D-5E1C984DD8F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nl-BE"/>
        </a:p>
      </dgm:t>
    </dgm:pt>
    <dgm:pt modelId="{683DC92A-5B3B-43B5-8BEB-53A04C874663}">
      <dgm:prSet custT="1"/>
      <dgm:spPr/>
      <dgm:t>
        <a:bodyPr/>
        <a:lstStyle/>
        <a:p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Nieuwe woonvormen: begeleid wonen, coöperatief, erfpacht- en sociaal wonen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Leen Weyers)</a:t>
          </a:r>
          <a:endParaRPr lang="nl-BE" sz="1100" i="1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C33CBD1-07E8-49BC-A8A4-15609048D5BF}" type="parTrans" cxnId="{04186CB8-A7DD-4C6C-A4D0-51015FE9BC99}">
      <dgm:prSet/>
      <dgm:spPr/>
      <dgm:t>
        <a:bodyPr/>
        <a:lstStyle/>
        <a:p>
          <a:endParaRPr lang="nl-BE"/>
        </a:p>
      </dgm:t>
    </dgm:pt>
    <dgm:pt modelId="{A265F834-3CA1-4F7F-986F-BF43D0B818B9}" type="sibTrans" cxnId="{04186CB8-A7DD-4C6C-A4D0-51015FE9BC99}">
      <dgm:prSet/>
      <dgm:spPr>
        <a:blipFill>
          <a:blip xmlns:r="http://schemas.openxmlformats.org/officeDocument/2006/relationships" r:embed="rId5"/>
          <a:srcRect/>
          <a:stretch>
            <a:fillRect l="-2000" r="-2000"/>
          </a:stretch>
        </a:blipFill>
      </dgm:spPr>
      <dgm:t>
        <a:bodyPr/>
        <a:lstStyle/>
        <a:p>
          <a:endParaRPr lang="nl-BE"/>
        </a:p>
      </dgm:t>
    </dgm:pt>
    <dgm:pt modelId="{7E129C06-ADD0-4BC5-97A1-5B57C78FA934}">
      <dgm:prSet phldrT="[Tekst]" custT="1"/>
      <dgm:spPr/>
      <dgm:t>
        <a:bodyPr/>
        <a:lstStyle/>
        <a:p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Meer groen &amp; blauw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Transformatieproject 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&amp; 3 quick win zones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Ambassadeur ontharding</a:t>
          </a:r>
          <a:br>
            <a:rPr lang="nl-N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Els Leysen)</a:t>
          </a:r>
          <a:endParaRPr lang="nl-BE" sz="1100" i="1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3D3ED90-9FBF-4AC9-BE78-5482EF6DA127}" type="parTrans" cxnId="{2ACA2104-15C1-443A-9F8B-14E003131020}">
      <dgm:prSet/>
      <dgm:spPr/>
      <dgm:t>
        <a:bodyPr/>
        <a:lstStyle/>
        <a:p>
          <a:endParaRPr lang="nl-BE"/>
        </a:p>
      </dgm:t>
    </dgm:pt>
    <dgm:pt modelId="{2E5F362A-057E-42FF-BD0E-37F6B2EC1574}" type="sibTrans" cxnId="{2ACA2104-15C1-443A-9F8B-14E003131020}">
      <dgm:prSet/>
      <dgm:spPr>
        <a:blipFill>
          <a:blip xmlns:r="http://schemas.openxmlformats.org/officeDocument/2006/relationships" r:embed="rId6"/>
          <a:srcRect/>
          <a:stretch>
            <a:fillRect/>
          </a:stretch>
        </a:blipFill>
      </dgm:spPr>
      <dgm:t>
        <a:bodyPr/>
        <a:lstStyle/>
        <a:p>
          <a:endParaRPr lang="nl-BE"/>
        </a:p>
      </dgm:t>
    </dgm:pt>
    <dgm:pt modelId="{82986046-0D3C-48E5-92F7-B0E8D4CE8841}" type="pres">
      <dgm:prSet presAssocID="{61D980F1-2226-47CC-BEC4-63CF9E1F49EE}" presName="Name0" presStyleCnt="0">
        <dgm:presLayoutVars>
          <dgm:chMax val="7"/>
          <dgm:chPref val="7"/>
          <dgm:dir/>
        </dgm:presLayoutVars>
      </dgm:prSet>
      <dgm:spPr/>
    </dgm:pt>
    <dgm:pt modelId="{B8E2FEA1-EBDD-4012-8E71-826DC553AD98}" type="pres">
      <dgm:prSet presAssocID="{61D980F1-2226-47CC-BEC4-63CF9E1F49EE}" presName="Name1" presStyleCnt="0"/>
      <dgm:spPr/>
    </dgm:pt>
    <dgm:pt modelId="{F5D439C9-29A9-484E-849E-E0A9BEDC29CE}" type="pres">
      <dgm:prSet presAssocID="{F7E10FC5-A2B3-4B1D-AF78-426BD2E06F91}" presName="picture_1" presStyleCnt="0"/>
      <dgm:spPr/>
    </dgm:pt>
    <dgm:pt modelId="{B14154B4-C187-4584-B3F8-9A6831078405}" type="pres">
      <dgm:prSet presAssocID="{F7E10FC5-A2B3-4B1D-AF78-426BD2E06F91}" presName="pictureRepeatNode" presStyleLbl="alignImgPlace1" presStyleIdx="0" presStyleCnt="6" custScaleX="89483" custScaleY="89544" custLinFactNeighborX="18342"/>
      <dgm:spPr/>
    </dgm:pt>
    <dgm:pt modelId="{F1B24F85-3720-45D3-9E17-1EF00766A7B2}" type="pres">
      <dgm:prSet presAssocID="{A31D7412-5DD1-4EB3-88BB-30C485A00FB0}" presName="text_1" presStyleLbl="node1" presStyleIdx="0" presStyleCnt="0">
        <dgm:presLayoutVars>
          <dgm:bulletEnabled val="1"/>
        </dgm:presLayoutVars>
      </dgm:prSet>
      <dgm:spPr/>
    </dgm:pt>
    <dgm:pt modelId="{83BAF1E0-EDB5-4906-AFF2-61218578A422}" type="pres">
      <dgm:prSet presAssocID="{2E5F362A-057E-42FF-BD0E-37F6B2EC1574}" presName="picture_2" presStyleCnt="0"/>
      <dgm:spPr/>
    </dgm:pt>
    <dgm:pt modelId="{2BA6850D-FAC8-418D-BFD3-1BD52A2FD134}" type="pres">
      <dgm:prSet presAssocID="{2E5F362A-057E-42FF-BD0E-37F6B2EC1574}" presName="pictureRepeatNode" presStyleLbl="alignImgPlace1" presStyleIdx="1" presStyleCnt="6" custLinFactNeighborX="-19259"/>
      <dgm:spPr/>
    </dgm:pt>
    <dgm:pt modelId="{8C205B49-B207-43A1-A55B-3599B1F7FAF0}" type="pres">
      <dgm:prSet presAssocID="{7E129C06-ADD0-4BC5-97A1-5B57C78FA934}" presName="line_2" presStyleLbl="parChTrans1D1" presStyleIdx="0" presStyleCnt="5"/>
      <dgm:spPr/>
    </dgm:pt>
    <dgm:pt modelId="{30187945-6362-49E9-9374-6EF6BB1825D8}" type="pres">
      <dgm:prSet presAssocID="{7E129C06-ADD0-4BC5-97A1-5B57C78FA934}" presName="textparent_2" presStyleLbl="node1" presStyleIdx="0" presStyleCnt="0"/>
      <dgm:spPr/>
    </dgm:pt>
    <dgm:pt modelId="{AEC1C740-DF28-4D3A-B1CF-F07C98094251}" type="pres">
      <dgm:prSet presAssocID="{7E129C06-ADD0-4BC5-97A1-5B57C78FA934}" presName="text_2" presStyleLbl="revTx" presStyleIdx="0" presStyleCnt="5" custScaleX="215939" custScaleY="129945">
        <dgm:presLayoutVars>
          <dgm:bulletEnabled val="1"/>
        </dgm:presLayoutVars>
      </dgm:prSet>
      <dgm:spPr/>
    </dgm:pt>
    <dgm:pt modelId="{C14E4C20-D003-48A6-AF36-CD6B963C5D99}" type="pres">
      <dgm:prSet presAssocID="{74A4515C-3370-448A-BDA1-DAA80B40ABB9}" presName="picture_3" presStyleCnt="0"/>
      <dgm:spPr/>
    </dgm:pt>
    <dgm:pt modelId="{36064C52-FBAF-443E-A73B-699F04D85484}" type="pres">
      <dgm:prSet presAssocID="{74A4515C-3370-448A-BDA1-DAA80B40ABB9}" presName="pictureRepeatNode" presStyleLbl="alignImgPlace1" presStyleIdx="2" presStyleCnt="6" custLinFactNeighborY="15639"/>
      <dgm:spPr/>
    </dgm:pt>
    <dgm:pt modelId="{00A910E0-3F89-4D6A-8543-FB624FC04F71}" type="pres">
      <dgm:prSet presAssocID="{4B316866-CAD1-472B-BF5C-70577986869F}" presName="line_3" presStyleLbl="parChTrans1D1" presStyleIdx="1" presStyleCnt="5" custLinFactY="126981" custLinFactNeighborY="200000"/>
      <dgm:spPr/>
    </dgm:pt>
    <dgm:pt modelId="{EB782076-86D3-4D05-B131-55ED0D4807B7}" type="pres">
      <dgm:prSet presAssocID="{4B316866-CAD1-472B-BF5C-70577986869F}" presName="textparent_3" presStyleLbl="node1" presStyleIdx="0" presStyleCnt="0"/>
      <dgm:spPr/>
    </dgm:pt>
    <dgm:pt modelId="{B7556DF2-7BCB-4972-A317-ED7E6FE33386}" type="pres">
      <dgm:prSet presAssocID="{4B316866-CAD1-472B-BF5C-70577986869F}" presName="text_3" presStyleLbl="revTx" presStyleIdx="1" presStyleCnt="5" custScaleX="286701" custLinFactNeighborY="23007">
        <dgm:presLayoutVars>
          <dgm:bulletEnabled val="1"/>
        </dgm:presLayoutVars>
      </dgm:prSet>
      <dgm:spPr/>
    </dgm:pt>
    <dgm:pt modelId="{C4223B5E-4D14-4FE4-A80B-BCA7D1C4B3B4}" type="pres">
      <dgm:prSet presAssocID="{A265F834-3CA1-4F7F-986F-BF43D0B818B9}" presName="picture_4" presStyleCnt="0"/>
      <dgm:spPr/>
    </dgm:pt>
    <dgm:pt modelId="{79F19BFE-040F-4665-BD7F-075A207809C8}" type="pres">
      <dgm:prSet presAssocID="{A265F834-3CA1-4F7F-986F-BF43D0B818B9}" presName="pictureRepeatNode" presStyleLbl="alignImgPlace1" presStyleIdx="3" presStyleCnt="6"/>
      <dgm:spPr/>
    </dgm:pt>
    <dgm:pt modelId="{08C65A79-4048-4A87-84CE-BD5843220348}" type="pres">
      <dgm:prSet presAssocID="{683DC92A-5B3B-43B5-8BEB-53A04C874663}" presName="line_4" presStyleLbl="parChTrans1D1" presStyleIdx="2" presStyleCnt="5"/>
      <dgm:spPr/>
    </dgm:pt>
    <dgm:pt modelId="{AF38D398-55A8-4DB0-97F9-168F11133271}" type="pres">
      <dgm:prSet presAssocID="{683DC92A-5B3B-43B5-8BEB-53A04C874663}" presName="textparent_4" presStyleLbl="node1" presStyleIdx="0" presStyleCnt="0"/>
      <dgm:spPr/>
    </dgm:pt>
    <dgm:pt modelId="{1D0F00D3-3F87-4173-9A8D-668A8CDCD7EA}" type="pres">
      <dgm:prSet presAssocID="{683DC92A-5B3B-43B5-8BEB-53A04C874663}" presName="text_4" presStyleLbl="revTx" presStyleIdx="2" presStyleCnt="5" custScaleX="217505" custLinFactNeighborX="5834" custLinFactNeighborY="-2711">
        <dgm:presLayoutVars>
          <dgm:bulletEnabled val="1"/>
        </dgm:presLayoutVars>
      </dgm:prSet>
      <dgm:spPr/>
    </dgm:pt>
    <dgm:pt modelId="{61E32FE3-F3B3-401C-813C-611A34B0906F}" type="pres">
      <dgm:prSet presAssocID="{5F540938-6E88-442A-8B1D-87D2C1A5F535}" presName="picture_5" presStyleCnt="0"/>
      <dgm:spPr/>
    </dgm:pt>
    <dgm:pt modelId="{AD87433E-3BA7-4DCB-A6E7-7D220B367D58}" type="pres">
      <dgm:prSet presAssocID="{5F540938-6E88-442A-8B1D-87D2C1A5F535}" presName="pictureRepeatNode" presStyleLbl="alignImgPlace1" presStyleIdx="4" presStyleCnt="6" custLinFactNeighborY="-15983"/>
      <dgm:spPr/>
    </dgm:pt>
    <dgm:pt modelId="{73F6C5BE-626C-41B0-99EC-CDEAE4EF3671}" type="pres">
      <dgm:prSet presAssocID="{DF3478AC-3FBC-4743-BC7D-42AF06D59D68}" presName="line_5" presStyleLbl="parChTrans1D1" presStyleIdx="3" presStyleCnt="5" custLinFactY="-134163" custLinFactNeighborY="-200000"/>
      <dgm:spPr/>
    </dgm:pt>
    <dgm:pt modelId="{B09D8D99-CCBF-4D27-B7A9-9891E6FEE05D}" type="pres">
      <dgm:prSet presAssocID="{DF3478AC-3FBC-4743-BC7D-42AF06D59D68}" presName="textparent_5" presStyleLbl="node1" presStyleIdx="0" presStyleCnt="0"/>
      <dgm:spPr/>
    </dgm:pt>
    <dgm:pt modelId="{024AB9C9-E129-4EB9-971C-70BE5436533B}" type="pres">
      <dgm:prSet presAssocID="{DF3478AC-3FBC-4743-BC7D-42AF06D59D68}" presName="text_5" presStyleLbl="revTx" presStyleIdx="3" presStyleCnt="5" custScaleX="304525" custLinFactNeighborX="-268" custLinFactNeighborY="-15983">
        <dgm:presLayoutVars>
          <dgm:bulletEnabled val="1"/>
        </dgm:presLayoutVars>
      </dgm:prSet>
      <dgm:spPr/>
    </dgm:pt>
    <dgm:pt modelId="{ADAE0F71-C65D-4768-9808-A79071279B9F}" type="pres">
      <dgm:prSet presAssocID="{9BBEF952-2176-45B4-979E-455BA5E1EAA6}" presName="picture_6" presStyleCnt="0"/>
      <dgm:spPr/>
    </dgm:pt>
    <dgm:pt modelId="{FA8973D4-E88E-45C0-982C-12914D295CD9}" type="pres">
      <dgm:prSet presAssocID="{9BBEF952-2176-45B4-979E-455BA5E1EAA6}" presName="pictureRepeatNode" presStyleLbl="alignImgPlace1" presStyleIdx="5" presStyleCnt="6" custLinFactNeighborX="-9695"/>
      <dgm:spPr/>
    </dgm:pt>
    <dgm:pt modelId="{89AEE2C8-20B9-4A41-8634-1C4682E92BFE}" type="pres">
      <dgm:prSet presAssocID="{C5355DE7-3DC7-4918-9ED3-7E2574EABA8A}" presName="line_6" presStyleLbl="parChTrans1D1" presStyleIdx="4" presStyleCnt="5"/>
      <dgm:spPr/>
    </dgm:pt>
    <dgm:pt modelId="{EC066B54-B6EB-40D9-91BE-3E81B3849A46}" type="pres">
      <dgm:prSet presAssocID="{C5355DE7-3DC7-4918-9ED3-7E2574EABA8A}" presName="textparent_6" presStyleLbl="node1" presStyleIdx="0" presStyleCnt="0"/>
      <dgm:spPr/>
    </dgm:pt>
    <dgm:pt modelId="{708B507D-5E83-4D0A-8031-91B7E5C92BEA}" type="pres">
      <dgm:prSet presAssocID="{C5355DE7-3DC7-4918-9ED3-7E2574EABA8A}" presName="text_6" presStyleLbl="revTx" presStyleIdx="4" presStyleCnt="5" custScaleX="187015" custScaleY="141397">
        <dgm:presLayoutVars>
          <dgm:bulletEnabled val="1"/>
        </dgm:presLayoutVars>
      </dgm:prSet>
      <dgm:spPr/>
    </dgm:pt>
  </dgm:ptLst>
  <dgm:cxnLst>
    <dgm:cxn modelId="{2ACA2104-15C1-443A-9F8B-14E003131020}" srcId="{61D980F1-2226-47CC-BEC4-63CF9E1F49EE}" destId="{7E129C06-ADD0-4BC5-97A1-5B57C78FA934}" srcOrd="1" destOrd="0" parTransId="{53D3ED90-9FBF-4AC9-BE78-5482EF6DA127}" sibTransId="{2E5F362A-057E-42FF-BD0E-37F6B2EC1574}"/>
    <dgm:cxn modelId="{B9F8F305-8604-434F-BAFD-D40F6B1A8FB1}" srcId="{61D980F1-2226-47CC-BEC4-63CF9E1F49EE}" destId="{C5355DE7-3DC7-4918-9ED3-7E2574EABA8A}" srcOrd="5" destOrd="0" parTransId="{FBD0324D-612C-47D3-8531-4AFBB8055271}" sibTransId="{9BBEF952-2176-45B4-979E-455BA5E1EAA6}"/>
    <dgm:cxn modelId="{CD118009-7DB9-4A58-B92A-C2F028F84FFF}" type="presOf" srcId="{DF3478AC-3FBC-4743-BC7D-42AF06D59D68}" destId="{024AB9C9-E129-4EB9-971C-70BE5436533B}" srcOrd="0" destOrd="0" presId="urn:microsoft.com/office/officeart/2008/layout/CircularPictureCallout"/>
    <dgm:cxn modelId="{59D4002F-D382-4A58-A7E1-B635B644F85F}" type="presOf" srcId="{A31D7412-5DD1-4EB3-88BB-30C485A00FB0}" destId="{F1B24F85-3720-45D3-9E17-1EF00766A7B2}" srcOrd="0" destOrd="0" presId="urn:microsoft.com/office/officeart/2008/layout/CircularPictureCallout"/>
    <dgm:cxn modelId="{1F49586C-2D96-456F-80FB-DF812905AC2E}" type="presOf" srcId="{683DC92A-5B3B-43B5-8BEB-53A04C874663}" destId="{1D0F00D3-3F87-4173-9A8D-668A8CDCD7EA}" srcOrd="0" destOrd="0" presId="urn:microsoft.com/office/officeart/2008/layout/CircularPictureCallout"/>
    <dgm:cxn modelId="{C185C555-4370-4C0D-9386-421606C8942F}" type="presOf" srcId="{7E129C06-ADD0-4BC5-97A1-5B57C78FA934}" destId="{AEC1C740-DF28-4D3A-B1CF-F07C98094251}" srcOrd="0" destOrd="0" presId="urn:microsoft.com/office/officeart/2008/layout/CircularPictureCallout"/>
    <dgm:cxn modelId="{53A7C178-2CCE-45A1-81B7-B5FFEB9AA5E8}" type="presOf" srcId="{4B316866-CAD1-472B-BF5C-70577986869F}" destId="{B7556DF2-7BCB-4972-A317-ED7E6FE33386}" srcOrd="0" destOrd="0" presId="urn:microsoft.com/office/officeart/2008/layout/CircularPictureCallout"/>
    <dgm:cxn modelId="{16609D7B-ACC5-4066-92AC-F368090EA919}" srcId="{61D980F1-2226-47CC-BEC4-63CF9E1F49EE}" destId="{4B316866-CAD1-472B-BF5C-70577986869F}" srcOrd="2" destOrd="0" parTransId="{79C1E3D9-8FA9-4BBF-A153-188E81FD56D7}" sibTransId="{74A4515C-3370-448A-BDA1-DAA80B40ABB9}"/>
    <dgm:cxn modelId="{DF0A7F8D-88BB-4205-80B9-EDB597BDEA70}" srcId="{61D980F1-2226-47CC-BEC4-63CF9E1F49EE}" destId="{A31D7412-5DD1-4EB3-88BB-30C485A00FB0}" srcOrd="0" destOrd="0" parTransId="{E785CE7D-F366-41B5-91F0-2E4B90AA1D59}" sibTransId="{F7E10FC5-A2B3-4B1D-AF78-426BD2E06F91}"/>
    <dgm:cxn modelId="{EFA2AE95-8B39-405E-8F2D-5E1C984DD8F9}" srcId="{61D980F1-2226-47CC-BEC4-63CF9E1F49EE}" destId="{DF3478AC-3FBC-4743-BC7D-42AF06D59D68}" srcOrd="4" destOrd="0" parTransId="{AB8E9717-748A-4217-8541-75D7573B94EE}" sibTransId="{5F540938-6E88-442A-8B1D-87D2C1A5F535}"/>
    <dgm:cxn modelId="{A8A403AC-DD8A-474A-A21C-87B75FECDF16}" type="presOf" srcId="{74A4515C-3370-448A-BDA1-DAA80B40ABB9}" destId="{36064C52-FBAF-443E-A73B-699F04D85484}" srcOrd="0" destOrd="0" presId="urn:microsoft.com/office/officeart/2008/layout/CircularPictureCallout"/>
    <dgm:cxn modelId="{B6CB45B2-FC1D-4CDD-B649-480E8E71204E}" type="presOf" srcId="{61D980F1-2226-47CC-BEC4-63CF9E1F49EE}" destId="{82986046-0D3C-48E5-92F7-B0E8D4CE8841}" srcOrd="0" destOrd="0" presId="urn:microsoft.com/office/officeart/2008/layout/CircularPictureCallout"/>
    <dgm:cxn modelId="{04186CB8-A7DD-4C6C-A4D0-51015FE9BC99}" srcId="{61D980F1-2226-47CC-BEC4-63CF9E1F49EE}" destId="{683DC92A-5B3B-43B5-8BEB-53A04C874663}" srcOrd="3" destOrd="0" parTransId="{BC33CBD1-07E8-49BC-A8A4-15609048D5BF}" sibTransId="{A265F834-3CA1-4F7F-986F-BF43D0B818B9}"/>
    <dgm:cxn modelId="{493F3FC2-A096-4C6E-9389-FDCCBED1E7C0}" type="presOf" srcId="{9BBEF952-2176-45B4-979E-455BA5E1EAA6}" destId="{FA8973D4-E88E-45C0-982C-12914D295CD9}" srcOrd="0" destOrd="0" presId="urn:microsoft.com/office/officeart/2008/layout/CircularPictureCallout"/>
    <dgm:cxn modelId="{665FADC5-40ED-4519-8215-B60B03C7179D}" type="presOf" srcId="{F7E10FC5-A2B3-4B1D-AF78-426BD2E06F91}" destId="{B14154B4-C187-4584-B3F8-9A6831078405}" srcOrd="0" destOrd="0" presId="urn:microsoft.com/office/officeart/2008/layout/CircularPictureCallout"/>
    <dgm:cxn modelId="{D5FE53D2-DD6F-4449-9409-761C491981EF}" type="presOf" srcId="{A265F834-3CA1-4F7F-986F-BF43D0B818B9}" destId="{79F19BFE-040F-4665-BD7F-075A207809C8}" srcOrd="0" destOrd="0" presId="urn:microsoft.com/office/officeart/2008/layout/CircularPictureCallout"/>
    <dgm:cxn modelId="{E432A6E3-E349-4EA8-89FC-390972FAFC8A}" type="presOf" srcId="{C5355DE7-3DC7-4918-9ED3-7E2574EABA8A}" destId="{708B507D-5E83-4D0A-8031-91B7E5C92BEA}" srcOrd="0" destOrd="0" presId="urn:microsoft.com/office/officeart/2008/layout/CircularPictureCallout"/>
    <dgm:cxn modelId="{944231E7-9687-4E83-AB77-254E5CFD8594}" type="presOf" srcId="{5F540938-6E88-442A-8B1D-87D2C1A5F535}" destId="{AD87433E-3BA7-4DCB-A6E7-7D220B367D58}" srcOrd="0" destOrd="0" presId="urn:microsoft.com/office/officeart/2008/layout/CircularPictureCallout"/>
    <dgm:cxn modelId="{27AA2FEE-C3BB-42ED-88B0-FB664DFA1D53}" type="presOf" srcId="{2E5F362A-057E-42FF-BD0E-37F6B2EC1574}" destId="{2BA6850D-FAC8-418D-BFD3-1BD52A2FD134}" srcOrd="0" destOrd="0" presId="urn:microsoft.com/office/officeart/2008/layout/CircularPictureCallout"/>
    <dgm:cxn modelId="{A8B26F37-B97A-4B38-BE60-121F341C229C}" type="presParOf" srcId="{82986046-0D3C-48E5-92F7-B0E8D4CE8841}" destId="{B8E2FEA1-EBDD-4012-8E71-826DC553AD98}" srcOrd="0" destOrd="0" presId="urn:microsoft.com/office/officeart/2008/layout/CircularPictureCallout"/>
    <dgm:cxn modelId="{152B2C3F-7510-4220-B9BC-A5592CC6E70E}" type="presParOf" srcId="{B8E2FEA1-EBDD-4012-8E71-826DC553AD98}" destId="{F5D439C9-29A9-484E-849E-E0A9BEDC29CE}" srcOrd="0" destOrd="0" presId="urn:microsoft.com/office/officeart/2008/layout/CircularPictureCallout"/>
    <dgm:cxn modelId="{A8DF69B3-8FD4-4529-A2D5-4B3F7754B477}" type="presParOf" srcId="{F5D439C9-29A9-484E-849E-E0A9BEDC29CE}" destId="{B14154B4-C187-4584-B3F8-9A6831078405}" srcOrd="0" destOrd="0" presId="urn:microsoft.com/office/officeart/2008/layout/CircularPictureCallout"/>
    <dgm:cxn modelId="{E1EF32F4-4343-4A17-AD70-8DCF17D96B2C}" type="presParOf" srcId="{B8E2FEA1-EBDD-4012-8E71-826DC553AD98}" destId="{F1B24F85-3720-45D3-9E17-1EF00766A7B2}" srcOrd="1" destOrd="0" presId="urn:microsoft.com/office/officeart/2008/layout/CircularPictureCallout"/>
    <dgm:cxn modelId="{681E4C9F-567B-47A4-ACC8-429729300C88}" type="presParOf" srcId="{B8E2FEA1-EBDD-4012-8E71-826DC553AD98}" destId="{83BAF1E0-EDB5-4906-AFF2-61218578A422}" srcOrd="2" destOrd="0" presId="urn:microsoft.com/office/officeart/2008/layout/CircularPictureCallout"/>
    <dgm:cxn modelId="{5ED535E3-80F9-42DF-84D9-93F6235AA0CF}" type="presParOf" srcId="{83BAF1E0-EDB5-4906-AFF2-61218578A422}" destId="{2BA6850D-FAC8-418D-BFD3-1BD52A2FD134}" srcOrd="0" destOrd="0" presId="urn:microsoft.com/office/officeart/2008/layout/CircularPictureCallout"/>
    <dgm:cxn modelId="{F52F6DA8-A801-4F07-A4F9-51169D646894}" type="presParOf" srcId="{B8E2FEA1-EBDD-4012-8E71-826DC553AD98}" destId="{8C205B49-B207-43A1-A55B-3599B1F7FAF0}" srcOrd="3" destOrd="0" presId="urn:microsoft.com/office/officeart/2008/layout/CircularPictureCallout"/>
    <dgm:cxn modelId="{79948C5E-B439-4165-97A5-BFE5F7030403}" type="presParOf" srcId="{B8E2FEA1-EBDD-4012-8E71-826DC553AD98}" destId="{30187945-6362-49E9-9374-6EF6BB1825D8}" srcOrd="4" destOrd="0" presId="urn:microsoft.com/office/officeart/2008/layout/CircularPictureCallout"/>
    <dgm:cxn modelId="{C2686ECF-9E5F-4D7E-B8D8-460EBABD37CC}" type="presParOf" srcId="{30187945-6362-49E9-9374-6EF6BB1825D8}" destId="{AEC1C740-DF28-4D3A-B1CF-F07C98094251}" srcOrd="0" destOrd="0" presId="urn:microsoft.com/office/officeart/2008/layout/CircularPictureCallout"/>
    <dgm:cxn modelId="{366FB458-666D-4F1E-BCFA-1A05C6785519}" type="presParOf" srcId="{B8E2FEA1-EBDD-4012-8E71-826DC553AD98}" destId="{C14E4C20-D003-48A6-AF36-CD6B963C5D99}" srcOrd="5" destOrd="0" presId="urn:microsoft.com/office/officeart/2008/layout/CircularPictureCallout"/>
    <dgm:cxn modelId="{BD2C7428-B184-4952-8E02-D2A357F1836A}" type="presParOf" srcId="{C14E4C20-D003-48A6-AF36-CD6B963C5D99}" destId="{36064C52-FBAF-443E-A73B-699F04D85484}" srcOrd="0" destOrd="0" presId="urn:microsoft.com/office/officeart/2008/layout/CircularPictureCallout"/>
    <dgm:cxn modelId="{F124F6BC-7D29-4794-9B2B-19CEC90FF4FB}" type="presParOf" srcId="{B8E2FEA1-EBDD-4012-8E71-826DC553AD98}" destId="{00A910E0-3F89-4D6A-8543-FB624FC04F71}" srcOrd="6" destOrd="0" presId="urn:microsoft.com/office/officeart/2008/layout/CircularPictureCallout"/>
    <dgm:cxn modelId="{73D0EBD4-BC5E-4222-ABC7-1BD0432852BE}" type="presParOf" srcId="{B8E2FEA1-EBDD-4012-8E71-826DC553AD98}" destId="{EB782076-86D3-4D05-B131-55ED0D4807B7}" srcOrd="7" destOrd="0" presId="urn:microsoft.com/office/officeart/2008/layout/CircularPictureCallout"/>
    <dgm:cxn modelId="{F25AB107-A182-45AE-AEB6-12E6971FEBD9}" type="presParOf" srcId="{EB782076-86D3-4D05-B131-55ED0D4807B7}" destId="{B7556DF2-7BCB-4972-A317-ED7E6FE33386}" srcOrd="0" destOrd="0" presId="urn:microsoft.com/office/officeart/2008/layout/CircularPictureCallout"/>
    <dgm:cxn modelId="{A0367E26-6DB8-4F0D-92BA-841FFEB9FAF5}" type="presParOf" srcId="{B8E2FEA1-EBDD-4012-8E71-826DC553AD98}" destId="{C4223B5E-4D14-4FE4-A80B-BCA7D1C4B3B4}" srcOrd="8" destOrd="0" presId="urn:microsoft.com/office/officeart/2008/layout/CircularPictureCallout"/>
    <dgm:cxn modelId="{1ACD1C0E-B52B-4274-91A5-C02F3D8F2720}" type="presParOf" srcId="{C4223B5E-4D14-4FE4-A80B-BCA7D1C4B3B4}" destId="{79F19BFE-040F-4665-BD7F-075A207809C8}" srcOrd="0" destOrd="0" presId="urn:microsoft.com/office/officeart/2008/layout/CircularPictureCallout"/>
    <dgm:cxn modelId="{3A49781E-4124-4BF7-B9EF-CD740C82FCC4}" type="presParOf" srcId="{B8E2FEA1-EBDD-4012-8E71-826DC553AD98}" destId="{08C65A79-4048-4A87-84CE-BD5843220348}" srcOrd="9" destOrd="0" presId="urn:microsoft.com/office/officeart/2008/layout/CircularPictureCallout"/>
    <dgm:cxn modelId="{AD6DCD16-5421-461A-BA4C-DCDDE1A25F9C}" type="presParOf" srcId="{B8E2FEA1-EBDD-4012-8E71-826DC553AD98}" destId="{AF38D398-55A8-4DB0-97F9-168F11133271}" srcOrd="10" destOrd="0" presId="urn:microsoft.com/office/officeart/2008/layout/CircularPictureCallout"/>
    <dgm:cxn modelId="{C21BF3AC-D650-4EE5-B589-7A777C757855}" type="presParOf" srcId="{AF38D398-55A8-4DB0-97F9-168F11133271}" destId="{1D0F00D3-3F87-4173-9A8D-668A8CDCD7EA}" srcOrd="0" destOrd="0" presId="urn:microsoft.com/office/officeart/2008/layout/CircularPictureCallout"/>
    <dgm:cxn modelId="{BE48689F-F9D1-4505-BB1B-C2C291E7FEC8}" type="presParOf" srcId="{B8E2FEA1-EBDD-4012-8E71-826DC553AD98}" destId="{61E32FE3-F3B3-401C-813C-611A34B0906F}" srcOrd="11" destOrd="0" presId="urn:microsoft.com/office/officeart/2008/layout/CircularPictureCallout"/>
    <dgm:cxn modelId="{0DD0C7A9-4D8F-4A73-8321-514AFCEC4870}" type="presParOf" srcId="{61E32FE3-F3B3-401C-813C-611A34B0906F}" destId="{AD87433E-3BA7-4DCB-A6E7-7D220B367D58}" srcOrd="0" destOrd="0" presId="urn:microsoft.com/office/officeart/2008/layout/CircularPictureCallout"/>
    <dgm:cxn modelId="{0C0783FF-90F6-4963-8987-14A0437FB978}" type="presParOf" srcId="{B8E2FEA1-EBDD-4012-8E71-826DC553AD98}" destId="{73F6C5BE-626C-41B0-99EC-CDEAE4EF3671}" srcOrd="12" destOrd="0" presId="urn:microsoft.com/office/officeart/2008/layout/CircularPictureCallout"/>
    <dgm:cxn modelId="{0C8D5602-BF9A-4A6B-9BA2-8E5BCDF88BDD}" type="presParOf" srcId="{B8E2FEA1-EBDD-4012-8E71-826DC553AD98}" destId="{B09D8D99-CCBF-4D27-B7A9-9891E6FEE05D}" srcOrd="13" destOrd="0" presId="urn:microsoft.com/office/officeart/2008/layout/CircularPictureCallout"/>
    <dgm:cxn modelId="{B2071C41-ABD9-41BD-9BB9-2D2BBD05B985}" type="presParOf" srcId="{B09D8D99-CCBF-4D27-B7A9-9891E6FEE05D}" destId="{024AB9C9-E129-4EB9-971C-70BE5436533B}" srcOrd="0" destOrd="0" presId="urn:microsoft.com/office/officeart/2008/layout/CircularPictureCallout"/>
    <dgm:cxn modelId="{023E0AF6-85F8-4218-8B74-37DE6F80ACB7}" type="presParOf" srcId="{B8E2FEA1-EBDD-4012-8E71-826DC553AD98}" destId="{ADAE0F71-C65D-4768-9808-A79071279B9F}" srcOrd="14" destOrd="0" presId="urn:microsoft.com/office/officeart/2008/layout/CircularPictureCallout"/>
    <dgm:cxn modelId="{4B837167-76BF-4EE6-98EC-D223581FA394}" type="presParOf" srcId="{ADAE0F71-C65D-4768-9808-A79071279B9F}" destId="{FA8973D4-E88E-45C0-982C-12914D295CD9}" srcOrd="0" destOrd="0" presId="urn:microsoft.com/office/officeart/2008/layout/CircularPictureCallout"/>
    <dgm:cxn modelId="{5434E587-17D2-432E-957D-1CEF84F9C4C8}" type="presParOf" srcId="{B8E2FEA1-EBDD-4012-8E71-826DC553AD98}" destId="{89AEE2C8-20B9-4A41-8634-1C4682E92BFE}" srcOrd="15" destOrd="0" presId="urn:microsoft.com/office/officeart/2008/layout/CircularPictureCallout"/>
    <dgm:cxn modelId="{83F333D9-46AA-4694-980B-8D2B874AA8CE}" type="presParOf" srcId="{B8E2FEA1-EBDD-4012-8E71-826DC553AD98}" destId="{EC066B54-B6EB-40D9-91BE-3E81B3849A46}" srcOrd="16" destOrd="0" presId="urn:microsoft.com/office/officeart/2008/layout/CircularPictureCallout"/>
    <dgm:cxn modelId="{2661E3BE-53C1-483B-A37F-68331EBA7473}" type="presParOf" srcId="{EC066B54-B6EB-40D9-91BE-3E81B3849A46}" destId="{708B507D-5E83-4D0A-8031-91B7E5C92BE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34528B-2509-4D3A-945C-594049E28649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nl-BE"/>
        </a:p>
      </dgm:t>
    </dgm:pt>
    <dgm:pt modelId="{E26F83E0-5E41-4C6C-AF9B-68054CEA885A}">
      <dgm:prSet phldrT="[Tekst]"/>
      <dgm:spPr/>
      <dgm:t>
        <a:bodyPr/>
        <a:lstStyle/>
        <a:p>
          <a: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Transformatietraject (tot 2026)</a:t>
          </a:r>
          <a:b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(1)</a:t>
          </a: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centrumstraat Schoolstraat</a:t>
          </a:r>
          <a:b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(2) schoolomgeving </a:t>
          </a:r>
          <a:r>
            <a:rPr lang="nl-NL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Vdwervelaan</a:t>
          </a:r>
          <a:b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(3) buitengebied Sassenhout</a:t>
          </a:r>
          <a:b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(4) oude verkaveling Vogeltjeswijk</a:t>
          </a:r>
          <a:endParaRPr lang="nl-BE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E033D70-3D8A-4B50-B229-C73642BAF594}" type="parTrans" cxnId="{F6AD1DC9-F7CB-4E5A-B176-0932047E37A5}">
      <dgm:prSet/>
      <dgm:spPr/>
      <dgm:t>
        <a:bodyPr/>
        <a:lstStyle/>
        <a:p>
          <a:endParaRPr lang="nl-BE"/>
        </a:p>
      </dgm:t>
    </dgm:pt>
    <dgm:pt modelId="{16BD7817-26DB-4DD4-93F3-BD20BE372D22}" type="sibTrans" cxnId="{F6AD1DC9-F7CB-4E5A-B176-0932047E37A5}">
      <dgm:prSet/>
      <dgm:spPr/>
      <dgm:t>
        <a:bodyPr/>
        <a:lstStyle/>
        <a:p>
          <a:endParaRPr lang="nl-BE"/>
        </a:p>
      </dgm:t>
    </dgm:pt>
    <dgm:pt modelId="{E5CA2BEB-A841-4F4F-8BBF-6CC684BC9C15}">
      <dgm:prSet phldrT="[Tekst]"/>
      <dgm:spPr/>
      <dgm:t>
        <a:bodyPr/>
        <a:lstStyle/>
        <a:p>
          <a: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QW1: Klooster-/schooldomein</a:t>
          </a:r>
          <a:b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Basis = visietekst “duurzaamste scholendomein van Vlaanderen”</a:t>
          </a:r>
          <a:b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b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</a:t>
          </a: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ansenkaart &gt; totaalplan/fasering</a:t>
          </a:r>
          <a:endParaRPr lang="nl-BE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0C056FD-7089-4B97-A56C-6E6FD3019C68}" type="parTrans" cxnId="{77EC2607-609C-4B33-89C6-31C99A79D70A}">
      <dgm:prSet/>
      <dgm:spPr/>
      <dgm:t>
        <a:bodyPr/>
        <a:lstStyle/>
        <a:p>
          <a:endParaRPr lang="nl-BE"/>
        </a:p>
      </dgm:t>
    </dgm:pt>
    <dgm:pt modelId="{B7214F0C-1BE4-4CAD-A7D8-8F23B5218BA4}" type="sibTrans" cxnId="{77EC2607-609C-4B33-89C6-31C99A79D70A}">
      <dgm:prSet/>
      <dgm:spPr/>
      <dgm:t>
        <a:bodyPr/>
        <a:lstStyle/>
        <a:p>
          <a:endParaRPr lang="nl-BE"/>
        </a:p>
      </dgm:t>
    </dgm:pt>
    <dgm:pt modelId="{BDCF0830-92A1-4A16-BDDE-E2B17FD716F5}">
      <dgm:prSet phldrT="[Tekst]"/>
      <dgm:spPr/>
      <dgm:t>
        <a:bodyPr/>
        <a:lstStyle/>
        <a:p>
          <a: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QW3: Woon- en </a:t>
          </a:r>
          <a:r>
            <a:rPr lang="nl-NL" b="1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zorgas</a:t>
          </a:r>
          <a:b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(1) Gemeentepark richting Schrans</a:t>
          </a:r>
          <a:b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(2) Ontharding en vergroening</a:t>
          </a:r>
          <a:b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(3) Herbestemming parking en woningen Diamantstraat</a:t>
          </a:r>
          <a:endParaRPr lang="nl-BE" b="0" dirty="0"/>
        </a:p>
      </dgm:t>
    </dgm:pt>
    <dgm:pt modelId="{54F65A01-F6BE-45F3-8519-AE403C2C3C6E}" type="parTrans" cxnId="{6A606940-7576-4F4E-8F11-0BA50801F701}">
      <dgm:prSet/>
      <dgm:spPr/>
      <dgm:t>
        <a:bodyPr/>
        <a:lstStyle/>
        <a:p>
          <a:endParaRPr lang="nl-BE"/>
        </a:p>
      </dgm:t>
    </dgm:pt>
    <dgm:pt modelId="{F0C0337D-43DF-471B-8A9E-015BCFA456AC}" type="sibTrans" cxnId="{6A606940-7576-4F4E-8F11-0BA50801F701}">
      <dgm:prSet/>
      <dgm:spPr/>
      <dgm:t>
        <a:bodyPr/>
        <a:lstStyle/>
        <a:p>
          <a:endParaRPr lang="nl-BE"/>
        </a:p>
      </dgm:t>
    </dgm:pt>
    <dgm:pt modelId="{372D5911-13E4-41BD-A5BD-222793963B8C}">
      <dgm:prSet phldrT="[Tekst]"/>
      <dgm:spPr/>
      <dgm:t>
        <a:bodyPr/>
        <a:lstStyle/>
        <a:p>
          <a: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QW2: Link groen-/buitengebied</a:t>
          </a:r>
          <a:br>
            <a:rPr lang="nl-N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(1) </a:t>
          </a: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Lepelstraat-Dijkbaan</a:t>
          </a:r>
          <a:b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(2) Verbinding </a:t>
          </a:r>
          <a:r>
            <a:rPr lang="nl-NL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Schupleer</a:t>
          </a:r>
          <a:b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(3) Huis v Bockstal, tuin &amp; trage weg</a:t>
          </a:r>
          <a:endParaRPr lang="nl-BE" dirty="0"/>
        </a:p>
      </dgm:t>
    </dgm:pt>
    <dgm:pt modelId="{BD673481-FE7B-461A-98A6-4DCE83A8587D}" type="parTrans" cxnId="{EC63C488-9AB3-4F57-86D3-89C9F07884FD}">
      <dgm:prSet/>
      <dgm:spPr/>
      <dgm:t>
        <a:bodyPr/>
        <a:lstStyle/>
        <a:p>
          <a:endParaRPr lang="nl-BE"/>
        </a:p>
      </dgm:t>
    </dgm:pt>
    <dgm:pt modelId="{0694173F-F2DC-49B6-AAD0-967EA1175354}" type="sibTrans" cxnId="{EC63C488-9AB3-4F57-86D3-89C9F07884FD}">
      <dgm:prSet/>
      <dgm:spPr/>
      <dgm:t>
        <a:bodyPr/>
        <a:lstStyle/>
        <a:p>
          <a:endParaRPr lang="nl-BE"/>
        </a:p>
      </dgm:t>
    </dgm:pt>
    <dgm:pt modelId="{98D0C92A-9B44-4B36-9111-02347FCFD051}" type="pres">
      <dgm:prSet presAssocID="{CF34528B-2509-4D3A-945C-594049E28649}" presName="Name0" presStyleCnt="0">
        <dgm:presLayoutVars>
          <dgm:dir/>
          <dgm:resizeHandles val="exact"/>
        </dgm:presLayoutVars>
      </dgm:prSet>
      <dgm:spPr/>
    </dgm:pt>
    <dgm:pt modelId="{FC9558DD-07C0-4651-BCDB-858CED618385}" type="pres">
      <dgm:prSet presAssocID="{E26F83E0-5E41-4C6C-AF9B-68054CEA885A}" presName="composite" presStyleCnt="0"/>
      <dgm:spPr/>
    </dgm:pt>
    <dgm:pt modelId="{06C26F1E-35A7-4BFA-ACA6-19E45386F4B9}" type="pres">
      <dgm:prSet presAssocID="{E26F83E0-5E41-4C6C-AF9B-68054CEA885A}" presName="rect1" presStyleLbl="bgImgPlace1" presStyleIdx="0" presStyleCnt="4" custLinFactX="100000" custLinFactY="43709" custLinFactNeighborX="128562" custLinFactNeighborY="100000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0AE91091-6129-4D17-9AF5-FA88C0416A53}" type="pres">
      <dgm:prSet presAssocID="{E26F83E0-5E41-4C6C-AF9B-68054CEA885A}" presName="wedgeRectCallout1" presStyleLbl="node1" presStyleIdx="0" presStyleCnt="4" custScaleX="108523" custScaleY="152483" custLinFactX="100000" custLinFactY="200000" custLinFactNeighborX="158196" custLinFactNeighborY="238324">
        <dgm:presLayoutVars>
          <dgm:bulletEnabled val="1"/>
        </dgm:presLayoutVars>
      </dgm:prSet>
      <dgm:spPr/>
    </dgm:pt>
    <dgm:pt modelId="{A1BB44D5-4C31-466D-BF64-8C9AB51668AB}" type="pres">
      <dgm:prSet presAssocID="{16BD7817-26DB-4DD4-93F3-BD20BE372D22}" presName="sibTrans" presStyleCnt="0"/>
      <dgm:spPr/>
    </dgm:pt>
    <dgm:pt modelId="{598CE6D4-0BAC-470F-9784-12CBE824D7F5}" type="pres">
      <dgm:prSet presAssocID="{E5CA2BEB-A841-4F4F-8BBF-6CC684BC9C15}" presName="composite" presStyleCnt="0"/>
      <dgm:spPr/>
    </dgm:pt>
    <dgm:pt modelId="{1BE4E106-4993-419A-88EF-00895A53CEB0}" type="pres">
      <dgm:prSet presAssocID="{E5CA2BEB-A841-4F4F-8BBF-6CC684BC9C15}" presName="rect1" presStyleLbl="b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7DF81090-F194-4574-B5E6-4B7441068521}" type="pres">
      <dgm:prSet presAssocID="{E5CA2BEB-A841-4F4F-8BBF-6CC684BC9C15}" presName="wedgeRectCallout1" presStyleLbl="node1" presStyleIdx="1" presStyleCnt="4" custScaleX="109520" custScaleY="148446">
        <dgm:presLayoutVars>
          <dgm:bulletEnabled val="1"/>
        </dgm:presLayoutVars>
      </dgm:prSet>
      <dgm:spPr/>
    </dgm:pt>
    <dgm:pt modelId="{70E628C7-EE89-41B3-B4B7-AC02B632F3F3}" type="pres">
      <dgm:prSet presAssocID="{B7214F0C-1BE4-4CAD-A7D8-8F23B5218BA4}" presName="sibTrans" presStyleCnt="0"/>
      <dgm:spPr/>
    </dgm:pt>
    <dgm:pt modelId="{92462810-D3CD-46D4-8B7F-CD2697C80573}" type="pres">
      <dgm:prSet presAssocID="{372D5911-13E4-41BD-A5BD-222793963B8C}" presName="composite" presStyleCnt="0"/>
      <dgm:spPr/>
    </dgm:pt>
    <dgm:pt modelId="{7EDBB50B-CF2F-42DE-8B65-87286A11262D}" type="pres">
      <dgm:prSet presAssocID="{372D5911-13E4-41BD-A5BD-222793963B8C}" presName="rect1" presStyleLbl="b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</dgm:spPr>
    </dgm:pt>
    <dgm:pt modelId="{F01A3170-D5AA-43A8-80B4-175E36D4B9D3}" type="pres">
      <dgm:prSet presAssocID="{372D5911-13E4-41BD-A5BD-222793963B8C}" presName="wedgeRectCallout1" presStyleLbl="node1" presStyleIdx="2" presStyleCnt="4" custScaleX="110458" custScaleY="150466" custLinFactNeighborX="789" custLinFactNeighborY="347">
        <dgm:presLayoutVars>
          <dgm:bulletEnabled val="1"/>
        </dgm:presLayoutVars>
      </dgm:prSet>
      <dgm:spPr/>
    </dgm:pt>
    <dgm:pt modelId="{F3EE871C-951B-489B-A655-090A445A848A}" type="pres">
      <dgm:prSet presAssocID="{0694173F-F2DC-49B6-AAD0-967EA1175354}" presName="sibTrans" presStyleCnt="0"/>
      <dgm:spPr/>
    </dgm:pt>
    <dgm:pt modelId="{576B2852-2449-4F45-B0B1-AFD797816040}" type="pres">
      <dgm:prSet presAssocID="{BDCF0830-92A1-4A16-BDDE-E2B17FD716F5}" presName="composite" presStyleCnt="0"/>
      <dgm:spPr/>
    </dgm:pt>
    <dgm:pt modelId="{8C794865-109B-42EE-BB13-FDFDEF8104E0}" type="pres">
      <dgm:prSet presAssocID="{BDCF0830-92A1-4A16-BDDE-E2B17FD716F5}" presName="rect1" presStyleLbl="bgImgPlace1" presStyleIdx="3" presStyleCnt="4" custLinFactNeighborX="-1977" custLinFactNeighborY="-724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D9ED0D3D-89C3-4344-B16B-60AF3EF8ED8F}" type="pres">
      <dgm:prSet presAssocID="{BDCF0830-92A1-4A16-BDDE-E2B17FD716F5}" presName="wedgeRectCallout1" presStyleLbl="node1" presStyleIdx="3" presStyleCnt="4" custScaleX="110458" custScaleY="150466" custLinFactNeighborX="789" custLinFactNeighborY="347">
        <dgm:presLayoutVars>
          <dgm:bulletEnabled val="1"/>
        </dgm:presLayoutVars>
      </dgm:prSet>
      <dgm:spPr/>
    </dgm:pt>
  </dgm:ptLst>
  <dgm:cxnLst>
    <dgm:cxn modelId="{0BFFE104-2F21-4BA9-93E0-CF55A6FBDB86}" type="presOf" srcId="{E26F83E0-5E41-4C6C-AF9B-68054CEA885A}" destId="{0AE91091-6129-4D17-9AF5-FA88C0416A53}" srcOrd="0" destOrd="0" presId="urn:microsoft.com/office/officeart/2008/layout/BendingPictureCaptionList"/>
    <dgm:cxn modelId="{77EC2607-609C-4B33-89C6-31C99A79D70A}" srcId="{CF34528B-2509-4D3A-945C-594049E28649}" destId="{E5CA2BEB-A841-4F4F-8BBF-6CC684BC9C15}" srcOrd="1" destOrd="0" parTransId="{40C056FD-7089-4B97-A56C-6E6FD3019C68}" sibTransId="{B7214F0C-1BE4-4CAD-A7D8-8F23B5218BA4}"/>
    <dgm:cxn modelId="{6A606940-7576-4F4E-8F11-0BA50801F701}" srcId="{CF34528B-2509-4D3A-945C-594049E28649}" destId="{BDCF0830-92A1-4A16-BDDE-E2B17FD716F5}" srcOrd="3" destOrd="0" parTransId="{54F65A01-F6BE-45F3-8519-AE403C2C3C6E}" sibTransId="{F0C0337D-43DF-471B-8A9E-015BCFA456AC}"/>
    <dgm:cxn modelId="{C82C8A5F-AFC7-4CD0-95D0-C9669ABC6B95}" type="presOf" srcId="{372D5911-13E4-41BD-A5BD-222793963B8C}" destId="{F01A3170-D5AA-43A8-80B4-175E36D4B9D3}" srcOrd="0" destOrd="0" presId="urn:microsoft.com/office/officeart/2008/layout/BendingPictureCaptionList"/>
    <dgm:cxn modelId="{618BFA74-5D34-4574-8BB6-7468537DB343}" type="presOf" srcId="{E5CA2BEB-A841-4F4F-8BBF-6CC684BC9C15}" destId="{7DF81090-F194-4574-B5E6-4B7441068521}" srcOrd="0" destOrd="0" presId="urn:microsoft.com/office/officeart/2008/layout/BendingPictureCaptionList"/>
    <dgm:cxn modelId="{EC63C488-9AB3-4F57-86D3-89C9F07884FD}" srcId="{CF34528B-2509-4D3A-945C-594049E28649}" destId="{372D5911-13E4-41BD-A5BD-222793963B8C}" srcOrd="2" destOrd="0" parTransId="{BD673481-FE7B-461A-98A6-4DCE83A8587D}" sibTransId="{0694173F-F2DC-49B6-AAD0-967EA1175354}"/>
    <dgm:cxn modelId="{F6AD1DC9-F7CB-4E5A-B176-0932047E37A5}" srcId="{CF34528B-2509-4D3A-945C-594049E28649}" destId="{E26F83E0-5E41-4C6C-AF9B-68054CEA885A}" srcOrd="0" destOrd="0" parTransId="{3E033D70-3D8A-4B50-B229-C73642BAF594}" sibTransId="{16BD7817-26DB-4DD4-93F3-BD20BE372D22}"/>
    <dgm:cxn modelId="{DEFAF9CC-3BC3-4343-9125-6395F61BD45A}" type="presOf" srcId="{CF34528B-2509-4D3A-945C-594049E28649}" destId="{98D0C92A-9B44-4B36-9111-02347FCFD051}" srcOrd="0" destOrd="0" presId="urn:microsoft.com/office/officeart/2008/layout/BendingPictureCaptionList"/>
    <dgm:cxn modelId="{503F5ADF-6C15-4189-AF63-2365B2E4CFA2}" type="presOf" srcId="{BDCF0830-92A1-4A16-BDDE-E2B17FD716F5}" destId="{D9ED0D3D-89C3-4344-B16B-60AF3EF8ED8F}" srcOrd="0" destOrd="0" presId="urn:microsoft.com/office/officeart/2008/layout/BendingPictureCaptionList"/>
    <dgm:cxn modelId="{3AD07AD1-EC5C-4FAF-A478-75B195D9A547}" type="presParOf" srcId="{98D0C92A-9B44-4B36-9111-02347FCFD051}" destId="{FC9558DD-07C0-4651-BCDB-858CED618385}" srcOrd="0" destOrd="0" presId="urn:microsoft.com/office/officeart/2008/layout/BendingPictureCaptionList"/>
    <dgm:cxn modelId="{E811210D-AAB7-4004-B062-5AAE134BC711}" type="presParOf" srcId="{FC9558DD-07C0-4651-BCDB-858CED618385}" destId="{06C26F1E-35A7-4BFA-ACA6-19E45386F4B9}" srcOrd="0" destOrd="0" presId="urn:microsoft.com/office/officeart/2008/layout/BendingPictureCaptionList"/>
    <dgm:cxn modelId="{C27FBFFF-DB7F-451E-B5DF-2F4EEFE0E6F7}" type="presParOf" srcId="{FC9558DD-07C0-4651-BCDB-858CED618385}" destId="{0AE91091-6129-4D17-9AF5-FA88C0416A53}" srcOrd="1" destOrd="0" presId="urn:microsoft.com/office/officeart/2008/layout/BendingPictureCaptionList"/>
    <dgm:cxn modelId="{1D6DBBEE-DB2F-4DFC-80D6-A3FC48CF1BDC}" type="presParOf" srcId="{98D0C92A-9B44-4B36-9111-02347FCFD051}" destId="{A1BB44D5-4C31-466D-BF64-8C9AB51668AB}" srcOrd="1" destOrd="0" presId="urn:microsoft.com/office/officeart/2008/layout/BendingPictureCaptionList"/>
    <dgm:cxn modelId="{4604D58B-1549-4E34-A13E-38DB70414742}" type="presParOf" srcId="{98D0C92A-9B44-4B36-9111-02347FCFD051}" destId="{598CE6D4-0BAC-470F-9784-12CBE824D7F5}" srcOrd="2" destOrd="0" presId="urn:microsoft.com/office/officeart/2008/layout/BendingPictureCaptionList"/>
    <dgm:cxn modelId="{911AEFEE-1711-44A8-B9C5-2C47E3BD11FD}" type="presParOf" srcId="{598CE6D4-0BAC-470F-9784-12CBE824D7F5}" destId="{1BE4E106-4993-419A-88EF-00895A53CEB0}" srcOrd="0" destOrd="0" presId="urn:microsoft.com/office/officeart/2008/layout/BendingPictureCaptionList"/>
    <dgm:cxn modelId="{5F8E4C5F-DE6B-4B07-96CF-13DC916B6684}" type="presParOf" srcId="{598CE6D4-0BAC-470F-9784-12CBE824D7F5}" destId="{7DF81090-F194-4574-B5E6-4B7441068521}" srcOrd="1" destOrd="0" presId="urn:microsoft.com/office/officeart/2008/layout/BendingPictureCaptionList"/>
    <dgm:cxn modelId="{94520A14-D198-4157-ABA6-C147648CAD10}" type="presParOf" srcId="{98D0C92A-9B44-4B36-9111-02347FCFD051}" destId="{70E628C7-EE89-41B3-B4B7-AC02B632F3F3}" srcOrd="3" destOrd="0" presId="urn:microsoft.com/office/officeart/2008/layout/BendingPictureCaptionList"/>
    <dgm:cxn modelId="{59DBF258-6B04-4D3D-8A19-7DE5DAF0DB3D}" type="presParOf" srcId="{98D0C92A-9B44-4B36-9111-02347FCFD051}" destId="{92462810-D3CD-46D4-8B7F-CD2697C80573}" srcOrd="4" destOrd="0" presId="urn:microsoft.com/office/officeart/2008/layout/BendingPictureCaptionList"/>
    <dgm:cxn modelId="{3425B190-A433-4288-A16B-79E4908B6037}" type="presParOf" srcId="{92462810-D3CD-46D4-8B7F-CD2697C80573}" destId="{7EDBB50B-CF2F-42DE-8B65-87286A11262D}" srcOrd="0" destOrd="0" presId="urn:microsoft.com/office/officeart/2008/layout/BendingPictureCaptionList"/>
    <dgm:cxn modelId="{467559A2-554C-4E8D-96EE-08CE3A72ADE7}" type="presParOf" srcId="{92462810-D3CD-46D4-8B7F-CD2697C80573}" destId="{F01A3170-D5AA-43A8-80B4-175E36D4B9D3}" srcOrd="1" destOrd="0" presId="urn:microsoft.com/office/officeart/2008/layout/BendingPictureCaptionList"/>
    <dgm:cxn modelId="{9647748D-A121-4944-9A8C-014D08E10D72}" type="presParOf" srcId="{98D0C92A-9B44-4B36-9111-02347FCFD051}" destId="{F3EE871C-951B-489B-A655-090A445A848A}" srcOrd="5" destOrd="0" presId="urn:microsoft.com/office/officeart/2008/layout/BendingPictureCaptionList"/>
    <dgm:cxn modelId="{30820997-71F6-4B40-AFAC-D166DEB36B43}" type="presParOf" srcId="{98D0C92A-9B44-4B36-9111-02347FCFD051}" destId="{576B2852-2449-4F45-B0B1-AFD797816040}" srcOrd="6" destOrd="0" presId="urn:microsoft.com/office/officeart/2008/layout/BendingPictureCaptionList"/>
    <dgm:cxn modelId="{DAB482A5-75EF-4180-A6A7-CC23C50483AF}" type="presParOf" srcId="{576B2852-2449-4F45-B0B1-AFD797816040}" destId="{8C794865-109B-42EE-BB13-FDFDEF8104E0}" srcOrd="0" destOrd="0" presId="urn:microsoft.com/office/officeart/2008/layout/BendingPictureCaptionList"/>
    <dgm:cxn modelId="{6C6304A3-BCEE-4D34-95E4-7EF8EEA83A6B}" type="presParOf" srcId="{576B2852-2449-4F45-B0B1-AFD797816040}" destId="{D9ED0D3D-89C3-4344-B16B-60AF3EF8ED8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2C8-20B9-4A41-8634-1C4682E92BFE}">
      <dsp:nvSpPr>
        <dsp:cNvPr id="0" name=""/>
        <dsp:cNvSpPr/>
      </dsp:nvSpPr>
      <dsp:spPr>
        <a:xfrm>
          <a:off x="1981065" y="4285209"/>
          <a:ext cx="423934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6C5BE-626C-41B0-99EC-CDEAE4EF3671}">
      <dsp:nvSpPr>
        <dsp:cNvPr id="0" name=""/>
        <dsp:cNvSpPr/>
      </dsp:nvSpPr>
      <dsp:spPr>
        <a:xfrm>
          <a:off x="1981065" y="3449850"/>
          <a:ext cx="3582407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65A79-4048-4A87-84CE-BD5843220348}">
      <dsp:nvSpPr>
        <dsp:cNvPr id="0" name=""/>
        <dsp:cNvSpPr/>
      </dsp:nvSpPr>
      <dsp:spPr>
        <a:xfrm>
          <a:off x="1981065" y="2570738"/>
          <a:ext cx="334530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910E0-3F89-4D6A-8543-FB624FC04F71}">
      <dsp:nvSpPr>
        <dsp:cNvPr id="0" name=""/>
        <dsp:cNvSpPr/>
      </dsp:nvSpPr>
      <dsp:spPr>
        <a:xfrm>
          <a:off x="1981065" y="1689040"/>
          <a:ext cx="3582407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05B49-B207-43A1-A55B-3599B1F7FAF0}">
      <dsp:nvSpPr>
        <dsp:cNvPr id="0" name=""/>
        <dsp:cNvSpPr/>
      </dsp:nvSpPr>
      <dsp:spPr>
        <a:xfrm>
          <a:off x="1981065" y="856267"/>
          <a:ext cx="423934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154B4-C187-4584-B3F8-9A6831078405}">
      <dsp:nvSpPr>
        <dsp:cNvPr id="0" name=""/>
        <dsp:cNvSpPr/>
      </dsp:nvSpPr>
      <dsp:spPr>
        <a:xfrm>
          <a:off x="877134" y="698536"/>
          <a:ext cx="3741853" cy="37444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24F85-3720-45D3-9E17-1EF00766A7B2}">
      <dsp:nvSpPr>
        <dsp:cNvPr id="0" name=""/>
        <dsp:cNvSpPr/>
      </dsp:nvSpPr>
      <dsp:spPr>
        <a:xfrm>
          <a:off x="642942" y="2700369"/>
          <a:ext cx="2676247" cy="137993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6500" kern="1200" dirty="0"/>
        </a:p>
      </dsp:txBody>
      <dsp:txXfrm>
        <a:off x="642942" y="2700369"/>
        <a:ext cx="2676247" cy="1379939"/>
      </dsp:txXfrm>
    </dsp:sp>
    <dsp:sp modelId="{2BA6850D-FAC8-418D-BFD3-1BD52A2FD134}">
      <dsp:nvSpPr>
        <dsp:cNvPr id="0" name=""/>
        <dsp:cNvSpPr/>
      </dsp:nvSpPr>
      <dsp:spPr>
        <a:xfrm>
          <a:off x="5699099" y="479920"/>
          <a:ext cx="752694" cy="752694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1C740-DF28-4D3A-B1CF-F07C98094251}">
      <dsp:nvSpPr>
        <dsp:cNvPr id="0" name=""/>
        <dsp:cNvSpPr/>
      </dsp:nvSpPr>
      <dsp:spPr>
        <a:xfrm>
          <a:off x="6596755" y="367223"/>
          <a:ext cx="1655775" cy="97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Meer groen &amp; blauw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Transformatieproject 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&amp; 3 quick win zones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Ambassadeur ontharding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kern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Els Leysen)</a:t>
          </a:r>
          <a:endParaRPr lang="nl-BE" sz="1100" i="1" kern="1200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6596755" y="367223"/>
        <a:ext cx="1655775" cy="978088"/>
      </dsp:txXfrm>
    </dsp:sp>
    <dsp:sp modelId="{36064C52-FBAF-443E-A73B-699F04D85484}">
      <dsp:nvSpPr>
        <dsp:cNvPr id="0" name=""/>
        <dsp:cNvSpPr/>
      </dsp:nvSpPr>
      <dsp:spPr>
        <a:xfrm>
          <a:off x="5187125" y="1312694"/>
          <a:ext cx="752694" cy="75269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56DF2-7BCB-4972-A317-ED7E6FE33386}">
      <dsp:nvSpPr>
        <dsp:cNvPr id="0" name=""/>
        <dsp:cNvSpPr/>
      </dsp:nvSpPr>
      <dsp:spPr>
        <a:xfrm>
          <a:off x="5939820" y="1368152"/>
          <a:ext cx="2312620" cy="75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Gezondheidshuis PIOEN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Sociale campus met LDC als spil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‘Zorgzaam wonen’ </a:t>
          </a:r>
          <a:r>
            <a:rPr lang="nl-NL" sz="1100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ism</a:t>
          </a: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Zonnige K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kern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Tina Claes en Jolien Moelans voor sociale campus) </a:t>
          </a:r>
          <a:endParaRPr lang="nl-BE" sz="1100" i="1" kern="1200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5939820" y="1368152"/>
        <a:ext cx="2312620" cy="752694"/>
      </dsp:txXfrm>
    </dsp:sp>
    <dsp:sp modelId="{79F19BFE-040F-4665-BD7F-075A207809C8}">
      <dsp:nvSpPr>
        <dsp:cNvPr id="0" name=""/>
        <dsp:cNvSpPr/>
      </dsp:nvSpPr>
      <dsp:spPr>
        <a:xfrm>
          <a:off x="4950027" y="2194391"/>
          <a:ext cx="752694" cy="752694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F00D3-3F87-4173-9A8D-668A8CDCD7EA}">
      <dsp:nvSpPr>
        <dsp:cNvPr id="0" name=""/>
        <dsp:cNvSpPr/>
      </dsp:nvSpPr>
      <dsp:spPr>
        <a:xfrm>
          <a:off x="5771102" y="2173985"/>
          <a:ext cx="2549375" cy="75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Nieuwe woonvormen: begeleid wonen, coöperatief, erfpacht- en sociaal wonen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kern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Leen Weyers)</a:t>
          </a:r>
          <a:endParaRPr lang="nl-BE" sz="1100" i="1" kern="1200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5771102" y="2173985"/>
        <a:ext cx="2549375" cy="752694"/>
      </dsp:txXfrm>
    </dsp:sp>
    <dsp:sp modelId="{AD87433E-3BA7-4DCB-A6E7-7D220B367D58}">
      <dsp:nvSpPr>
        <dsp:cNvPr id="0" name=""/>
        <dsp:cNvSpPr/>
      </dsp:nvSpPr>
      <dsp:spPr>
        <a:xfrm>
          <a:off x="5187125" y="3073498"/>
          <a:ext cx="752694" cy="75269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AB9C9-E129-4EB9-971C-70BE5436533B}">
      <dsp:nvSpPr>
        <dsp:cNvPr id="0" name=""/>
        <dsp:cNvSpPr/>
      </dsp:nvSpPr>
      <dsp:spPr>
        <a:xfrm>
          <a:off x="5937785" y="3073498"/>
          <a:ext cx="2311900" cy="75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Hoppin punt </a:t>
          </a:r>
          <a:r>
            <a:rPr lang="nl-NL" sz="1100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ism</a:t>
          </a: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Vervoerregio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Info/dorpspunt </a:t>
          </a:r>
          <a:r>
            <a:rPr lang="nl-NL" sz="1100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ism</a:t>
          </a: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provincie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Auto-/fietsdelen+ openbaar vervoer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kern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Inne Baijens)</a:t>
          </a:r>
          <a:endParaRPr lang="nl-BE" sz="1100" i="1" kern="1200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5937785" y="3073498"/>
        <a:ext cx="2311900" cy="752694"/>
      </dsp:txXfrm>
    </dsp:sp>
    <dsp:sp modelId="{FA8973D4-E88E-45C0-982C-12914D295CD9}">
      <dsp:nvSpPr>
        <dsp:cNvPr id="0" name=""/>
        <dsp:cNvSpPr/>
      </dsp:nvSpPr>
      <dsp:spPr>
        <a:xfrm>
          <a:off x="5771087" y="3908861"/>
          <a:ext cx="752694" cy="752694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B507D-5E83-4D0A-8031-91B7E5C92BEA}">
      <dsp:nvSpPr>
        <dsp:cNvPr id="0" name=""/>
        <dsp:cNvSpPr/>
      </dsp:nvSpPr>
      <dsp:spPr>
        <a:xfrm>
          <a:off x="6596755" y="3753065"/>
          <a:ext cx="1656377" cy="1064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Regenwater Marktplein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Haalbaarheid warmte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Energiegemeenschap 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PV-/zonnepanelen</a:t>
          </a:r>
          <a:br>
            <a:rPr lang="nl-NL" sz="1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100" i="1" kern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(coördinatie Nele Vleugels)</a:t>
          </a:r>
          <a:endParaRPr lang="nl-BE" sz="1100" i="1" kern="1200" dirty="0">
            <a:solidFill>
              <a:schemeClr val="bg1">
                <a:lumMod val="65000"/>
              </a:schemeClr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6596755" y="3753065"/>
        <a:ext cx="1656377" cy="1064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26F1E-35A7-4BFA-ACA6-19E45386F4B9}">
      <dsp:nvSpPr>
        <dsp:cNvPr id="0" name=""/>
        <dsp:cNvSpPr/>
      </dsp:nvSpPr>
      <dsp:spPr>
        <a:xfrm>
          <a:off x="5803086" y="2571737"/>
          <a:ext cx="2236016" cy="178881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E91091-6129-4D17-9AF5-FA88C0416A53}">
      <dsp:nvSpPr>
        <dsp:cNvPr id="0" name=""/>
        <dsp:cNvSpPr/>
      </dsp:nvSpPr>
      <dsp:spPr>
        <a:xfrm>
          <a:off x="5947079" y="4065339"/>
          <a:ext cx="2159666" cy="954672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Transformatietraject (tot 2026)</a:t>
          </a:r>
          <a:b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(1)</a:t>
          </a: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centrumstraat Schoolstraat</a:t>
          </a:r>
          <a:b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(2) schoolomgeving </a:t>
          </a:r>
          <a:r>
            <a:rPr lang="nl-NL" sz="1000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Vdwervelaan</a:t>
          </a:r>
          <a:b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(3) buitengebied Sassenhout</a:t>
          </a:r>
          <a:b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(4) oude verkaveling Vogeltjeswijk</a:t>
          </a:r>
          <a:endParaRPr lang="nl-BE" sz="10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5947079" y="4065339"/>
        <a:ext cx="2159666" cy="954672"/>
      </dsp:txXfrm>
    </dsp:sp>
    <dsp:sp modelId="{1BE4E106-4993-419A-88EF-00895A53CEB0}">
      <dsp:nvSpPr>
        <dsp:cNvPr id="0" name=""/>
        <dsp:cNvSpPr/>
      </dsp:nvSpPr>
      <dsp:spPr>
        <a:xfrm>
          <a:off x="3192106" y="7370"/>
          <a:ext cx="2236016" cy="178881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81090-F194-4574-B5E6-4B7441068521}">
      <dsp:nvSpPr>
        <dsp:cNvPr id="0" name=""/>
        <dsp:cNvSpPr/>
      </dsp:nvSpPr>
      <dsp:spPr>
        <a:xfrm>
          <a:off x="3298621" y="1465646"/>
          <a:ext cx="2179507" cy="929397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2400000"/>
                <a:satOff val="-9707"/>
                <a:lumOff val="-10850"/>
                <a:alphaOff val="0"/>
                <a:tint val="50000"/>
                <a:satMod val="300000"/>
              </a:schemeClr>
            </a:gs>
            <a:gs pos="35000">
              <a:schemeClr val="accent5">
                <a:hueOff val="2400000"/>
                <a:satOff val="-9707"/>
                <a:lumOff val="-10850"/>
                <a:alphaOff val="0"/>
                <a:tint val="37000"/>
                <a:satMod val="300000"/>
              </a:schemeClr>
            </a:gs>
            <a:gs pos="100000">
              <a:schemeClr val="accent5">
                <a:hueOff val="2400000"/>
                <a:satOff val="-9707"/>
                <a:lumOff val="-108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QW1: Klooster-/schooldomein</a:t>
          </a:r>
          <a:b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Basis = visietekst “duurzaamste scholendomein van Vlaanderen”</a:t>
          </a:r>
          <a:b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b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</a:t>
          </a: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ansenkaart &gt; totaalplan/fasering</a:t>
          </a:r>
          <a:endParaRPr lang="nl-BE" sz="10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3298621" y="1465646"/>
        <a:ext cx="2179507" cy="929397"/>
      </dsp:txXfrm>
    </dsp:sp>
    <dsp:sp modelId="{7EDBB50B-CF2F-42DE-8B65-87286A11262D}">
      <dsp:nvSpPr>
        <dsp:cNvPr id="0" name=""/>
        <dsp:cNvSpPr/>
      </dsp:nvSpPr>
      <dsp:spPr>
        <a:xfrm>
          <a:off x="5701730" y="4209"/>
          <a:ext cx="2236016" cy="178881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1A3170-D5AA-43A8-80B4-175E36D4B9D3}">
      <dsp:nvSpPr>
        <dsp:cNvPr id="0" name=""/>
        <dsp:cNvSpPr/>
      </dsp:nvSpPr>
      <dsp:spPr>
        <a:xfrm>
          <a:off x="5814614" y="1458333"/>
          <a:ext cx="2198174" cy="94204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4800000"/>
                <a:satOff val="-19415"/>
                <a:lumOff val="-21699"/>
                <a:alphaOff val="0"/>
                <a:tint val="50000"/>
                <a:satMod val="300000"/>
              </a:schemeClr>
            </a:gs>
            <a:gs pos="35000">
              <a:schemeClr val="accent5">
                <a:hueOff val="4800000"/>
                <a:satOff val="-19415"/>
                <a:lumOff val="-21699"/>
                <a:alphaOff val="0"/>
                <a:tint val="37000"/>
                <a:satMod val="300000"/>
              </a:schemeClr>
            </a:gs>
            <a:gs pos="100000">
              <a:schemeClr val="accent5">
                <a:hueOff val="4800000"/>
                <a:satOff val="-19415"/>
                <a:lumOff val="-2169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QW2: Link groen-/buitengebied</a:t>
          </a:r>
          <a:b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(1) </a:t>
          </a: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Lepelstraat-Dijkbaan</a:t>
          </a:r>
          <a:b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(2) Verbinding </a:t>
          </a:r>
          <a:r>
            <a:rPr lang="nl-NL" sz="1000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Schupleer</a:t>
          </a:r>
          <a:b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(3) Huis v Bockstal, tuin &amp; trage weg</a:t>
          </a:r>
          <a:endParaRPr lang="nl-BE" sz="1000" kern="1200" dirty="0"/>
        </a:p>
      </dsp:txBody>
      <dsp:txXfrm>
        <a:off x="5814614" y="1458333"/>
        <a:ext cx="2198174" cy="942044"/>
      </dsp:txXfrm>
    </dsp:sp>
    <dsp:sp modelId="{8C794865-109B-42EE-BB13-FDFDEF8104E0}">
      <dsp:nvSpPr>
        <dsp:cNvPr id="0" name=""/>
        <dsp:cNvSpPr/>
      </dsp:nvSpPr>
      <dsp:spPr>
        <a:xfrm>
          <a:off x="3152861" y="2612012"/>
          <a:ext cx="2236016" cy="178881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ED0D3D-89C3-4344-B16B-60AF3EF8ED8F}">
      <dsp:nvSpPr>
        <dsp:cNvPr id="0" name=""/>
        <dsp:cNvSpPr/>
      </dsp:nvSpPr>
      <dsp:spPr>
        <a:xfrm>
          <a:off x="3309950" y="4077967"/>
          <a:ext cx="2198174" cy="94204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7200000"/>
                <a:satOff val="-29122"/>
                <a:lumOff val="-32549"/>
                <a:alphaOff val="0"/>
                <a:tint val="50000"/>
                <a:satMod val="300000"/>
              </a:schemeClr>
            </a:gs>
            <a:gs pos="35000">
              <a:schemeClr val="accent5">
                <a:hueOff val="7200000"/>
                <a:satOff val="-29122"/>
                <a:lumOff val="-32549"/>
                <a:alphaOff val="0"/>
                <a:tint val="37000"/>
                <a:satMod val="300000"/>
              </a:schemeClr>
            </a:gs>
            <a:gs pos="100000">
              <a:schemeClr val="accent5">
                <a:hueOff val="7200000"/>
                <a:satOff val="-29122"/>
                <a:lumOff val="-32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QW3: Woon- en </a:t>
          </a:r>
          <a:r>
            <a:rPr lang="nl-NL" sz="1000" b="1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zorgas</a:t>
          </a:r>
          <a:br>
            <a:rPr lang="nl-N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(1) Gemeentepark richting Schrans</a:t>
          </a:r>
          <a:b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(2) Ontharding en vergroening</a:t>
          </a:r>
          <a:b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nl-NL" sz="10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(3) Herbestemming parking en woningen Diamantstraat</a:t>
          </a:r>
          <a:endParaRPr lang="nl-BE" sz="1000" b="0" kern="1200" dirty="0"/>
        </a:p>
      </dsp:txBody>
      <dsp:txXfrm>
        <a:off x="3309950" y="4077967"/>
        <a:ext cx="2198174" cy="942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Book Antiqua" pitchFamily="18" charset="0"/>
                <a:cs typeface="+mn-cs"/>
              </a:defRPr>
            </a:lvl1pPr>
          </a:lstStyle>
          <a:p>
            <a:pPr>
              <a:defRPr/>
            </a:pPr>
            <a:r>
              <a:rPr lang="nl-NL"/>
              <a:t>Gemeente Vorselaar</a:t>
            </a: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1">
                <a:latin typeface="Book Antiqua" pitchFamily="18" charset="0"/>
                <a:cs typeface="+mn-cs"/>
              </a:defRPr>
            </a:lvl1pPr>
          </a:lstStyle>
          <a:p>
            <a:pPr>
              <a:defRPr/>
            </a:pPr>
            <a:fld id="{2DCB9819-21F4-4BD3-AD9C-B91BFFBBD40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846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5F427A-5E4C-4859-B209-AE709062133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776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18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589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712A-98BC-4FE4-AC5D-229B6778CCE3}" type="slidenum">
              <a:rPr lang="nl-NL" altLang="nl-BE" smtClean="0"/>
              <a:pPr/>
              <a:t>19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64915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490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787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962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0712A-98BC-4FE4-AC5D-229B6778CCE3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290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Verkavelingen (droombeelden Breekijzer)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5F427A-5E4C-4859-B209-AE709062133E}" type="slidenum">
              <a:rPr lang="nl-NL" smtClean="0"/>
              <a:pPr>
                <a:defRPr/>
              </a:pPr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72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48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80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73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373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49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38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5F427A-5E4C-4859-B209-AE709062133E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00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2785-C665-4D3C-8462-AF6209AB41A1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85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nl-BE" sz="1800">
              <a:latin typeface="Arial" charset="0"/>
              <a:cs typeface="+mn-cs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nl-BE" sz="1800">
              <a:latin typeface="Arial" charset="0"/>
              <a:cs typeface="+mn-cs"/>
            </a:endParaRPr>
          </a:p>
        </p:txBody>
      </p:sp>
      <p:pic>
        <p:nvPicPr>
          <p:cNvPr id="6" name="Picture 4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34250" y="2852738"/>
            <a:ext cx="1270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nl-NL" altLang="en-US"/>
              <a:t>Klik om de stijl te bewerken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nl-NL" altLang="en-US"/>
              <a:t>Klik om het opmaakprofiel van de modelondertitel te bewerken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2A50-9029-4A65-A0CF-2DE0D51833D2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E695E-65DB-4DC9-8625-A455EC9F842C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1C746-2CD0-4C0A-AC2B-01A9F2CDCFF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AB801-315A-4B44-B5BB-6039948690E2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12D97-4662-464B-9328-D4FFBC623593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45F09-5AC1-4092-B096-3B66280C2B9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3812A-ADD2-46EB-BC9D-1E2B581D23CC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2B8BD-5A2B-4501-BAD1-68762CFB1321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B5AF-027E-4F85-8475-9A4A987804FB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4A1F-7FA0-48D7-A048-E0FF9A51E653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96796-5DD0-494E-8B92-60C5564E9224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56FA9-9A6F-470C-8ADE-0C8B22279C0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FD04-EC4B-4B04-A537-1B91FB70AAD0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nl-BE" sz="1800">
              <a:latin typeface="Arial" charset="0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te bewerken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opmaakprofielen van de modeltekst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04BFA88-9C48-4A45-876A-8198C552697B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pic>
        <p:nvPicPr>
          <p:cNvPr id="1031" name="Picture 42" descr="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6238" y="6026150"/>
            <a:ext cx="2540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44" descr="poging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027988" y="188913"/>
            <a:ext cx="9239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84" r:id="rId12"/>
    <p:sldLayoutId id="2147483683" r:id="rId13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Blip>
          <a:blip r:embed="rId17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8"/>
        </a:buBlip>
        <a:defRPr sz="22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Blip>
          <a:blip r:embed="rId19"/>
        </a:buBlip>
        <a:defRPr sz="21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../media/image78.jpeg"/><Relationship Id="rId3" Type="http://schemas.openxmlformats.org/officeDocument/2006/relationships/image" Target="../media/image64.png"/><Relationship Id="rId21" Type="http://schemas.openxmlformats.org/officeDocument/2006/relationships/image" Target="../media/image81.png"/><Relationship Id="rId7" Type="http://schemas.openxmlformats.org/officeDocument/2006/relationships/image" Target="../media/image68.png"/><Relationship Id="rId12" Type="http://schemas.openxmlformats.org/officeDocument/2006/relationships/image" Target="../media/image9.pn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6.jpe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5.jpeg"/><Relationship Id="rId23" Type="http://schemas.openxmlformats.org/officeDocument/2006/relationships/image" Target="../media/image83.png"/><Relationship Id="rId10" Type="http://schemas.openxmlformats.org/officeDocument/2006/relationships/image" Target="../media/image71.jpeg"/><Relationship Id="rId19" Type="http://schemas.openxmlformats.org/officeDocument/2006/relationships/image" Target="../media/image79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image" Target="../media/image100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11" Type="http://schemas.openxmlformats.org/officeDocument/2006/relationships/image" Target="../media/image10.jpg"/><Relationship Id="rId5" Type="http://schemas.openxmlformats.org/officeDocument/2006/relationships/image" Target="../media/image98.jpeg"/><Relationship Id="rId10" Type="http://schemas.openxmlformats.org/officeDocument/2006/relationships/image" Target="../media/image103.emf"/><Relationship Id="rId4" Type="http://schemas.openxmlformats.org/officeDocument/2006/relationships/image" Target="../media/image97.emf"/><Relationship Id="rId9" Type="http://schemas.openxmlformats.org/officeDocument/2006/relationships/image" Target="../media/image10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406A89-86C3-4B37-A87E-DC62E9B5E074}" type="slidenum">
              <a:rPr lang="nl-NL" altLang="en-US" smtClean="0">
                <a:cs typeface="Arial" charset="0"/>
              </a:rPr>
              <a:pPr/>
              <a:t>1</a:t>
            </a:fld>
            <a:endParaRPr lang="nl-NL" altLang="en-US">
              <a:cs typeface="Arial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0480" y="575320"/>
            <a:ext cx="6781800" cy="2133600"/>
          </a:xfrm>
        </p:spPr>
        <p:txBody>
          <a:bodyPr/>
          <a:lstStyle/>
          <a:p>
            <a:pPr eaLnBrk="1" hangingPunct="1"/>
            <a:r>
              <a:rPr lang="nl-BE" sz="4200" dirty="0"/>
              <a:t>Vorselaar, </a:t>
            </a:r>
            <a:br>
              <a:rPr lang="nl-BE" sz="4200" dirty="0"/>
            </a:br>
            <a:r>
              <a:rPr lang="nl-BE" sz="4200" dirty="0"/>
              <a:t>ambassadeur groenblauw</a:t>
            </a:r>
            <a:endParaRPr lang="nl-NL" sz="4200" dirty="0">
              <a:solidFill>
                <a:srgbClr val="00B0F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7097713" cy="162274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BE" sz="24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Herentals - 11 december 2023</a:t>
            </a:r>
            <a:br>
              <a:rPr lang="nl-BE" sz="24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24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Lieven Janssens</a:t>
            </a:r>
            <a:br>
              <a:rPr lang="nl-BE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burgemeester</a:t>
            </a:r>
            <a:endParaRPr lang="nl-NL" sz="2100" dirty="0">
              <a:latin typeface="+mj-lt"/>
            </a:endParaRPr>
          </a:p>
        </p:txBody>
      </p:sp>
      <p:pic>
        <p:nvPicPr>
          <p:cNvPr id="7" name="Picture 4" descr="Vernieuwd marktplein en groen gemeentepark – Vorselaar">
            <a:extLst>
              <a:ext uri="{FF2B5EF4-FFF2-40B4-BE49-F238E27FC236}">
                <a16:creationId xmlns:a16="http://schemas.microsoft.com/office/drawing/2014/main" id="{7F76AF84-6104-0BD4-F968-FA6EE39F9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" r="-1" b="24031"/>
          <a:stretch/>
        </p:blipFill>
        <p:spPr bwMode="auto">
          <a:xfrm>
            <a:off x="7324481" y="1196752"/>
            <a:ext cx="135197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DBC6BA-D9FA-37B4-02E5-FF5B49A7F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/>
          <a:stretch/>
        </p:blipFill>
        <p:spPr>
          <a:xfrm>
            <a:off x="47449" y="5589240"/>
            <a:ext cx="8989047" cy="11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6547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(5) Ook centraal </a:t>
            </a:r>
            <a:br>
              <a:rPr lang="nl-BE" dirty="0"/>
            </a:br>
            <a:r>
              <a:rPr lang="nl-BE" dirty="0"/>
              <a:t>op Marktplein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CB7A6D-22A6-4A6F-BB31-33CF9B2818E2}" type="slidenum">
              <a:rPr lang="nl-NL" altLang="en-US" smtClean="0"/>
              <a:pPr/>
              <a:t>10</a:t>
            </a:fld>
            <a:endParaRPr lang="nl-NL" altLang="en-US"/>
          </a:p>
        </p:txBody>
      </p:sp>
      <p:pic>
        <p:nvPicPr>
          <p:cNvPr id="6" name="Afbeelding 5" descr="Afbeelding met gras, boom, buiten, lucht&#10;&#10;Automatisch gegenereerde beschrijving">
            <a:extLst>
              <a:ext uri="{FF2B5EF4-FFF2-40B4-BE49-F238E27FC236}">
                <a16:creationId xmlns:a16="http://schemas.microsoft.com/office/drawing/2014/main" id="{EE7961D7-F4F1-00DF-CADA-012AFE961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17" y="52387"/>
            <a:ext cx="5233862" cy="3448621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296FD38-37D3-640E-65AF-CDB6A0B89854}"/>
              </a:ext>
            </a:extLst>
          </p:cNvPr>
          <p:cNvSpPr txBox="1">
            <a:spLocks/>
          </p:cNvSpPr>
          <p:nvPr/>
        </p:nvSpPr>
        <p:spPr bwMode="auto">
          <a:xfrm>
            <a:off x="609600" y="18716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Blip>
                <a:blip r:embed="rId6"/>
              </a:buBlip>
              <a:defRPr sz="21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/>
              <a:t>Verkeersvrij</a:t>
            </a:r>
          </a:p>
          <a:p>
            <a:r>
              <a:rPr lang="nl-NL" kern="0" dirty="0"/>
              <a:t>Parkeervrij</a:t>
            </a:r>
          </a:p>
          <a:p>
            <a:r>
              <a:rPr lang="nl-NL" kern="0" dirty="0"/>
              <a:t>Onthard</a:t>
            </a:r>
          </a:p>
          <a:p>
            <a:r>
              <a:rPr lang="nl-NL" kern="0" dirty="0"/>
              <a:t>Trage weg</a:t>
            </a:r>
          </a:p>
          <a:p>
            <a:r>
              <a:rPr lang="nl-NL" kern="0" dirty="0"/>
              <a:t>Erfgoed</a:t>
            </a:r>
          </a:p>
          <a:p>
            <a:endParaRPr lang="nl-NL" sz="1400" kern="0" dirty="0"/>
          </a:p>
          <a:p>
            <a:r>
              <a:rPr lang="en-US" dirty="0" err="1"/>
              <a:t>Regenwateropvang</a:t>
            </a:r>
            <a:r>
              <a:rPr lang="en-US" dirty="0"/>
              <a:t> 300.000 l</a:t>
            </a:r>
          </a:p>
          <a:p>
            <a:r>
              <a:rPr lang="en-US" dirty="0" err="1"/>
              <a:t>Hergebruik</a:t>
            </a:r>
            <a:r>
              <a:rPr lang="en-US" dirty="0"/>
              <a:t>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doeleinden</a:t>
            </a:r>
            <a:endParaRPr lang="en-US" dirty="0"/>
          </a:p>
          <a:p>
            <a:r>
              <a:rPr lang="en-US" dirty="0" err="1"/>
              <a:t>Educatief</a:t>
            </a:r>
            <a:r>
              <a:rPr lang="en-US" dirty="0"/>
              <a:t> project Pidpa/</a:t>
            </a:r>
            <a:r>
              <a:rPr lang="en-US" dirty="0" err="1"/>
              <a:t>Hidrodoe</a:t>
            </a:r>
            <a:endParaRPr lang="en-US" dirty="0"/>
          </a:p>
          <a:p>
            <a:endParaRPr lang="nl-BE" kern="0" dirty="0"/>
          </a:p>
        </p:txBody>
      </p:sp>
      <p:pic>
        <p:nvPicPr>
          <p:cNvPr id="7" name="Picture 2" descr="Blauwgroen netwerk – Vorselaar">
            <a:extLst>
              <a:ext uri="{FF2B5EF4-FFF2-40B4-BE49-F238E27FC236}">
                <a16:creationId xmlns:a16="http://schemas.microsoft.com/office/drawing/2014/main" id="{2302D65C-7D77-7598-E825-45CACC627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179"/>
          <a:stretch/>
        </p:blipFill>
        <p:spPr bwMode="auto">
          <a:xfrm>
            <a:off x="6156176" y="3580566"/>
            <a:ext cx="2952328" cy="32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6184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FF623-DB20-AFC5-13A4-80A90846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A385D1-37A1-5923-535B-CA9596546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8791D7-A7AD-C852-D205-77F6246DD9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11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881735F-EC52-3B07-A3B9-D32F392C5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761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25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043C037-10DE-B8D4-8B47-9D52F7C8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(6) </a:t>
            </a:r>
            <a:r>
              <a:rPr lang="en-US" dirty="0" err="1"/>
              <a:t>Creatie</a:t>
            </a:r>
            <a:r>
              <a:rPr lang="en-US" dirty="0"/>
              <a:t> </a:t>
            </a:r>
            <a:r>
              <a:rPr lang="en-US" dirty="0" err="1"/>
              <a:t>gemeentepark</a:t>
            </a:r>
            <a:r>
              <a:rPr lang="en-US" dirty="0"/>
              <a:t>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CDCD9BB-0B30-E510-8147-655655CE9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618856" cy="4411662"/>
          </a:xfrm>
        </p:spPr>
        <p:txBody>
          <a:bodyPr/>
          <a:lstStyle/>
          <a:p>
            <a:r>
              <a:rPr lang="en-US" sz="2400" dirty="0" err="1"/>
              <a:t>Aaneengesloten</a:t>
            </a:r>
            <a:r>
              <a:rPr lang="en-US" sz="2400" dirty="0"/>
              <a:t> met </a:t>
            </a:r>
            <a:br>
              <a:rPr lang="en-US" sz="2400" dirty="0"/>
            </a:br>
            <a:r>
              <a:rPr lang="en-US" sz="2400" dirty="0" err="1"/>
              <a:t>nieuw</a:t>
            </a:r>
            <a:r>
              <a:rPr lang="en-US" sz="2400" dirty="0"/>
              <a:t> </a:t>
            </a:r>
            <a:r>
              <a:rPr lang="en-US" sz="2400" b="1" u="sng" dirty="0" err="1"/>
              <a:t>gemeentepark</a:t>
            </a:r>
            <a:endParaRPr lang="en-US" sz="2400" b="1" u="sng" dirty="0"/>
          </a:p>
          <a:p>
            <a:r>
              <a:rPr lang="en-US" sz="2400" dirty="0" err="1"/>
              <a:t>Groene</a:t>
            </a:r>
            <a:r>
              <a:rPr lang="en-US" sz="2400" dirty="0"/>
              <a:t> as in </a:t>
            </a:r>
            <a:r>
              <a:rPr lang="en-US" sz="2400" dirty="0" err="1"/>
              <a:t>hartje</a:t>
            </a:r>
            <a:r>
              <a:rPr lang="en-US" sz="2400" dirty="0"/>
              <a:t> centrum </a:t>
            </a:r>
            <a:br>
              <a:rPr lang="en-US" sz="2400" dirty="0"/>
            </a:br>
            <a:r>
              <a:rPr lang="en-US" sz="2400" dirty="0" err="1"/>
              <a:t>begeleid</a:t>
            </a:r>
            <a:r>
              <a:rPr lang="en-US" sz="2400" dirty="0"/>
              <a:t> door </a:t>
            </a:r>
            <a:r>
              <a:rPr lang="en-US" sz="2400" dirty="0" err="1"/>
              <a:t>trage</a:t>
            </a:r>
            <a:r>
              <a:rPr lang="en-US" sz="2400" dirty="0"/>
              <a:t> </a:t>
            </a:r>
            <a:r>
              <a:rPr lang="en-US" sz="2400" dirty="0" err="1"/>
              <a:t>wegen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u="sng" dirty="0" err="1"/>
              <a:t>Woonzorgas</a:t>
            </a:r>
            <a:r>
              <a:rPr lang="en-US" sz="2400" dirty="0"/>
              <a:t> ism REST</a:t>
            </a:r>
            <a:br>
              <a:rPr lang="en-US" sz="2400" dirty="0"/>
            </a:br>
            <a:r>
              <a:rPr lang="en-US" sz="2400" dirty="0" err="1"/>
              <a:t>sociale</a:t>
            </a:r>
            <a:r>
              <a:rPr lang="en-US" sz="2400" dirty="0"/>
              <a:t> </a:t>
            </a:r>
            <a:r>
              <a:rPr lang="en-US" sz="2400" dirty="0" err="1"/>
              <a:t>huisvesting</a:t>
            </a:r>
            <a:r>
              <a:rPr lang="en-US" sz="2400" dirty="0"/>
              <a:t> LeefGoed</a:t>
            </a:r>
            <a:br>
              <a:rPr lang="en-US" sz="2400" dirty="0"/>
            </a:br>
            <a:r>
              <a:rPr lang="en-US" sz="2400" dirty="0"/>
              <a:t>vzw Op Weg</a:t>
            </a:r>
          </a:p>
          <a:p>
            <a:r>
              <a:rPr lang="en-US" sz="2400" dirty="0"/>
              <a:t>As tot </a:t>
            </a:r>
            <a:r>
              <a:rPr lang="en-US" sz="2400" dirty="0" err="1"/>
              <a:t>aan</a:t>
            </a:r>
            <a:r>
              <a:rPr lang="en-US" sz="2400" dirty="0"/>
              <a:t> </a:t>
            </a:r>
            <a:r>
              <a:rPr lang="en-US" sz="2400" dirty="0" err="1"/>
              <a:t>Schranshoeve</a:t>
            </a:r>
            <a:endParaRPr lang="en-US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0E7C8F-ACB9-46FB-BB97-D337B1DB2C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C2CB7A6D-22A6-4A6F-BB31-33CF9B2818E2}" type="slidenum">
              <a:rPr lang="nl-NL" altLang="en-US" smtClean="0"/>
              <a:pPr>
                <a:spcAft>
                  <a:spcPts val="600"/>
                </a:spcAft>
              </a:pPr>
              <a:t>12</a:t>
            </a:fld>
            <a:endParaRPr lang="nl-NL" altLang="en-US"/>
          </a:p>
        </p:txBody>
      </p:sp>
      <p:pic>
        <p:nvPicPr>
          <p:cNvPr id="3" name="Afbeelding 2" descr="Afbeelding met gras, buiten, boom, bloem&#10;&#10;Automatisch gegenereerde beschrijving">
            <a:extLst>
              <a:ext uri="{FF2B5EF4-FFF2-40B4-BE49-F238E27FC236}">
                <a16:creationId xmlns:a16="http://schemas.microsoft.com/office/drawing/2014/main" id="{564F28C7-1BD1-B258-7DB6-1B5005E50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32" y="2204864"/>
            <a:ext cx="4131568" cy="30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90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88AA6-EFDF-1854-2131-A5CECB58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4E0D5A-1C59-9665-2674-669DE51A2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438E7-7DE7-549B-0EC7-CE66680FC2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13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6A33B3C-068B-A336-84B6-DE78B8D5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9198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22F0B-18CC-7959-5146-5A836F01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" name="Tijdelijke aanduiding voor inhoud 9" descr="Afbeelding met buitenshuis, hemel, gras, huis&#10;&#10;Automatisch gegenereerde beschrijving">
            <a:extLst>
              <a:ext uri="{FF2B5EF4-FFF2-40B4-BE49-F238E27FC236}">
                <a16:creationId xmlns:a16="http://schemas.microsoft.com/office/drawing/2014/main" id="{57EE6D59-31D1-28A1-8233-B99FA5CF3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176464" cy="3044763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3FE909-72B3-B947-26BA-513A5FA13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14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FB4B1D-653A-917A-7231-8BD2F51A8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05" y="0"/>
            <a:ext cx="4860032" cy="328814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DC34490-3174-70BB-ADD8-26DDD83C3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3044763"/>
            <a:ext cx="6335688" cy="3813237"/>
          </a:xfrm>
          <a:prstGeom prst="rect">
            <a:avLst/>
          </a:prstGeom>
        </p:spPr>
      </p:pic>
      <p:pic>
        <p:nvPicPr>
          <p:cNvPr id="14" name="Afbeelding 13" descr="Afbeelding met buitenshuis, hemel, wolk, plant&#10;&#10;Automatisch gegenereerde beschrijving">
            <a:extLst>
              <a:ext uri="{FF2B5EF4-FFF2-40B4-BE49-F238E27FC236}">
                <a16:creationId xmlns:a16="http://schemas.microsoft.com/office/drawing/2014/main" id="{1724A200-9540-9E70-D395-B6CF06A81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8" y="3434558"/>
            <a:ext cx="3212156" cy="2409117"/>
          </a:xfrm>
          <a:prstGeom prst="rect">
            <a:avLst/>
          </a:prstGeom>
        </p:spPr>
      </p:pic>
      <p:sp>
        <p:nvSpPr>
          <p:cNvPr id="15" name="Pijl: rechts 14">
            <a:extLst>
              <a:ext uri="{FF2B5EF4-FFF2-40B4-BE49-F238E27FC236}">
                <a16:creationId xmlns:a16="http://schemas.microsoft.com/office/drawing/2014/main" id="{1424559F-BAD5-77C9-2FD2-A57BCDA09707}"/>
              </a:ext>
            </a:extLst>
          </p:cNvPr>
          <p:cNvSpPr/>
          <p:nvPr/>
        </p:nvSpPr>
        <p:spPr>
          <a:xfrm>
            <a:off x="4572000" y="1124744"/>
            <a:ext cx="864096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4EC7B79B-A5EF-D8E1-9EC0-3DB30A01EBC2}"/>
              </a:ext>
            </a:extLst>
          </p:cNvPr>
          <p:cNvSpPr/>
          <p:nvPr/>
        </p:nvSpPr>
        <p:spPr>
          <a:xfrm rot="5400000">
            <a:off x="1021706" y="2785286"/>
            <a:ext cx="864096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818AE659-7063-E489-B8A6-5EAD6FA48E67}"/>
              </a:ext>
            </a:extLst>
          </p:cNvPr>
          <p:cNvSpPr/>
          <p:nvPr/>
        </p:nvSpPr>
        <p:spPr>
          <a:xfrm rot="2070236">
            <a:off x="3001571" y="3238441"/>
            <a:ext cx="864096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AAD19E9-A27A-688E-AEE2-F3B40279C35F}"/>
              </a:ext>
            </a:extLst>
          </p:cNvPr>
          <p:cNvSpPr txBox="1">
            <a:spLocks/>
          </p:cNvSpPr>
          <p:nvPr/>
        </p:nvSpPr>
        <p:spPr bwMode="auto">
          <a:xfrm>
            <a:off x="467544" y="84647"/>
            <a:ext cx="7543800" cy="68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r>
              <a:rPr lang="nl-BE" kern="0" dirty="0">
                <a:solidFill>
                  <a:schemeClr val="bg1"/>
                </a:solidFill>
              </a:rPr>
              <a:t>Woon-</a:t>
            </a:r>
            <a:r>
              <a:rPr lang="nl-BE" kern="0" dirty="0" err="1">
                <a:solidFill>
                  <a:schemeClr val="bg1"/>
                </a:solidFill>
              </a:rPr>
              <a:t>zorgas</a:t>
            </a:r>
            <a:endParaRPr lang="nl-BE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8672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577B7-C0A0-FB59-2ED0-398FABAF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u="sng" dirty="0"/>
              <a:t>Volhardende</a:t>
            </a:r>
            <a:r>
              <a:rPr lang="nl-BE" dirty="0"/>
              <a:t> aanpak: netwerk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441ECD-9A2C-8B33-8F61-FE00223BC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F1273490-BA76-45AD-A608-73D3CF74E5C4}" type="slidenum">
              <a:rPr lang="nl-NL" altLang="en-US" smtClean="0"/>
              <a:pPr>
                <a:spcAft>
                  <a:spcPts val="600"/>
                </a:spcAft>
              </a:pPr>
              <a:t>15</a:t>
            </a:fld>
            <a:endParaRPr lang="nl-NL" alt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BEAE0D-09C1-AE7B-B3CF-05902D68D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Lange </a:t>
            </a:r>
            <a:br>
              <a:rPr lang="nl-NL" sz="2400" dirty="0"/>
            </a:br>
            <a:r>
              <a:rPr lang="nl-NL" sz="2400" dirty="0"/>
              <a:t>termijn</a:t>
            </a:r>
          </a:p>
          <a:p>
            <a:r>
              <a:rPr lang="nl-NL" sz="2400" dirty="0"/>
              <a:t>Transversaal </a:t>
            </a:r>
            <a:br>
              <a:rPr lang="nl-NL" sz="2400" dirty="0"/>
            </a:br>
            <a:r>
              <a:rPr lang="nl-NL" sz="2400" dirty="0"/>
              <a:t>(bv. mobiliteit,</a:t>
            </a:r>
            <a:br>
              <a:rPr lang="nl-NL" sz="2400" dirty="0"/>
            </a:br>
            <a:r>
              <a:rPr lang="nl-NL" sz="2400" dirty="0"/>
              <a:t>groen, …)</a:t>
            </a:r>
            <a:endParaRPr lang="nl-BE" sz="2400" dirty="0"/>
          </a:p>
          <a:p>
            <a:r>
              <a:rPr lang="nl-NL" sz="2400" dirty="0"/>
              <a:t>Consequent</a:t>
            </a:r>
            <a:br>
              <a:rPr lang="nl-NL" sz="2400" dirty="0"/>
            </a:br>
            <a:r>
              <a:rPr lang="nl-NL" sz="2400" dirty="0"/>
              <a:t>communiceren</a:t>
            </a:r>
          </a:p>
          <a:p>
            <a:r>
              <a:rPr lang="nl-NL" sz="2400" dirty="0"/>
              <a:t>Draagvlak</a:t>
            </a:r>
            <a:br>
              <a:rPr lang="nl-NL" sz="2400" dirty="0"/>
            </a:br>
            <a:r>
              <a:rPr lang="nl-NL" sz="2400" dirty="0"/>
              <a:t>(bv. Markt, </a:t>
            </a:r>
            <a:br>
              <a:rPr lang="nl-NL" sz="2400" dirty="0"/>
            </a:br>
            <a:r>
              <a:rPr lang="nl-NL" sz="2400" dirty="0"/>
              <a:t>trage wegen)</a:t>
            </a:r>
          </a:p>
          <a:p>
            <a:r>
              <a:rPr lang="nl-NL" sz="2400" dirty="0"/>
              <a:t>Ambassadeur</a:t>
            </a:r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A6714FEE-CF6C-EA80-EEB8-2DB24275E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67" y="1844824"/>
            <a:ext cx="594163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184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577B7-C0A0-FB59-2ED0-398FABAF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u="sng" dirty="0"/>
              <a:t>Systemische</a:t>
            </a:r>
            <a:r>
              <a:rPr lang="nl-BE" dirty="0"/>
              <a:t> aanpak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441ECD-9A2C-8B33-8F61-FE00223BC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F1273490-BA76-45AD-A608-73D3CF74E5C4}" type="slidenum">
              <a:rPr lang="nl-NL" altLang="en-US" smtClean="0"/>
              <a:pPr>
                <a:spcAft>
                  <a:spcPts val="600"/>
                </a:spcAft>
              </a:pPr>
              <a:t>16</a:t>
            </a:fld>
            <a:endParaRPr lang="nl-NL" alt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BEAE0D-09C1-AE7B-B3CF-05902D68D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xx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C91037-6D6C-9B1A-B1D0-A9493ACD7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7959"/>
            <a:ext cx="9144000" cy="501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5423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2A661-6094-AFFE-8DEE-BC847F56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F0F484-11F2-7555-7B88-F6E636460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8A6F1F-45EF-12B9-C794-912D0FC9EA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17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7282A7-A6E8-6FF7-E0A9-A88FB374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341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354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A8F2D6-5869-759F-81F3-1BC406CD204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31949" y="122238"/>
            <a:ext cx="8686800" cy="3883570"/>
          </a:xfrm>
        </p:spPr>
        <p:txBody>
          <a:bodyPr/>
          <a:lstStyle/>
          <a:p>
            <a:endParaRPr lang="nl-BE" sz="900" dirty="0"/>
          </a:p>
          <a:p>
            <a:r>
              <a:rPr lang="nl-BE" sz="2400" dirty="0"/>
              <a:t>Samen Dorp Maken </a:t>
            </a:r>
            <a:br>
              <a:rPr lang="nl-BE" sz="2400" dirty="0"/>
            </a:br>
            <a:r>
              <a:rPr lang="nl-BE" sz="2400" dirty="0"/>
              <a:t>LT-masterplan klooster- en schooldomein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6E14A4-BDAF-51D0-1ADA-64463046E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9AB801-315A-4B44-B5BB-6039948690E2}" type="slidenum">
              <a:rPr lang="nl-NL" altLang="en-US" smtClean="0"/>
              <a:pPr>
                <a:defRPr/>
              </a:pPr>
              <a:t>18</a:t>
            </a:fld>
            <a:endParaRPr lang="nl-NL" altLang="en-US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1A57665-AE3C-A851-EB2C-C744A025B147}"/>
              </a:ext>
            </a:extLst>
          </p:cNvPr>
          <p:cNvSpPr/>
          <p:nvPr/>
        </p:nvSpPr>
        <p:spPr>
          <a:xfrm>
            <a:off x="6669459" y="4553757"/>
            <a:ext cx="2474541" cy="2304243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/>
          </a:p>
        </p:txBody>
      </p:sp>
      <p:pic>
        <p:nvPicPr>
          <p:cNvPr id="10" name="Tijdelijke aanduiding voor inhoud 5" descr="Afbeelding met kaart&#10;&#10;Automatisch gegenereerde beschrijving">
            <a:extLst>
              <a:ext uri="{FF2B5EF4-FFF2-40B4-BE49-F238E27FC236}">
                <a16:creationId xmlns:a16="http://schemas.microsoft.com/office/drawing/2014/main" id="{86CDCD46-2712-73DC-086C-214DC7CBA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38" y="1426503"/>
            <a:ext cx="6310173" cy="4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417662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nummer 4">
            <a:extLst>
              <a:ext uri="{FF2B5EF4-FFF2-40B4-BE49-F238E27FC236}">
                <a16:creationId xmlns:a16="http://schemas.microsoft.com/office/drawing/2014/main" id="{33F23A5A-6D0C-4510-9D0F-88C312E2B0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Blip>
                <a:blip r:embed="rId3"/>
              </a:buBlip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Blip>
                <a:blip r:embed="rId4"/>
              </a:buBlip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Blip>
                <a:blip r:embed="rId5"/>
              </a:buBlip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F5FB55-E3E3-4A41-8037-F84711F2D37C}" type="slidenum">
              <a:rPr lang="nl-NL" altLang="en-US" sz="10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nl-NL" altLang="en-US" sz="1000" dirty="0">
              <a:latin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9745E4D-EEF8-480E-5CC0-8DDFE229E603}"/>
              </a:ext>
            </a:extLst>
          </p:cNvPr>
          <p:cNvGraphicFramePr/>
          <p:nvPr/>
        </p:nvGraphicFramePr>
        <p:xfrm>
          <a:off x="457200" y="1268760"/>
          <a:ext cx="83632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01EF5419-51E0-276B-4963-CF4AAB1D7A30}"/>
              </a:ext>
            </a:extLst>
          </p:cNvPr>
          <p:cNvSpPr/>
          <p:nvPr/>
        </p:nvSpPr>
        <p:spPr>
          <a:xfrm>
            <a:off x="3635896" y="1124744"/>
            <a:ext cx="2549840" cy="7526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50F576A-FEA5-9C02-EC31-D3265C3B50BD}"/>
              </a:ext>
            </a:extLst>
          </p:cNvPr>
          <p:cNvGrpSpPr/>
          <p:nvPr/>
        </p:nvGrpSpPr>
        <p:grpSpPr>
          <a:xfrm>
            <a:off x="107504" y="2738944"/>
            <a:ext cx="1800053" cy="978088"/>
            <a:chOff x="6596633" y="374405"/>
            <a:chExt cx="1656037" cy="978088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F38F5F53-5B57-ECD6-1FFA-08A784277D79}"/>
                </a:ext>
              </a:extLst>
            </p:cNvPr>
            <p:cNvSpPr/>
            <p:nvPr/>
          </p:nvSpPr>
          <p:spPr>
            <a:xfrm>
              <a:off x="6596633" y="374405"/>
              <a:ext cx="1656037" cy="97808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l-BE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1651FED4-93C6-B27F-C931-240A4F498C2D}"/>
                </a:ext>
              </a:extLst>
            </p:cNvPr>
            <p:cNvSpPr txBox="1"/>
            <p:nvPr/>
          </p:nvSpPr>
          <p:spPr>
            <a:xfrm>
              <a:off x="6596633" y="374405"/>
              <a:ext cx="1656037" cy="978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0" rIns="41910" bIns="0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1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Duurzaam erfgoed bewaren</a:t>
              </a:r>
              <a:br>
                <a:rPr lang="nl-NL" sz="11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nl-NL" sz="11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Bib in het klooster</a:t>
              </a:r>
              <a:br>
                <a:rPr lang="nl-NL" sz="11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nl-NL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Meervoudig gebruik</a:t>
              </a:r>
              <a:br>
                <a:rPr lang="nl-NL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nl-NL" sz="1100" i="1" dirty="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(coördinatie Charlotte De </a:t>
              </a:r>
              <a:r>
                <a:rPr lang="nl-NL" sz="1100" i="1" dirty="0" err="1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Coninck</a:t>
              </a:r>
              <a:r>
                <a:rPr lang="nl-NL" sz="1100" i="1" dirty="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/ Britt Dierckx)</a:t>
              </a:r>
              <a:endParaRPr lang="nl-BE" sz="1100" i="1" kern="12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742D55F-AD9F-BD57-6660-9DC2435009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0" y="1306500"/>
            <a:ext cx="1489956" cy="148995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EB43E03-B04F-0CAB-4DF0-B4CACDE2B8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0" y="4130882"/>
            <a:ext cx="1224136" cy="121724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BA0CEB9-0353-1E1A-FA70-C40A01CA54AD}"/>
              </a:ext>
            </a:extLst>
          </p:cNvPr>
          <p:cNvSpPr txBox="1"/>
          <p:nvPr/>
        </p:nvSpPr>
        <p:spPr>
          <a:xfrm>
            <a:off x="345740" y="5187216"/>
            <a:ext cx="2282044" cy="9780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0" rIns="41910" bIns="0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100" i="1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 partners in coöperatie, participatie in burgerkabinet </a:t>
            </a:r>
            <a:br>
              <a:rPr lang="nl-NL" sz="1100" i="1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100" i="1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experten (bv. RE-ST)</a:t>
            </a:r>
            <a:br>
              <a:rPr lang="nl-NL" sz="1100" i="1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100" i="1" kern="12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(coörd</a:t>
            </a:r>
            <a:r>
              <a:rPr lang="nl-NL" sz="1100" i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inatie</a:t>
            </a:r>
            <a:r>
              <a:rPr lang="nl-NL" sz="1100" i="1" kern="12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projectregisseur Leader)</a:t>
            </a:r>
            <a:endParaRPr lang="nl-BE" sz="1100" i="1" kern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4F98814A-8418-6824-5AE7-9C6E3E70A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77575"/>
            <a:ext cx="7848872" cy="1263193"/>
          </a:xfrm>
          <a:ln w="1905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nl-N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Totaalvisie</a:t>
            </a:r>
            <a:r>
              <a:rPr lang="nl-N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voor toekomst van het dorp met inbegrip van klooster-/schooldomein</a:t>
            </a:r>
          </a:p>
          <a:p>
            <a:r>
              <a:rPr lang="nl-N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Opschaling</a:t>
            </a:r>
            <a:r>
              <a:rPr lang="nl-N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collectief handelen in belang van het dorp en haar inwoners</a:t>
            </a:r>
          </a:p>
          <a:p>
            <a:r>
              <a:rPr lang="nl-N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Samenbrengen van </a:t>
            </a:r>
            <a:r>
              <a:rPr lang="nl-N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functies </a:t>
            </a:r>
            <a:r>
              <a:rPr lang="nl-N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(KJC-campus/VT-centrum/sociale campus/onderwijs)</a:t>
            </a:r>
          </a:p>
          <a:p>
            <a:r>
              <a:rPr lang="nl-N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Groene/blauwe </a:t>
            </a:r>
            <a:r>
              <a:rPr lang="nl-N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publieke ruimte</a:t>
            </a:r>
            <a:r>
              <a:rPr lang="nl-N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met duurzame </a:t>
            </a:r>
            <a:r>
              <a:rPr lang="nl-N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visie op wonen (wonen als dienst</a:t>
            </a:r>
            <a:r>
              <a:rPr lang="nl-N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nl-BE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246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2FED2-1E51-8DCA-77F3-5A2CC738B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86482"/>
          </a:xfrm>
        </p:spPr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7CE4D2-8545-6A8C-38E4-EC36912EE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nl-BE" sz="2000" dirty="0"/>
              <a:t>Motivatie &gt; de </a:t>
            </a:r>
            <a:r>
              <a:rPr lang="nl-BE" sz="2000" b="1" dirty="0">
                <a:solidFill>
                  <a:srgbClr val="0070C0"/>
                </a:solidFill>
              </a:rPr>
              <a:t>beleidscontext</a:t>
            </a:r>
            <a:endParaRPr lang="nl-BE" sz="2000" dirty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nl-BE" sz="1600" i="1" dirty="0"/>
              <a:t>Acties in de </a:t>
            </a:r>
            <a:r>
              <a:rPr lang="nl-BE" sz="1600" i="1" u="sng" dirty="0"/>
              <a:t>woon</a:t>
            </a:r>
            <a:r>
              <a:rPr lang="nl-BE" sz="1600" i="1" dirty="0"/>
              <a:t>kern</a:t>
            </a:r>
          </a:p>
          <a:p>
            <a:pPr marL="514350" indent="-514350">
              <a:buAutoNum type="arabicPeriod"/>
            </a:pPr>
            <a:r>
              <a:rPr lang="nl-BE" sz="1600" i="1" dirty="0"/>
              <a:t>Acties in </a:t>
            </a:r>
            <a:r>
              <a:rPr lang="nl-BE" sz="1600" i="1" u="sng" dirty="0"/>
              <a:t>natuur</a:t>
            </a:r>
            <a:r>
              <a:rPr lang="nl-BE" sz="1600" i="1" dirty="0"/>
              <a:t>gebied</a:t>
            </a:r>
          </a:p>
          <a:p>
            <a:pPr marL="514350" indent="-514350">
              <a:buAutoNum type="arabicPeriod"/>
            </a:pPr>
            <a:r>
              <a:rPr lang="nl-BE" sz="1600" i="1" dirty="0"/>
              <a:t>Acties in </a:t>
            </a:r>
            <a:r>
              <a:rPr lang="nl-BE" sz="1600" i="1" u="sng" dirty="0"/>
              <a:t>landbouw</a:t>
            </a:r>
            <a:r>
              <a:rPr lang="nl-BE" sz="1600" i="1" dirty="0"/>
              <a:t>gebied</a:t>
            </a:r>
          </a:p>
          <a:p>
            <a:pPr marL="514350" indent="-514350">
              <a:buAutoNum type="arabicPeriod"/>
            </a:pPr>
            <a:r>
              <a:rPr lang="nl-BE" sz="1600" i="1" dirty="0"/>
              <a:t>Acties in </a:t>
            </a:r>
            <a:r>
              <a:rPr lang="nl-BE" sz="1600" i="1" u="sng" dirty="0"/>
              <a:t>scholen</a:t>
            </a:r>
          </a:p>
          <a:p>
            <a:pPr marL="514350" indent="-514350">
              <a:buAutoNum type="arabicPeriod"/>
            </a:pPr>
            <a:r>
              <a:rPr lang="nl-BE" sz="1600" i="1" u="sng" dirty="0"/>
              <a:t>Centraal</a:t>
            </a:r>
            <a:r>
              <a:rPr lang="nl-BE" sz="1600" i="1" dirty="0"/>
              <a:t> op het Marktplein</a:t>
            </a:r>
          </a:p>
          <a:p>
            <a:pPr marL="514350" indent="-514350">
              <a:buAutoNum type="arabicPeriod"/>
            </a:pPr>
            <a:r>
              <a:rPr lang="nl-BE" sz="1600" i="1" dirty="0"/>
              <a:t>Gemeentepark en </a:t>
            </a:r>
            <a:r>
              <a:rPr lang="nl-BE" sz="1600" i="1" u="sng" dirty="0"/>
              <a:t>blauwgroene as</a:t>
            </a:r>
            <a:r>
              <a:rPr lang="nl-BE" sz="1600" i="1" dirty="0"/>
              <a:t> tot Schranshoeve</a:t>
            </a:r>
          </a:p>
          <a:p>
            <a:r>
              <a:rPr lang="nl-BE" sz="2000" b="1" u="sng" dirty="0">
                <a:solidFill>
                  <a:srgbClr val="17862E"/>
                </a:solidFill>
              </a:rPr>
              <a:t>Volhardende</a:t>
            </a:r>
            <a:r>
              <a:rPr lang="nl-BE" sz="2000" b="1" dirty="0"/>
              <a:t> </a:t>
            </a:r>
            <a:r>
              <a:rPr lang="nl-BE" sz="2000" dirty="0"/>
              <a:t>aanpak</a:t>
            </a:r>
          </a:p>
          <a:p>
            <a:r>
              <a:rPr lang="nl-BE" sz="2000" b="1" u="sng" dirty="0">
                <a:solidFill>
                  <a:srgbClr val="0070C0"/>
                </a:solidFill>
              </a:rPr>
              <a:t>Systemische</a:t>
            </a:r>
            <a:r>
              <a:rPr lang="nl-BE" sz="2000" b="1" dirty="0"/>
              <a:t> </a:t>
            </a:r>
            <a:r>
              <a:rPr lang="nl-BE" sz="2000" dirty="0"/>
              <a:t>aanpak</a:t>
            </a:r>
          </a:p>
          <a:p>
            <a:r>
              <a:rPr lang="nl-BE" sz="2000" b="1" u="sng" dirty="0">
                <a:solidFill>
                  <a:srgbClr val="17862E"/>
                </a:solidFill>
              </a:rPr>
              <a:t>Duurzame</a:t>
            </a:r>
            <a:r>
              <a:rPr lang="nl-BE" sz="2000" b="1" dirty="0">
                <a:solidFill>
                  <a:srgbClr val="17862E"/>
                </a:solidFill>
              </a:rPr>
              <a:t> </a:t>
            </a:r>
            <a:r>
              <a:rPr lang="nl-BE" sz="2000" dirty="0" err="1"/>
              <a:t>langetermijn</a:t>
            </a:r>
            <a:r>
              <a:rPr lang="nl-BE" sz="2000" dirty="0"/>
              <a:t> aanpak</a:t>
            </a:r>
          </a:p>
          <a:p>
            <a:r>
              <a:rPr lang="nl-BE" sz="2000" b="1" u="sng" dirty="0">
                <a:solidFill>
                  <a:srgbClr val="0070C0"/>
                </a:solidFill>
              </a:rPr>
              <a:t>Participatieve</a:t>
            </a:r>
            <a:r>
              <a:rPr lang="nl-BE" sz="2000" b="1" dirty="0">
                <a:solidFill>
                  <a:srgbClr val="0070C0"/>
                </a:solidFill>
              </a:rPr>
              <a:t> </a:t>
            </a:r>
            <a:r>
              <a:rPr lang="nl-BE" sz="2000" dirty="0"/>
              <a:t>aanpak</a:t>
            </a:r>
          </a:p>
          <a:p>
            <a:r>
              <a:rPr lang="nl-BE" sz="2000" b="1" u="sng" dirty="0">
                <a:solidFill>
                  <a:srgbClr val="17862E"/>
                </a:solidFill>
              </a:rPr>
              <a:t>Samen</a:t>
            </a:r>
            <a:r>
              <a:rPr lang="nl-BE" sz="2000" b="1" dirty="0"/>
              <a:t>-</a:t>
            </a:r>
            <a:r>
              <a:rPr lang="nl-BE" sz="2000" dirty="0"/>
              <a:t>aanpak</a:t>
            </a:r>
          </a:p>
          <a:p>
            <a:pPr lvl="1"/>
            <a:r>
              <a:rPr lang="nl-BE" sz="1600" i="1" dirty="0"/>
              <a:t>Samen met </a:t>
            </a:r>
            <a:r>
              <a:rPr lang="nl-BE" sz="1600" i="1" u="sng" dirty="0"/>
              <a:t>Vlaamse</a:t>
            </a:r>
            <a:r>
              <a:rPr lang="nl-BE" sz="1600" i="1" dirty="0"/>
              <a:t> overheid</a:t>
            </a:r>
          </a:p>
          <a:p>
            <a:pPr lvl="1"/>
            <a:r>
              <a:rPr lang="nl-BE" sz="1600" i="1" dirty="0"/>
              <a:t>Samen met </a:t>
            </a:r>
            <a:r>
              <a:rPr lang="nl-BE" sz="1600" i="1" u="sng" dirty="0"/>
              <a:t>provincie</a:t>
            </a:r>
            <a:r>
              <a:rPr lang="nl-BE" sz="1600" i="1" dirty="0"/>
              <a:t> &amp; regio </a:t>
            </a:r>
            <a:r>
              <a:rPr lang="nl-BE" sz="1600" i="1" u="sng" dirty="0"/>
              <a:t>Neteland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4E2C9A-C0CA-ADD0-CFBB-00EB9757D1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2</a:t>
            </a:fld>
            <a:endParaRPr lang="nl-NL" altLang="en-US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2B0BC7FA-EF60-F844-C188-F0ADFE64AD32}"/>
              </a:ext>
            </a:extLst>
          </p:cNvPr>
          <p:cNvSpPr/>
          <p:nvPr/>
        </p:nvSpPr>
        <p:spPr>
          <a:xfrm>
            <a:off x="5292080" y="2187674"/>
            <a:ext cx="3648930" cy="376160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237371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Title 1">
            <a:extLst>
              <a:ext uri="{FF2B5EF4-FFF2-40B4-BE49-F238E27FC236}">
                <a16:creationId xmlns:a16="http://schemas.microsoft.com/office/drawing/2014/main" id="{8923E997-1D0D-1850-E9D5-54EE2B41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en-US" u="sng" dirty="0" err="1"/>
              <a:t>Langetermijn</a:t>
            </a:r>
            <a:r>
              <a:rPr lang="en-US" dirty="0"/>
              <a:t> </a:t>
            </a:r>
            <a:r>
              <a:rPr lang="en-US" dirty="0" err="1"/>
              <a:t>aanpak</a:t>
            </a:r>
            <a:r>
              <a:rPr lang="en-US" dirty="0"/>
              <a:t> (</a:t>
            </a:r>
            <a:r>
              <a:rPr lang="en-US" dirty="0" err="1"/>
              <a:t>straten</a:t>
            </a:r>
            <a:r>
              <a:rPr lang="en-US" dirty="0"/>
              <a:t>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4DBC9A-69EF-7265-CB62-D05AE3E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C2CB7A6D-22A6-4A6F-BB31-33CF9B2818E2}" type="slidenum">
              <a:rPr lang="nl-NL" altLang="en-US" smtClean="0"/>
              <a:pPr>
                <a:spcAft>
                  <a:spcPts val="600"/>
                </a:spcAft>
              </a:pPr>
              <a:t>20</a:t>
            </a:fld>
            <a:endParaRPr lang="nl-NL" altLang="en-US"/>
          </a:p>
        </p:txBody>
      </p:sp>
      <p:pic>
        <p:nvPicPr>
          <p:cNvPr id="2" name="Picture 2" descr="Langetermijnvisie strateninventaris: Vorselaar mikt op ontharding">
            <a:extLst>
              <a:ext uri="{FF2B5EF4-FFF2-40B4-BE49-F238E27FC236}">
                <a16:creationId xmlns:a16="http://schemas.microsoft.com/office/drawing/2014/main" id="{D64B7455-1DFE-6F40-E8AD-FE58B74F8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" b="25286"/>
          <a:stretch/>
        </p:blipFill>
        <p:spPr bwMode="auto">
          <a:xfrm>
            <a:off x="3794720" y="3990398"/>
            <a:ext cx="5349280" cy="286760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 descr="Groenblauwe transformatie - Vorselaar | Departement Omgeving - Vlaamse  overheid">
            <a:extLst>
              <a:ext uri="{FF2B5EF4-FFF2-40B4-BE49-F238E27FC236}">
                <a16:creationId xmlns:a16="http://schemas.microsoft.com/office/drawing/2014/main" id="{57FFA2B5-F7E8-5255-B3EB-682AAC527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" b="-2"/>
          <a:stretch/>
        </p:blipFill>
        <p:spPr bwMode="auto">
          <a:xfrm>
            <a:off x="251520" y="1556793"/>
            <a:ext cx="4968552" cy="299552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48308AB-D15E-96D7-6A0D-3F78402CBB7B}"/>
              </a:ext>
            </a:extLst>
          </p:cNvPr>
          <p:cNvSpPr txBox="1"/>
          <p:nvPr/>
        </p:nvSpPr>
        <p:spPr>
          <a:xfrm>
            <a:off x="5364089" y="2042298"/>
            <a:ext cx="3779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 types RE-MOVE-methodiek: </a:t>
            </a:r>
            <a:br>
              <a:rPr lang="nl-NL" dirty="0"/>
            </a:br>
            <a:r>
              <a:rPr lang="nl-NL" dirty="0"/>
              <a:t>bv. centrumstraten, </a:t>
            </a:r>
            <a:br>
              <a:rPr lang="nl-NL" dirty="0"/>
            </a:br>
            <a:r>
              <a:rPr lang="nl-NL" dirty="0"/>
              <a:t>oude verkavelingen, </a:t>
            </a:r>
            <a:br>
              <a:rPr lang="nl-NL" dirty="0"/>
            </a:br>
            <a:r>
              <a:rPr lang="nl-NL" dirty="0"/>
              <a:t>verbindingen buitengebied </a:t>
            </a:r>
            <a:br>
              <a:rPr lang="nl-NL" dirty="0"/>
            </a:br>
            <a:endParaRPr lang="nl-NL" sz="1400" dirty="0"/>
          </a:p>
          <a:p>
            <a:r>
              <a:rPr lang="nl-NL" dirty="0"/>
              <a:t>Cf  mobiliteitsvisie IOK/PLOT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311875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B249-BCE9-777F-4299-B583D1BE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35428B-3B9E-2AC7-C340-66EF751C4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FB0DB7-4237-BC13-0A2E-EE112EC9E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21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7975542-947C-04E0-8D08-F1A8200D7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20"/>
            <a:ext cx="9144000" cy="65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5367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E1EF913-B3BF-43BE-98DC-E8583A4BE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2757"/>
            <a:ext cx="1984301" cy="18562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9892E8-F86F-5D68-5691-52AD3379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u="sng" dirty="0"/>
              <a:t>Participatieve</a:t>
            </a:r>
            <a:r>
              <a:rPr lang="nl-BE" dirty="0"/>
              <a:t> aanpak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763CFD-3877-2B19-D476-DA2C082228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09A1DD9D-0775-43CA-8C07-358FE52EB2FE}" type="slidenum">
              <a:rPr lang="nl-NL" altLang="en-US" smtClean="0"/>
              <a:pPr>
                <a:spcAft>
                  <a:spcPts val="600"/>
                </a:spcAft>
              </a:pPr>
              <a:t>22</a:t>
            </a:fld>
            <a:endParaRPr lang="nl-NL" altLang="en-US"/>
          </a:p>
        </p:txBody>
      </p:sp>
      <p:pic>
        <p:nvPicPr>
          <p:cNvPr id="4" name="Picture 4" descr="Buurten ontharden – Vorselaar">
            <a:extLst>
              <a:ext uri="{FF2B5EF4-FFF2-40B4-BE49-F238E27FC236}">
                <a16:creationId xmlns:a16="http://schemas.microsoft.com/office/drawing/2014/main" id="{1839B959-CEAB-5C0D-30A5-B2193E65F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41" y="3573016"/>
            <a:ext cx="3682357" cy="31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3F8742B-BD03-B59A-E3F8-E565DBECC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8986" y="3849686"/>
            <a:ext cx="3322139" cy="2901802"/>
          </a:xfrm>
        </p:spPr>
        <p:txBody>
          <a:bodyPr/>
          <a:lstStyle/>
          <a:p>
            <a:r>
              <a:rPr lang="nl-NL" sz="1500" dirty="0"/>
              <a:t>3 co-creatieve labs RLKGN (directies/medewerkers scholen) + besprekingen op domein</a:t>
            </a:r>
          </a:p>
          <a:p>
            <a:r>
              <a:rPr lang="nl-NL" sz="1500" dirty="0"/>
              <a:t>“Dorpstafel” (Commons Lab)</a:t>
            </a:r>
          </a:p>
          <a:p>
            <a:r>
              <a:rPr lang="nl-NL" sz="1500" dirty="0"/>
              <a:t>Buurten #Vorselaarbreektuit  – Matexi Award, Kardinaalswijk</a:t>
            </a:r>
          </a:p>
          <a:p>
            <a:r>
              <a:rPr lang="nl-NL" sz="1500" dirty="0"/>
              <a:t>Meedenksessie juni ‘23 buurtbewoners (PLOT/IOK)</a:t>
            </a:r>
          </a:p>
          <a:p>
            <a:r>
              <a:rPr lang="nl-NL" sz="1500" dirty="0"/>
              <a:t>Workshops RE-ST, op weg, </a:t>
            </a:r>
            <a:r>
              <a:rPr lang="nl-NL" sz="1500" dirty="0" err="1"/>
              <a:t>shm</a:t>
            </a:r>
            <a:r>
              <a:rPr lang="nl-NL" sz="1500" dirty="0"/>
              <a:t>: studie zorgzaam wonen</a:t>
            </a:r>
            <a:endParaRPr lang="nl-BE" sz="1500" dirty="0"/>
          </a:p>
        </p:txBody>
      </p:sp>
      <p:pic>
        <p:nvPicPr>
          <p:cNvPr id="17" name="Picture 2" descr="Buurten ontharden – Vorselaar">
            <a:extLst>
              <a:ext uri="{FF2B5EF4-FFF2-40B4-BE49-F238E27FC236}">
                <a16:creationId xmlns:a16="http://schemas.microsoft.com/office/drawing/2014/main" id="{2702B95E-8D36-4A63-8383-DC2D6C3F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6" y="1696423"/>
            <a:ext cx="3196414" cy="21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erinrichting pleintjes Tip/Spie">
            <a:extLst>
              <a:ext uri="{FF2B5EF4-FFF2-40B4-BE49-F238E27FC236}">
                <a16:creationId xmlns:a16="http://schemas.microsoft.com/office/drawing/2014/main" id="{26E9B247-D45B-C030-2ECD-8F103C6CF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b="24282"/>
          <a:stretch/>
        </p:blipFill>
        <p:spPr bwMode="auto">
          <a:xfrm>
            <a:off x="5371125" y="1696424"/>
            <a:ext cx="3696673" cy="194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2F95B68-D7E5-5436-1937-2F97176546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1624504"/>
            <a:ext cx="1733839" cy="24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4904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66B791-DE6B-DD5E-1D32-610924573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23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2F48A9-12E3-1E5E-14E3-D96F3C2F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676"/>
            <a:ext cx="4143855" cy="279371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C86C86D-C57A-8CA9-F2B2-3567E95E1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868151"/>
            <a:ext cx="3717891" cy="22049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7B2654B-189F-4708-A5E2-963DA99C1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351" y="3777717"/>
            <a:ext cx="1734725" cy="204968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788286-9EE7-160B-B42C-4D9C5EACE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855269"/>
            <a:ext cx="3237673" cy="189458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D36FB4C-242B-7838-B5C4-887F035B7382}"/>
              </a:ext>
            </a:extLst>
          </p:cNvPr>
          <p:cNvSpPr txBox="1"/>
          <p:nvPr/>
        </p:nvSpPr>
        <p:spPr>
          <a:xfrm>
            <a:off x="35496" y="2852936"/>
            <a:ext cx="247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i="1" dirty="0"/>
              <a:t>Dorpstafel 16/5/’23</a:t>
            </a:r>
            <a:endParaRPr lang="nl-BE" sz="1800" i="1" dirty="0"/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874A7FC9-D462-CF8C-32BC-088DBA508950}"/>
              </a:ext>
            </a:extLst>
          </p:cNvPr>
          <p:cNvSpPr/>
          <p:nvPr/>
        </p:nvSpPr>
        <p:spPr>
          <a:xfrm>
            <a:off x="6500117" y="5553845"/>
            <a:ext cx="864096" cy="643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4C63EC-E4F6-4CE7-E6E0-859AA036D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92" y="1527984"/>
            <a:ext cx="4518038" cy="194972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85FD622-A0F9-87DD-06E3-D5EECDE0DD92}"/>
              </a:ext>
            </a:extLst>
          </p:cNvPr>
          <p:cNvSpPr txBox="1"/>
          <p:nvPr/>
        </p:nvSpPr>
        <p:spPr>
          <a:xfrm>
            <a:off x="5494841" y="1097584"/>
            <a:ext cx="247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i="1" dirty="0"/>
              <a:t>Schransstraat 26/6/’23</a:t>
            </a:r>
            <a:endParaRPr lang="nl-BE" sz="1800" i="1" dirty="0"/>
          </a:p>
        </p:txBody>
      </p:sp>
    </p:spTree>
    <p:extLst>
      <p:ext uri="{BB962C8B-B14F-4D97-AF65-F5344CB8AC3E}">
        <p14:creationId xmlns:p14="http://schemas.microsoft.com/office/powerpoint/2010/main" val="182476824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7EC30-99BE-2B92-AC60-48F59D6C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20" y="122238"/>
            <a:ext cx="7685280" cy="1295400"/>
          </a:xfrm>
        </p:spPr>
        <p:txBody>
          <a:bodyPr/>
          <a:lstStyle/>
          <a:p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u="sng" dirty="0">
                <a:sym typeface="Wingdings" panose="05000000000000000000" pitchFamily="2" charset="2"/>
              </a:rPr>
              <a:t>Samen</a:t>
            </a:r>
            <a:r>
              <a:rPr lang="nl-BE" dirty="0">
                <a:sym typeface="Wingdings" panose="05000000000000000000" pitchFamily="2" charset="2"/>
              </a:rPr>
              <a:t>-</a:t>
            </a:r>
            <a:br>
              <a:rPr lang="nl-BE" dirty="0">
                <a:sym typeface="Wingdings" panose="05000000000000000000" pitchFamily="2" charset="2"/>
              </a:rPr>
            </a:br>
            <a:r>
              <a:rPr lang="nl-BE" dirty="0">
                <a:sym typeface="Wingdings" panose="05000000000000000000" pitchFamily="2" charset="2"/>
              </a:rPr>
              <a:t>a</a:t>
            </a:r>
            <a:r>
              <a:rPr lang="nl-BE" dirty="0"/>
              <a:t>anpak …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F3765E-EDD5-B234-7C93-F72B0CCB7D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1DD9D-0775-43CA-8C07-358FE52EB2FE}" type="slidenum">
              <a:rPr lang="nl-NL" altLang="en-US" smtClean="0"/>
              <a:pPr/>
              <a:t>24</a:t>
            </a:fld>
            <a:endParaRPr lang="nl-NL" altLang="en-US"/>
          </a:p>
        </p:txBody>
      </p:sp>
      <p:pic>
        <p:nvPicPr>
          <p:cNvPr id="2050" name="Picture 2" descr="Pidpa | EMIS">
            <a:extLst>
              <a:ext uri="{FF2B5EF4-FFF2-40B4-BE49-F238E27FC236}">
                <a16:creationId xmlns:a16="http://schemas.microsoft.com/office/drawing/2014/main" id="{8686E23D-DCDE-B472-E637-8FDDFCF04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r="20204"/>
          <a:stretch/>
        </p:blipFill>
        <p:spPr bwMode="auto">
          <a:xfrm>
            <a:off x="4707341" y="3499568"/>
            <a:ext cx="1719214" cy="12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DG 13">
            <a:extLst>
              <a:ext uri="{FF2B5EF4-FFF2-40B4-BE49-F238E27FC236}">
                <a16:creationId xmlns:a16="http://schemas.microsoft.com/office/drawing/2014/main" id="{F13584D0-5D9D-2E58-A61A-77079D276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3255"/>
            <a:ext cx="1162247" cy="116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woontebreker">
            <a:extLst>
              <a:ext uri="{FF2B5EF4-FFF2-40B4-BE49-F238E27FC236}">
                <a16:creationId xmlns:a16="http://schemas.microsoft.com/office/drawing/2014/main" id="{42CFAE67-D0E3-0A63-B91E-444E3BA66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9134" r="5953"/>
          <a:stretch/>
        </p:blipFill>
        <p:spPr bwMode="auto">
          <a:xfrm>
            <a:off x="1761596" y="2163341"/>
            <a:ext cx="2699792" cy="149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OK | Westerlo">
            <a:extLst>
              <a:ext uri="{FF2B5EF4-FFF2-40B4-BE49-F238E27FC236}">
                <a16:creationId xmlns:a16="http://schemas.microsoft.com/office/drawing/2014/main" id="{9ABF7E43-36BB-CE09-75EE-216E3296C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96" y="4763284"/>
            <a:ext cx="1729900" cy="60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548F8D64-EA4B-DC89-51F3-33AEF2B0A1C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-1963622" y="7213497"/>
            <a:ext cx="45719" cy="906643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8" name="Picture 14" descr="beek.boer.bodem} - Boerennatuur">
            <a:extLst>
              <a:ext uri="{FF2B5EF4-FFF2-40B4-BE49-F238E27FC236}">
                <a16:creationId xmlns:a16="http://schemas.microsoft.com/office/drawing/2014/main" id="{0C052763-9F79-BDB4-E719-13F07F6E1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8653"/>
            <a:ext cx="1515459" cy="6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ransLab K leent promomateriaal uit - TransLab K">
            <a:extLst>
              <a:ext uri="{FF2B5EF4-FFF2-40B4-BE49-F238E27FC236}">
                <a16:creationId xmlns:a16="http://schemas.microsoft.com/office/drawing/2014/main" id="{2FA8F907-D962-2EE6-8822-057D890E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016556"/>
            <a:ext cx="2207968" cy="81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laamse Milieumaatschappij | Warmtenet Oostende">
            <a:extLst>
              <a:ext uri="{FF2B5EF4-FFF2-40B4-BE49-F238E27FC236}">
                <a16:creationId xmlns:a16="http://schemas.microsoft.com/office/drawing/2014/main" id="{14D09B1B-358B-F3CE-7C75-7B11CE588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27798" r="16980" b="14321"/>
          <a:stretch/>
        </p:blipFill>
        <p:spPr bwMode="auto">
          <a:xfrm>
            <a:off x="4749967" y="4796114"/>
            <a:ext cx="1549877" cy="6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Gemeentelijke basisschool De Knipoog – Vorselaar">
            <a:extLst>
              <a:ext uri="{FF2B5EF4-FFF2-40B4-BE49-F238E27FC236}">
                <a16:creationId xmlns:a16="http://schemas.microsoft.com/office/drawing/2014/main" id="{CE77E5EE-F732-D8E8-4439-2380AEA6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49" y="3584771"/>
            <a:ext cx="1075003" cy="123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tartpagina">
            <a:extLst>
              <a:ext uri="{FF2B5EF4-FFF2-40B4-BE49-F238E27FC236}">
                <a16:creationId xmlns:a16="http://schemas.microsoft.com/office/drawing/2014/main" id="{D49044A3-EE7E-6760-8365-B83DD39F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22" y="4993034"/>
            <a:ext cx="1719213" cy="6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C02AF75-862C-72D1-4E56-0C87BE80A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31" y="44624"/>
            <a:ext cx="6519458" cy="1152715"/>
          </a:xfrm>
          <a:prstGeom prst="rect">
            <a:avLst/>
          </a:prstGeom>
        </p:spPr>
      </p:pic>
      <p:pic>
        <p:nvPicPr>
          <p:cNvPr id="1026" name="Picture 2" descr="Kardinaal van Roey-instituut Vorselaar | Vorselaar">
            <a:extLst>
              <a:ext uri="{FF2B5EF4-FFF2-40B4-BE49-F238E27FC236}">
                <a16:creationId xmlns:a16="http://schemas.microsoft.com/office/drawing/2014/main" id="{C5BB9AD3-A409-C177-9AE0-820A739F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06" y="3639134"/>
            <a:ext cx="1230026" cy="123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urant | Kempens Open Ruimte Platform (KORP)">
            <a:extLst>
              <a:ext uri="{FF2B5EF4-FFF2-40B4-BE49-F238E27FC236}">
                <a16:creationId xmlns:a16="http://schemas.microsoft.com/office/drawing/2014/main" id="{F4EE0EDA-F08A-CEE1-2C0E-73ABB349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54" y="5741499"/>
            <a:ext cx="1922104" cy="110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2F5BB85-AC47-B1E0-E5AD-3A21D67EB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980"/>
          <a:stretch/>
        </p:blipFill>
        <p:spPr>
          <a:xfrm>
            <a:off x="4495271" y="2230989"/>
            <a:ext cx="1779912" cy="1313666"/>
          </a:xfrm>
          <a:prstGeom prst="rect">
            <a:avLst/>
          </a:prstGeom>
        </p:spPr>
      </p:pic>
      <p:pic>
        <p:nvPicPr>
          <p:cNvPr id="1028" name="Picture 4" descr="Kempen2030 | Geel">
            <a:extLst>
              <a:ext uri="{FF2B5EF4-FFF2-40B4-BE49-F238E27FC236}">
                <a16:creationId xmlns:a16="http://schemas.microsoft.com/office/drawing/2014/main" id="{1B2421E2-E5D3-414D-511F-B566E533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89" y="5489730"/>
            <a:ext cx="34671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atuurpunt">
            <a:extLst>
              <a:ext uri="{FF2B5EF4-FFF2-40B4-BE49-F238E27FC236}">
                <a16:creationId xmlns:a16="http://schemas.microsoft.com/office/drawing/2014/main" id="{EB4C6396-84EC-E978-F0CE-AD6C3B623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1162246" cy="113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OT – ruimtelijk management">
            <a:extLst>
              <a:ext uri="{FF2B5EF4-FFF2-40B4-BE49-F238E27FC236}">
                <a16:creationId xmlns:a16="http://schemas.microsoft.com/office/drawing/2014/main" id="{DF29CD20-27A7-2574-FFCA-6A51FD37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69" y="3933055"/>
            <a:ext cx="2841135" cy="6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CEB2CF1-02DD-4D73-90C9-F51B65D21A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09803" y="2475657"/>
            <a:ext cx="1915453" cy="1187922"/>
          </a:xfrm>
          <a:prstGeom prst="rect">
            <a:avLst/>
          </a:prstGeom>
        </p:spPr>
      </p:pic>
      <p:pic>
        <p:nvPicPr>
          <p:cNvPr id="12" name="Picture 2" descr="RE-ST">
            <a:extLst>
              <a:ext uri="{FF2B5EF4-FFF2-40B4-BE49-F238E27FC236}">
                <a16:creationId xmlns:a16="http://schemas.microsoft.com/office/drawing/2014/main" id="{DD6B1D36-46D0-97DF-F802-A4011F98F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0" b="36996"/>
          <a:stretch/>
        </p:blipFill>
        <p:spPr bwMode="auto">
          <a:xfrm>
            <a:off x="1636787" y="1566134"/>
            <a:ext cx="2143125" cy="5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nthard en ontdek">
            <a:extLst>
              <a:ext uri="{FF2B5EF4-FFF2-40B4-BE49-F238E27FC236}">
                <a16:creationId xmlns:a16="http://schemas.microsoft.com/office/drawing/2014/main" id="{6B61A2DB-1921-A8D7-DDA3-83FE2259B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21279" r="12302" b="9763"/>
          <a:stretch/>
        </p:blipFill>
        <p:spPr bwMode="auto">
          <a:xfrm>
            <a:off x="5629578" y="1245418"/>
            <a:ext cx="1381388" cy="11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urten ontharden – Vorselaar">
            <a:extLst>
              <a:ext uri="{FF2B5EF4-FFF2-40B4-BE49-F238E27FC236}">
                <a16:creationId xmlns:a16="http://schemas.microsoft.com/office/drawing/2014/main" id="{7BCAC95F-5E6C-C6D0-463B-1C75464BAFC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04" y="1342444"/>
            <a:ext cx="1944564" cy="79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5A9D79F-F527-5463-88D2-732FF65959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10966" y="1102643"/>
            <a:ext cx="2041466" cy="11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54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2B096D-1AA4-7007-4172-5148113269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4E125-B31A-4553-AAE7-3A1707A189E1}" type="slidenum">
              <a:rPr kumimoji="0" lang="nl-NL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EF7B3B-6991-DBEA-208D-55E1BAE4AF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844033"/>
              </p:ext>
            </p:extLst>
          </p:nvPr>
        </p:nvGraphicFramePr>
        <p:xfrm>
          <a:off x="251520" y="1721356"/>
          <a:ext cx="8689490" cy="5020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al 5">
            <a:extLst>
              <a:ext uri="{FF2B5EF4-FFF2-40B4-BE49-F238E27FC236}">
                <a16:creationId xmlns:a16="http://schemas.microsoft.com/office/drawing/2014/main" id="{D44C02B1-89EA-96B6-3B98-CD09460FB67C}"/>
              </a:ext>
            </a:extLst>
          </p:cNvPr>
          <p:cNvSpPr/>
          <p:nvPr/>
        </p:nvSpPr>
        <p:spPr>
          <a:xfrm>
            <a:off x="187026" y="2492896"/>
            <a:ext cx="3000858" cy="3096344"/>
          </a:xfrm>
          <a:prstGeom prst="ellipse">
            <a:avLst/>
          </a:prstGeom>
          <a:blipFill>
            <a:blip r:embed="rId8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B5C5CE4D-70B1-0AF1-796C-E56308793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976" y="81737"/>
            <a:ext cx="3274391" cy="1475055"/>
          </a:xfr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nl-N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Pilootproject (Markt) </a:t>
            </a:r>
          </a:p>
          <a:p>
            <a:r>
              <a:rPr lang="nl-N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Ambassadeur Vlaamse Overheid ontharding</a:t>
            </a:r>
          </a:p>
          <a:p>
            <a:r>
              <a:rPr lang="nl-N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Blauwgroen netwerk</a:t>
            </a:r>
            <a:endParaRPr lang="nl-BE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098" name="Picture 2" descr="Homepage — Blue Deal">
            <a:extLst>
              <a:ext uri="{FF2B5EF4-FFF2-40B4-BE49-F238E27FC236}">
                <a16:creationId xmlns:a16="http://schemas.microsoft.com/office/drawing/2014/main" id="{530CD432-C057-07C5-29B9-633B3B0AD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296893" cy="7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88779B-5B49-48B6-3D5A-294516F7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nl-BE" dirty="0">
                <a:solidFill>
                  <a:srgbClr val="FF0000"/>
                </a:solidFill>
              </a:rPr>
              <a:t>Samen met </a:t>
            </a:r>
            <a:br>
              <a:rPr lang="nl-BE" dirty="0">
                <a:solidFill>
                  <a:srgbClr val="FF0000"/>
                </a:solidFill>
              </a:rPr>
            </a:br>
            <a:r>
              <a:rPr lang="nl-BE" u="sng" dirty="0">
                <a:solidFill>
                  <a:srgbClr val="FF0000"/>
                </a:solidFill>
              </a:rPr>
              <a:t>Vlaamse overheid</a:t>
            </a:r>
          </a:p>
        </p:txBody>
      </p:sp>
    </p:spTree>
    <p:extLst>
      <p:ext uri="{BB962C8B-B14F-4D97-AF65-F5344CB8AC3E}">
        <p14:creationId xmlns:p14="http://schemas.microsoft.com/office/powerpoint/2010/main" val="198425732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41FD7-BAD6-4329-56CD-DAE2E68E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22238"/>
            <a:ext cx="6669360" cy="1192692"/>
          </a:xfrm>
        </p:spPr>
        <p:txBody>
          <a:bodyPr/>
          <a:lstStyle/>
          <a:p>
            <a:r>
              <a:rPr lang="nl-NL" dirty="0"/>
              <a:t>Quick win 1 </a:t>
            </a:r>
            <a:br>
              <a:rPr lang="nl-NL" dirty="0"/>
            </a:br>
            <a:r>
              <a:rPr lang="nl-NL" dirty="0"/>
              <a:t>Klooster- &amp; schooldomein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91702D-33A1-EA29-0BA5-1AA3843E3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4E125-B31A-4553-AAE7-3A1707A189E1}" type="slidenum">
              <a:rPr kumimoji="0" lang="nl-NL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E83E07B1-C9C6-D4C0-2437-FD9A69ACC68D}"/>
              </a:ext>
            </a:extLst>
          </p:cNvPr>
          <p:cNvSpPr/>
          <p:nvPr/>
        </p:nvSpPr>
        <p:spPr>
          <a:xfrm>
            <a:off x="107504" y="106570"/>
            <a:ext cx="1224136" cy="1208360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0F22D23C-937F-EBAD-6D16-32B4CD75E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700809"/>
            <a:ext cx="8064053" cy="5157192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38EA48-E293-C5BD-6656-89CF3F87F31A}"/>
              </a:ext>
            </a:extLst>
          </p:cNvPr>
          <p:cNvSpPr txBox="1"/>
          <p:nvPr/>
        </p:nvSpPr>
        <p:spPr>
          <a:xfrm>
            <a:off x="6732239" y="3861048"/>
            <a:ext cx="1302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Kansenkaart 2020 </a:t>
            </a:r>
            <a:br>
              <a:rPr lang="nl-NL" sz="1050" dirty="0"/>
            </a:br>
            <a:r>
              <a:rPr lang="nl-NL" sz="1050" dirty="0"/>
              <a:t>(update te doen)</a:t>
            </a:r>
            <a:endParaRPr lang="nl-BE" sz="1050" dirty="0"/>
          </a:p>
        </p:txBody>
      </p:sp>
    </p:spTree>
    <p:extLst>
      <p:ext uri="{BB962C8B-B14F-4D97-AF65-F5344CB8AC3E}">
        <p14:creationId xmlns:p14="http://schemas.microsoft.com/office/powerpoint/2010/main" val="264625802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14BBF-FFF1-ABEE-DB8C-93D49A3B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86482"/>
          </a:xfrm>
        </p:spPr>
        <p:txBody>
          <a:bodyPr/>
          <a:lstStyle/>
          <a:p>
            <a:r>
              <a:rPr lang="nl-BE" dirty="0"/>
              <a:t>Focuszones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4E0637-D4C3-7F05-78C5-9FBC29ADC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53A2AE-0D5B-9460-C45E-57E3B8109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27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0A9204-AA94-00C0-864E-FE6C5813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014"/>
            <a:ext cx="9144000" cy="5897986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8ACA84C-9803-AE38-A06B-8A43A3CD172C}"/>
              </a:ext>
            </a:extLst>
          </p:cNvPr>
          <p:cNvSpPr/>
          <p:nvPr/>
        </p:nvSpPr>
        <p:spPr>
          <a:xfrm>
            <a:off x="6228184" y="1331728"/>
            <a:ext cx="1296144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DA5BE73B-F48C-1CF2-7094-8E1E2E3F6B3A}"/>
              </a:ext>
            </a:extLst>
          </p:cNvPr>
          <p:cNvSpPr/>
          <p:nvPr/>
        </p:nvSpPr>
        <p:spPr>
          <a:xfrm>
            <a:off x="6669385" y="2415013"/>
            <a:ext cx="1296144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833EB00-964D-A279-4B1C-DD470620552F}"/>
              </a:ext>
            </a:extLst>
          </p:cNvPr>
          <p:cNvSpPr/>
          <p:nvPr/>
        </p:nvSpPr>
        <p:spPr>
          <a:xfrm>
            <a:off x="6640810" y="3713045"/>
            <a:ext cx="2179662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6A9ED092-7DBD-6777-6C48-F3D5B4CBEEB7}"/>
              </a:ext>
            </a:extLst>
          </p:cNvPr>
          <p:cNvSpPr/>
          <p:nvPr/>
        </p:nvSpPr>
        <p:spPr>
          <a:xfrm>
            <a:off x="4932040" y="5599117"/>
            <a:ext cx="1296144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702FBAC-A2DE-C9A2-6D24-7744B2006091}"/>
              </a:ext>
            </a:extLst>
          </p:cNvPr>
          <p:cNvSpPr/>
          <p:nvPr/>
        </p:nvSpPr>
        <p:spPr>
          <a:xfrm>
            <a:off x="3851920" y="5517232"/>
            <a:ext cx="1008112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75933B1-A226-9E31-0FDD-7403A51EEAEF}"/>
              </a:ext>
            </a:extLst>
          </p:cNvPr>
          <p:cNvSpPr/>
          <p:nvPr/>
        </p:nvSpPr>
        <p:spPr>
          <a:xfrm>
            <a:off x="899592" y="4836740"/>
            <a:ext cx="1008112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98CCCFEF-0817-1DE4-6E0D-93712754AC1B}"/>
              </a:ext>
            </a:extLst>
          </p:cNvPr>
          <p:cNvSpPr/>
          <p:nvPr/>
        </p:nvSpPr>
        <p:spPr>
          <a:xfrm>
            <a:off x="611560" y="4109665"/>
            <a:ext cx="1440160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28AFE352-DA30-7271-D05F-16F0198DEB40}"/>
              </a:ext>
            </a:extLst>
          </p:cNvPr>
          <p:cNvSpPr/>
          <p:nvPr/>
        </p:nvSpPr>
        <p:spPr>
          <a:xfrm>
            <a:off x="2779837" y="2739049"/>
            <a:ext cx="1440160" cy="648072"/>
          </a:xfrm>
          <a:prstGeom prst="ellipse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9214671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41FD7-BAD6-4329-56CD-DAE2E68E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22238"/>
            <a:ext cx="6669360" cy="1192692"/>
          </a:xfrm>
        </p:spPr>
        <p:txBody>
          <a:bodyPr/>
          <a:lstStyle/>
          <a:p>
            <a:r>
              <a:rPr lang="nl-NL" dirty="0"/>
              <a:t>Quick win 2 </a:t>
            </a:r>
            <a:br>
              <a:rPr lang="nl-NL" dirty="0"/>
            </a:br>
            <a:r>
              <a:rPr lang="nl-NL" dirty="0"/>
              <a:t>blauwgroene verbindingen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91702D-33A1-EA29-0BA5-1AA3843E3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4E125-B31A-4553-AAE7-3A1707A189E1}" type="slidenum">
              <a:rPr kumimoji="0" lang="nl-NL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E83E07B1-C9C6-D4C0-2437-FD9A69ACC68D}"/>
              </a:ext>
            </a:extLst>
          </p:cNvPr>
          <p:cNvSpPr/>
          <p:nvPr/>
        </p:nvSpPr>
        <p:spPr>
          <a:xfrm>
            <a:off x="107504" y="106570"/>
            <a:ext cx="1224136" cy="1208360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E604394-AE64-00EF-8FB6-E85F6F717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213" y="1355204"/>
            <a:ext cx="7344816" cy="5502796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BC7B32B-640C-80AD-826A-8F43AE30D2BE}"/>
              </a:ext>
            </a:extLst>
          </p:cNvPr>
          <p:cNvSpPr txBox="1"/>
          <p:nvPr/>
        </p:nvSpPr>
        <p:spPr>
          <a:xfrm>
            <a:off x="6365901" y="3394323"/>
            <a:ext cx="1302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Kansenkaart 2020 </a:t>
            </a:r>
            <a:br>
              <a:rPr lang="nl-NL" sz="1050" dirty="0"/>
            </a:br>
            <a:r>
              <a:rPr lang="nl-NL" sz="1050" dirty="0"/>
              <a:t>(update te doen)</a:t>
            </a:r>
            <a:endParaRPr lang="nl-BE" sz="1050" dirty="0"/>
          </a:p>
        </p:txBody>
      </p:sp>
    </p:spTree>
    <p:extLst>
      <p:ext uri="{BB962C8B-B14F-4D97-AF65-F5344CB8AC3E}">
        <p14:creationId xmlns:p14="http://schemas.microsoft.com/office/powerpoint/2010/main" val="41976200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91702D-33A1-EA29-0BA5-1AA3843E3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4E125-B31A-4553-AAE7-3A1707A189E1}" type="slidenum">
              <a:rPr kumimoji="0" lang="nl-NL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E83E07B1-C9C6-D4C0-2437-FD9A69ACC68D}"/>
              </a:ext>
            </a:extLst>
          </p:cNvPr>
          <p:cNvSpPr/>
          <p:nvPr/>
        </p:nvSpPr>
        <p:spPr>
          <a:xfrm>
            <a:off x="107504" y="106570"/>
            <a:ext cx="1224136" cy="1208360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CC4451-EB7D-A386-2D20-AC99F6C3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22238"/>
            <a:ext cx="6669360" cy="1192692"/>
          </a:xfrm>
        </p:spPr>
        <p:txBody>
          <a:bodyPr/>
          <a:lstStyle/>
          <a:p>
            <a:r>
              <a:rPr lang="nl-NL" dirty="0"/>
              <a:t>Quick win 3 </a:t>
            </a:r>
            <a:br>
              <a:rPr lang="nl-NL" dirty="0"/>
            </a:br>
            <a:r>
              <a:rPr lang="nl-NL" dirty="0"/>
              <a:t>Woon-</a:t>
            </a:r>
            <a:r>
              <a:rPr lang="nl-NL" dirty="0" err="1"/>
              <a:t>zorgas</a:t>
            </a:r>
            <a:r>
              <a:rPr lang="nl-NL" dirty="0"/>
              <a:t> ontwikkelen</a:t>
            </a:r>
            <a:endParaRPr lang="nl-BE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804A5CB7-B6CF-D638-DFE7-4D8836F67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4592" y="1628799"/>
            <a:ext cx="8024485" cy="5229201"/>
          </a:xfr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98A8AF3-A3E9-67F4-35A1-E4E06577E7C2}"/>
              </a:ext>
            </a:extLst>
          </p:cNvPr>
          <p:cNvSpPr txBox="1"/>
          <p:nvPr/>
        </p:nvSpPr>
        <p:spPr>
          <a:xfrm>
            <a:off x="6718326" y="4365104"/>
            <a:ext cx="1302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Kansenkaart 2020 </a:t>
            </a:r>
            <a:br>
              <a:rPr lang="nl-NL" sz="1050" dirty="0"/>
            </a:br>
            <a:r>
              <a:rPr lang="nl-NL" sz="1050" dirty="0"/>
              <a:t>(update te doen)</a:t>
            </a:r>
            <a:endParaRPr lang="nl-BE" sz="1050" dirty="0"/>
          </a:p>
        </p:txBody>
      </p:sp>
    </p:spTree>
    <p:extLst>
      <p:ext uri="{BB962C8B-B14F-4D97-AF65-F5344CB8AC3E}">
        <p14:creationId xmlns:p14="http://schemas.microsoft.com/office/powerpoint/2010/main" val="26767077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96FB7-D818-7A49-985D-9AEBDF01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b">
            <a:normAutofit/>
          </a:bodyPr>
          <a:lstStyle/>
          <a:p>
            <a:r>
              <a:rPr lang="nl-BE" dirty="0"/>
              <a:t>Beleidscontext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CB0D72-A6E3-7532-37EE-4D8BA2783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16831"/>
            <a:ext cx="8795320" cy="4209331"/>
          </a:xfrm>
        </p:spPr>
        <p:txBody>
          <a:bodyPr anchor="t" anchorCtr="0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nl-BE" sz="2200" b="0" dirty="0"/>
              <a:t>Uitdagingen: droogte (te weinig) &amp; klimaatverandering (te veel)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nl-BE" sz="2200" b="0" dirty="0"/>
              <a:t>Europese, Vlaamse, provinciale </a:t>
            </a:r>
            <a:r>
              <a:rPr lang="nl-BE" sz="2200" dirty="0"/>
              <a:t>kaders en uitdagingen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nl-BE" sz="2200" b="0" dirty="0"/>
              <a:t>Beleidsplan Vorselaar &gt; </a:t>
            </a:r>
            <a:r>
              <a:rPr lang="nl-BE" sz="2200" dirty="0"/>
              <a:t>beleidsbrief klimaat </a:t>
            </a:r>
            <a:r>
              <a:rPr lang="nl-BE" sz="2200" b="0" dirty="0"/>
              <a:t>(</a:t>
            </a:r>
            <a:r>
              <a:rPr lang="nl-NL" sz="2200" b="0" dirty="0"/>
              <a:t>droogte, </a:t>
            </a:r>
            <a:r>
              <a:rPr lang="nl-BE" sz="2200" b="0" dirty="0"/>
              <a:t>sterk </a:t>
            </a:r>
            <a:r>
              <a:rPr lang="nl-NL" sz="2200" b="0" dirty="0"/>
              <a:t>investeren in waterzuivering/rioleringsinfrastructuur, ruimte voor water, klimaat robuuste en -adaptieve keuzes)</a:t>
            </a:r>
            <a:endParaRPr lang="nl-BE" sz="22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nl-BE" sz="18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nl-BE" sz="2200" dirty="0" err="1"/>
              <a:t>Hydronautstudie</a:t>
            </a:r>
            <a:r>
              <a:rPr lang="nl-BE" sz="2200" b="0" dirty="0"/>
              <a:t> 2013/2014 + vroeg </a:t>
            </a:r>
            <a:br>
              <a:rPr lang="nl-BE" sz="2200" b="0" dirty="0"/>
            </a:br>
            <a:r>
              <a:rPr lang="nl-BE" sz="2200" b="0" dirty="0"/>
              <a:t>al een geïntegreerd basishemelwater- </a:t>
            </a:r>
            <a:br>
              <a:rPr lang="nl-BE" sz="2200" b="0" dirty="0"/>
            </a:br>
            <a:r>
              <a:rPr lang="nl-BE" sz="2200" b="0" dirty="0"/>
              <a:t>en droogteplan </a:t>
            </a:r>
            <a:r>
              <a:rPr lang="nl-BE" sz="2200" b="0" dirty="0" err="1"/>
              <a:t>ism</a:t>
            </a:r>
            <a:r>
              <a:rPr lang="nl-BE" sz="2200" b="0" dirty="0"/>
              <a:t> Pidpa/IMDC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nl-BE" sz="2200" b="0" dirty="0"/>
              <a:t>Burgemeestersconvenant, </a:t>
            </a:r>
            <a:r>
              <a:rPr lang="nl-BE" sz="2200" dirty="0"/>
              <a:t>geïntegreerd klimaat- en energieplan </a:t>
            </a:r>
            <a:br>
              <a:rPr lang="nl-BE" sz="2200" dirty="0"/>
            </a:br>
            <a:r>
              <a:rPr lang="nl-BE" sz="2200" b="0" dirty="0"/>
              <a:t>&gt;</a:t>
            </a:r>
            <a:r>
              <a:rPr lang="nl-BE" sz="1400" b="0" dirty="0"/>
              <a:t> </a:t>
            </a:r>
            <a:r>
              <a:rPr lang="nl-BE" sz="2200" b="0" dirty="0"/>
              <a:t>Kempen2030,</a:t>
            </a:r>
            <a:r>
              <a:rPr lang="nl-BE" sz="1600" b="0" dirty="0"/>
              <a:t> </a:t>
            </a:r>
            <a:r>
              <a:rPr lang="nl-BE" sz="2200" b="0" dirty="0" err="1"/>
              <a:t>co-auteur</a:t>
            </a:r>
            <a:r>
              <a:rPr lang="nl-BE" sz="1800" b="0" dirty="0"/>
              <a:t> </a:t>
            </a:r>
            <a:r>
              <a:rPr lang="nl-BE" sz="2200" b="0" dirty="0"/>
              <a:t>droogteplan</a:t>
            </a:r>
            <a:r>
              <a:rPr lang="nl-BE" sz="1800" b="0" dirty="0"/>
              <a:t> </a:t>
            </a:r>
            <a:r>
              <a:rPr lang="nl-BE" sz="2200" b="0" dirty="0"/>
              <a:t>Kempen,</a:t>
            </a:r>
            <a:r>
              <a:rPr lang="nl-BE" sz="1800" b="0" dirty="0"/>
              <a:t> </a:t>
            </a:r>
            <a:r>
              <a:rPr lang="nl-BE" sz="2200" b="0" dirty="0" err="1"/>
              <a:t>geWOONtebreker</a:t>
            </a:r>
            <a:endParaRPr lang="nl-BE" sz="22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nl-BE" sz="2200" b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A9369-9CFF-AF44-DA63-B06D4C774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F1273490-BA76-45AD-A608-73D3CF74E5C4}" type="slidenum">
              <a:rPr lang="nl-NL" altLang="en-US" smtClean="0"/>
              <a:pPr>
                <a:spcAft>
                  <a:spcPts val="600"/>
                </a:spcAft>
              </a:pPr>
              <a:t>3</a:t>
            </a:fld>
            <a:endParaRPr lang="nl-NL" altLang="en-US"/>
          </a:p>
        </p:txBody>
      </p:sp>
      <p:pic>
        <p:nvPicPr>
          <p:cNvPr id="11" name="Picture 4" descr="Basishemelwaterplan">
            <a:extLst>
              <a:ext uri="{FF2B5EF4-FFF2-40B4-BE49-F238E27FC236}">
                <a16:creationId xmlns:a16="http://schemas.microsoft.com/office/drawing/2014/main" id="{D4FF1168-9AE5-FE03-7C46-5BE1073D6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54482" y="3789040"/>
            <a:ext cx="3089518" cy="14868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203350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buitenshuis, hemel, grond, gras&#10;&#10;Automatisch gegenereerde beschrijving">
            <a:extLst>
              <a:ext uri="{FF2B5EF4-FFF2-40B4-BE49-F238E27FC236}">
                <a16:creationId xmlns:a16="http://schemas.microsoft.com/office/drawing/2014/main" id="{15C77A3D-BE20-6421-177B-EEFA056A8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8" y="2446338"/>
            <a:ext cx="6617493" cy="441166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1B947B-1B07-0ACB-D121-16FD3B847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30</a:t>
            </a:fld>
            <a:endParaRPr lang="nl-NL" altLang="en-US"/>
          </a:p>
        </p:txBody>
      </p:sp>
      <p:pic>
        <p:nvPicPr>
          <p:cNvPr id="8" name="Afbeelding 7" descr="Afbeelding met buitenshuis, boom, gras, bloem&#10;&#10;Automatisch gegenereerde beschrijving">
            <a:extLst>
              <a:ext uri="{FF2B5EF4-FFF2-40B4-BE49-F238E27FC236}">
                <a16:creationId xmlns:a16="http://schemas.microsoft.com/office/drawing/2014/main" id="{88A2529B-A5E4-BCF3-3C0D-7BE9CC76A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48" y="-10328"/>
            <a:ext cx="5699052" cy="3799368"/>
          </a:xfrm>
          <a:prstGeom prst="rect">
            <a:avLst/>
          </a:prstGeom>
        </p:spPr>
      </p:pic>
      <p:sp>
        <p:nvSpPr>
          <p:cNvPr id="9" name="Pijl: rechts 8">
            <a:extLst>
              <a:ext uri="{FF2B5EF4-FFF2-40B4-BE49-F238E27FC236}">
                <a16:creationId xmlns:a16="http://schemas.microsoft.com/office/drawing/2014/main" id="{24074D34-64AE-9A08-B46D-9BE52FEC21FC}"/>
              </a:ext>
            </a:extLst>
          </p:cNvPr>
          <p:cNvSpPr/>
          <p:nvPr/>
        </p:nvSpPr>
        <p:spPr>
          <a:xfrm rot="19557480">
            <a:off x="2883404" y="2646784"/>
            <a:ext cx="1008112" cy="792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23B50D1-A360-4D87-2B1E-7519DE39E969}"/>
              </a:ext>
            </a:extLst>
          </p:cNvPr>
          <p:cNvSpPr txBox="1">
            <a:spLocks/>
          </p:cNvSpPr>
          <p:nvPr/>
        </p:nvSpPr>
        <p:spPr bwMode="auto">
          <a:xfrm>
            <a:off x="275506" y="262989"/>
            <a:ext cx="75438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r>
              <a:rPr lang="nl-BE" kern="0" dirty="0"/>
              <a:t>Schransstraat</a:t>
            </a:r>
          </a:p>
        </p:txBody>
      </p:sp>
    </p:spTree>
    <p:extLst>
      <p:ext uri="{BB962C8B-B14F-4D97-AF65-F5344CB8AC3E}">
        <p14:creationId xmlns:p14="http://schemas.microsoft.com/office/powerpoint/2010/main" val="157607540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39228-6F29-4A9A-AC35-2ECB769C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60648"/>
            <a:ext cx="6768752" cy="1092838"/>
          </a:xfrm>
        </p:spPr>
        <p:txBody>
          <a:bodyPr/>
          <a:lstStyle/>
          <a:p>
            <a:r>
              <a:rPr lang="nl-BE" dirty="0"/>
              <a:t>Transformatieproject: </a:t>
            </a:r>
            <a:br>
              <a:rPr lang="nl-BE" dirty="0"/>
            </a:br>
            <a:r>
              <a:rPr lang="nl-BE" dirty="0" err="1"/>
              <a:t>heraanleg</a:t>
            </a:r>
            <a:r>
              <a:rPr lang="nl-BE" dirty="0"/>
              <a:t> van 104 straten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4CAA07-7038-4EFB-B390-CA12DC6F1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03776"/>
            <a:ext cx="2133600" cy="457200"/>
          </a:xfrm>
        </p:spPr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31</a:t>
            </a:fld>
            <a:endParaRPr lang="nl-NL" alt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5F7D526-0B44-4227-9D10-F80D3DDA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19263"/>
            <a:ext cx="6864941" cy="511885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16FBCC-8C98-4206-A462-19E60E60B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370" y="3111416"/>
            <a:ext cx="2430466" cy="106504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0EAC47E-E7E1-4987-93F8-B1BD15247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370" y="2029259"/>
            <a:ext cx="2431158" cy="1015546"/>
          </a:xfrm>
          <a:prstGeom prst="rect">
            <a:avLst/>
          </a:prstGeom>
        </p:spPr>
      </p:pic>
      <p:pic>
        <p:nvPicPr>
          <p:cNvPr id="7" name="Tijdelijke aanduiding voor inhoud 6" descr="Afbeelding met tekst&#10;&#10;Automatisch gegenereerde beschrijving">
            <a:extLst>
              <a:ext uri="{FF2B5EF4-FFF2-40B4-BE49-F238E27FC236}">
                <a16:creationId xmlns:a16="http://schemas.microsoft.com/office/drawing/2014/main" id="{C23621E1-EF55-4A29-B233-ECE3B1520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522387"/>
            <a:ext cx="2423597" cy="1290989"/>
          </a:xfr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81D33D-7412-40D8-955F-CAC2D23FE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38" y="4219545"/>
            <a:ext cx="2423598" cy="124797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6DFF94D-07CF-431C-8675-BCC7A6B8D5E2}"/>
              </a:ext>
            </a:extLst>
          </p:cNvPr>
          <p:cNvSpPr txBox="1"/>
          <p:nvPr/>
        </p:nvSpPr>
        <p:spPr>
          <a:xfrm>
            <a:off x="6665169" y="1674639"/>
            <a:ext cx="21270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>
                <a:latin typeface="Cooper Black" panose="0208090404030B020404" pitchFamily="18" charset="0"/>
              </a:rPr>
              <a:t>Oude verkavelingen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A6F86DE-5046-4B66-8978-FDA8903B092B}"/>
              </a:ext>
            </a:extLst>
          </p:cNvPr>
          <p:cNvSpPr txBox="1"/>
          <p:nvPr/>
        </p:nvSpPr>
        <p:spPr>
          <a:xfrm>
            <a:off x="6679977" y="2772862"/>
            <a:ext cx="16543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>
                <a:latin typeface="Cooper Black" panose="0208090404030B020404" pitchFamily="18" charset="0"/>
              </a:rPr>
              <a:t>Centrumstraat</a:t>
            </a:r>
            <a:endParaRPr lang="nl-BE" sz="1000" dirty="0">
              <a:solidFill>
                <a:srgbClr val="FF5050"/>
              </a:solidFill>
              <a:latin typeface="Cooper Black" panose="0208090404030B0204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8D774E3-E940-43FF-9F0D-C2814CD83F12}"/>
              </a:ext>
            </a:extLst>
          </p:cNvPr>
          <p:cNvSpPr txBox="1"/>
          <p:nvPr/>
        </p:nvSpPr>
        <p:spPr>
          <a:xfrm>
            <a:off x="6711570" y="4210934"/>
            <a:ext cx="2158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>
                <a:latin typeface="Cooper Black" panose="0208090404030B020404" pitchFamily="18" charset="0"/>
              </a:rPr>
              <a:t>Met schoolomgeving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F14A01D-765F-4245-852B-981379364168}"/>
              </a:ext>
            </a:extLst>
          </p:cNvPr>
          <p:cNvSpPr txBox="1"/>
          <p:nvPr/>
        </p:nvSpPr>
        <p:spPr>
          <a:xfrm>
            <a:off x="6684675" y="5461455"/>
            <a:ext cx="14566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>
                <a:latin typeface="Cooper Black" panose="0208090404030B020404" pitchFamily="18" charset="0"/>
              </a:rPr>
              <a:t>Verbinding </a:t>
            </a:r>
            <a:br>
              <a:rPr lang="nl-BE" sz="1500" dirty="0">
                <a:latin typeface="Cooper Black" panose="0208090404030B020404" pitchFamily="18" charset="0"/>
              </a:rPr>
            </a:br>
            <a:r>
              <a:rPr lang="nl-BE" sz="1500" dirty="0">
                <a:latin typeface="Cooper Black" panose="0208090404030B020404" pitchFamily="18" charset="0"/>
              </a:rPr>
              <a:t>buitengebied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2FA849-CF3C-4324-9B9A-174ABDD5F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811" y="2053099"/>
            <a:ext cx="339058" cy="32316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4F0D7F4-99AE-4FDE-8F44-AB16362E2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591" y="3096344"/>
            <a:ext cx="330921" cy="323165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99B159A-3F09-4205-9F59-2865D494C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8040" y="4213339"/>
            <a:ext cx="328463" cy="32316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6B245AA-218B-42F2-82AF-7A45EAC171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5004" y="5533780"/>
            <a:ext cx="318793" cy="298868"/>
          </a:xfrm>
          <a:prstGeom prst="rect">
            <a:avLst/>
          </a:prstGeom>
        </p:spPr>
      </p:pic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AAF9574A-561D-4E23-9097-05216DA9273B}"/>
              </a:ext>
            </a:extLst>
          </p:cNvPr>
          <p:cNvCxnSpPr>
            <a:endCxn id="16" idx="1"/>
          </p:cNvCxnSpPr>
          <p:nvPr/>
        </p:nvCxnSpPr>
        <p:spPr>
          <a:xfrm>
            <a:off x="1835696" y="3816424"/>
            <a:ext cx="4875874" cy="556093"/>
          </a:xfrm>
          <a:prstGeom prst="straightConnector1">
            <a:avLst/>
          </a:prstGeom>
          <a:ln w="38100">
            <a:solidFill>
              <a:srgbClr val="FF3300"/>
            </a:solidFill>
            <a:prstDash val="sys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A8030BE6-F1AA-4A44-8E82-5B5097A63CB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1847384" y="2934445"/>
            <a:ext cx="4832593" cy="1567348"/>
          </a:xfrm>
          <a:prstGeom prst="straightConnector1">
            <a:avLst/>
          </a:prstGeom>
          <a:ln w="38100">
            <a:solidFill>
              <a:srgbClr val="FF3300"/>
            </a:solidFill>
            <a:prstDash val="sys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A42E5FB5-C9FC-4F18-A7EC-DDEE44C75444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987750" y="1836222"/>
            <a:ext cx="3677419" cy="2622084"/>
          </a:xfrm>
          <a:prstGeom prst="straightConnector1">
            <a:avLst/>
          </a:prstGeom>
          <a:ln w="38100">
            <a:solidFill>
              <a:srgbClr val="FF3300"/>
            </a:solidFill>
            <a:prstDash val="sys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1D409E62-A334-40FB-90C6-2D20F39602F1}"/>
              </a:ext>
            </a:extLst>
          </p:cNvPr>
          <p:cNvCxnSpPr>
            <a:cxnSpLocks/>
          </p:cNvCxnSpPr>
          <p:nvPr/>
        </p:nvCxnSpPr>
        <p:spPr>
          <a:xfrm>
            <a:off x="6060243" y="3728527"/>
            <a:ext cx="654035" cy="1943174"/>
          </a:xfrm>
          <a:prstGeom prst="straightConnector1">
            <a:avLst/>
          </a:prstGeom>
          <a:ln w="38100">
            <a:solidFill>
              <a:srgbClr val="FF3300"/>
            </a:solidFill>
            <a:prstDash val="sys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al 5">
            <a:extLst>
              <a:ext uri="{FF2B5EF4-FFF2-40B4-BE49-F238E27FC236}">
                <a16:creationId xmlns:a16="http://schemas.microsoft.com/office/drawing/2014/main" id="{F9F8C867-EBFC-9FB8-9420-44AAB77D8988}"/>
              </a:ext>
            </a:extLst>
          </p:cNvPr>
          <p:cNvSpPr/>
          <p:nvPr/>
        </p:nvSpPr>
        <p:spPr>
          <a:xfrm>
            <a:off x="107504" y="106570"/>
            <a:ext cx="1224136" cy="1208360"/>
          </a:xfrm>
          <a:prstGeom prst="ellipse">
            <a:avLst/>
          </a:prstGeom>
          <a:blipFill>
            <a:blip r:embed="rId11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898806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6AD1B-AAA1-B58C-643F-4898B38B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BB8BBB-91DD-2B74-63BC-AC56673376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32</a:t>
            </a:fld>
            <a:endParaRPr lang="nl-NL" altLang="en-US"/>
          </a:p>
        </p:txBody>
      </p:sp>
      <p:pic>
        <p:nvPicPr>
          <p:cNvPr id="13" name="Afbeelding 12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D86EB5F5-A26B-12A0-7F84-279DCF48F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681"/>
            <a:ext cx="5220073" cy="3480048"/>
          </a:xfrm>
          <a:prstGeom prst="rect">
            <a:avLst/>
          </a:prstGeom>
        </p:spPr>
      </p:pic>
      <p:pic>
        <p:nvPicPr>
          <p:cNvPr id="11" name="Afbeelding 10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3CF3654B-70B9-22E4-1C62-410518BFB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22731"/>
            <a:ext cx="5148064" cy="3432043"/>
          </a:xfrm>
          <a:prstGeom prst="rect">
            <a:avLst/>
          </a:prstGeom>
        </p:spPr>
      </p:pic>
      <p:pic>
        <p:nvPicPr>
          <p:cNvPr id="14" name="Afbeelding 13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2F215796-0B3C-290C-0AF9-9258FFD35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1136"/>
            <a:ext cx="5146183" cy="3430788"/>
          </a:xfrm>
          <a:prstGeom prst="rect">
            <a:avLst/>
          </a:prstGeom>
        </p:spPr>
      </p:pic>
      <p:pic>
        <p:nvPicPr>
          <p:cNvPr id="10" name="Tijdelijke aanduiding voor inhoud 9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A77741B0-AE53-EC1F-1642-C3B9D1C74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24702"/>
            <a:ext cx="5148063" cy="3433297"/>
          </a:xfrm>
        </p:spPr>
      </p:pic>
      <p:sp>
        <p:nvSpPr>
          <p:cNvPr id="15" name="Pijl: rechts 14">
            <a:extLst>
              <a:ext uri="{FF2B5EF4-FFF2-40B4-BE49-F238E27FC236}">
                <a16:creationId xmlns:a16="http://schemas.microsoft.com/office/drawing/2014/main" id="{0980740F-4A65-9EFD-1BAE-64E5572D474C}"/>
              </a:ext>
            </a:extLst>
          </p:cNvPr>
          <p:cNvSpPr/>
          <p:nvPr/>
        </p:nvSpPr>
        <p:spPr>
          <a:xfrm>
            <a:off x="3707904" y="1500019"/>
            <a:ext cx="864096" cy="643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E675CA38-7010-993E-AB80-5BB7EE518511}"/>
              </a:ext>
            </a:extLst>
          </p:cNvPr>
          <p:cNvSpPr/>
          <p:nvPr/>
        </p:nvSpPr>
        <p:spPr>
          <a:xfrm>
            <a:off x="3707904" y="5357981"/>
            <a:ext cx="864096" cy="643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784205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5A913-09F6-4D37-EB0E-21D654D0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FF0000"/>
                </a:solidFill>
              </a:rPr>
              <a:t>Samen met </a:t>
            </a:r>
            <a:r>
              <a:rPr lang="nl-BE" u="sng" dirty="0">
                <a:solidFill>
                  <a:srgbClr val="FF0000"/>
                </a:solidFill>
              </a:rPr>
              <a:t>provincie &amp;</a:t>
            </a:r>
            <a:r>
              <a:rPr lang="nl-BE" dirty="0">
                <a:solidFill>
                  <a:srgbClr val="FF0000"/>
                </a:solidFill>
              </a:rPr>
              <a:t> </a:t>
            </a:r>
            <a:br>
              <a:rPr lang="nl-BE" dirty="0">
                <a:solidFill>
                  <a:srgbClr val="FF0000"/>
                </a:solidFill>
              </a:rPr>
            </a:br>
            <a:r>
              <a:rPr lang="nl-BE" u="sng" dirty="0">
                <a:solidFill>
                  <a:srgbClr val="FF0000"/>
                </a:solidFill>
              </a:rPr>
              <a:t>regio Neteland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A8F2D6-5869-759F-81F3-1BC406CD204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endParaRPr lang="nl-BE" sz="1000" dirty="0"/>
          </a:p>
          <a:p>
            <a:r>
              <a:rPr lang="nl-BE" dirty="0"/>
              <a:t>5 gemeenten, 3 ambities, 8 perspectieven, 7 strategieën, 5 wensbeelden en 5 type-maatregelen</a:t>
            </a:r>
          </a:p>
        </p:txBody>
      </p:sp>
      <p:pic>
        <p:nvPicPr>
          <p:cNvPr id="8" name="Tijdelijke aanduiding voor inhoud 7" descr="Afbeelding met logo&#10;&#10;Automatisch gegenereerde beschrijving">
            <a:extLst>
              <a:ext uri="{FF2B5EF4-FFF2-40B4-BE49-F238E27FC236}">
                <a16:creationId xmlns:a16="http://schemas.microsoft.com/office/drawing/2014/main" id="{F902E772-995E-A329-E959-3AF7560C470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624"/>
            <a:ext cx="2205804" cy="2008929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6E14A4-BDAF-51D0-1ADA-64463046E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9AB801-315A-4B44-B5BB-6039948690E2}" type="slidenum">
              <a:rPr lang="nl-NL" altLang="en-US" smtClean="0"/>
              <a:pPr>
                <a:defRPr/>
              </a:pPr>
              <a:t>33</a:t>
            </a:fld>
            <a:endParaRPr lang="nl-NL" alt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BA9A1FA-BC07-A88E-1507-07BF291E2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6"/>
          <a:stretch/>
        </p:blipFill>
        <p:spPr>
          <a:xfrm>
            <a:off x="0" y="2809326"/>
            <a:ext cx="9144000" cy="40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841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10578-4339-8A05-45CB-D596FEE2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Meer info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337591-7490-7EB2-F38F-F9ACE5689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dirty="0">
                <a:solidFill>
                  <a:srgbClr val="00B050"/>
                </a:solidFill>
              </a:rPr>
              <a:t>www.vorselaar.be/</a:t>
            </a:r>
            <a:br>
              <a:rPr lang="nl-BE" b="1" dirty="0">
                <a:solidFill>
                  <a:srgbClr val="00B050"/>
                </a:solidFill>
              </a:rPr>
            </a:br>
            <a:r>
              <a:rPr lang="nl-BE" b="1" dirty="0">
                <a:solidFill>
                  <a:srgbClr val="00B050"/>
                </a:solidFill>
              </a:rPr>
              <a:t>blauwgroen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C8DBB0-EE99-650F-5CE7-BFDB200D9D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34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576C8C-CC19-4725-494A-52CACFF7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39" y="0"/>
            <a:ext cx="5603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4940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1C69CA-910E-2DF0-9072-AFD89C08F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834880" cy="4411662"/>
          </a:xfrm>
        </p:spPr>
        <p:txBody>
          <a:bodyPr wrap="square" anchor="t">
            <a:normAutofit/>
          </a:bodyPr>
          <a:lstStyle/>
          <a:p>
            <a:r>
              <a:rPr lang="en-US" sz="2400" dirty="0" err="1"/>
              <a:t>Aanpak</a:t>
            </a:r>
            <a:r>
              <a:rPr lang="en-US" sz="2400" dirty="0"/>
              <a:t> </a:t>
            </a:r>
            <a:r>
              <a:rPr lang="en-US" sz="2400" dirty="0" err="1"/>
              <a:t>overstorten</a:t>
            </a:r>
            <a:endParaRPr lang="en-US" sz="2400" dirty="0"/>
          </a:p>
          <a:p>
            <a:r>
              <a:rPr lang="en-US" sz="2400" dirty="0"/>
              <a:t>Continu </a:t>
            </a:r>
            <a:r>
              <a:rPr lang="en-US" sz="2400" dirty="0" err="1"/>
              <a:t>ontharden</a:t>
            </a:r>
            <a:endParaRPr lang="en-US" sz="2400" dirty="0"/>
          </a:p>
          <a:p>
            <a:r>
              <a:rPr lang="en-US" sz="2400" dirty="0" err="1"/>
              <a:t>Aanleg</a:t>
            </a:r>
            <a:r>
              <a:rPr lang="en-US" sz="2400" dirty="0"/>
              <a:t> wadi’s en </a:t>
            </a:r>
            <a:r>
              <a:rPr lang="en-US" sz="2400" dirty="0" err="1"/>
              <a:t>infiltratiegrachten</a:t>
            </a:r>
            <a:r>
              <a:rPr lang="en-US" sz="2400" dirty="0"/>
              <a:t> en -</a:t>
            </a:r>
            <a:r>
              <a:rPr lang="en-US" sz="2400" dirty="0" err="1"/>
              <a:t>bermen</a:t>
            </a:r>
            <a:endParaRPr lang="en-US" sz="2400" dirty="0"/>
          </a:p>
          <a:p>
            <a:r>
              <a:rPr lang="en-US" sz="2400" dirty="0" err="1"/>
              <a:t>Dorpskernvernieuwing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 err="1"/>
              <a:t>groenaanleg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 err="1"/>
              <a:t>pleinen</a:t>
            </a:r>
            <a:r>
              <a:rPr lang="en-US" sz="2400" dirty="0"/>
              <a:t> en </a:t>
            </a:r>
            <a:r>
              <a:rPr lang="en-US" sz="2400" dirty="0" err="1"/>
              <a:t>parken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6" descr="OO0809 Vorselaar - Dorpskern Vorselaar | Vlaams Bouwmeester">
            <a:extLst>
              <a:ext uri="{FF2B5EF4-FFF2-40B4-BE49-F238E27FC236}">
                <a16:creationId xmlns:a16="http://schemas.microsoft.com/office/drawing/2014/main" id="{2D5C6A7D-4126-32EC-FB00-6250315B0E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8" r="21584" b="-1"/>
          <a:stretch/>
        </p:blipFill>
        <p:spPr bwMode="auto">
          <a:xfrm>
            <a:off x="5732892" y="3232672"/>
            <a:ext cx="3411108" cy="36059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8C7C9C-7BFB-026D-7331-0C76FD2482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C2CB7A6D-22A6-4A6F-BB31-33CF9B2818E2}" type="slidenum">
              <a:rPr lang="nl-NL" altLang="en-US" smtClean="0"/>
              <a:pPr>
                <a:spcAft>
                  <a:spcPts val="600"/>
                </a:spcAft>
              </a:pPr>
              <a:t>4</a:t>
            </a:fld>
            <a:endParaRPr lang="nl-NL" alt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7BE545D-5E22-D341-3509-FB8E7B5E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(1) Acties in woonkern</a:t>
            </a:r>
          </a:p>
        </p:txBody>
      </p:sp>
      <p:pic>
        <p:nvPicPr>
          <p:cNvPr id="2" name="Tijdelijke aanduiding voor inhoud 3">
            <a:extLst>
              <a:ext uri="{FF2B5EF4-FFF2-40B4-BE49-F238E27FC236}">
                <a16:creationId xmlns:a16="http://schemas.microsoft.com/office/drawing/2014/main" id="{0FC4D638-F9B2-DA4A-87B2-A1FAD6F990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>
            <a:off x="3253727" y="4366750"/>
            <a:ext cx="2825053" cy="211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oe Vorselaar een modelgemeente werd: 'Je moet de Vlaming niet bruuskeren'">
            <a:extLst>
              <a:ext uri="{FF2B5EF4-FFF2-40B4-BE49-F238E27FC236}">
                <a16:creationId xmlns:a16="http://schemas.microsoft.com/office/drawing/2014/main" id="{B048CB5E-E4F3-E733-E1AF-6137FC351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 bwMode="auto">
          <a:xfrm>
            <a:off x="5732892" y="-27384"/>
            <a:ext cx="3411108" cy="404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0545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299B-6FA1-23F4-14C7-5A4E6BF2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nl-BE" dirty="0"/>
              <a:t>(2) Acties in natuurgebieden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86C0B2-A70A-D743-224C-CEEA51463E3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 wrap="square" anchor="t">
            <a:normAutofit/>
          </a:bodyPr>
          <a:lstStyle/>
          <a:p>
            <a:r>
              <a:rPr lang="nl-BE" sz="2400" dirty="0"/>
              <a:t>Ontharden </a:t>
            </a:r>
            <a:br>
              <a:rPr lang="nl-BE" sz="2400" dirty="0"/>
            </a:br>
            <a:r>
              <a:rPr lang="nl-BE" sz="2400" dirty="0"/>
              <a:t>(Grote Opkuis)</a:t>
            </a:r>
          </a:p>
          <a:p>
            <a:endParaRPr lang="nl-BE" sz="2400" dirty="0"/>
          </a:p>
          <a:p>
            <a:r>
              <a:rPr lang="nl-BE" sz="2400" dirty="0"/>
              <a:t>Herstellen valleien</a:t>
            </a:r>
          </a:p>
          <a:p>
            <a:r>
              <a:rPr lang="nl-BE" sz="2400" dirty="0"/>
              <a:t>Natte natuur creëren</a:t>
            </a:r>
          </a:p>
          <a:p>
            <a:r>
              <a:rPr lang="nl-BE" sz="2400" dirty="0"/>
              <a:t>Her-</a:t>
            </a:r>
            <a:r>
              <a:rPr lang="nl-BE" sz="2400" dirty="0" err="1"/>
              <a:t>meandering</a:t>
            </a:r>
            <a:r>
              <a:rPr lang="nl-BE" sz="2400" dirty="0"/>
              <a:t>: waterconservering met focus op infiltratie en vertraagde afvoer in waterlopen</a:t>
            </a:r>
          </a:p>
        </p:txBody>
      </p:sp>
      <p:pic>
        <p:nvPicPr>
          <p:cNvPr id="5" name="Picture 4" descr="Wandelen in de Kempen: Lovenhoek Vorselaar - Compleet Geluk">
            <a:extLst>
              <a:ext uri="{FF2B5EF4-FFF2-40B4-BE49-F238E27FC236}">
                <a16:creationId xmlns:a16="http://schemas.microsoft.com/office/drawing/2014/main" id="{FE86ECF8-8DBD-C39E-FC67-22C35A138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7" b="14977"/>
          <a:stretch/>
        </p:blipFill>
        <p:spPr bwMode="auto">
          <a:xfrm>
            <a:off x="4648201" y="4250839"/>
            <a:ext cx="4448233" cy="234651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A046AD-E94A-95C2-EDEF-B1DABFB2DA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C2CB7A6D-22A6-4A6F-BB31-33CF9B2818E2}" type="slidenum">
              <a:rPr lang="nl-NL" altLang="en-US" smtClean="0"/>
              <a:pPr>
                <a:spcAft>
                  <a:spcPts val="600"/>
                </a:spcAft>
              </a:pPr>
              <a:t>5</a:t>
            </a:fld>
            <a:endParaRPr lang="nl-NL" altLang="en-US"/>
          </a:p>
        </p:txBody>
      </p:sp>
      <p:pic>
        <p:nvPicPr>
          <p:cNvPr id="5122" name="Picture 2" descr="Natuurreservaat Lovenhoek wandelroutes en hikes | Komoot">
            <a:extLst>
              <a:ext uri="{FF2B5EF4-FFF2-40B4-BE49-F238E27FC236}">
                <a16:creationId xmlns:a16="http://schemas.microsoft.com/office/drawing/2014/main" id="{3478EAA9-D52C-C4B1-3702-BAEEFDCAB0D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16217"/>
            <a:ext cx="3514724" cy="263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955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8315B-FAAF-7E51-76F8-E40CDB5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(3) Acties in landbouwgebied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39E11D-DD41-0796-B5FB-EFE6963F8E7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BE" dirty="0" err="1"/>
              <a:t>Beek.Boer.Bodem</a:t>
            </a:r>
            <a:endParaRPr lang="nl-BE" dirty="0"/>
          </a:p>
          <a:p>
            <a:r>
              <a:rPr lang="nl-BE" dirty="0"/>
              <a:t>Stuwen plaatsen</a:t>
            </a:r>
          </a:p>
          <a:p>
            <a:r>
              <a:rPr lang="nl-BE" dirty="0"/>
              <a:t>Bermbeheer</a:t>
            </a:r>
          </a:p>
          <a:p>
            <a:r>
              <a:rPr lang="nl-BE" dirty="0" err="1"/>
              <a:t>Peilgestuurde</a:t>
            </a:r>
            <a:r>
              <a:rPr lang="nl-BE" dirty="0"/>
              <a:t> drainage</a:t>
            </a:r>
          </a:p>
          <a:p>
            <a:r>
              <a:rPr lang="nl-BE" dirty="0" err="1"/>
              <a:t>Klimaatrobuuste</a:t>
            </a:r>
            <a:r>
              <a:rPr lang="nl-BE" dirty="0"/>
              <a:t> gewassen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3BCD30-02C1-8492-EB50-04A5D08939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1DD9D-0775-43CA-8C07-358FE52EB2FE}" type="slidenum">
              <a:rPr lang="nl-NL" altLang="en-US" smtClean="0"/>
              <a:pPr/>
              <a:t>6</a:t>
            </a:fld>
            <a:endParaRPr lang="nl-NL" altLang="en-US"/>
          </a:p>
        </p:txBody>
      </p:sp>
      <p:pic>
        <p:nvPicPr>
          <p:cNvPr id="7" name="Picture 2" descr="Demo-markt Klimaatboeren - De Kleine Nete">
            <a:extLst>
              <a:ext uri="{FF2B5EF4-FFF2-40B4-BE49-F238E27FC236}">
                <a16:creationId xmlns:a16="http://schemas.microsoft.com/office/drawing/2014/main" id="{4828EF6F-DD8F-BACC-F2AD-89CB109F1A4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27664"/>
            <a:ext cx="4038600" cy="20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ek.boer.bodem} - Boerennatuur">
            <a:extLst>
              <a:ext uri="{FF2B5EF4-FFF2-40B4-BE49-F238E27FC236}">
                <a16:creationId xmlns:a16="http://schemas.microsoft.com/office/drawing/2014/main" id="{A27239F0-6DB3-1D67-C0DC-B1B81781A9F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4043451" cy="22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eek.boer.bodem} - Boerennatuur">
            <a:extLst>
              <a:ext uri="{FF2B5EF4-FFF2-40B4-BE49-F238E27FC236}">
                <a16:creationId xmlns:a16="http://schemas.microsoft.com/office/drawing/2014/main" id="{E08B6BE7-83CB-8C3E-C8CD-6BAB985F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8" y="4705831"/>
            <a:ext cx="4788234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6308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C41C9-3B7F-C5C2-A06B-973FC553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nl-BE" dirty="0"/>
              <a:t>(4) Acties in scholen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A76AB4-9E8A-B1D0-EB70-F196A9519E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09A1DD9D-0775-43CA-8C07-358FE52EB2FE}" type="slidenum">
              <a:rPr lang="nl-NL" altLang="en-US" smtClean="0"/>
              <a:pPr>
                <a:spcAft>
                  <a:spcPts val="600"/>
                </a:spcAft>
              </a:pPr>
              <a:t>7</a:t>
            </a:fld>
            <a:endParaRPr lang="nl-NL" altLang="en-US"/>
          </a:p>
        </p:txBody>
      </p:sp>
      <p:pic>
        <p:nvPicPr>
          <p:cNvPr id="4100" name="Picture 4" descr="Nieuws over Gemeenteschool Vorselaar? De Knipoog">
            <a:extLst>
              <a:ext uri="{FF2B5EF4-FFF2-40B4-BE49-F238E27FC236}">
                <a16:creationId xmlns:a16="http://schemas.microsoft.com/office/drawing/2014/main" id="{4AE15512-DC47-914F-7627-F73DBA62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8" y="1967685"/>
            <a:ext cx="4603097" cy="35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buitenshuis, kleding, boom, speeltuin&#10;&#10;Automatisch gegenereerde beschrijving">
            <a:extLst>
              <a:ext uri="{FF2B5EF4-FFF2-40B4-BE49-F238E27FC236}">
                <a16:creationId xmlns:a16="http://schemas.microsoft.com/office/drawing/2014/main" id="{C0E8A924-87C6-BC49-9D00-C725CB2D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341"/>
            <a:ext cx="4139952" cy="2759968"/>
          </a:xfrm>
          <a:prstGeom prst="rect">
            <a:avLst/>
          </a:prstGeom>
        </p:spPr>
      </p:pic>
      <p:pic>
        <p:nvPicPr>
          <p:cNvPr id="11" name="Afbeelding 10" descr="Afbeelding met gras, buitenshuis, plant, veld&#10;&#10;Automatisch gegenereerde beschrijving">
            <a:extLst>
              <a:ext uri="{FF2B5EF4-FFF2-40B4-BE49-F238E27FC236}">
                <a16:creationId xmlns:a16="http://schemas.microsoft.com/office/drawing/2014/main" id="{8393D256-4C57-6ABF-1409-EB5F71787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51" y="3317392"/>
            <a:ext cx="4166855" cy="23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501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18C15E-6F2F-59A5-3FAF-3E4E07F67A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8</a:t>
            </a:fld>
            <a:endParaRPr lang="nl-NL" alt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E0DFA79-309D-F455-778A-361685F31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466273"/>
            <a:ext cx="5796136" cy="434710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1913224-E19F-D73F-9042-150965A8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6" y="3728882"/>
            <a:ext cx="2976329" cy="2232248"/>
          </a:xfrm>
          <a:prstGeom prst="rect">
            <a:avLst/>
          </a:prstGeom>
        </p:spPr>
      </p:pic>
      <p:pic>
        <p:nvPicPr>
          <p:cNvPr id="10" name="Picture 2" descr="Blauwgroen netwerk (vervolg) – Vorselaar">
            <a:extLst>
              <a:ext uri="{FF2B5EF4-FFF2-40B4-BE49-F238E27FC236}">
                <a16:creationId xmlns:a16="http://schemas.microsoft.com/office/drawing/2014/main" id="{66385D42-BBE0-9D7A-3598-D6E186F18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1" b="13975"/>
          <a:stretch/>
        </p:blipFill>
        <p:spPr bwMode="auto">
          <a:xfrm>
            <a:off x="6002067" y="5157193"/>
            <a:ext cx="3141933" cy="1656184"/>
          </a:xfrm>
          <a:prstGeom prst="rect">
            <a:avLst/>
          </a:prstGeom>
          <a:solidFill>
            <a:srgbClr val="FFFFFF"/>
          </a:solidFill>
          <a:effectLst>
            <a:innerShdw blurRad="63500" dist="50800" dir="13500000">
              <a:schemeClr val="bg1">
                <a:alpha val="50000"/>
              </a:schemeClr>
            </a:inn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9A3F70F-1AF5-7D71-1275-95F8D9FCA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960" y="116632"/>
            <a:ext cx="5381536" cy="27657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D43DC7E-767D-C93B-899B-6AD571015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2" y="116632"/>
            <a:ext cx="4153473" cy="31151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ACC8DB-F071-703D-F5DE-B3A990AD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04" y="2288389"/>
            <a:ext cx="7543800" cy="680057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Realisatie “Groenplaats”</a:t>
            </a: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A924BA9F-F7B8-63BF-EC2F-7C7136D0E368}"/>
              </a:ext>
            </a:extLst>
          </p:cNvPr>
          <p:cNvSpPr/>
          <p:nvPr/>
        </p:nvSpPr>
        <p:spPr>
          <a:xfrm>
            <a:off x="6952532" y="2656705"/>
            <a:ext cx="576064" cy="7145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BDE8E392-9B7E-2856-9808-4F09D3E4C47E}"/>
              </a:ext>
            </a:extLst>
          </p:cNvPr>
          <p:cNvSpPr/>
          <p:nvPr/>
        </p:nvSpPr>
        <p:spPr>
          <a:xfrm>
            <a:off x="874338" y="3007409"/>
            <a:ext cx="576064" cy="9361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13540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46E80-2FC3-4707-BDE0-3B9CA954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Visietekst duurzaam schooldomein, </a:t>
            </a:r>
            <a:r>
              <a:rPr lang="nl-BE" dirty="0" err="1"/>
              <a:t>ism</a:t>
            </a:r>
            <a:r>
              <a:rPr lang="nl-BE" dirty="0"/>
              <a:t> Regionaal Landschap/gemeente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98D8BA-E937-4E3B-BB89-B688E4771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" y="1556792"/>
            <a:ext cx="4262354" cy="4411662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BE" sz="11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(Uit: Opportuniteit 1 - De kracht van verbinding)</a:t>
            </a:r>
            <a:endParaRPr lang="nl-BE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“Intern op de campus zorgde de doorgedreven verzelfstandiging ervoor dat de aspiratie naar een </a:t>
            </a:r>
            <a:r>
              <a:rPr lang="nl-BE" sz="105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concreet actiegericht en verbindend project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groeide.”</a:t>
            </a:r>
            <a:endParaRPr lang="nl-B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BE" sz="11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(Uit: Opportuniteit 2 - Gezamenlijke communicatie)</a:t>
            </a:r>
            <a:endParaRPr lang="nl-BE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“Iedereen is trots op het groene karakter van de campus en de omgeving. Het is een echte troef. Het biedt kansen voor </a:t>
            </a:r>
            <a:r>
              <a:rPr lang="nl-BE" sz="105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gezamenlijke branding en identiteit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endParaRPr lang="nl-B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nl-BE" sz="1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l-BE" sz="11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(Uit: Opportuniteit 3 - Gedeeld ruimtegebruik en ‘uitbreken’)</a:t>
            </a:r>
            <a:endParaRPr lang="nl-BE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“Gedeeld ruimtegebruik op de campus enerzijds en meer uitbreken en samenwerken buiten de campus anderzijds moeten we verder durven exploreren. De </a:t>
            </a:r>
            <a:r>
              <a:rPr lang="nl-BE" sz="105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uitwerking van een masterplan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moet kansen bieden om niet enkel over het muurtje te kijken maar ook écht out of </a:t>
            </a:r>
            <a:r>
              <a:rPr lang="nl-BE" sz="105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box te denken en een </a:t>
            </a:r>
            <a:r>
              <a:rPr lang="nl-BE" sz="105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integrale </a:t>
            </a:r>
            <a:r>
              <a:rPr lang="nl-BE" sz="1050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campusbrede</a:t>
            </a:r>
            <a:r>
              <a:rPr lang="nl-BE" sz="105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visie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 ontwikkelen </a:t>
            </a:r>
            <a:r>
              <a:rPr lang="nl-BE" sz="105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i.f.v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infrastructuur en buitenruimte, veiligheid, hemelwater, groen, parkeren, verbindingswegen, diensten, enz.”</a:t>
            </a:r>
            <a:endParaRPr lang="nl-B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nl-BE" sz="11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(Uit: Opportuniteit 4 - Bouw- en renovatieprojecten)</a:t>
            </a:r>
            <a:endParaRPr lang="nl-BE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“Door de opmaak van </a:t>
            </a:r>
            <a:r>
              <a:rPr lang="nl-BE" sz="105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masterplan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ontwikkelen we een visie die </a:t>
            </a:r>
            <a:r>
              <a:rPr lang="nl-BE" sz="10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slimme keuzes kan 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maken voor de toekomst.”</a:t>
            </a:r>
            <a:endParaRPr lang="nl-B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BE" sz="11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(Uit: Opportuniteit 10 - Momentum)</a:t>
            </a:r>
            <a:endParaRPr lang="nl-BE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“Tenslotte is de grootste opportuniteit dat we aanvoelen dat het momentum er is. </a:t>
            </a:r>
            <a:r>
              <a:rPr lang="nl-BE" sz="105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tijdsgeest,</a:t>
            </a:r>
            <a:r>
              <a:rPr lang="nl-B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het draagvlak voor dergelijke projecten, zowel extern (bv. bij de bevolking en overheden) als intern (bij bv. leerkrachten), zit helemaal mee.”</a:t>
            </a:r>
            <a:endParaRPr lang="nl-BE" sz="1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C57137-356D-485F-8004-D1457CEAC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45F09-5AC1-4092-B096-3B66280C2B9A}" type="slidenum">
              <a:rPr lang="nl-NL" altLang="en-US" smtClean="0"/>
              <a:pPr>
                <a:defRPr/>
              </a:pPr>
              <a:t>9</a:t>
            </a:fld>
            <a:endParaRPr lang="nl-NL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9FA73B-3186-4255-BCCE-F0F3F683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563" y="3185845"/>
            <a:ext cx="2422478" cy="3429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352AF0F-7D46-4C5F-A075-E7185D499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624" y="3185845"/>
            <a:ext cx="2310939" cy="3429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55BA3A4-68B3-4730-881F-89A74CDD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700808"/>
            <a:ext cx="4759065" cy="14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331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jabloon_ppt_huisstijl">
  <a:themeElements>
    <a:clrScheme name="Netwe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erk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e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e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e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8AB3F4C93144CBE6603EAC73695EB" ma:contentTypeVersion="16" ma:contentTypeDescription="Een nieuw document maken." ma:contentTypeScope="" ma:versionID="6f882ce138cfbb1e43ed086b5aa8ece5">
  <xsd:schema xmlns:xsd="http://www.w3.org/2001/XMLSchema" xmlns:xs="http://www.w3.org/2001/XMLSchema" xmlns:p="http://schemas.microsoft.com/office/2006/metadata/properties" xmlns:ns2="dacb4dc7-3169-414b-a656-e9d1fc261f66" xmlns:ns3="681b563c-c3e2-4bb6-80d0-d15781b6bf30" xmlns:ns4="2528a8cf-22b3-4b0b-9eb2-58242c7ea309" targetNamespace="http://schemas.microsoft.com/office/2006/metadata/properties" ma:root="true" ma:fieldsID="cdb1c9386eb98003717b2b95f3e6bbe2" ns2:_="" ns3:_="" ns4:_="">
    <xsd:import namespace="dacb4dc7-3169-414b-a656-e9d1fc261f66"/>
    <xsd:import namespace="681b563c-c3e2-4bb6-80d0-d15781b6bf30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Traject" minOccurs="0"/>
                <xsd:element ref="ns2:MediaServiceMetadata" minOccurs="0"/>
                <xsd:element ref="ns2:MediaServiceFastMetadata" minOccurs="0"/>
                <xsd:element ref="ns2:Eigenaar" minOccurs="0"/>
                <xsd:element ref="ns2:Typedocument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b4dc7-3169-414b-a656-e9d1fc261f66" elementFormDefault="qualified">
    <xsd:import namespace="http://schemas.microsoft.com/office/2006/documentManagement/types"/>
    <xsd:import namespace="http://schemas.microsoft.com/office/infopath/2007/PartnerControls"/>
    <xsd:element name="Traject" ma:index="8" nillable="true" ma:displayName="Traject" ma:format="Dropdown" ma:internalName="Traject">
      <xsd:simpleType>
        <xsd:restriction base="dms:Choice">
          <xsd:enumeration value="Neteland II"/>
          <xsd:enumeration value="Keuze 3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Eigenaar" ma:index="11" nillable="true" ma:displayName="Eigenaar" ma:description="Wie heeft het document gemaakt" ma:format="Dropdown" ma:internalName="Eigenaar">
      <xsd:simpleType>
        <xsd:restriction base="dms:Text">
          <xsd:maxLength value="255"/>
        </xsd:restriction>
      </xsd:simpleType>
    </xsd:element>
    <xsd:element name="Typedocument" ma:index="12" nillable="true" ma:displayName="Type document" ma:format="Dropdown" ma:internalName="Typedocument">
      <xsd:simpleType>
        <xsd:restriction base="dms:Choice">
          <xsd:enumeration value="Verslag"/>
          <xsd:enumeration value="Presentatie"/>
          <xsd:enumeration value="Notitie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b563c-c3e2-4bb6-80d0-d15781b6bf3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21fb064-8429-474d-aa96-ea193702381c}" ma:internalName="TaxCatchAll" ma:showField="CatchAllData" ma:web="681b563c-c3e2-4bb6-80d0-d15781b6bf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C9D3EE-93B5-485E-8B09-F221B97864F0}"/>
</file>

<file path=customXml/itemProps2.xml><?xml version="1.0" encoding="utf-8"?>
<ds:datastoreItem xmlns:ds="http://schemas.openxmlformats.org/officeDocument/2006/customXml" ds:itemID="{F57E1294-5540-4405-BC98-BE6962F05863}"/>
</file>

<file path=docProps/app.xml><?xml version="1.0" encoding="utf-8"?>
<Properties xmlns="http://schemas.openxmlformats.org/officeDocument/2006/extended-properties" xmlns:vt="http://schemas.openxmlformats.org/officeDocument/2006/docPropsVTypes">
  <Template>Sjabloon_ppt_huisstijl</Template>
  <TotalTime>10</TotalTime>
  <Words>1161</Words>
  <Application>Microsoft Office PowerPoint</Application>
  <PresentationFormat>Diavoorstelling (4:3)</PresentationFormat>
  <Paragraphs>181</Paragraphs>
  <Slides>34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Arial</vt:lpstr>
      <vt:lpstr>Book Antiqua</vt:lpstr>
      <vt:lpstr>Calibri</vt:lpstr>
      <vt:lpstr>Cooper Black</vt:lpstr>
      <vt:lpstr>Lato</vt:lpstr>
      <vt:lpstr>Wingdings</vt:lpstr>
      <vt:lpstr>Sjabloon_ppt_huisstijl</vt:lpstr>
      <vt:lpstr>Vorselaar,  ambassadeur groenblauw</vt:lpstr>
      <vt:lpstr>Agenda</vt:lpstr>
      <vt:lpstr>Beleidscontext</vt:lpstr>
      <vt:lpstr>(1) Acties in woonkern</vt:lpstr>
      <vt:lpstr>(2) Acties in natuurgebieden</vt:lpstr>
      <vt:lpstr>(3) Acties in landbouwgebied</vt:lpstr>
      <vt:lpstr>(4) Acties in scholen</vt:lpstr>
      <vt:lpstr>Realisatie “Groenplaats”</vt:lpstr>
      <vt:lpstr>Visietekst duurzaam schooldomein, ism Regionaal Landschap/gemeente</vt:lpstr>
      <vt:lpstr>(5) Ook centraal  op Marktplein</vt:lpstr>
      <vt:lpstr>PowerPoint-presentatie</vt:lpstr>
      <vt:lpstr>(6) Creatie gemeentepark </vt:lpstr>
      <vt:lpstr>PowerPoint-presentatie</vt:lpstr>
      <vt:lpstr>PowerPoint-presentatie</vt:lpstr>
      <vt:lpstr> Volhardende aanpak: netwerk</vt:lpstr>
      <vt:lpstr> Systemische aanpak</vt:lpstr>
      <vt:lpstr>PowerPoint-presentatie</vt:lpstr>
      <vt:lpstr>PowerPoint-presentatie</vt:lpstr>
      <vt:lpstr>PowerPoint-presentatie</vt:lpstr>
      <vt:lpstr> Langetermijn aanpak (straten)</vt:lpstr>
      <vt:lpstr>PowerPoint-presentatie</vt:lpstr>
      <vt:lpstr> Participatieve aanpak</vt:lpstr>
      <vt:lpstr>PowerPoint-presentatie</vt:lpstr>
      <vt:lpstr> Samen- aanpak …</vt:lpstr>
      <vt:lpstr>Samen met  Vlaamse overheid</vt:lpstr>
      <vt:lpstr>Quick win 1  Klooster- &amp; schooldomein</vt:lpstr>
      <vt:lpstr>Focuszones</vt:lpstr>
      <vt:lpstr>Quick win 2  blauwgroene verbindingen</vt:lpstr>
      <vt:lpstr>Quick win 3  Woon-zorgas ontwikkelen</vt:lpstr>
      <vt:lpstr>PowerPoint-presentatie</vt:lpstr>
      <vt:lpstr>Transformatieproject:  heraanleg van 104 straten</vt:lpstr>
      <vt:lpstr>PowerPoint-presentatie</vt:lpstr>
      <vt:lpstr>Samen met provincie &amp;  regio Neteland</vt:lpstr>
      <vt:lpstr>Meer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Gemeente Vorselaar</dc:title>
  <dc:creator>burgemeester@vorselaar.be</dc:creator>
  <cp:lastModifiedBy>APERS Leen</cp:lastModifiedBy>
  <cp:revision>167</cp:revision>
  <cp:lastPrinted>2022-04-20T06:27:23Z</cp:lastPrinted>
  <dcterms:created xsi:type="dcterms:W3CDTF">2011-09-12T08:53:34Z</dcterms:created>
  <dcterms:modified xsi:type="dcterms:W3CDTF">2023-12-11T13:59:43Z</dcterms:modified>
</cp:coreProperties>
</file>