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9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9" r:id="rId5"/>
    <p:sldMasterId id="2147485058" r:id="rId6"/>
    <p:sldMasterId id="2147485034" r:id="rId7"/>
    <p:sldMasterId id="2147485022" r:id="rId8"/>
    <p:sldMasterId id="2147484722" r:id="rId9"/>
    <p:sldMasterId id="2147485046" r:id="rId10"/>
    <p:sldMasterId id="2147485070" r:id="rId11"/>
    <p:sldMasterId id="2147485085" r:id="rId12"/>
    <p:sldMasterId id="2147485113" r:id="rId13"/>
    <p:sldMasterId id="2147485125" r:id="rId14"/>
  </p:sldMasterIdLst>
  <p:notesMasterIdLst>
    <p:notesMasterId r:id="rId57"/>
  </p:notesMasterIdLst>
  <p:handoutMasterIdLst>
    <p:handoutMasterId r:id="rId58"/>
  </p:handoutMasterIdLst>
  <p:sldIdLst>
    <p:sldId id="729" r:id="rId15"/>
    <p:sldId id="260" r:id="rId16"/>
    <p:sldId id="717" r:id="rId17"/>
    <p:sldId id="718" r:id="rId18"/>
    <p:sldId id="728" r:id="rId19"/>
    <p:sldId id="716" r:id="rId20"/>
    <p:sldId id="719" r:id="rId21"/>
    <p:sldId id="257" r:id="rId22"/>
    <p:sldId id="419" r:id="rId23"/>
    <p:sldId id="418" r:id="rId24"/>
    <p:sldId id="425" r:id="rId25"/>
    <p:sldId id="426" r:id="rId26"/>
    <p:sldId id="261" r:id="rId27"/>
    <p:sldId id="262" r:id="rId28"/>
    <p:sldId id="263" r:id="rId29"/>
    <p:sldId id="264" r:id="rId30"/>
    <p:sldId id="723" r:id="rId31"/>
    <p:sldId id="715" r:id="rId32"/>
    <p:sldId id="377" r:id="rId33"/>
    <p:sldId id="712" r:id="rId34"/>
    <p:sldId id="345" r:id="rId35"/>
    <p:sldId id="724" r:id="rId36"/>
    <p:sldId id="306" r:id="rId37"/>
    <p:sldId id="725" r:id="rId38"/>
    <p:sldId id="720" r:id="rId39"/>
    <p:sldId id="258" r:id="rId40"/>
    <p:sldId id="721" r:id="rId41"/>
    <p:sldId id="722" r:id="rId42"/>
    <p:sldId id="726" r:id="rId43"/>
    <p:sldId id="395" r:id="rId44"/>
    <p:sldId id="2204" r:id="rId45"/>
    <p:sldId id="2198" r:id="rId46"/>
    <p:sldId id="768" r:id="rId47"/>
    <p:sldId id="2196" r:id="rId48"/>
    <p:sldId id="2203" r:id="rId49"/>
    <p:sldId id="2206" r:id="rId50"/>
    <p:sldId id="2207" r:id="rId51"/>
    <p:sldId id="2205" r:id="rId52"/>
    <p:sldId id="2184" r:id="rId53"/>
    <p:sldId id="731" r:id="rId54"/>
    <p:sldId id="730" r:id="rId55"/>
    <p:sldId id="727" r:id="rId56"/>
  </p:sldIdLst>
  <p:sldSz cx="9144000" cy="6858000" type="screen4x3"/>
  <p:notesSz cx="7104063" cy="10234613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Interstate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Interstate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Interstate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Interstate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037">
          <p15:clr>
            <a:srgbClr val="A4A3A4"/>
          </p15:clr>
        </p15:guide>
        <p15:guide id="2" pos="6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313232"/>
    <a:srgbClr val="572932"/>
    <a:srgbClr val="0066CC"/>
    <a:srgbClr val="C0C0C0"/>
    <a:srgbClr val="131313"/>
    <a:srgbClr val="008000"/>
    <a:srgbClr val="D34838"/>
    <a:srgbClr val="C10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76998" autoAdjust="0"/>
  </p:normalViewPr>
  <p:slideViewPr>
    <p:cSldViewPr>
      <p:cViewPr varScale="1">
        <p:scale>
          <a:sx n="51" d="100"/>
          <a:sy n="51" d="100"/>
        </p:scale>
        <p:origin x="1668" y="48"/>
      </p:cViewPr>
      <p:guideLst>
        <p:guide orient="horz" pos="4037"/>
        <p:guide pos="6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528" y="-90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61" Type="http://schemas.openxmlformats.org/officeDocument/2006/relationships/theme" Target="theme/theme1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0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37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presProps" Target="presProp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tableStyles" Target="tableStyles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notesMaster" Target="notesMasters/notesMaster1.xml"/><Relationship Id="rId10" Type="http://schemas.openxmlformats.org/officeDocument/2006/relationships/slideMaster" Target="slideMasters/slideMaster6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202" cy="512304"/>
          </a:xfrm>
          <a:prstGeom prst="rect">
            <a:avLst/>
          </a:prstGeom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Interstate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203" y="0"/>
            <a:ext cx="3079202" cy="512304"/>
          </a:xfrm>
          <a:prstGeom prst="rect">
            <a:avLst/>
          </a:prstGeom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Interstate" pitchFamily="2" charset="0"/>
                <a:cs typeface="+mn-cs"/>
              </a:defRPr>
            </a:lvl1pPr>
          </a:lstStyle>
          <a:p>
            <a:pPr>
              <a:defRPr/>
            </a:pPr>
            <a:fld id="{2A45BD85-A28E-47A8-9317-829D57360F65}" type="datetime1">
              <a:rPr lang="en-US"/>
              <a:pPr>
                <a:defRPr/>
              </a:pPr>
              <a:t>12/11/2023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673"/>
            <a:ext cx="3079202" cy="512303"/>
          </a:xfrm>
          <a:prstGeom prst="rect">
            <a:avLst/>
          </a:prstGeom>
        </p:spPr>
        <p:txBody>
          <a:bodyPr vert="horz" wrap="square" lIns="94796" tIns="47398" rIns="94796" bIns="4739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Interstate" pitchFamily="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203" y="9720673"/>
            <a:ext cx="3079202" cy="512303"/>
          </a:xfrm>
          <a:prstGeom prst="rect">
            <a:avLst/>
          </a:prstGeom>
        </p:spPr>
        <p:txBody>
          <a:bodyPr vert="horz" wrap="square" lIns="94796" tIns="47398" rIns="94796" bIns="4739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Interstate" pitchFamily="2" charset="0"/>
                <a:cs typeface="+mn-cs"/>
              </a:defRPr>
            </a:lvl1pPr>
          </a:lstStyle>
          <a:p>
            <a:pPr>
              <a:defRPr/>
            </a:pPr>
            <a:fld id="{B2407760-28E9-4E6E-A58A-EE99BDD4A8A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94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9202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203" y="0"/>
            <a:ext cx="3079202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65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075" y="4861155"/>
            <a:ext cx="5683914" cy="4605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noProof="0"/>
              <a:t>Click to edit Master text styles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673"/>
            <a:ext cx="3079202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96" tIns="47398" rIns="94796" bIns="4739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203" y="9720673"/>
            <a:ext cx="3079202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96" tIns="47398" rIns="94796" bIns="4739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  <a:cs typeface="+mn-cs"/>
              </a:defRPr>
            </a:lvl1pPr>
          </a:lstStyle>
          <a:p>
            <a:pPr>
              <a:defRPr/>
            </a:pPr>
            <a:fld id="{F6454BD2-4683-431F-A07F-D636C691B6DF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29390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2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454BD2-4683-431F-A07F-D636C691B6DF}" type="slidenum">
              <a:rPr lang="nl-BE" smtClean="0"/>
              <a:pPr>
                <a:defRPr/>
              </a:pPr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9934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hape 61">
            <a:extLst>
              <a:ext uri="{FF2B5EF4-FFF2-40B4-BE49-F238E27FC236}">
                <a16:creationId xmlns:a16="http://schemas.microsoft.com/office/drawing/2014/main" id="{7F1308EB-0AC0-E21F-601C-DE271D0C009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65225" y="690563"/>
            <a:ext cx="4608513" cy="34559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Shape 62">
            <a:extLst>
              <a:ext uri="{FF2B5EF4-FFF2-40B4-BE49-F238E27FC236}">
                <a16:creationId xmlns:a16="http://schemas.microsoft.com/office/drawing/2014/main" id="{01CB1837-C6CC-841D-5772-F61EAF0699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93738" y="4376738"/>
            <a:ext cx="5548312" cy="4148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50" tIns="92250" rIns="92250" bIns="92250"/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808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jdelijke aanduiding voor dia-afbeelding 1">
            <a:extLst>
              <a:ext uri="{FF2B5EF4-FFF2-40B4-BE49-F238E27FC236}">
                <a16:creationId xmlns:a16="http://schemas.microsoft.com/office/drawing/2014/main" id="{2DAB45E6-8934-20EC-580D-C6D1C7EA15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Tijdelijke aanduiding voor notities 2">
            <a:extLst>
              <a:ext uri="{FF2B5EF4-FFF2-40B4-BE49-F238E27FC236}">
                <a16:creationId xmlns:a16="http://schemas.microsoft.com/office/drawing/2014/main" id="{C025F397-BCDD-9C06-E21F-56BBE94DDC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/>
          </a:p>
        </p:txBody>
      </p:sp>
      <p:sp>
        <p:nvSpPr>
          <p:cNvPr id="22532" name="Tijdelijke aanduiding voor dianummer 3">
            <a:extLst>
              <a:ext uri="{FF2B5EF4-FFF2-40B4-BE49-F238E27FC236}">
                <a16:creationId xmlns:a16="http://schemas.microsoft.com/office/drawing/2014/main" id="{EFBF99EE-C11F-45D2-8801-2034125FDB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9300" indent="-2873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2525" indent="-2301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4488" indent="-2301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76450" indent="-2301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33650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0850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48050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05250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306F85-406C-4116-B3D3-0962B1B32B94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jdelijke aanduiding voor dia-afbeelding 1">
            <a:extLst>
              <a:ext uri="{FF2B5EF4-FFF2-40B4-BE49-F238E27FC236}">
                <a16:creationId xmlns:a16="http://schemas.microsoft.com/office/drawing/2014/main" id="{0ECB2BBE-0BFD-F0B3-000C-822C376CE6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Tijdelijke aanduiding voor notities 2">
            <a:extLst>
              <a:ext uri="{FF2B5EF4-FFF2-40B4-BE49-F238E27FC236}">
                <a16:creationId xmlns:a16="http://schemas.microsoft.com/office/drawing/2014/main" id="{C5F61E55-8A6A-D3EA-9B7D-0AD8D9C432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/>
          </a:p>
        </p:txBody>
      </p:sp>
      <p:sp>
        <p:nvSpPr>
          <p:cNvPr id="26628" name="Tijdelijke aanduiding voor dianummer 3">
            <a:extLst>
              <a:ext uri="{FF2B5EF4-FFF2-40B4-BE49-F238E27FC236}">
                <a16:creationId xmlns:a16="http://schemas.microsoft.com/office/drawing/2014/main" id="{326DCC6B-6FBF-E64B-8712-59ECB2C7E8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9300" indent="-2873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2525" indent="-2301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4488" indent="-2301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76450" indent="-2301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33650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0850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48050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05250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ADA16A-CBF5-49B3-8AC6-42D5E587E99B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jdelijke aanduiding voor dia-afbeelding 1">
            <a:extLst>
              <a:ext uri="{FF2B5EF4-FFF2-40B4-BE49-F238E27FC236}">
                <a16:creationId xmlns:a16="http://schemas.microsoft.com/office/drawing/2014/main" id="{2DAB45E6-8934-20EC-580D-C6D1C7EA15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Tijdelijke aanduiding voor notities 2">
            <a:extLst>
              <a:ext uri="{FF2B5EF4-FFF2-40B4-BE49-F238E27FC236}">
                <a16:creationId xmlns:a16="http://schemas.microsoft.com/office/drawing/2014/main" id="{C025F397-BCDD-9C06-E21F-56BBE94DDC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/>
          </a:p>
        </p:txBody>
      </p:sp>
      <p:sp>
        <p:nvSpPr>
          <p:cNvPr id="22532" name="Tijdelijke aanduiding voor dianummer 3">
            <a:extLst>
              <a:ext uri="{FF2B5EF4-FFF2-40B4-BE49-F238E27FC236}">
                <a16:creationId xmlns:a16="http://schemas.microsoft.com/office/drawing/2014/main" id="{EFBF99EE-C11F-45D2-8801-2034125FDB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9300" indent="-2873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2525" indent="-2301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4488" indent="-2301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76450" indent="-2301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33650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0850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48050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05250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306F85-406C-4116-B3D3-0962B1B32B94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119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jdelijke aanduiding voor dia-afbeelding 1">
            <a:extLst>
              <a:ext uri="{FF2B5EF4-FFF2-40B4-BE49-F238E27FC236}">
                <a16:creationId xmlns:a16="http://schemas.microsoft.com/office/drawing/2014/main" id="{0ECB2BBE-0BFD-F0B3-000C-822C376CE6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Tijdelijke aanduiding voor notities 2">
            <a:extLst>
              <a:ext uri="{FF2B5EF4-FFF2-40B4-BE49-F238E27FC236}">
                <a16:creationId xmlns:a16="http://schemas.microsoft.com/office/drawing/2014/main" id="{C5F61E55-8A6A-D3EA-9B7D-0AD8D9C432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/>
          </a:p>
        </p:txBody>
      </p:sp>
      <p:sp>
        <p:nvSpPr>
          <p:cNvPr id="26628" name="Tijdelijke aanduiding voor dianummer 3">
            <a:extLst>
              <a:ext uri="{FF2B5EF4-FFF2-40B4-BE49-F238E27FC236}">
                <a16:creationId xmlns:a16="http://schemas.microsoft.com/office/drawing/2014/main" id="{326DCC6B-6FBF-E64B-8712-59ECB2C7E8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9300" indent="-2873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2525" indent="-2301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4488" indent="-2301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76450" indent="-2301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33650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0850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48050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05250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ADA16A-CBF5-49B3-8AC6-42D5E587E99B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284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jdelijke aanduiding voor dia-afbeelding 1">
            <a:extLst>
              <a:ext uri="{FF2B5EF4-FFF2-40B4-BE49-F238E27FC236}">
                <a16:creationId xmlns:a16="http://schemas.microsoft.com/office/drawing/2014/main" id="{0ECB2BBE-0BFD-F0B3-000C-822C376CE6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Tijdelijke aanduiding voor notities 2">
            <a:extLst>
              <a:ext uri="{FF2B5EF4-FFF2-40B4-BE49-F238E27FC236}">
                <a16:creationId xmlns:a16="http://schemas.microsoft.com/office/drawing/2014/main" id="{C5F61E55-8A6A-D3EA-9B7D-0AD8D9C432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/>
          </a:p>
        </p:txBody>
      </p:sp>
      <p:sp>
        <p:nvSpPr>
          <p:cNvPr id="26628" name="Tijdelijke aanduiding voor dianummer 3">
            <a:extLst>
              <a:ext uri="{FF2B5EF4-FFF2-40B4-BE49-F238E27FC236}">
                <a16:creationId xmlns:a16="http://schemas.microsoft.com/office/drawing/2014/main" id="{326DCC6B-6FBF-E64B-8712-59ECB2C7E8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9300" indent="-2873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2525" indent="-2301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4488" indent="-2301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76450" indent="-2301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33650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0850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48050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05250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ADA16A-CBF5-49B3-8AC6-42D5E587E99B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0432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jdelijke aanduiding voor dia-afbeelding 1">
            <a:extLst>
              <a:ext uri="{FF2B5EF4-FFF2-40B4-BE49-F238E27FC236}">
                <a16:creationId xmlns:a16="http://schemas.microsoft.com/office/drawing/2014/main" id="{0ECB2BBE-0BFD-F0B3-000C-822C376CE6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Tijdelijke aanduiding voor notities 2">
            <a:extLst>
              <a:ext uri="{FF2B5EF4-FFF2-40B4-BE49-F238E27FC236}">
                <a16:creationId xmlns:a16="http://schemas.microsoft.com/office/drawing/2014/main" id="{C5F61E55-8A6A-D3EA-9B7D-0AD8D9C432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/>
          </a:p>
        </p:txBody>
      </p:sp>
      <p:sp>
        <p:nvSpPr>
          <p:cNvPr id="26628" name="Tijdelijke aanduiding voor dianummer 3">
            <a:extLst>
              <a:ext uri="{FF2B5EF4-FFF2-40B4-BE49-F238E27FC236}">
                <a16:creationId xmlns:a16="http://schemas.microsoft.com/office/drawing/2014/main" id="{326DCC6B-6FBF-E64B-8712-59ECB2C7E8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9300" indent="-2873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2525" indent="-2301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4488" indent="-2301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76450" indent="-2301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33650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0850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48050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05250" indent="-23018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ADA16A-CBF5-49B3-8AC6-42D5E587E99B}" type="slidenum">
              <a:rPr kumimoji="0" lang="en-US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381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3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49626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4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0704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6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4924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3573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/>
              <a:pPr>
                <a:defRPr/>
              </a:pPr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7647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DOEL</a:t>
            </a:r>
            <a:r>
              <a:rPr lang="nl-NL" baseline="0" dirty="0"/>
              <a:t> TOELICHTING</a:t>
            </a:r>
          </a:p>
          <a:p>
            <a:r>
              <a:rPr lang="nl-NL" baseline="0" dirty="0"/>
              <a:t>Ter informatie, zodat iedereen weet dat dit project gaat lopen in gemeente</a:t>
            </a:r>
          </a:p>
          <a:p>
            <a:r>
              <a:rPr lang="nl-NL" baseline="0" dirty="0"/>
              <a:t>Om af te toetsen op welke momenten wie betrokken wil worden – gaan we die afstemming praktisch uitvoeren.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75003-9DAD-4C95-84BB-B4DAF7191D3C}" type="slidenum">
              <a:rPr lang="nl-BE" smtClean="0"/>
              <a:pPr>
                <a:defRPr/>
              </a:pPr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90494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z="11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​</a:t>
            </a:r>
            <a:r>
              <a:rPr lang="nl-B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/>
              </a:rPr>
              <a:t>Wij </a:t>
            </a:r>
            <a:r>
              <a:rPr lang="nl-BE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/>
              </a:rPr>
              <a:t>ondersteunen </a:t>
            </a:r>
            <a:r>
              <a:rPr lang="nl-B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/>
              </a:rPr>
              <a:t>inwoners en lokaal bestuur om </a:t>
            </a:r>
            <a:r>
              <a:rPr lang="nl-BE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/>
              </a:rPr>
              <a:t>samen hun dorp veerkrachtiger te maken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/>
              </a:rPr>
              <a:t>​​</a:t>
            </a:r>
          </a:p>
          <a:p>
            <a:r>
              <a:rPr lang="nl-B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/>
              </a:rPr>
              <a:t>​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/>
              </a:rPr>
              <a:t>​</a:t>
            </a:r>
            <a:r>
              <a:rPr lang="nl-B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/>
              </a:rPr>
              <a:t>Veerkrachtiger?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Verdana"/>
            </a:endParaRPr>
          </a:p>
          <a:p>
            <a:r>
              <a:rPr lang="nl-B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/>
              </a:rPr>
              <a:t>= De </a:t>
            </a:r>
            <a:r>
              <a:rPr lang="nl-BE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/>
              </a:rPr>
              <a:t>kracht </a:t>
            </a:r>
            <a:r>
              <a:rPr lang="nl-B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/>
              </a:rPr>
              <a:t>van een dorpsgemeenschap (inwoners, middenveld, gemeentebestuur) </a:t>
            </a:r>
            <a:r>
              <a:rPr lang="nl-BE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/>
              </a:rPr>
              <a:t>vergroten </a:t>
            </a:r>
            <a:r>
              <a:rPr lang="nl-B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/>
              </a:rPr>
              <a:t>om </a:t>
            </a:r>
            <a:r>
              <a:rPr lang="nl-BE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/>
              </a:rPr>
              <a:t>zelf met gezamenlijke uitdagingen om te gaan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/>
              </a:rPr>
              <a:t>​​</a:t>
            </a:r>
          </a:p>
          <a:p>
            <a:r>
              <a:rPr lang="nl-BE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/>
              </a:rPr>
              <a:t>​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/>
              </a:rPr>
              <a:t>​</a:t>
            </a:r>
            <a:r>
              <a:rPr lang="nl-B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/>
              </a:rPr>
              <a:t>Gezamenlijke uitdagingen?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Verdana"/>
            </a:endParaRPr>
          </a:p>
          <a:p>
            <a:r>
              <a:rPr lang="nl-B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/>
              </a:rPr>
              <a:t>= Gezamenlijke uitdagingen voor het dorp </a:t>
            </a:r>
            <a:r>
              <a:rPr lang="nl-BE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/>
              </a:rPr>
              <a:t>samen </a:t>
            </a:r>
            <a:r>
              <a:rPr lang="nl-B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/>
              </a:rPr>
              <a:t>zichtbaar maken, bespreken, benoemen, beslissingen nemen, waar mogelijk aanpakken</a:t>
            </a:r>
          </a:p>
          <a:p>
            <a:pPr rtl="0" fontAlgn="base"/>
            <a:r>
              <a:rPr lang="nl-BE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Wij </a:t>
            </a:r>
            <a:r>
              <a:rPr lang="nl-BE" sz="1100" b="1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ondersteunen</a:t>
            </a:r>
            <a:r>
              <a:rPr lang="nl-BE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 inwoners en lokaal bestuur om </a:t>
            </a:r>
            <a:r>
              <a:rPr lang="nl-BE" sz="1100" b="1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samen</a:t>
            </a:r>
            <a:r>
              <a:rPr lang="nl-BE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 </a:t>
            </a:r>
            <a:r>
              <a:rPr lang="nl-BE" sz="1100" b="1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hun dorp veerkrachtiger te maken</a:t>
            </a:r>
            <a:r>
              <a:rPr lang="en-US" sz="11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​</a:t>
            </a:r>
          </a:p>
          <a:p>
            <a:pPr rtl="0" fontAlgn="base"/>
            <a:r>
              <a:rPr lang="nl-BE" sz="11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​</a:t>
            </a:r>
            <a:r>
              <a:rPr lang="nl-BE" sz="1100" b="0" i="1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Hun dorp veerkrachtiger maken? Wat is dat?</a:t>
            </a:r>
            <a:r>
              <a:rPr lang="en-US" sz="11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​</a:t>
            </a:r>
          </a:p>
          <a:p>
            <a:pPr rtl="0" fontAlgn="base"/>
            <a:r>
              <a:rPr lang="nl-BE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= De </a:t>
            </a:r>
            <a:r>
              <a:rPr lang="nl-BE" sz="1100" b="1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kracht</a:t>
            </a:r>
            <a:r>
              <a:rPr lang="nl-BE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 van een dorpsgemeenschap (inwoners, middenveld, gemeentebestuur) </a:t>
            </a:r>
            <a:r>
              <a:rPr lang="nl-BE" sz="1100" b="1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vergroten</a:t>
            </a:r>
            <a:r>
              <a:rPr lang="nl-BE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 om </a:t>
            </a:r>
            <a:r>
              <a:rPr lang="nl-BE" sz="1100" b="1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zelf met gezamenlijke uitdagingen om te gaan</a:t>
            </a:r>
            <a:r>
              <a:rPr lang="en-US" sz="11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​</a:t>
            </a:r>
          </a:p>
          <a:p>
            <a:pPr rtl="0" fontAlgn="base"/>
            <a:r>
              <a:rPr lang="nl-BE" sz="11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​</a:t>
            </a:r>
            <a:r>
              <a:rPr lang="nl-BE" sz="1100" b="0" i="1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Met gezamenlijke uitdagingen omgaan? Wat is dat?</a:t>
            </a:r>
            <a:r>
              <a:rPr lang="en-US" sz="11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​</a:t>
            </a:r>
          </a:p>
          <a:p>
            <a:pPr rtl="0" fontAlgn="base"/>
            <a:r>
              <a:rPr lang="nl-BE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= Gezamenlijke uitdagingen voor het dorp </a:t>
            </a:r>
            <a:r>
              <a:rPr lang="nl-BE" sz="1100" b="1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samen</a:t>
            </a:r>
            <a:r>
              <a:rPr lang="nl-BE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 zichtbaar maken, bespreken, benoemen, beslissingen nemen, waar mogelijk aanpakken</a:t>
            </a:r>
            <a:endParaRPr lang="en-US" sz="1100" b="0" i="0" kern="1200" dirty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8310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454BD2-4683-431F-A07F-D636C691B6DF}" type="slidenum">
              <a:rPr lang="nl-BE" smtClean="0"/>
              <a:pPr>
                <a:defRPr/>
              </a:pPr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70593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2921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0" y="3136900"/>
            <a:ext cx="7704856" cy="449488"/>
          </a:xfrm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3861048"/>
            <a:ext cx="7456488" cy="386399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76500"/>
            <a:ext cx="8305800" cy="72390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 teks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09839" y="721346"/>
            <a:ext cx="1635580" cy="2852033"/>
          </a:xfrm>
        </p:spPr>
        <p:txBody>
          <a:bodyPr anchor="t">
            <a:noAutofit/>
          </a:bodyPr>
          <a:lstStyle>
            <a:lvl1pPr>
              <a:defRPr sz="30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Dia 9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956131-F04B-9F2D-7D5B-35D7BB1BEDF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921524" y="4475748"/>
            <a:ext cx="1741571" cy="1918162"/>
          </a:xfrm>
        </p:spPr>
        <p:txBody>
          <a:bodyPr/>
          <a:lstStyle>
            <a:lvl1pPr>
              <a:defRPr sz="1500" b="1">
                <a:solidFill>
                  <a:srgbClr val="585858"/>
                </a:solidFill>
              </a:defRPr>
            </a:lvl1pPr>
            <a:lvl2pPr marL="67500" indent="0">
              <a:buFontTx/>
              <a:buNone/>
              <a:defRPr sz="1350">
                <a:solidFill>
                  <a:srgbClr val="585858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titel 1</a:t>
            </a:r>
          </a:p>
          <a:p>
            <a:pPr lvl="1"/>
            <a:r>
              <a:rPr lang="nl-NL" dirty="0"/>
              <a:t>Klik op het icoon om een afbeelding toe te voegen.</a:t>
            </a:r>
          </a:p>
          <a:p>
            <a:pPr lvl="1"/>
            <a:endParaRPr lang="nl-NL" dirty="0"/>
          </a:p>
        </p:txBody>
      </p:sp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A88B8193-B21E-5C35-9CCA-FDBCE7AFD0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21524" y="720725"/>
            <a:ext cx="1741571" cy="3646488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2E46AD71-C2A1-30FA-3463-D6D061125C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30430" y="712098"/>
            <a:ext cx="3558338" cy="5681812"/>
          </a:xfrm>
        </p:spPr>
        <p:txBody>
          <a:bodyPr lIns="91440" rIns="91440">
            <a:normAutofit/>
          </a:bodyPr>
          <a:lstStyle>
            <a:lvl1pPr marL="257175" indent="-257175" algn="l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 sz="1500" cap="none" spc="0" baseline="0">
                <a:solidFill>
                  <a:srgbClr val="585858"/>
                </a:solidFill>
                <a:latin typeface="+mn-lt"/>
              </a:defRPr>
            </a:lvl1pPr>
            <a:lvl2pPr marL="401241" indent="-201216" algn="l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 lang="nl-NL" sz="1350" kern="1200" dirty="0" smtClean="0">
                <a:solidFill>
                  <a:srgbClr val="585858"/>
                </a:solidFill>
                <a:latin typeface="+mn-lt"/>
                <a:ea typeface="+mn-ea"/>
                <a:cs typeface="+mn-cs"/>
              </a:defRPr>
            </a:lvl2pPr>
            <a:lvl3pPr marL="536972" indent="-200025" algn="l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 lang="nl-NL" sz="1200" kern="1200" dirty="0" smtClean="0">
                <a:solidFill>
                  <a:srgbClr val="585858"/>
                </a:solidFill>
                <a:latin typeface="+mn-lt"/>
                <a:ea typeface="+mn-ea"/>
                <a:cs typeface="+mn-cs"/>
              </a:defRPr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nl-NL" dirty="0"/>
              <a:t>Opsomming 1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0"/>
            <a:r>
              <a:rPr lang="nl-NL" dirty="0"/>
              <a:t>Opsomming 2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0"/>
            <a:r>
              <a:rPr lang="nl-NL" dirty="0"/>
              <a:t>Opsomming 3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</p:txBody>
      </p:sp>
    </p:spTree>
    <p:extLst>
      <p:ext uri="{BB962C8B-B14F-4D97-AF65-F5344CB8AC3E}">
        <p14:creationId xmlns:p14="http://schemas.microsoft.com/office/powerpoint/2010/main" val="15989963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09839" y="721346"/>
            <a:ext cx="4080998" cy="818697"/>
          </a:xfrm>
        </p:spPr>
        <p:txBody>
          <a:bodyPr anchor="t">
            <a:noAutofit/>
          </a:bodyPr>
          <a:lstStyle>
            <a:lvl1pPr>
              <a:defRPr sz="30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Dia 10</a:t>
            </a:r>
            <a:endParaRPr lang="en-US" dirty="0"/>
          </a:p>
        </p:txBody>
      </p:sp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A88B8193-B21E-5C35-9CCA-FDBCE7AFD0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48827" y="720724"/>
            <a:ext cx="3158289" cy="5523665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7437092-691E-97EA-7E98-526B96205F4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09839" y="1755441"/>
            <a:ext cx="4080998" cy="4488947"/>
          </a:xfrm>
        </p:spPr>
        <p:txBody>
          <a:bodyPr/>
          <a:lstStyle>
            <a:lvl1pPr>
              <a:defRPr sz="1500" b="1">
                <a:solidFill>
                  <a:srgbClr val="585858"/>
                </a:solidFill>
              </a:defRPr>
            </a:lvl1pPr>
            <a:lvl2pPr marL="324675" indent="-257175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 sz="1500" b="0">
                <a:solidFill>
                  <a:srgbClr val="585858"/>
                </a:solidFill>
              </a:defRPr>
            </a:lvl2pPr>
            <a:lvl3pPr marL="401241" indent="-129779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 lang="nl-NL" sz="1350" kern="1200" dirty="0" smtClean="0">
                <a:solidFill>
                  <a:srgbClr val="585858"/>
                </a:solidFill>
                <a:latin typeface="+mn-lt"/>
                <a:ea typeface="+mn-ea"/>
                <a:cs typeface="+mn-cs"/>
              </a:defRPr>
            </a:lvl3pPr>
            <a:lvl4pPr marL="536972" indent="-135731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tabLst/>
              <a:defRPr>
                <a:solidFill>
                  <a:srgbClr val="585858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thema 1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0"/>
            <a:r>
              <a:rPr lang="nl-NL" dirty="0"/>
              <a:t>thema 2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989683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F03EB681-F45E-1AD4-FC5C-47872A2D8256}"/>
              </a:ext>
            </a:extLst>
          </p:cNvPr>
          <p:cNvSpPr/>
          <p:nvPr userDrawn="1"/>
        </p:nvSpPr>
        <p:spPr>
          <a:xfrm>
            <a:off x="1" y="-1"/>
            <a:ext cx="6829424" cy="24225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35782" y="361949"/>
            <a:ext cx="6107906" cy="1711780"/>
          </a:xfrm>
        </p:spPr>
        <p:txBody>
          <a:bodyPr anchor="t">
            <a:noAutofit/>
          </a:bodyPr>
          <a:lstStyle>
            <a:lvl1pPr algn="l">
              <a:defRPr sz="375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Dia 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8234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ie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1469" y="989043"/>
            <a:ext cx="3186371" cy="1668433"/>
          </a:xfrm>
        </p:spPr>
        <p:txBody>
          <a:bodyPr anchor="t">
            <a:normAutofit/>
          </a:bodyPr>
          <a:lstStyle>
            <a:lvl1pPr algn="r">
              <a:lnSpc>
                <a:spcPct val="85000"/>
              </a:lnSpc>
              <a:defRPr sz="2250" b="0" spc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Grafiek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1469" y="2657475"/>
            <a:ext cx="3186371" cy="3028950"/>
          </a:xfrm>
        </p:spPr>
        <p:txBody>
          <a:bodyPr lIns="91440" rIns="91440">
            <a:noAutofit/>
          </a:bodyPr>
          <a:lstStyle>
            <a:lvl1pPr marL="0" indent="0" algn="r">
              <a:buNone/>
              <a:defRPr sz="1500" cap="none" spc="0" baseline="0">
                <a:solidFill>
                  <a:srgbClr val="585858"/>
                </a:solidFill>
                <a:latin typeface="+mn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nl-NL" dirty="0"/>
              <a:t>Typ hier je tekst. Klik hiernaast op het icoon om je grafiek op te maken.</a:t>
            </a:r>
            <a:endParaRPr lang="en-US" dirty="0"/>
          </a:p>
        </p:txBody>
      </p:sp>
      <p:sp>
        <p:nvSpPr>
          <p:cNvPr id="6" name="Tijdelijke aanduiding voor grafiek 5">
            <a:extLst>
              <a:ext uri="{FF2B5EF4-FFF2-40B4-BE49-F238E27FC236}">
                <a16:creationId xmlns:a16="http://schemas.microsoft.com/office/drawing/2014/main" id="{9107DA2A-46DA-21DD-8FDD-BA57EF9C2B3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853339" y="989042"/>
            <a:ext cx="5036344" cy="5487958"/>
          </a:xfrm>
        </p:spPr>
        <p:txBody>
          <a:bodyPr/>
          <a:lstStyle/>
          <a:p>
            <a:r>
              <a:rPr lang="nl-NL"/>
              <a:t>Klik op het pictogram als u een grafiek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48518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ragen en 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3C6A65DF-5796-0E44-5B8C-888A29D1B8DE}"/>
              </a:ext>
            </a:extLst>
          </p:cNvPr>
          <p:cNvSpPr/>
          <p:nvPr userDrawn="1"/>
        </p:nvSpPr>
        <p:spPr>
          <a:xfrm>
            <a:off x="4626830" y="1581676"/>
            <a:ext cx="3399693" cy="5708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256CD290-11D6-231A-0B29-571AF7AEF7A6}"/>
              </a:ext>
            </a:extLst>
          </p:cNvPr>
          <p:cNvSpPr/>
          <p:nvPr userDrawn="1"/>
        </p:nvSpPr>
        <p:spPr>
          <a:xfrm>
            <a:off x="4626832" y="879217"/>
            <a:ext cx="1289538" cy="5708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626831" y="946466"/>
            <a:ext cx="1415654" cy="570838"/>
          </a:xfrm>
        </p:spPr>
        <p:txBody>
          <a:bodyPr anchor="t">
            <a:noAutofit/>
          </a:bodyPr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Vragen?</a:t>
            </a:r>
            <a:endParaRPr lang="en-US" dirty="0"/>
          </a:p>
        </p:txBody>
      </p:sp>
      <p:sp>
        <p:nvSpPr>
          <p:cNvPr id="18" name="Tijdelijke aanduiding voor inhoud 17">
            <a:extLst>
              <a:ext uri="{FF2B5EF4-FFF2-40B4-BE49-F238E27FC236}">
                <a16:creationId xmlns:a16="http://schemas.microsoft.com/office/drawing/2014/main" id="{25257F88-7A9E-CF21-B9AE-57FC9EE6F56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98621" y="2885308"/>
            <a:ext cx="2654426" cy="124777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85858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l-BE" dirty="0"/>
              <a:t>Organisatie</a:t>
            </a:r>
          </a:p>
          <a:p>
            <a:pPr lvl="0"/>
            <a:r>
              <a:rPr lang="nl-BE" dirty="0"/>
              <a:t>Mail</a:t>
            </a:r>
          </a:p>
          <a:p>
            <a:pPr lvl="0"/>
            <a:r>
              <a:rPr lang="nl-BE" dirty="0"/>
              <a:t>Telefoonnummer</a:t>
            </a:r>
          </a:p>
          <a:p>
            <a:pPr lvl="0"/>
            <a:endParaRPr lang="nl-BE" dirty="0"/>
          </a:p>
          <a:p>
            <a:pPr lvl="0"/>
            <a:endParaRPr lang="nl-BE" dirty="0"/>
          </a:p>
        </p:txBody>
      </p:sp>
      <p:sp>
        <p:nvSpPr>
          <p:cNvPr id="20" name="Tijdelijke aanduiding voor inhoud 19">
            <a:extLst>
              <a:ext uri="{FF2B5EF4-FFF2-40B4-BE49-F238E27FC236}">
                <a16:creationId xmlns:a16="http://schemas.microsoft.com/office/drawing/2014/main" id="{274E3E6A-7E1E-04EB-6E46-880F11C52A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598621" y="4653233"/>
            <a:ext cx="2654426" cy="1247777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85858"/>
                </a:solidFill>
              </a:defRPr>
            </a:lvl1pPr>
          </a:lstStyle>
          <a:p>
            <a:pPr lvl="0"/>
            <a:r>
              <a:rPr lang="nl-BE" dirty="0"/>
              <a:t>Organisatie</a:t>
            </a:r>
          </a:p>
          <a:p>
            <a:pPr lvl="0"/>
            <a:r>
              <a:rPr lang="nl-BE" dirty="0"/>
              <a:t>Mail</a:t>
            </a:r>
          </a:p>
          <a:p>
            <a:pPr lvl="0"/>
            <a:r>
              <a:rPr lang="nl-BE" dirty="0"/>
              <a:t>Telefoonnummer</a:t>
            </a:r>
          </a:p>
        </p:txBody>
      </p:sp>
      <p:sp>
        <p:nvSpPr>
          <p:cNvPr id="17" name="Tijdelijke aanduiding voor inhoud 16">
            <a:extLst>
              <a:ext uri="{FF2B5EF4-FFF2-40B4-BE49-F238E27FC236}">
                <a16:creationId xmlns:a16="http://schemas.microsoft.com/office/drawing/2014/main" id="{6450D786-9CA9-4955-D3F4-83947383E36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598622" y="2506390"/>
            <a:ext cx="2654426" cy="331404"/>
          </a:xfrm>
        </p:spPr>
        <p:txBody>
          <a:bodyPr>
            <a:normAutofit/>
          </a:bodyPr>
          <a:lstStyle>
            <a:lvl1pPr marL="0" indent="0" algn="l">
              <a:buNone/>
              <a:defRPr sz="1200" b="1">
                <a:solidFill>
                  <a:srgbClr val="585858"/>
                </a:solidFill>
              </a:defRPr>
            </a:lvl1pPr>
          </a:lstStyle>
          <a:p>
            <a:pPr lvl="0"/>
            <a:r>
              <a:rPr lang="nl-BE" dirty="0"/>
              <a:t>Voornaam en naam</a:t>
            </a:r>
          </a:p>
        </p:txBody>
      </p:sp>
      <p:sp>
        <p:nvSpPr>
          <p:cNvPr id="19" name="Tijdelijke aanduiding voor inhoud 16">
            <a:extLst>
              <a:ext uri="{FF2B5EF4-FFF2-40B4-BE49-F238E27FC236}">
                <a16:creationId xmlns:a16="http://schemas.microsoft.com/office/drawing/2014/main" id="{B281D1ED-64ED-FE27-9A4A-89F5402628E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598622" y="4289426"/>
            <a:ext cx="2654426" cy="331405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rgbClr val="585858"/>
                </a:solidFill>
              </a:defRPr>
            </a:lvl1pPr>
          </a:lstStyle>
          <a:p>
            <a:pPr lvl="0"/>
            <a:r>
              <a:rPr lang="nl-BE" dirty="0"/>
              <a:t>Voornaam en naam</a:t>
            </a:r>
          </a:p>
        </p:txBody>
      </p:sp>
      <p:sp>
        <p:nvSpPr>
          <p:cNvPr id="33" name="Tijdelijke aanduiding voor afbeelding 32">
            <a:extLst>
              <a:ext uri="{FF2B5EF4-FFF2-40B4-BE49-F238E27FC236}">
                <a16:creationId xmlns:a16="http://schemas.microsoft.com/office/drawing/2014/main" id="{9C7825AB-9B2C-DD73-611B-B7E8387CE57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26831" y="4289425"/>
            <a:ext cx="853336" cy="1631950"/>
          </a:xfrm>
        </p:spPr>
        <p:txBody>
          <a:bodyPr>
            <a:noAutofit/>
          </a:bodyPr>
          <a:lstStyle>
            <a:lvl1pPr>
              <a:defRPr sz="1350">
                <a:solidFill>
                  <a:srgbClr val="585858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34" name="Tijdelijke aanduiding voor afbeelding 32">
            <a:extLst>
              <a:ext uri="{FF2B5EF4-FFF2-40B4-BE49-F238E27FC236}">
                <a16:creationId xmlns:a16="http://schemas.microsoft.com/office/drawing/2014/main" id="{4625948A-4C29-FF64-C1B9-09A0ECCBE06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26831" y="2491610"/>
            <a:ext cx="853335" cy="1641475"/>
          </a:xfrm>
        </p:spPr>
        <p:txBody>
          <a:bodyPr>
            <a:noAutofit/>
          </a:bodyPr>
          <a:lstStyle>
            <a:lvl1pPr>
              <a:defRPr sz="1350">
                <a:solidFill>
                  <a:srgbClr val="585858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4F033BE2-C72E-3851-F569-B6B3C1A70E32}"/>
              </a:ext>
            </a:extLst>
          </p:cNvPr>
          <p:cNvSpPr txBox="1">
            <a:spLocks/>
          </p:cNvSpPr>
          <p:nvPr userDrawn="1"/>
        </p:nvSpPr>
        <p:spPr>
          <a:xfrm>
            <a:off x="4626832" y="1637659"/>
            <a:ext cx="3626216" cy="57083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kern="1200" spc="-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800" dirty="0"/>
              <a:t>Aarzel niet om ons te contacteren</a:t>
            </a:r>
            <a:endParaRPr lang="en-US" sz="1800" dirty="0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1FF89A43-4960-4147-8E30-124077F173D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3886200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47869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r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256CD290-11D6-231A-0B29-571AF7AEF7A6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6857999"/>
          </a:xfrm>
        </p:spPr>
        <p:txBody>
          <a:bodyPr anchor="ctr">
            <a:noAutofit/>
          </a:bodyPr>
          <a:lstStyle>
            <a:lvl1pPr algn="ctr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Vragen?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7495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0"/>
            <a:ext cx="914161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0094" y="1259380"/>
            <a:ext cx="7186613" cy="379839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5250" b="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 dirty="0"/>
              <a:t>“</a:t>
            </a:r>
            <a:r>
              <a:rPr lang="nl-NL" dirty="0" err="1"/>
              <a:t>there’s</a:t>
            </a:r>
            <a:r>
              <a:rPr lang="nl-NL" dirty="0"/>
              <a:t> a crack in </a:t>
            </a:r>
            <a:r>
              <a:rPr lang="nl-NL" dirty="0" err="1"/>
              <a:t>everything</a:t>
            </a:r>
            <a:r>
              <a:rPr lang="nl-NL" dirty="0"/>
              <a:t>, </a:t>
            </a:r>
            <a:r>
              <a:rPr lang="nl-NL" dirty="0" err="1"/>
              <a:t>that’s</a:t>
            </a:r>
            <a:r>
              <a:rPr lang="nl-NL" dirty="0"/>
              <a:t> 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light </a:t>
            </a:r>
            <a:r>
              <a:rPr lang="nl-NL" dirty="0" err="1"/>
              <a:t>gets</a:t>
            </a:r>
            <a:r>
              <a:rPr lang="nl-NL" dirty="0"/>
              <a:t> in”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50094" y="5207403"/>
            <a:ext cx="4430684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500" cap="none" spc="0" baseline="0">
                <a:solidFill>
                  <a:schemeClr val="tx2"/>
                </a:solidFill>
                <a:latin typeface="+mn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nl-NL" dirty="0"/>
              <a:t>- Leonard Cohen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67512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EC59D928-142C-8507-9A1C-5FFCFF0DA1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1898" y="1230805"/>
            <a:ext cx="3690071" cy="379839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125" b="0" spc="-38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“</a:t>
            </a:r>
            <a:r>
              <a:rPr lang="nl-NL" dirty="0" err="1"/>
              <a:t>there’s</a:t>
            </a:r>
            <a:r>
              <a:rPr lang="nl-NL" dirty="0"/>
              <a:t> a crack in </a:t>
            </a:r>
            <a:r>
              <a:rPr lang="nl-NL" dirty="0" err="1"/>
              <a:t>everything</a:t>
            </a:r>
            <a:r>
              <a:rPr lang="nl-NL" dirty="0"/>
              <a:t>, </a:t>
            </a:r>
            <a:r>
              <a:rPr lang="nl-NL" dirty="0" err="1"/>
              <a:t>that’s</a:t>
            </a:r>
            <a:r>
              <a:rPr lang="nl-NL" dirty="0"/>
              <a:t> 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light </a:t>
            </a:r>
            <a:r>
              <a:rPr lang="nl-NL" dirty="0" err="1"/>
              <a:t>gets</a:t>
            </a:r>
            <a:r>
              <a:rPr lang="nl-NL" dirty="0"/>
              <a:t> in”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1897" y="5117003"/>
            <a:ext cx="4430684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500" cap="none" spc="0" baseline="0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nl-NL" dirty="0"/>
              <a:t>- Leonard Cohen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9276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95BAE7-BC8D-EE3E-7C9C-EF085F1D5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B60C4DA-9E64-5B9E-5B78-FC76C2904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6844640-8D60-0B15-6CE4-8ED2480E5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B0D8-CAEF-4C16-8B79-66399157CE88}" type="datetimeFigureOut">
              <a:rPr lang="nl-BE" smtClean="0"/>
              <a:t>11/12/2023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D99C473-50DA-9129-9198-83A9C1E9C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8BEB383-AFF4-1CB9-21C9-120B426D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01D35-E8D2-4EA8-AFFA-C106EB9E2C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8846105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71A0B-CD9D-5989-CAD2-37A7F0ADF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D86505-7642-1A2B-E77C-ED4E57068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1FB1BBD-EAAD-B2D6-E183-79BCD0659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B0D8-CAEF-4C16-8B79-66399157CE88}" type="datetimeFigureOut">
              <a:rPr lang="nl-BE" smtClean="0"/>
              <a:t>11/12/2023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599DE27-A3C2-8C4D-E9C3-4F4656E14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EE8855-0FE1-8761-0D23-44CBD0590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01D35-E8D2-4EA8-AFFA-C106EB9E2C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59952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C9C23D-1595-52DC-B813-236A2D3D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0784C0-4F1E-B60E-D992-6DE733B64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BF0D5B-1FFD-6D57-FA9B-D055D90E4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B0D8-CAEF-4C16-8B79-66399157CE88}" type="datetimeFigureOut">
              <a:rPr lang="nl-BE" smtClean="0"/>
              <a:t>11/12/2023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FB1AAF8-DD5B-DDD4-7A9F-A1CD2EC90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1AC1EDD-4D86-74A8-4F2B-6A505DE0C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01D35-E8D2-4EA8-AFFA-C106EB9E2C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96828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C5DF16-C78A-B772-F5B1-160228181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E5D43C-1764-B402-CC58-3510F11E57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D5AAF93-0DBC-3082-571A-E61361949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94B18EC-5541-54CC-ED12-62B1076B9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B0D8-CAEF-4C16-8B79-66399157CE88}" type="datetimeFigureOut">
              <a:rPr lang="nl-BE" smtClean="0"/>
              <a:t>11/12/2023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0E63930-1D94-E768-9494-73C4256C6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6B98432-583C-AD40-82CA-F6A203434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01D35-E8D2-4EA8-AFFA-C106EB9E2C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8330199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E9C5E3-C647-29FF-6D1D-D0A09C235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BEEB369-A9C8-19A6-A08A-721C8B2F6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3807044-13C2-8810-2A69-35AC37B38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F127336-33C0-4C02-5B79-1D200ACD15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AD1B364-3395-C19C-15E7-64291DDFCA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CFB6F89-3B20-AC9F-4AE7-1B10A8A59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B0D8-CAEF-4C16-8B79-66399157CE88}" type="datetimeFigureOut">
              <a:rPr lang="nl-BE" smtClean="0"/>
              <a:t>11/12/2023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9B78D13-715E-13C5-8C22-DF2687B51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3DCA55F-40F0-8FC9-CD08-E326269E3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01D35-E8D2-4EA8-AFFA-C106EB9E2C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8817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5159F4-9E6F-63E6-796D-F41345FEB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B457D49-C566-1486-25BD-F699F753C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B0D8-CAEF-4C16-8B79-66399157CE88}" type="datetimeFigureOut">
              <a:rPr lang="nl-BE" smtClean="0"/>
              <a:t>11/12/2023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5DFFC2D-B93E-CF8B-1257-17569DD4B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D2D7B7F-3715-88AF-0163-6F533440B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01D35-E8D2-4EA8-AFFA-C106EB9E2C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458744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7A2573A-96BF-AC5D-94BC-E87E57CB6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B0D8-CAEF-4C16-8B79-66399157CE88}" type="datetimeFigureOut">
              <a:rPr lang="nl-BE" smtClean="0"/>
              <a:t>11/12/2023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740A3EF-5ECB-4226-9871-CEA1B26AA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919DAA6-94B9-68ED-A67A-C96133D6E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01D35-E8D2-4EA8-AFFA-C106EB9E2C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395972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701B34-09AA-B098-BAFE-3EB0328BF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505D21-CB14-13F6-65F2-C051244CB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6F147B3-58AB-7CEC-1AD4-C2FFFD2886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E0D00C2-B5B1-CF41-F593-A09951E76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B0D8-CAEF-4C16-8B79-66399157CE88}" type="datetimeFigureOut">
              <a:rPr lang="nl-BE" smtClean="0"/>
              <a:t>11/12/2023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D394B7D-62FF-4BD7-E241-0A7C73A26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476ABDE-57AC-6394-7D34-C01C7B956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01D35-E8D2-4EA8-AFFA-C106EB9E2C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869777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6E64F6-9083-236D-FB6A-AF61DCC62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4A2DD77-2045-1EDA-4E76-BCF7E4C83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B383E58-6558-6DCE-B6FE-8EE3DA0AC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7D3F8F8-1BD4-3D69-171D-C0609809F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B0D8-CAEF-4C16-8B79-66399157CE88}" type="datetimeFigureOut">
              <a:rPr lang="nl-BE" smtClean="0"/>
              <a:t>11/12/2023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5558D3C-805E-7F69-E128-FB62888BC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57CC1DF-1B90-DD32-2FDF-A0B7B8A97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01D35-E8D2-4EA8-AFFA-C106EB9E2C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4391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FB4EF4-0DB1-CD41-8BF0-CCCDCDBB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D8546F8-C512-460B-44B1-0A8A6394B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3328FBE-028D-BF57-4146-5A9D86504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B0D8-CAEF-4C16-8B79-66399157CE88}" type="datetimeFigureOut">
              <a:rPr lang="nl-BE" smtClean="0"/>
              <a:t>11/12/2023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8622E18-EC41-F801-E66F-6370725F5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91F7D3-D16B-47E8-C7DE-F3DEA4BA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01D35-E8D2-4EA8-AFFA-C106EB9E2C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99150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17DF2D8-C295-6ADC-D62A-0319DA07B2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C0E1943-A544-E988-1169-8456B7508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87D81A3-1068-8B18-095F-60474930B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B0D8-CAEF-4C16-8B79-66399157CE88}" type="datetimeFigureOut">
              <a:rPr lang="nl-BE" smtClean="0"/>
              <a:t>11/12/2023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A93DE6-D91D-AB1A-B6D3-5368BF669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66E8CA8-AE42-0510-77DD-D5395AD1A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01D35-E8D2-4EA8-AFFA-C106EB9E2C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808362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B3AC4-C892-C1C9-6D5E-6EFAB62B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3933E-2871-46BF-85FA-F016AE894F3B}" type="datetime1">
              <a:rPr lang="en-US"/>
              <a:pPr>
                <a:defRPr/>
              </a:pPr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1DA38-3594-9F9E-076C-B2A61BEB7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0A88D-E16B-7735-DEE1-68727E4C4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FFA56-4306-47AF-8BB4-6FFCB6ECA6C6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209052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749" y="5708280"/>
            <a:ext cx="1698525" cy="101500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3" t="26831" r="8423" b="24264"/>
          <a:stretch/>
        </p:blipFill>
        <p:spPr>
          <a:xfrm>
            <a:off x="1499174" y="1915968"/>
            <a:ext cx="6172200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4534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F902C-0F58-BD74-CCDF-BC1620422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694DC-1816-47A1-B2BA-7CEF972B3D87}" type="datetime1">
              <a:rPr lang="en-US"/>
              <a:pPr>
                <a:defRPr/>
              </a:pPr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DBB2B-3FA5-F21D-4447-F166DB622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20306-766E-E025-CE8A-89645C50A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FDB88-9A4C-4171-A091-298362E5B20D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5372884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E5B18-DB11-AD8E-9F70-2AF05F719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DC898-1872-4DCC-9EC9-934B71B48D68}" type="datetime1">
              <a:rPr lang="en-US"/>
              <a:pPr>
                <a:defRPr/>
              </a:pPr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FBD8C-34FB-86DE-CDD8-31F7EDEB2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B2C35-A5E7-500F-CF36-64E3BB118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89A5C-A4D1-4BEA-A919-0ADA783D8945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79979291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0E391F6-DAD0-56C4-A06F-5BBDBF47C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FC0C2-9CFC-45C3-A2C3-A799C4EA703A}" type="datetime1">
              <a:rPr lang="en-US"/>
              <a:pPr>
                <a:defRPr/>
              </a:pPr>
              <a:t>12/11/2023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7C9CC8C-4424-1D5A-BCA8-78F29C7E4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799C65-4E56-70D2-C65D-2B769608F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CB5DF-ED75-4F09-9A52-9A9CA27796CB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4673611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EFC0AAA-B5A1-D6E7-CE4E-62714CAA4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F373A-74CD-4254-8321-95DADAC2C307}" type="datetime1">
              <a:rPr lang="en-US"/>
              <a:pPr>
                <a:defRPr/>
              </a:pPr>
              <a:t>12/11/2023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3DCCC7D-9E9A-BCB9-E7B3-0BE509A53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2CC8AA-168F-7F00-8B71-C9CF7D85E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0A6F9-0E77-4C55-B257-AD6E5CB7FAED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92633109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AC4F764-1EA2-6F6A-16B3-DE1893CCE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175FC-0304-428E-8B7E-031F98F87BFA}" type="datetime1">
              <a:rPr lang="en-US"/>
              <a:pPr>
                <a:defRPr/>
              </a:pPr>
              <a:t>12/11/2023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ADC9CE4-9814-DE7F-90EE-A148AA1C1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1D2B394-20A3-CFDE-856B-796BCFDF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40076-E5E1-47D1-9FFF-66F6C40187BF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36237779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A6D154E-AA9D-38EB-8B61-ED4F67929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761EC-9FBD-442F-ACFB-D6687B227763}" type="datetime1">
              <a:rPr lang="en-US"/>
              <a:pPr>
                <a:defRPr/>
              </a:pPr>
              <a:t>12/11/2023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C2BD7DC-CA03-A441-8256-16BC1336C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1C4DF42-1C90-EE05-C0B6-E0BE3CBD1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F1BA5-D116-424B-806A-D99B8032DE58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31002700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7FD87E-2422-B22F-EBE2-77136029A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EDFA2-CFBB-4FDD-9517-05EC6C14BEB4}" type="datetime1">
              <a:rPr lang="en-US"/>
              <a:pPr>
                <a:defRPr/>
              </a:pPr>
              <a:t>12/11/2023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55F9D75-715B-E49D-8829-44B6AE415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1998AF0-19F1-85BC-BFEB-D09BE72BF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8E14D-32AD-446E-8504-1D1729017CBE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4541871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54D98F8-5046-FFD2-F080-90FA5D9F6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ED603-92CC-4570-B708-C87E740D1AAA}" type="datetime1">
              <a:rPr lang="en-US"/>
              <a:pPr>
                <a:defRPr/>
              </a:pPr>
              <a:t>12/11/2023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7B0716B-DF8F-055A-5C54-45D20A479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B536FB-25CF-51C4-C500-D59F6F34B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9B2DC-1567-4EBD-8BFC-804A7EA4DBEA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17775176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BCE34-1127-783A-1DE8-21F05F690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28F8F-AB38-4E55-9E0D-265D32C9C580}" type="datetime1">
              <a:rPr lang="en-US"/>
              <a:pPr>
                <a:defRPr/>
              </a:pPr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89082-C001-7B11-4127-10690E0A8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6AE04-B5A8-5D86-3789-3C002440D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70EDB-6720-4CB8-9480-48855F6FD917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66619565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857EE-C88A-D9AA-37A3-7EA3D1E5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B8378-A886-4C1A-AB97-D12765F21699}" type="datetime1">
              <a:rPr lang="en-US"/>
              <a:pPr>
                <a:defRPr/>
              </a:pPr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22C11-C754-29E7-64FA-143E14167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5C17D-38D4-574B-DA49-710FF1910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83A82-45D0-4C30-98DC-549B82704A5F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555818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6133" y="-32173"/>
            <a:ext cx="9190133" cy="689017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1039" y="5947131"/>
            <a:ext cx="1645970" cy="774345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E13F28-E798-904E-87F8-BC5EE6FE59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4718162" cy="4351338"/>
          </a:xfrm>
        </p:spPr>
        <p:txBody>
          <a:bodyPr/>
          <a:lstStyle>
            <a:lvl1pPr>
              <a:defRPr lang="nl-NL" sz="21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21C6103-F672-8E4C-A2B3-BEACB28B1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16" name="Tijdelijke aanduiding voor afbeelding 15"/>
          <p:cNvSpPr>
            <a:spLocks noGrp="1"/>
          </p:cNvSpPr>
          <p:nvPr>
            <p:ph type="pic" sz="quarter" idx="11" hasCustomPrompt="1"/>
          </p:nvPr>
        </p:nvSpPr>
        <p:spPr>
          <a:xfrm>
            <a:off x="5932558" y="997745"/>
            <a:ext cx="1906012" cy="2066925"/>
          </a:xfrm>
          <a:noFill/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BE"/>
              <a:t>Icoon invoegen</a:t>
            </a:r>
          </a:p>
        </p:txBody>
      </p:sp>
      <p:sp>
        <p:nvSpPr>
          <p:cNvPr id="17" name="Tijdelijke aanduiding voor afbeelding 15"/>
          <p:cNvSpPr>
            <a:spLocks noGrp="1"/>
          </p:cNvSpPr>
          <p:nvPr>
            <p:ph type="pic" sz="quarter" idx="12" hasCustomPrompt="1"/>
          </p:nvPr>
        </p:nvSpPr>
        <p:spPr>
          <a:xfrm>
            <a:off x="5932558" y="3292475"/>
            <a:ext cx="1906012" cy="2518130"/>
          </a:xfrm>
          <a:noFill/>
          <a:ln>
            <a:noFill/>
          </a:ln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BE"/>
              <a:t>Actie van site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57204"/>
            <a:ext cx="8229600" cy="579437"/>
          </a:xfrm>
        </p:spPr>
        <p:txBody>
          <a:bodyPr/>
          <a:lstStyle>
            <a:lvl1pPr>
              <a:defRPr sz="33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15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6096" y="-70791"/>
            <a:ext cx="9260096" cy="6928792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4F88EE91-B573-FE4C-AF5A-65C2908DAA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097" y="1441872"/>
            <a:ext cx="7886700" cy="1325563"/>
          </a:xfrm>
        </p:spPr>
        <p:txBody>
          <a:bodyPr>
            <a:normAutofit/>
          </a:bodyPr>
          <a:lstStyle>
            <a:lvl1pPr>
              <a:defRPr lang="nl-BE" sz="3000" b="1" kern="1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/>
              <a:t>Bedankt</a:t>
            </a:r>
            <a:endParaRPr lang="nl-BE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02" y="5964829"/>
            <a:ext cx="1645970" cy="77434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3" t="26831" r="8423" b="24264"/>
          <a:stretch/>
        </p:blipFill>
        <p:spPr>
          <a:xfrm>
            <a:off x="2822841" y="5757051"/>
            <a:ext cx="1657331" cy="98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1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CDCED-300F-41F5-B0CD-7FFCB65A1092}" type="datetime1">
              <a:rPr lang="nl-BE" smtClean="0"/>
              <a:t>11/12/2023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0606-429D-49C5-B4E8-781BF67C9A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53969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66B5-A25F-4A31-8542-25E7E028A8C6}" type="datetime1">
              <a:rPr lang="nl-BE" smtClean="0"/>
              <a:t>11/12/2023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0606-429D-49C5-B4E8-781BF67C9A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1233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F18FE-DB1F-4BF5-A6EB-492FDE13D3B1}" type="datetime1">
              <a:rPr lang="nl-BE" smtClean="0"/>
              <a:t>11/12/2023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0606-429D-49C5-B4E8-781BF67C9A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48819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C906-F982-49E0-AC74-38776AFDC61A}" type="datetime1">
              <a:rPr lang="nl-BE" smtClean="0"/>
              <a:t>11/12/2023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0606-429D-49C5-B4E8-781BF67C9A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37204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74738-4945-4657-B4F3-FAF6EA0C77A3}" type="datetime1">
              <a:rPr lang="nl-BE" smtClean="0"/>
              <a:t>11/12/2023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0606-429D-49C5-B4E8-781BF67C9A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14349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76500"/>
            <a:ext cx="7466013" cy="419100"/>
          </a:xfrm>
        </p:spPr>
        <p:txBody>
          <a:bodyPr anchor="t"/>
          <a:lstStyle>
            <a:lvl1pPr>
              <a:defRPr sz="1800" b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895600"/>
            <a:ext cx="7467600" cy="622300"/>
          </a:xfrm>
        </p:spPr>
        <p:txBody>
          <a:bodyPr/>
          <a:lstStyle>
            <a:lvl1pPr marL="0" indent="0">
              <a:buFontTx/>
              <a:buNone/>
              <a:defRPr sz="3600" b="1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nl-NL" dirty="0"/>
              <a:t>Klik om de ondertitelstijl van het model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121C-4BCC-4688-9789-DAAE32A155A4}" type="datetime1">
              <a:rPr lang="nl-BE" smtClean="0"/>
              <a:t>11/12/2023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0606-429D-49C5-B4E8-781BF67C9A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94027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FBC8C-A8FC-4CCB-8E6C-3216CF579EEE}" type="datetime1">
              <a:rPr lang="nl-BE" smtClean="0"/>
              <a:t>11/12/2023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0606-429D-49C5-B4E8-781BF67C9A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2477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08192-E555-42EA-9A02-288563BBC454}" type="datetime1">
              <a:rPr lang="nl-BE" smtClean="0"/>
              <a:t>11/12/2023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0606-429D-49C5-B4E8-781BF67C9A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33990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CB055-82C4-4D65-AB43-C53EDB024C56}" type="datetime1">
              <a:rPr lang="nl-BE" smtClean="0"/>
              <a:t>11/12/2023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0606-429D-49C5-B4E8-781BF67C9A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5493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E8F4-CE5C-4FC0-85F0-71AC0A6054F7}" type="datetime1">
              <a:rPr lang="nl-BE" smtClean="0"/>
              <a:t>11/12/2023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0606-429D-49C5-B4E8-781BF67C9A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5711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E2BF-B191-41E7-A844-4086A0360E23}" type="datetime1">
              <a:rPr lang="nl-BE" smtClean="0"/>
              <a:t>11/12/2023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0606-429D-49C5-B4E8-781BF67C9A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614196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DCF4087-FCF4-453D-A461-789D3A8F0584}" type="datetime1">
              <a:rPr lang="nl-BE" smtClean="0"/>
              <a:t>11/12/2023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C1C-0FD2-424E-9205-CF7D96D872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482986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92962A3-55DE-464C-B3CD-AF4B75942723}" type="datetime1">
              <a:rPr lang="nl-BE" smtClean="0"/>
              <a:t>11/12/2023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C1C-0FD2-424E-9205-CF7D96D872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9808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25F7E84-D266-46E9-AE21-284314A6DF9E}" type="datetime1">
              <a:rPr lang="nl-BE" smtClean="0"/>
              <a:t>11/12/2023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C1C-0FD2-424E-9205-CF7D96D872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3585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A8EFDA2-9AE2-4F4B-B982-287EE306B82C}" type="datetime1">
              <a:rPr lang="nl-BE" smtClean="0"/>
              <a:t>11/12/2023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C1C-0FD2-424E-9205-CF7D96D872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1137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73008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9999021-D245-4BD9-8E2D-ED596BCECB76}" type="datetime1">
              <a:rPr lang="nl-BE" smtClean="0"/>
              <a:t>11/12/2023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C1C-0FD2-424E-9205-CF7D96D872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549088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DCD0B9E-DD9A-474A-9A77-ECE3CA3F4A8E}" type="datetime1">
              <a:rPr lang="nl-BE" smtClean="0"/>
              <a:t>11/12/2023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C1C-0FD2-424E-9205-CF7D96D872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71676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BD42A6A-6A2F-46E5-802F-7BB394E0A847}" type="datetime1">
              <a:rPr lang="nl-BE" smtClean="0"/>
              <a:t>11/12/2023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C1C-0FD2-424E-9205-CF7D96D872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59498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4E1A490-5DB8-4124-A14B-60EC9D25643C}" type="datetime1">
              <a:rPr lang="nl-BE" smtClean="0"/>
              <a:t>11/12/2023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C1C-0FD2-424E-9205-CF7D96D872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86710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C48F555-B0DC-4606-B157-C709D53CE1E0}" type="datetime1">
              <a:rPr lang="nl-BE" smtClean="0"/>
              <a:t>11/12/2023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C1C-0FD2-424E-9205-CF7D96D872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14840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106632-D08B-4C14-AFCE-F4DF5517D73D}" type="datetime1">
              <a:rPr lang="nl-BE" smtClean="0"/>
              <a:t>11/12/2023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C1C-0FD2-424E-9205-CF7D96D872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26365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4BCD31F-3E68-4EC0-8345-BC5A8C99D68C}" type="datetime1">
              <a:rPr lang="nl-BE" smtClean="0"/>
              <a:t>11/12/2023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C1C-0FD2-424E-9205-CF7D96D872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352296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BE7825D-885D-40EF-AB6F-9C6B8AA64054}" type="datetime1">
              <a:rPr lang="nl-BE" smtClean="0"/>
              <a:t>11/12/2023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1D8FF49-42EA-4AAE-AD46-B9EE2930094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548903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A5D0FA7-6EF0-4EA8-A4BB-0BD86FF1EA55}" type="datetime1">
              <a:rPr lang="nl-BE" smtClean="0"/>
              <a:t>11/12/2023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1D8FF49-42EA-4AAE-AD46-B9EE2930094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2374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FBCB3CE-B50B-4743-8859-CE63833B07D8}" type="datetime1">
              <a:rPr lang="nl-BE" smtClean="0"/>
              <a:t>11/12/2023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1D8FF49-42EA-4AAE-AD46-B9EE2930094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25552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8006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D80272B-0BE3-49EB-8495-A2EF935DF80B}" type="datetime1">
              <a:rPr lang="nl-BE" smtClean="0"/>
              <a:t>11/12/2023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1D8FF49-42EA-4AAE-AD46-B9EE2930094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50292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37E5A07-CAB3-440B-A9CF-DFA07C4CB431}" type="datetime1">
              <a:rPr lang="nl-BE" smtClean="0"/>
              <a:t>11/12/2023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1D8FF49-42EA-4AAE-AD46-B9EE2930094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170234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02C49F1-2348-4C31-9731-30F948DE181B}" type="datetime1">
              <a:rPr lang="nl-BE" smtClean="0"/>
              <a:t>11/12/2023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1D8FF49-42EA-4AAE-AD46-B9EE2930094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341890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F09BBF-56AB-4DA6-829B-4686A004F3E5}" type="datetime1">
              <a:rPr lang="nl-BE" smtClean="0"/>
              <a:t>11/12/2023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1D8FF49-42EA-4AAE-AD46-B9EE2930094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45476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8099EF3-6964-48C1-9A1F-12758C7B1C86}" type="datetime1">
              <a:rPr lang="nl-BE" smtClean="0"/>
              <a:t>11/12/2023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1D8FF49-42EA-4AAE-AD46-B9EE2930094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91298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74451E2-6779-46F6-8BD4-C7E1EAAA95B9}" type="datetime1">
              <a:rPr lang="nl-BE" smtClean="0"/>
              <a:t>11/12/2023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1D8FF49-42EA-4AAE-AD46-B9EE2930094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242963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208892-71A3-4AD8-8283-38F2CBAB63FE}" type="datetime1">
              <a:rPr lang="nl-BE" smtClean="0"/>
              <a:t>11/12/2023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1D8FF49-42EA-4AAE-AD46-B9EE2930094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48066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6999553-C61F-4A38-8A32-AF4335C766CC}" type="datetime1">
              <a:rPr lang="nl-BE" smtClean="0"/>
              <a:t>11/12/2023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1D8FF49-42EA-4AAE-AD46-B9EE2930094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01257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2921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0" y="3136900"/>
            <a:ext cx="7704856" cy="449488"/>
          </a:xfrm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3861048"/>
            <a:ext cx="7456488" cy="386399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2362200" y="6400800"/>
            <a:ext cx="63246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Interstate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Interstate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Interstate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Interstate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Interstat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"/>
              </a:defRPr>
            </a:lvl9pPr>
          </a:lstStyle>
          <a:p>
            <a:pPr algn="r" eaLnBrk="1" hangingPunct="1">
              <a:defRPr/>
            </a:pPr>
            <a:fld id="{82ADC952-7EA5-47D3-A63D-59D5EB382458}" type="slidenum">
              <a:rPr lang="en-US" sz="900" smtClean="0">
                <a:solidFill>
                  <a:prstClr val="white"/>
                </a:solidFill>
                <a:latin typeface="Verdana" pitchFamily="34" charset="0"/>
              </a:rPr>
              <a:pPr algn="r" eaLnBrk="1" hangingPunct="1">
                <a:defRPr/>
              </a:pPr>
              <a:t>‹nr.›</a:t>
            </a:fld>
            <a:r>
              <a:rPr lang="en-US" sz="900">
                <a:solidFill>
                  <a:prstClr val="white"/>
                </a:solidFill>
                <a:latin typeface="Verdana" pitchFamily="34" charset="0"/>
              </a:rPr>
              <a:t> </a:t>
            </a:r>
            <a:r>
              <a:rPr lang="en-US" sz="900">
                <a:solidFill>
                  <a:prstClr val="white"/>
                </a:solidFill>
                <a:latin typeface="Verdana" pitchFamily="34" charset="0"/>
                <a:ea typeface="BentonSansCond-Regular"/>
              </a:rPr>
              <a:t>- 10/03/2014</a:t>
            </a:r>
            <a:endParaRPr lang="en-US" sz="900">
              <a:solidFill>
                <a:prstClr val="white"/>
              </a:solidFill>
              <a:latin typeface="Verdana" pitchFamily="34" charset="0"/>
              <a:ea typeface="BentonSans-Bold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76500"/>
            <a:ext cx="7466013" cy="419100"/>
          </a:xfrm>
        </p:spPr>
        <p:txBody>
          <a:bodyPr anchor="t"/>
          <a:lstStyle>
            <a:lvl1pPr>
              <a:defRPr sz="1800" b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895600"/>
            <a:ext cx="7467600" cy="622300"/>
          </a:xfrm>
        </p:spPr>
        <p:txBody>
          <a:bodyPr/>
          <a:lstStyle>
            <a:lvl1pPr marL="0" indent="0">
              <a:buFontTx/>
              <a:buNone/>
              <a:defRPr sz="3600" b="1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slide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8006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slide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143000"/>
            <a:ext cx="82296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5486400" cy="347662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7943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8229600" cy="4953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5486400" cy="347662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76500"/>
            <a:ext cx="8305800" cy="72390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2921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0" y="3136900"/>
            <a:ext cx="7704856" cy="449488"/>
          </a:xfrm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3861048"/>
            <a:ext cx="7456488" cy="386399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136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143000"/>
            <a:ext cx="82296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5486400" cy="347662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7943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2362200" y="6400800"/>
            <a:ext cx="63246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Interstate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Interstate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Interstate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Interstate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Interstat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"/>
              </a:defRPr>
            </a:lvl9pPr>
          </a:lstStyle>
          <a:p>
            <a:pPr algn="r" eaLnBrk="1" hangingPunct="1">
              <a:defRPr/>
            </a:pPr>
            <a:fld id="{C8C4AFC3-84D5-42F3-95D1-37712B1653D3}" type="slidenum">
              <a:rPr lang="en-US" sz="900" smtClean="0">
                <a:solidFill>
                  <a:schemeClr val="bg1"/>
                </a:solidFill>
                <a:latin typeface="Verdana" pitchFamily="34" charset="0"/>
              </a:rPr>
              <a:pPr algn="r" eaLnBrk="1" hangingPunct="1">
                <a:defRPr/>
              </a:pPr>
              <a:t>‹nr.›</a:t>
            </a:fld>
            <a:r>
              <a:rPr lang="en-US" sz="90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900">
                <a:solidFill>
                  <a:schemeClr val="bg1"/>
                </a:solidFill>
                <a:latin typeface="Verdana" pitchFamily="34" charset="0"/>
                <a:ea typeface="BentonSansCond-Regular"/>
              </a:rPr>
              <a:t>- 10/03/2014</a:t>
            </a:r>
            <a:endParaRPr lang="en-US" sz="900">
              <a:solidFill>
                <a:schemeClr val="bg1"/>
              </a:solidFill>
              <a:latin typeface="Verdana" pitchFamily="34" charset="0"/>
              <a:ea typeface="BentonSans-Bold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76500"/>
            <a:ext cx="7466013" cy="419100"/>
          </a:xfrm>
        </p:spPr>
        <p:txBody>
          <a:bodyPr anchor="t"/>
          <a:lstStyle>
            <a:lvl1pPr>
              <a:defRPr sz="1800" b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895600"/>
            <a:ext cx="7467600" cy="622300"/>
          </a:xfrm>
        </p:spPr>
        <p:txBody>
          <a:bodyPr/>
          <a:lstStyle>
            <a:lvl1pPr marL="0" indent="0">
              <a:buFontTx/>
              <a:buNone/>
              <a:defRPr sz="3600" b="1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2935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42539143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8006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3441821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slide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1576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143000"/>
            <a:ext cx="82296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5486400" cy="347662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7943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806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8229600" cy="4953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5486400" cy="347662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5637340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1641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7633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76500"/>
            <a:ext cx="8305800" cy="72390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2534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798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8229600" cy="4953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5486400" cy="347662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0" y="3136900"/>
            <a:ext cx="7704856" cy="449488"/>
          </a:xfrm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3861048"/>
            <a:ext cx="7456488" cy="386399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844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2362200" y="6400800"/>
            <a:ext cx="6324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900" smtClean="0">
                <a:solidFill>
                  <a:schemeClr val="bg1"/>
                </a:solidFill>
              </a:rPr>
              <a:pPr algn="r">
                <a:defRPr/>
              </a:pPr>
              <a:t>‹nr.›</a:t>
            </a:fld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-</a:t>
            </a:r>
            <a:r>
              <a:rPr lang="en-US" sz="900" baseline="0" dirty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 </a:t>
            </a:r>
            <a:r>
              <a:rPr lang="nl-BE" sz="900" dirty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25/06/2018</a:t>
            </a:r>
            <a:endParaRPr lang="en-US" sz="900" dirty="0">
              <a:solidFill>
                <a:schemeClr val="bg1"/>
              </a:solidFill>
              <a:latin typeface="Arial"/>
              <a:ea typeface="BentonSans-Bold" pitchFamily="-107" charset="0"/>
              <a:cs typeface="Arial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57200" y="2476500"/>
            <a:ext cx="7466013" cy="419100"/>
          </a:xfrm>
        </p:spPr>
        <p:txBody>
          <a:bodyPr anchor="t"/>
          <a:lstStyle>
            <a:lvl1pPr>
              <a:defRPr sz="1800" b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Chapter number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57200" y="2895600"/>
            <a:ext cx="7467600" cy="622300"/>
          </a:xfrm>
        </p:spPr>
        <p:txBody>
          <a:bodyPr/>
          <a:lstStyle>
            <a:lvl1pPr marL="0" indent="0">
              <a:buFontTx/>
              <a:buNone/>
              <a:defRPr sz="3600" b="1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Chapter title</a:t>
            </a:r>
          </a:p>
        </p:txBody>
      </p:sp>
    </p:spTree>
    <p:extLst>
      <p:ext uri="{BB962C8B-B14F-4D97-AF65-F5344CB8AC3E}">
        <p14:creationId xmlns:p14="http://schemas.microsoft.com/office/powerpoint/2010/main" val="40726636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18019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8006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780529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slide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8409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143000"/>
            <a:ext cx="82296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5486400"/>
            <a:ext cx="5486400" cy="347662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dirty="0"/>
              <a:t>Picture caption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7943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2839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8229600" cy="4953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5486400"/>
            <a:ext cx="5486400" cy="347662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dirty="0"/>
              <a:t>Picture caption</a:t>
            </a:r>
          </a:p>
        </p:txBody>
      </p:sp>
    </p:spTree>
    <p:extLst>
      <p:ext uri="{BB962C8B-B14F-4D97-AF65-F5344CB8AC3E}">
        <p14:creationId xmlns:p14="http://schemas.microsoft.com/office/powerpoint/2010/main" val="37835016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89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0410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57200" y="2476500"/>
            <a:ext cx="8305800" cy="72390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Bedankt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940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0411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0"/>
            <a:ext cx="9141619" cy="541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2960" y="2809702"/>
            <a:ext cx="4432762" cy="1515410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125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 dirty="0"/>
              <a:t>titel van de presentatie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5038" y="4455620"/>
            <a:ext cx="4430684" cy="53548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500" cap="none" spc="0" baseline="0">
                <a:solidFill>
                  <a:schemeClr val="tx2"/>
                </a:solidFill>
                <a:latin typeface="+mn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nl-NL" dirty="0"/>
              <a:t>naam - organisatie</a:t>
            </a:r>
            <a:endParaRPr lang="en-US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D8737638-70E9-2D15-12D2-368E469AE8BA}"/>
              </a:ext>
            </a:extLst>
          </p:cNvPr>
          <p:cNvCxnSpPr>
            <a:cxnSpLocks/>
          </p:cNvCxnSpPr>
          <p:nvPr userDrawn="1"/>
        </p:nvCxnSpPr>
        <p:spPr>
          <a:xfrm>
            <a:off x="740871" y="2916627"/>
            <a:ext cx="0" cy="130405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 descr="Afbeelding met Graphics, logo, Lettertype, schermopname&#10;&#10;Automatisch gegenereerde beschrijving">
            <a:extLst>
              <a:ext uri="{FF2B5EF4-FFF2-40B4-BE49-F238E27FC236}">
                <a16:creationId xmlns:a16="http://schemas.microsoft.com/office/drawing/2014/main" id="{D171C1E3-539B-3692-120D-C511450A79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962" y="5989362"/>
            <a:ext cx="1116335" cy="54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079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0"/>
            <a:ext cx="9141619" cy="541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2960" y="2809702"/>
            <a:ext cx="4432762" cy="1515410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125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 dirty="0"/>
              <a:t>titel van de presentatie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5038" y="4455620"/>
            <a:ext cx="4430684" cy="53548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500" cap="none" spc="0" baseline="0">
                <a:solidFill>
                  <a:schemeClr val="tx2"/>
                </a:solidFill>
                <a:latin typeface="+mn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nl-NL" dirty="0"/>
              <a:t>naam - organisatie</a:t>
            </a:r>
            <a:endParaRPr lang="en-US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D8737638-70E9-2D15-12D2-368E469AE8BA}"/>
              </a:ext>
            </a:extLst>
          </p:cNvPr>
          <p:cNvCxnSpPr>
            <a:cxnSpLocks/>
          </p:cNvCxnSpPr>
          <p:nvPr userDrawn="1"/>
        </p:nvCxnSpPr>
        <p:spPr>
          <a:xfrm>
            <a:off x="740871" y="2916627"/>
            <a:ext cx="0" cy="130405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Afbeelding met Lettertype, Graphics, schermopname, logo&#10;&#10;Automatisch gegenereerde beschrijving">
            <a:extLst>
              <a:ext uri="{FF2B5EF4-FFF2-40B4-BE49-F238E27FC236}">
                <a16:creationId xmlns:a16="http://schemas.microsoft.com/office/drawing/2014/main" id="{49FDF7AB-BFB3-DEA2-6737-E7C217FCDE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962" y="5904697"/>
            <a:ext cx="1116335" cy="67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844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_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0"/>
            <a:ext cx="9141619" cy="541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2960" y="2809702"/>
            <a:ext cx="4432762" cy="1515410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125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 dirty="0"/>
              <a:t>titel van de presentatie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5038" y="4455620"/>
            <a:ext cx="4430684" cy="53548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500" cap="none" spc="0" baseline="0">
                <a:solidFill>
                  <a:schemeClr val="tx2"/>
                </a:solidFill>
                <a:latin typeface="+mn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nl-NL" dirty="0"/>
              <a:t>naam - organisatie</a:t>
            </a:r>
            <a:endParaRPr lang="en-US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D8737638-70E9-2D15-12D2-368E469AE8BA}"/>
              </a:ext>
            </a:extLst>
          </p:cNvPr>
          <p:cNvCxnSpPr>
            <a:cxnSpLocks/>
          </p:cNvCxnSpPr>
          <p:nvPr userDrawn="1"/>
        </p:nvCxnSpPr>
        <p:spPr>
          <a:xfrm>
            <a:off x="740871" y="2916627"/>
            <a:ext cx="0" cy="130405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4521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K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0"/>
            <a:ext cx="9141619" cy="6858000"/>
          </a:xfrm>
          <a:prstGeom prst="rect">
            <a:avLst/>
          </a:prstGeom>
          <a:solidFill>
            <a:srgbClr val="F9B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2960" y="2809702"/>
            <a:ext cx="4432762" cy="1515410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125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 dirty="0"/>
              <a:t>titel van de presentatie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5038" y="4455620"/>
            <a:ext cx="4430684" cy="53548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500" cap="none" spc="0" baseline="0">
                <a:solidFill>
                  <a:schemeClr val="tx2"/>
                </a:solidFill>
                <a:latin typeface="+mn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nl-NL" dirty="0"/>
              <a:t>naam - organisatie</a:t>
            </a:r>
            <a:endParaRPr lang="en-US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D8737638-70E9-2D15-12D2-368E469AE8BA}"/>
              </a:ext>
            </a:extLst>
          </p:cNvPr>
          <p:cNvCxnSpPr>
            <a:cxnSpLocks/>
          </p:cNvCxnSpPr>
          <p:nvPr userDrawn="1"/>
        </p:nvCxnSpPr>
        <p:spPr>
          <a:xfrm>
            <a:off x="740871" y="2916627"/>
            <a:ext cx="0" cy="130405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9897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D5D1DCD8-E794-72DE-BD1A-71B6E2502E52}"/>
              </a:ext>
            </a:extLst>
          </p:cNvPr>
          <p:cNvSpPr/>
          <p:nvPr userDrawn="1"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23955" y="721347"/>
            <a:ext cx="2614151" cy="1450757"/>
          </a:xfrm>
        </p:spPr>
        <p:txBody>
          <a:bodyPr anchor="t">
            <a:normAutofit/>
          </a:bodyPr>
          <a:lstStyle>
            <a:lvl1pPr>
              <a:defRPr sz="4500" b="0"/>
            </a:lvl1pPr>
          </a:lstStyle>
          <a:p>
            <a:r>
              <a:rPr lang="nl-NL" dirty="0"/>
              <a:t>Inhoud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251783" y="721346"/>
            <a:ext cx="1741571" cy="4644282"/>
          </a:xfrm>
        </p:spPr>
        <p:txBody>
          <a:bodyPr/>
          <a:lstStyle>
            <a:lvl1pPr>
              <a:defRPr sz="1500" b="1">
                <a:solidFill>
                  <a:srgbClr val="585858"/>
                </a:solidFill>
              </a:defRPr>
            </a:lvl1pPr>
            <a:lvl2pPr marL="324675" indent="-257175">
              <a:buClr>
                <a:srgbClr val="585858"/>
              </a:buClr>
              <a:buFont typeface="Calibri" panose="020F0502020204030204" pitchFamily="34" charset="0"/>
              <a:buChar char="−"/>
              <a:defRPr b="0">
                <a:solidFill>
                  <a:srgbClr val="585858"/>
                </a:solidFill>
              </a:defRPr>
            </a:lvl2pPr>
            <a:lvl3pPr marL="425196" indent="-137160">
              <a:buClr>
                <a:srgbClr val="585858"/>
              </a:buClr>
              <a:buFont typeface="Calibri" panose="020F0502020204030204" pitchFamily="34" charset="0"/>
              <a:buChar char="−"/>
              <a:defRPr>
                <a:solidFill>
                  <a:srgbClr val="585858"/>
                </a:solidFill>
              </a:defRPr>
            </a:lvl3pPr>
            <a:lvl4pPr marL="562356" indent="-137160">
              <a:buClr>
                <a:srgbClr val="585858"/>
              </a:buClr>
              <a:buFont typeface="Calibri" panose="020F0502020204030204" pitchFamily="34" charset="0"/>
              <a:buChar char="−"/>
              <a:defRPr>
                <a:solidFill>
                  <a:srgbClr val="585858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thema 4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0"/>
            <a:r>
              <a:rPr lang="nl-NL" dirty="0"/>
              <a:t>thema 5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0"/>
            <a:r>
              <a:rPr lang="nl-NL" dirty="0"/>
              <a:t>thema 6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1"/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20716" y="721347"/>
            <a:ext cx="1741571" cy="4644283"/>
          </a:xfrm>
        </p:spPr>
        <p:txBody>
          <a:bodyPr/>
          <a:lstStyle>
            <a:lvl1pPr>
              <a:defRPr sz="1500" b="1">
                <a:solidFill>
                  <a:srgbClr val="585858"/>
                </a:solidFill>
              </a:defRPr>
            </a:lvl1pPr>
            <a:lvl2pPr marL="324675" indent="-257175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 sz="1500" b="0">
                <a:solidFill>
                  <a:srgbClr val="585858"/>
                </a:solidFill>
              </a:defRPr>
            </a:lvl2pPr>
            <a:lvl3pPr marL="425196" indent="-137160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>
                <a:solidFill>
                  <a:srgbClr val="585858"/>
                </a:solidFill>
              </a:defRPr>
            </a:lvl3pPr>
            <a:lvl4pPr marL="562356" indent="-137160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>
                <a:solidFill>
                  <a:srgbClr val="585858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thema 1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0"/>
            <a:r>
              <a:rPr lang="nl-NL" dirty="0"/>
              <a:t>thema 2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0"/>
            <a:r>
              <a:rPr lang="nl-NL" dirty="0"/>
              <a:t>thema 3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0793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D5D1DCD8-E794-72DE-BD1A-71B6E2502E52}"/>
              </a:ext>
            </a:extLst>
          </p:cNvPr>
          <p:cNvSpPr/>
          <p:nvPr userDrawn="1"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23955" y="721347"/>
            <a:ext cx="2369122" cy="1450757"/>
          </a:xfrm>
        </p:spPr>
        <p:txBody>
          <a:bodyPr anchor="t">
            <a:normAutofit/>
          </a:bodyPr>
          <a:lstStyle>
            <a:lvl1pPr>
              <a:defRPr sz="4500" b="0"/>
            </a:lvl1pPr>
          </a:lstStyle>
          <a:p>
            <a:r>
              <a:rPr lang="nl-NL" dirty="0"/>
              <a:t>Inhoud 2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20717" y="721346"/>
            <a:ext cx="5189438" cy="5908053"/>
          </a:xfrm>
        </p:spPr>
        <p:txBody>
          <a:bodyPr/>
          <a:lstStyle>
            <a:lvl1pPr>
              <a:defRPr sz="1500" b="1">
                <a:solidFill>
                  <a:srgbClr val="585858"/>
                </a:solidFill>
              </a:defRPr>
            </a:lvl1pPr>
            <a:lvl2pPr marL="324675" indent="-257175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 sz="1500" b="0">
                <a:solidFill>
                  <a:srgbClr val="585858"/>
                </a:solidFill>
              </a:defRPr>
            </a:lvl2pPr>
            <a:lvl3pPr marL="401241" indent="-129779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 lang="nl-NL" sz="1350" kern="1200" dirty="0" smtClean="0">
                <a:solidFill>
                  <a:srgbClr val="585858"/>
                </a:solidFill>
                <a:latin typeface="+mn-lt"/>
                <a:ea typeface="+mn-ea"/>
                <a:cs typeface="+mn-cs"/>
              </a:defRPr>
            </a:lvl3pPr>
            <a:lvl4pPr marL="536972" indent="-135731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tabLst/>
              <a:defRPr>
                <a:solidFill>
                  <a:srgbClr val="585858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thema 1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0"/>
            <a:r>
              <a:rPr lang="nl-NL" dirty="0"/>
              <a:t>thema 2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0"/>
            <a:r>
              <a:rPr lang="nl-NL" dirty="0"/>
              <a:t>thema 3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50990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DBEA79BF-9992-3D08-2F05-578AB093D61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00100" y="3787775"/>
            <a:ext cx="1783556" cy="1271588"/>
          </a:xfrm>
        </p:spPr>
        <p:txBody>
          <a:bodyPr/>
          <a:lstStyle>
            <a:lvl1pPr>
              <a:defRPr>
                <a:solidFill>
                  <a:srgbClr val="69C0AC"/>
                </a:solidFill>
              </a:defRPr>
            </a:lvl1pPr>
          </a:lstStyle>
          <a:p>
            <a:pPr lvl="0"/>
            <a:r>
              <a:rPr lang="nl-BE" dirty="0"/>
              <a:t>Klik op het icoon hierboven om een afbeelding toe te voegen.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23955" y="721347"/>
            <a:ext cx="2369122" cy="1450757"/>
          </a:xfrm>
        </p:spPr>
        <p:txBody>
          <a:bodyPr anchor="t">
            <a:normAutofit/>
          </a:bodyPr>
          <a:lstStyle>
            <a:lvl1pPr>
              <a:defRPr sz="4500" b="0"/>
            </a:lvl1pPr>
          </a:lstStyle>
          <a:p>
            <a:r>
              <a:rPr lang="nl-NL" dirty="0"/>
              <a:t>Inhoud 2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20717" y="721346"/>
            <a:ext cx="5189438" cy="5908053"/>
          </a:xfrm>
        </p:spPr>
        <p:txBody>
          <a:bodyPr/>
          <a:lstStyle>
            <a:lvl1pPr>
              <a:defRPr sz="1500" b="1">
                <a:solidFill>
                  <a:srgbClr val="585858"/>
                </a:solidFill>
              </a:defRPr>
            </a:lvl1pPr>
            <a:lvl2pPr marL="324675" indent="-257175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 sz="1500" b="0">
                <a:solidFill>
                  <a:srgbClr val="585858"/>
                </a:solidFill>
              </a:defRPr>
            </a:lvl2pPr>
            <a:lvl3pPr marL="425196" indent="-137160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>
                <a:solidFill>
                  <a:srgbClr val="585858"/>
                </a:solidFill>
              </a:defRPr>
            </a:lvl3pPr>
            <a:lvl4pPr marL="562356" indent="-137160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>
                <a:solidFill>
                  <a:srgbClr val="585858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thema 1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0"/>
            <a:r>
              <a:rPr lang="nl-NL" dirty="0"/>
              <a:t>thema 2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0"/>
            <a:r>
              <a:rPr lang="nl-NL" dirty="0"/>
              <a:t>thema 3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A6D28F3E-8C1D-0389-985E-70A5400471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223022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688092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ussen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1"/>
            <a:ext cx="9141619" cy="50768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2960" y="2809702"/>
            <a:ext cx="4432762" cy="1515410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125" spc="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 dirty="0"/>
              <a:t>tussentitel van de presentatie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5039" y="5360495"/>
            <a:ext cx="6647324" cy="659305"/>
          </a:xfrm>
        </p:spPr>
        <p:txBody>
          <a:bodyPr lIns="91440" rIns="91440">
            <a:noAutofit/>
          </a:bodyPr>
          <a:lstStyle>
            <a:lvl1pPr marL="0" indent="0" algn="l">
              <a:buNone/>
              <a:defRPr sz="1500" cap="none" spc="0" baseline="0">
                <a:solidFill>
                  <a:srgbClr val="585858"/>
                </a:solidFill>
                <a:latin typeface="+mn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nl-NL" dirty="0"/>
              <a:t>Hier kan je een korte samenvatting typen of leeg laten.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4389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9F6E3BDE-3234-0769-FCA7-EEB7C8B44E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24696" y="1337735"/>
            <a:ext cx="2651950" cy="322263"/>
          </a:xfrm>
        </p:spPr>
        <p:txBody>
          <a:bodyPr/>
          <a:lstStyle>
            <a:lvl1pPr marL="0" indent="0">
              <a:buNone/>
              <a:defRPr>
                <a:solidFill>
                  <a:srgbClr val="008080"/>
                </a:solidFill>
              </a:defRPr>
            </a:lvl1pPr>
          </a:lstStyle>
          <a:p>
            <a:r>
              <a:rPr lang="nl-BE" dirty="0"/>
              <a:t>Klik op het icoon hieronder om een afbeelding toe te voegen. 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87245A5D-39D3-2EF3-ACA3-2D5CA10042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94515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2960" y="2809702"/>
            <a:ext cx="4432762" cy="1515410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125" spc="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tussentitel van de presentatie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5039" y="5360495"/>
            <a:ext cx="6647324" cy="659305"/>
          </a:xfrm>
        </p:spPr>
        <p:txBody>
          <a:bodyPr lIns="91440" rIns="91440">
            <a:noAutofit/>
          </a:bodyPr>
          <a:lstStyle>
            <a:lvl1pPr marL="0" indent="0" algn="l">
              <a:buNone/>
              <a:defRPr sz="1500" cap="none" spc="0" baseline="0">
                <a:solidFill>
                  <a:srgbClr val="585858"/>
                </a:solidFill>
                <a:latin typeface="+mn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nl-NL" dirty="0"/>
              <a:t>Hier kan je een korte samenvatting typen of leeg laten.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04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ti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1563" y="1163782"/>
            <a:ext cx="5907881" cy="1950893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5250" b="0" spc="-38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tussentitel van de presentatie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9242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tite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735190B1-4130-33A8-B029-7B64533611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77801"/>
            <a:ext cx="11234057" cy="7041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7827" y="2793747"/>
            <a:ext cx="4651231" cy="1744070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500" b="1" spc="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tussentitel van de presentatie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7827" y="4744647"/>
            <a:ext cx="4651231" cy="926811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500" cap="none" spc="0" baseline="0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 err="1"/>
              <a:t>korte</a:t>
            </a:r>
            <a:r>
              <a:rPr lang="en-US" dirty="0"/>
              <a:t> </a:t>
            </a:r>
            <a:r>
              <a:rPr lang="en-US" dirty="0" err="1"/>
              <a:t>omschrijving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9837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sisdia tek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72000" y="0"/>
            <a:ext cx="456961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8054" y="1061567"/>
            <a:ext cx="2938548" cy="4964082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125" b="0" spc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Dia 1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C07D82-E060-CD27-1E09-2EBA1C5ABBC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53161" y="1061568"/>
            <a:ext cx="3305039" cy="4964082"/>
          </a:xfrm>
        </p:spPr>
        <p:txBody>
          <a:bodyPr/>
          <a:lstStyle>
            <a:lvl1pPr>
              <a:defRPr sz="1500" b="1">
                <a:solidFill>
                  <a:schemeClr val="bg1"/>
                </a:solidFill>
              </a:defRPr>
            </a:lvl1pPr>
            <a:lvl2pPr marL="324675" indent="-257175">
              <a:buClr>
                <a:schemeClr val="bg1"/>
              </a:buClr>
              <a:buFont typeface="Calibri" panose="020F0502020204030204" pitchFamily="34" charset="0"/>
              <a:buChar char="−"/>
              <a:defRPr sz="1500" b="0">
                <a:solidFill>
                  <a:schemeClr val="bg1"/>
                </a:solidFill>
              </a:defRPr>
            </a:lvl2pPr>
            <a:lvl3pPr marL="425196" indent="-137160">
              <a:buClr>
                <a:schemeClr val="bg1"/>
              </a:buClr>
              <a:buFont typeface="Calibri" panose="020F0502020204030204" pitchFamily="34" charset="0"/>
              <a:buChar char="−"/>
              <a:defRPr>
                <a:solidFill>
                  <a:schemeClr val="bg1"/>
                </a:solidFill>
              </a:defRPr>
            </a:lvl3pPr>
            <a:lvl4pPr marL="562356" indent="-137160">
              <a:buClr>
                <a:schemeClr val="bg1"/>
              </a:buClr>
              <a:buFont typeface="Calibri" panose="020F0502020204030204" pitchFamily="34" charset="0"/>
              <a:buChar char="−"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thema 1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0"/>
            <a:r>
              <a:rPr lang="nl-NL" dirty="0"/>
              <a:t>thema 2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0"/>
            <a:r>
              <a:rPr lang="nl-NL" dirty="0"/>
              <a:t>thema 3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62472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sdia 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4626A82-1388-360A-D6B0-9E96E8F694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048501" y="1667404"/>
            <a:ext cx="1327547" cy="901700"/>
          </a:xfrm>
        </p:spPr>
        <p:txBody>
          <a:bodyPr/>
          <a:lstStyle>
            <a:lvl1pPr>
              <a:defRPr>
                <a:solidFill>
                  <a:srgbClr val="69C0AC"/>
                </a:solidFill>
              </a:defRPr>
            </a:lvl1pPr>
          </a:lstStyle>
          <a:p>
            <a:pPr lvl="0"/>
            <a:r>
              <a:rPr lang="nl-BE" dirty="0"/>
              <a:t>Klik op het icoon hieronder om een foto toe te voegen.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2960" y="1163785"/>
            <a:ext cx="5043747" cy="1654231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125" b="0" spc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Dia 2</a:t>
            </a:r>
            <a:endParaRPr lang="en-US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D8737638-70E9-2D15-12D2-368E469AE8BA}"/>
              </a:ext>
            </a:extLst>
          </p:cNvPr>
          <p:cNvCxnSpPr>
            <a:cxnSpLocks/>
          </p:cNvCxnSpPr>
          <p:nvPr userDrawn="1"/>
        </p:nvCxnSpPr>
        <p:spPr>
          <a:xfrm>
            <a:off x="740871" y="2916627"/>
            <a:ext cx="0" cy="130405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50171638-DD6B-B99B-0432-2FCB0B223C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72698" y="0"/>
            <a:ext cx="3171302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5421B1-39BC-8803-A108-68CABE85DB0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22960" y="2916628"/>
            <a:ext cx="5043747" cy="3700741"/>
          </a:xfrm>
        </p:spPr>
        <p:txBody>
          <a:bodyPr/>
          <a:lstStyle>
            <a:lvl1pPr>
              <a:defRPr sz="1500" b="1">
                <a:solidFill>
                  <a:srgbClr val="585858"/>
                </a:solidFill>
              </a:defRPr>
            </a:lvl1pPr>
            <a:lvl2pPr marL="324675" indent="-257175">
              <a:buFont typeface="Calibri" panose="020F0502020204030204" pitchFamily="34" charset="0"/>
              <a:buChar char="−"/>
              <a:defRPr sz="1500" b="0">
                <a:solidFill>
                  <a:srgbClr val="585858"/>
                </a:solidFill>
              </a:defRPr>
            </a:lvl2pPr>
            <a:lvl3pPr marL="401241" indent="-129779">
              <a:buFont typeface="Calibri" panose="020F0502020204030204" pitchFamily="34" charset="0"/>
              <a:buChar char="−"/>
              <a:defRPr lang="nl-NL" sz="1350" kern="1200" dirty="0" smtClean="0">
                <a:solidFill>
                  <a:srgbClr val="585858"/>
                </a:solidFill>
                <a:latin typeface="+mn-lt"/>
                <a:ea typeface="+mn-ea"/>
                <a:cs typeface="+mn-cs"/>
              </a:defRPr>
            </a:lvl3pPr>
            <a:lvl4pPr marL="536972" indent="-135731">
              <a:buFont typeface="Calibri" panose="020F0502020204030204" pitchFamily="34" charset="0"/>
              <a:buChar char="−"/>
              <a:tabLst/>
              <a:defRPr>
                <a:solidFill>
                  <a:srgbClr val="585858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thema 1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0"/>
            <a:r>
              <a:rPr lang="nl-NL" dirty="0"/>
              <a:t>thema 2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68059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sisdia tek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0471" y="0"/>
            <a:ext cx="2288078" cy="2078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0471" y="778626"/>
            <a:ext cx="2288078" cy="66917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2250" b="0" spc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Dia 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82093" y="784364"/>
            <a:ext cx="5012872" cy="5562007"/>
          </a:xfrm>
        </p:spPr>
        <p:txBody>
          <a:bodyPr lIns="91440" rIns="91440">
            <a:normAutofit/>
          </a:bodyPr>
          <a:lstStyle>
            <a:lvl1pPr marL="257175" indent="-257175" algn="l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 sz="1500" cap="none" spc="0" baseline="0">
                <a:solidFill>
                  <a:srgbClr val="585858"/>
                </a:solidFill>
                <a:latin typeface="+mn-lt"/>
              </a:defRPr>
            </a:lvl1pPr>
            <a:lvl2pPr marL="401241" indent="-201216" algn="l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 lang="nl-NL" sz="1350" kern="1200" dirty="0" smtClean="0">
                <a:solidFill>
                  <a:srgbClr val="585858"/>
                </a:solidFill>
                <a:latin typeface="+mn-lt"/>
                <a:ea typeface="+mn-ea"/>
                <a:cs typeface="+mn-cs"/>
              </a:defRPr>
            </a:lvl2pPr>
            <a:lvl3pPr marL="536972" indent="-200025" algn="l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 lang="nl-NL" sz="1200" kern="1200" dirty="0" smtClean="0">
                <a:solidFill>
                  <a:srgbClr val="585858"/>
                </a:solidFill>
                <a:latin typeface="+mn-lt"/>
                <a:ea typeface="+mn-ea"/>
                <a:cs typeface="+mn-cs"/>
              </a:defRPr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nl-NL" dirty="0"/>
              <a:t>Opsomming 1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0"/>
            <a:r>
              <a:rPr lang="nl-NL" dirty="0"/>
              <a:t>Opsomming 2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0"/>
            <a:r>
              <a:rPr lang="nl-NL" dirty="0"/>
              <a:t>Opsomming 3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</p:txBody>
      </p:sp>
    </p:spTree>
    <p:extLst>
      <p:ext uri="{BB962C8B-B14F-4D97-AF65-F5344CB8AC3E}">
        <p14:creationId xmlns:p14="http://schemas.microsoft.com/office/powerpoint/2010/main" val="39074594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sdia tek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40F04B2B-E3FE-84DC-DF45-3A7E3A08E1DE}"/>
              </a:ext>
            </a:extLst>
          </p:cNvPr>
          <p:cNvSpPr/>
          <p:nvPr userDrawn="1"/>
        </p:nvSpPr>
        <p:spPr>
          <a:xfrm>
            <a:off x="650471" y="0"/>
            <a:ext cx="2288078" cy="2078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AAC47E9-E809-09F0-5E9A-B0392A96B36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1767" y="1961802"/>
            <a:ext cx="7036724" cy="3652935"/>
          </a:xfrm>
        </p:spPr>
        <p:txBody>
          <a:bodyPr/>
          <a:lstStyle>
            <a:lvl1pPr>
              <a:defRPr sz="1500" b="1">
                <a:solidFill>
                  <a:srgbClr val="585858"/>
                </a:solidFill>
              </a:defRPr>
            </a:lvl1pPr>
            <a:lvl2pPr marL="324675" indent="-257175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 sz="1500" b="0">
                <a:solidFill>
                  <a:srgbClr val="585858"/>
                </a:solidFill>
              </a:defRPr>
            </a:lvl2pPr>
            <a:lvl3pPr marL="401241" indent="-129779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 lang="nl-NL" sz="1350" kern="1200" dirty="0" smtClean="0">
                <a:solidFill>
                  <a:srgbClr val="585858"/>
                </a:solidFill>
                <a:latin typeface="+mn-lt"/>
                <a:ea typeface="+mn-ea"/>
                <a:cs typeface="+mn-cs"/>
              </a:defRPr>
            </a:lvl3pPr>
            <a:lvl4pPr marL="536972" indent="-135731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tabLst/>
              <a:defRPr>
                <a:solidFill>
                  <a:srgbClr val="585858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thema 1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0"/>
            <a:r>
              <a:rPr lang="nl-NL" dirty="0"/>
              <a:t>thema 2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807367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09839" y="721346"/>
            <a:ext cx="6066209" cy="2009822"/>
          </a:xfrm>
        </p:spPr>
        <p:txBody>
          <a:bodyPr anchor="t">
            <a:normAutofit/>
          </a:bodyPr>
          <a:lstStyle>
            <a:lvl1pPr>
              <a:defRPr sz="4125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Dia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503051" y="3429000"/>
            <a:ext cx="1741571" cy="2495678"/>
          </a:xfrm>
        </p:spPr>
        <p:txBody>
          <a:bodyPr/>
          <a:lstStyle>
            <a:lvl1pPr>
              <a:defRPr sz="1500" b="1">
                <a:solidFill>
                  <a:srgbClr val="585858"/>
                </a:solidFill>
              </a:defRPr>
            </a:lvl1pPr>
            <a:lvl2pPr marL="324675" indent="-257175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>
                <a:solidFill>
                  <a:srgbClr val="585858"/>
                </a:solidFill>
              </a:defRPr>
            </a:lvl2pPr>
            <a:lvl3pPr marL="425196" indent="-137160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>
                <a:solidFill>
                  <a:srgbClr val="585858"/>
                </a:solidFill>
              </a:defRPr>
            </a:lvl3pPr>
            <a:lvl4pPr marL="562356" indent="-137160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>
                <a:solidFill>
                  <a:srgbClr val="585858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thema 2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09839" y="3429000"/>
            <a:ext cx="1741571" cy="2495678"/>
          </a:xfrm>
        </p:spPr>
        <p:txBody>
          <a:bodyPr/>
          <a:lstStyle>
            <a:lvl1pPr>
              <a:defRPr sz="1500" b="1">
                <a:solidFill>
                  <a:srgbClr val="585858"/>
                </a:solidFill>
              </a:defRPr>
            </a:lvl1pPr>
            <a:lvl2pPr marL="324675" indent="-257175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 sz="1500" b="0">
                <a:solidFill>
                  <a:srgbClr val="585858"/>
                </a:solidFill>
              </a:defRPr>
            </a:lvl2pPr>
            <a:lvl3pPr marL="425196" indent="-137160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>
                <a:solidFill>
                  <a:srgbClr val="585858"/>
                </a:solidFill>
              </a:defRPr>
            </a:lvl3pPr>
            <a:lvl4pPr marL="562356" indent="-137160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>
                <a:solidFill>
                  <a:srgbClr val="585858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thema 1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956131-F04B-9F2D-7D5B-35D7BB1BEDF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96264" y="3429000"/>
            <a:ext cx="1741571" cy="2495678"/>
          </a:xfrm>
        </p:spPr>
        <p:txBody>
          <a:bodyPr/>
          <a:lstStyle>
            <a:lvl1pPr>
              <a:defRPr sz="1500" b="1">
                <a:solidFill>
                  <a:srgbClr val="585858"/>
                </a:solidFill>
              </a:defRPr>
            </a:lvl1pPr>
            <a:lvl2pPr marL="324675" indent="-257175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>
                <a:solidFill>
                  <a:srgbClr val="585858"/>
                </a:solidFill>
              </a:defRPr>
            </a:lvl2pPr>
            <a:lvl3pPr marL="425196" indent="-137160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>
                <a:solidFill>
                  <a:srgbClr val="585858"/>
                </a:solidFill>
              </a:defRPr>
            </a:lvl3pPr>
            <a:lvl4pPr marL="562356" indent="-137160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>
                <a:solidFill>
                  <a:srgbClr val="585858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thema 1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843427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 teks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09839" y="721346"/>
            <a:ext cx="6066209" cy="1153174"/>
          </a:xfrm>
        </p:spPr>
        <p:txBody>
          <a:bodyPr anchor="t">
            <a:normAutofit/>
          </a:bodyPr>
          <a:lstStyle>
            <a:lvl1pPr>
              <a:defRPr sz="4125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Dia 6</a:t>
            </a:r>
            <a:endParaRPr lang="en-US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AC39437-A2FB-5196-3BDF-8E7D9D1E8D8A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4616" y="2324101"/>
            <a:ext cx="6066209" cy="4084721"/>
          </a:xfrm>
        </p:spPr>
        <p:txBody>
          <a:bodyPr/>
          <a:lstStyle>
            <a:lvl1pPr>
              <a:defRPr sz="1500" b="1">
                <a:solidFill>
                  <a:srgbClr val="585858"/>
                </a:solidFill>
              </a:defRPr>
            </a:lvl1pPr>
            <a:lvl2pPr marL="324675" indent="-257175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 sz="1500" b="0">
                <a:solidFill>
                  <a:srgbClr val="585858"/>
                </a:solidFill>
              </a:defRPr>
            </a:lvl2pPr>
            <a:lvl3pPr marL="401241" indent="-129779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 lang="nl-NL" sz="1350" kern="1200" dirty="0" smtClean="0">
                <a:solidFill>
                  <a:srgbClr val="585858"/>
                </a:solidFill>
                <a:latin typeface="+mn-lt"/>
                <a:ea typeface="+mn-ea"/>
                <a:cs typeface="+mn-cs"/>
              </a:defRPr>
            </a:lvl3pPr>
            <a:lvl4pPr marL="536972" indent="-135731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tabLst/>
              <a:defRPr>
                <a:solidFill>
                  <a:srgbClr val="585858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thema 1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0"/>
            <a:r>
              <a:rPr lang="nl-NL" dirty="0"/>
              <a:t>thema 2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068215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 teks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16568" y="909259"/>
            <a:ext cx="2657551" cy="962526"/>
          </a:xfrm>
        </p:spPr>
        <p:txBody>
          <a:bodyPr anchor="t">
            <a:normAutofit/>
          </a:bodyPr>
          <a:lstStyle>
            <a:lvl1pPr>
              <a:defRPr sz="4125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Dia 7</a:t>
            </a:r>
            <a:endParaRPr lang="en-US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ED6872E-802D-BEE4-0B0E-A065FD563D5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764306" y="909260"/>
            <a:ext cx="4563126" cy="4084721"/>
          </a:xfrm>
        </p:spPr>
        <p:txBody>
          <a:bodyPr/>
          <a:lstStyle>
            <a:lvl1pPr>
              <a:defRPr sz="1500" b="1">
                <a:solidFill>
                  <a:srgbClr val="585858"/>
                </a:solidFill>
              </a:defRPr>
            </a:lvl1pPr>
            <a:lvl2pPr marL="324675" indent="-257175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 sz="1500" b="0">
                <a:solidFill>
                  <a:srgbClr val="585858"/>
                </a:solidFill>
              </a:defRPr>
            </a:lvl2pPr>
            <a:lvl3pPr marL="401241" indent="-129779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defRPr lang="nl-NL" sz="1350" kern="1200" dirty="0" smtClean="0">
                <a:solidFill>
                  <a:srgbClr val="585858"/>
                </a:solidFill>
                <a:latin typeface="+mn-lt"/>
                <a:ea typeface="+mn-ea"/>
                <a:cs typeface="+mn-cs"/>
              </a:defRPr>
            </a:lvl3pPr>
            <a:lvl4pPr marL="536972" indent="-135731">
              <a:buClr>
                <a:schemeClr val="bg1">
                  <a:lumMod val="50000"/>
                </a:schemeClr>
              </a:buClr>
              <a:buFont typeface="Calibri" panose="020F0502020204030204" pitchFamily="34" charset="0"/>
              <a:buChar char="−"/>
              <a:tabLst/>
              <a:defRPr>
                <a:solidFill>
                  <a:srgbClr val="585858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thema 1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0"/>
            <a:r>
              <a:rPr lang="nl-NL" dirty="0"/>
              <a:t>thema 2</a:t>
            </a:r>
          </a:p>
          <a:p>
            <a:pPr lvl="1"/>
            <a:r>
              <a:rPr lang="nl-NL" dirty="0"/>
              <a:t>Niveau 1</a:t>
            </a:r>
          </a:p>
          <a:p>
            <a:pPr lvl="2"/>
            <a:r>
              <a:rPr lang="nl-NL" dirty="0"/>
              <a:t>Niveau 2</a:t>
            </a:r>
          </a:p>
          <a:p>
            <a:pPr lvl="3"/>
            <a:r>
              <a:rPr lang="nl-NL" dirty="0"/>
              <a:t>Niveau 3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141056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09839" y="721345"/>
            <a:ext cx="1635580" cy="3645868"/>
          </a:xfrm>
        </p:spPr>
        <p:txBody>
          <a:bodyPr anchor="t">
            <a:noAutofit/>
          </a:bodyPr>
          <a:lstStyle>
            <a:lvl1pPr>
              <a:defRPr sz="30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Dia 8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990205" y="4475748"/>
            <a:ext cx="1741571" cy="1918162"/>
          </a:xfrm>
        </p:spPr>
        <p:txBody>
          <a:bodyPr/>
          <a:lstStyle>
            <a:lvl1pPr>
              <a:defRPr sz="1500" b="1">
                <a:solidFill>
                  <a:srgbClr val="585858"/>
                </a:solidFill>
              </a:defRPr>
            </a:lvl1pPr>
            <a:lvl2pPr marL="67500" indent="0">
              <a:buFontTx/>
              <a:buNone/>
              <a:defRPr sz="1350" b="0">
                <a:solidFill>
                  <a:srgbClr val="585858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titel 1</a:t>
            </a:r>
          </a:p>
          <a:p>
            <a:pPr lvl="1"/>
            <a:r>
              <a:rPr lang="nl-NL" dirty="0"/>
              <a:t>Klik hierboven op het icoon om een afbeelding toe te voegen.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59DED5CA-C95C-AB5C-0FC8-2BC1377298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989973" y="720725"/>
            <a:ext cx="1741571" cy="3646488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7" name="Tijdelijke aanduiding voor afbeelding 5">
            <a:extLst>
              <a:ext uri="{FF2B5EF4-FFF2-40B4-BE49-F238E27FC236}">
                <a16:creationId xmlns:a16="http://schemas.microsoft.com/office/drawing/2014/main" id="{2FE622E8-A700-C1A9-3CBE-3C4DFC405D5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55863" y="720725"/>
            <a:ext cx="1741571" cy="3646488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A88B8193-B21E-5C35-9CCA-FDBCE7AFD0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21524" y="720725"/>
            <a:ext cx="1741571" cy="3646488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99E25D7-A323-EC54-6904-D8D2FDDF036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55863" y="4475748"/>
            <a:ext cx="1741571" cy="1918162"/>
          </a:xfrm>
        </p:spPr>
        <p:txBody>
          <a:bodyPr/>
          <a:lstStyle>
            <a:lvl1pPr>
              <a:defRPr sz="1500" b="1">
                <a:solidFill>
                  <a:srgbClr val="585858"/>
                </a:solidFill>
              </a:defRPr>
            </a:lvl1pPr>
            <a:lvl2pPr marL="67500" indent="0">
              <a:buFontTx/>
              <a:buNone/>
              <a:defRPr sz="1350" b="0">
                <a:solidFill>
                  <a:srgbClr val="585858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titel 2</a:t>
            </a:r>
          </a:p>
          <a:p>
            <a:pPr lvl="1"/>
            <a:r>
              <a:rPr lang="nl-NL" dirty="0"/>
              <a:t>Klik hierboven op het icoon om een afbeelding toe te voegen.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3C4F02A-B02B-4988-53BA-E60B8CDA24A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921522" y="4475748"/>
            <a:ext cx="1741571" cy="1918162"/>
          </a:xfrm>
        </p:spPr>
        <p:txBody>
          <a:bodyPr/>
          <a:lstStyle>
            <a:lvl1pPr>
              <a:defRPr sz="1500" b="1">
                <a:solidFill>
                  <a:srgbClr val="585858"/>
                </a:solidFill>
              </a:defRPr>
            </a:lvl1pPr>
            <a:lvl2pPr marL="67500" indent="0">
              <a:buFontTx/>
              <a:buNone/>
              <a:defRPr sz="1350" b="0">
                <a:solidFill>
                  <a:srgbClr val="585858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titel 3</a:t>
            </a:r>
          </a:p>
          <a:p>
            <a:pPr lvl="1"/>
            <a:r>
              <a:rPr lang="nl-NL" dirty="0"/>
              <a:t>Klik hierboven op het icoon om een afbeelding toe te voegen.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0786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26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28" Type="http://schemas.openxmlformats.org/officeDocument/2006/relationships/theme" Target="../theme/theme8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Relationship Id="rId27" Type="http://schemas.openxmlformats.org/officeDocument/2006/relationships/slideLayout" Target="../slideLayouts/slideLayout10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de stijl te bewerken</a:t>
            </a:r>
            <a:endParaRPr lang="en-US" altLang="nl-BE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 18pt</a:t>
            </a:r>
          </a:p>
          <a:p>
            <a:pPr lvl="1"/>
            <a:r>
              <a:rPr lang="en-US" dirty="0"/>
              <a:t>Second level 16pt</a:t>
            </a:r>
          </a:p>
          <a:p>
            <a:pPr lvl="2"/>
            <a:r>
              <a:rPr lang="en-US" dirty="0"/>
              <a:t>Third level 14pt</a:t>
            </a:r>
          </a:p>
          <a:p>
            <a:pPr lvl="3"/>
            <a:r>
              <a:rPr lang="en-US" dirty="0"/>
              <a:t>Fourth level 12pt</a:t>
            </a:r>
          </a:p>
          <a:p>
            <a:pPr lvl="4"/>
            <a:r>
              <a:rPr lang="en-US" dirty="0" err="1"/>
              <a:t>Fith</a:t>
            </a:r>
            <a:r>
              <a:rPr lang="en-US" dirty="0"/>
              <a:t> level 10 pt</a:t>
            </a:r>
          </a:p>
          <a:p>
            <a:pPr lvl="5"/>
            <a:r>
              <a:rPr lang="en-US" dirty="0"/>
              <a:t> </a:t>
            </a:r>
            <a:r>
              <a:rPr lang="en-US" dirty="0" err="1"/>
              <a:t>Sixt</a:t>
            </a:r>
            <a:r>
              <a:rPr lang="en-US" dirty="0"/>
              <a:t> level	</a:t>
            </a:r>
          </a:p>
        </p:txBody>
      </p:sp>
      <p:sp>
        <p:nvSpPr>
          <p:cNvPr id="1028" name="Text Box 8"/>
          <p:cNvSpPr txBox="1">
            <a:spLocks noChangeArrowheads="1"/>
          </p:cNvSpPr>
          <p:nvPr/>
        </p:nvSpPr>
        <p:spPr bwMode="auto">
          <a:xfrm>
            <a:off x="2362200" y="6324600"/>
            <a:ext cx="63246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Interstate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Interstate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Interstate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Interstate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Interstat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"/>
              </a:defRPr>
            </a:lvl9pPr>
          </a:lstStyle>
          <a:p>
            <a:pPr algn="r" eaLnBrk="1" hangingPunct="1">
              <a:defRPr/>
            </a:pPr>
            <a:endParaRPr lang="en-US" sz="900" dirty="0">
              <a:solidFill>
                <a:schemeClr val="tx2"/>
              </a:solidFill>
              <a:latin typeface="Verdana" pitchFamily="34" charset="0"/>
              <a:ea typeface="BentonSans-Bold"/>
              <a:cs typeface="Verdana" pitchFamily="34" charset="0"/>
            </a:endParaRPr>
          </a:p>
        </p:txBody>
      </p:sp>
      <p:pic>
        <p:nvPicPr>
          <p:cNvPr id="1029" name="Picture 5" descr="provant_logo_RGB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07950" y="6267450"/>
            <a:ext cx="183515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12" r:id="rId1"/>
    <p:sldLayoutId id="2147485013" r:id="rId2"/>
    <p:sldLayoutId id="2147485000" r:id="rId3"/>
    <p:sldLayoutId id="2147485001" r:id="rId4"/>
    <p:sldLayoutId id="2147485002" r:id="rId5"/>
    <p:sldLayoutId id="2147485003" r:id="rId6"/>
    <p:sldLayoutId id="2147485004" r:id="rId7"/>
    <p:sldLayoutId id="2147485005" r:id="rId8"/>
    <p:sldLayoutId id="2147485014" r:id="rId9"/>
    <p:sldLayoutId id="2147485015" r:id="rId10"/>
    <p:sldLayoutId id="2147485016" r:id="rId11"/>
    <p:sldLayoutId id="2147485082" r:id="rId12"/>
    <p:sldLayoutId id="2147485083" r:id="rId13"/>
    <p:sldLayoutId id="2147485084" r:id="rId14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/>
          <a:ea typeface="MS PGothic" pitchFamily="34" charset="-128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 pitchFamily="34" charset="0"/>
          <a:ea typeface="MS PGothic" pitchFamily="34" charset="-128"/>
          <a:cs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 pitchFamily="34" charset="0"/>
          <a:ea typeface="MS PGothic" pitchFamily="34" charset="-128"/>
          <a:cs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 pitchFamily="34" charset="0"/>
          <a:ea typeface="MS PGothic" pitchFamily="34" charset="-128"/>
          <a:cs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 pitchFamily="34" charset="0"/>
          <a:ea typeface="MS PGothic" pitchFamily="34" charset="-128"/>
          <a:cs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9pPr>
    </p:titleStyle>
    <p:bodyStyle>
      <a:lvl1pPr marL="215900" indent="-215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20000"/>
        <a:buFont typeface="Arial" pitchFamily="34" charset="0"/>
        <a:buChar char="•"/>
        <a:defRPr>
          <a:solidFill>
            <a:schemeClr val="tx2"/>
          </a:solidFill>
          <a:latin typeface="Verdana"/>
          <a:ea typeface="MS PGothic" pitchFamily="34" charset="-128"/>
          <a:cs typeface="Verdana"/>
        </a:defRPr>
      </a:lvl1pPr>
      <a:lvl2pPr marL="395288" indent="-1793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 pitchFamily="34" charset="0"/>
        <a:buChar char="•"/>
        <a:defRPr sz="1600">
          <a:solidFill>
            <a:schemeClr val="tx2"/>
          </a:solidFill>
          <a:latin typeface="Verdana"/>
          <a:ea typeface="MS PGothic" pitchFamily="34" charset="-128"/>
          <a:cs typeface="Verdana"/>
        </a:defRPr>
      </a:lvl2pPr>
      <a:lvl3pPr marL="574675" indent="-179388" algn="l" rtl="0" eaLnBrk="0" fontAlgn="base" hangingPunct="0">
        <a:spcBef>
          <a:spcPts val="500"/>
        </a:spcBef>
        <a:spcAft>
          <a:spcPct val="0"/>
        </a:spcAft>
        <a:buClr>
          <a:srgbClr val="4D4D4D"/>
        </a:buClr>
        <a:buFont typeface="Arial" pitchFamily="34" charset="0"/>
        <a:buChar char="•"/>
        <a:defRPr sz="1400">
          <a:solidFill>
            <a:schemeClr val="tx2"/>
          </a:solidFill>
          <a:latin typeface="Verdana"/>
          <a:ea typeface="MS PGothic" pitchFamily="34" charset="-128"/>
          <a:cs typeface="Verdana"/>
        </a:defRPr>
      </a:lvl3pPr>
      <a:lvl4pPr marL="898525" indent="-179388" algn="l" rtl="0" eaLnBrk="0" fontAlgn="base" hangingPunct="0">
        <a:spcBef>
          <a:spcPts val="700"/>
        </a:spcBef>
        <a:spcAft>
          <a:spcPct val="0"/>
        </a:spcAft>
        <a:buClr>
          <a:srgbClr val="4D4D4D"/>
        </a:buClr>
        <a:buFont typeface="Arial" pitchFamily="34" charset="0"/>
        <a:buChar char="•"/>
        <a:defRPr sz="1200">
          <a:solidFill>
            <a:schemeClr val="tx2"/>
          </a:solidFill>
          <a:latin typeface="Verdana"/>
          <a:ea typeface="MS PGothic" pitchFamily="34" charset="-128"/>
          <a:cs typeface="Verdana"/>
        </a:defRPr>
      </a:lvl4pPr>
      <a:lvl5pPr marL="1079500" indent="-179388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1000">
          <a:solidFill>
            <a:schemeClr val="tx2"/>
          </a:solidFill>
          <a:latin typeface="Verdana"/>
          <a:ea typeface="MS PGothic" pitchFamily="34" charset="-128"/>
          <a:cs typeface="Verdana"/>
        </a:defRPr>
      </a:lvl5pPr>
      <a:lvl6pPr marL="1440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/>
        <a:buChar char="•"/>
        <a:defRPr sz="1000" baseline="0">
          <a:solidFill>
            <a:schemeClr val="tx2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Tx/>
        <a:buNone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29AA952-EBB4-676E-2EE7-F06328C2241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BE" altLang="nl-NL"/>
              <a:t>Click to edit Master title style</a:t>
            </a:r>
            <a:endParaRPr lang="en-US" altLang="nl-NL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677F2E7-E420-768A-D1CD-00AA492C53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altLang="nl-NL"/>
              <a:t>Click to edit Master text styles</a:t>
            </a:r>
          </a:p>
          <a:p>
            <a:pPr lvl="1"/>
            <a:r>
              <a:rPr lang="nl-BE" altLang="nl-NL"/>
              <a:t>Second level</a:t>
            </a:r>
          </a:p>
          <a:p>
            <a:pPr lvl="2"/>
            <a:r>
              <a:rPr lang="nl-BE" altLang="nl-NL"/>
              <a:t>Third level</a:t>
            </a:r>
          </a:p>
          <a:p>
            <a:pPr lvl="3"/>
            <a:r>
              <a:rPr lang="nl-BE" altLang="nl-NL"/>
              <a:t>Fourth level</a:t>
            </a:r>
          </a:p>
          <a:p>
            <a:pPr lvl="4"/>
            <a:r>
              <a:rPr lang="nl-BE" altLang="nl-NL"/>
              <a:t>Fifth level</a:t>
            </a:r>
            <a:endParaRPr lang="en-US" alt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A973-01D5-0291-AF5D-81DB08E4E1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0" charset="0"/>
                <a:ea typeface="ＭＳ Ｐゴシック" pitchFamily="30" charset="-128"/>
              </a:defRPr>
            </a:lvl1pPr>
          </a:lstStyle>
          <a:p>
            <a:pPr>
              <a:defRPr/>
            </a:pPr>
            <a:fld id="{09FB0897-B2BC-4530-A49E-B33E6DE7230E}" type="datetime1">
              <a:rPr lang="en-US"/>
              <a:pPr>
                <a:defRPr/>
              </a:pPr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C0763-ACD4-E613-B238-F0AA2B169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3D315-F9FA-AAAD-C3C3-9A3AD1D717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9AC36BD-46A8-4854-939B-4E4313CB1DFB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  <p:pic>
        <p:nvPicPr>
          <p:cNvPr id="1031" name="Picture 6">
            <a:extLst>
              <a:ext uri="{FF2B5EF4-FFF2-40B4-BE49-F238E27FC236}">
                <a16:creationId xmlns:a16="http://schemas.microsoft.com/office/drawing/2014/main" id="{E799F8F6-0A17-8A0E-9D70-C92E5BDB34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00" y="5627688"/>
            <a:ext cx="1663700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2454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6" r:id="rId1"/>
    <p:sldLayoutId id="2147485127" r:id="rId2"/>
    <p:sldLayoutId id="2147485128" r:id="rId3"/>
    <p:sldLayoutId id="2147485129" r:id="rId4"/>
    <p:sldLayoutId id="2147485130" r:id="rId5"/>
    <p:sldLayoutId id="2147485131" r:id="rId6"/>
    <p:sldLayoutId id="2147485132" r:id="rId7"/>
    <p:sldLayoutId id="2147485133" r:id="rId8"/>
    <p:sldLayoutId id="2147485134" r:id="rId9"/>
    <p:sldLayoutId id="2147485135" r:id="rId10"/>
    <p:sldLayoutId id="2147485136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17375E"/>
          </a:solidFill>
          <a:latin typeface="+mj-lt"/>
          <a:ea typeface="ＭＳ Ｐゴシック" pitchFamily="34" charset="-128"/>
          <a:cs typeface="ＭＳ Ｐゴシック" pitchFamily="34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itchFamily="34" charset="0"/>
          <a:ea typeface="ＭＳ Ｐゴシック" pitchFamily="34" charset="-128"/>
          <a:cs typeface="ＭＳ Ｐゴシック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itchFamily="34" charset="0"/>
          <a:ea typeface="ＭＳ Ｐゴシック" pitchFamily="34" charset="-128"/>
          <a:cs typeface="ＭＳ Ｐゴシック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itchFamily="34" charset="0"/>
          <a:ea typeface="ＭＳ Ｐゴシック" pitchFamily="34" charset="-128"/>
          <a:cs typeface="ＭＳ Ｐゴシック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itchFamily="34" charset="0"/>
          <a:ea typeface="ＭＳ Ｐゴシック" pitchFamily="34" charset="-128"/>
          <a:cs typeface="ＭＳ Ｐゴシック" pitchFamily="3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itchFamily="34" charset="0"/>
          <a:ea typeface="ＭＳ Ｐゴシック" pitchFamily="34" charset="-128"/>
          <a:cs typeface="ＭＳ Ｐゴシック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itchFamily="34" charset="0"/>
          <a:ea typeface="ＭＳ Ｐゴシック" pitchFamily="34" charset="-128"/>
          <a:cs typeface="ＭＳ Ｐゴシック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itchFamily="34" charset="0"/>
          <a:ea typeface="ＭＳ Ｐゴシック" pitchFamily="34" charset="-128"/>
          <a:cs typeface="ＭＳ Ｐゴシック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itchFamily="34" charset="0"/>
          <a:ea typeface="ＭＳ Ｐゴシック" pitchFamily="34" charset="-128"/>
          <a:cs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FF00FF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ＭＳ Ｐゴシック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98684-31B4-4B44-A82E-27FE92E74870}" type="datetime1">
              <a:rPr lang="nl-BE" smtClean="0"/>
              <a:t>11/12/2023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B0606-429D-49C5-B4E8-781BF67C9A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437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9" r:id="rId1"/>
    <p:sldLayoutId id="2147485060" r:id="rId2"/>
    <p:sldLayoutId id="2147485061" r:id="rId3"/>
    <p:sldLayoutId id="2147485062" r:id="rId4"/>
    <p:sldLayoutId id="2147485063" r:id="rId5"/>
    <p:sldLayoutId id="2147485064" r:id="rId6"/>
    <p:sldLayoutId id="2147485065" r:id="rId7"/>
    <p:sldLayoutId id="2147485066" r:id="rId8"/>
    <p:sldLayoutId id="2147485067" r:id="rId9"/>
    <p:sldLayoutId id="2147485068" r:id="rId10"/>
    <p:sldLayoutId id="214748506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D3C1C-0FD2-424E-9205-CF7D96D8727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7892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5" r:id="rId1"/>
    <p:sldLayoutId id="2147485036" r:id="rId2"/>
    <p:sldLayoutId id="2147485037" r:id="rId3"/>
    <p:sldLayoutId id="2147485038" r:id="rId4"/>
    <p:sldLayoutId id="2147485039" r:id="rId5"/>
    <p:sldLayoutId id="2147485040" r:id="rId6"/>
    <p:sldLayoutId id="2147485041" r:id="rId7"/>
    <p:sldLayoutId id="2147485042" r:id="rId8"/>
    <p:sldLayoutId id="2147485043" r:id="rId9"/>
    <p:sldLayoutId id="2147485044" r:id="rId10"/>
    <p:sldLayoutId id="2147485045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1185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3" r:id="rId1"/>
    <p:sldLayoutId id="2147485024" r:id="rId2"/>
    <p:sldLayoutId id="2147485025" r:id="rId3"/>
    <p:sldLayoutId id="2147485026" r:id="rId4"/>
    <p:sldLayoutId id="2147485027" r:id="rId5"/>
    <p:sldLayoutId id="2147485028" r:id="rId6"/>
    <p:sldLayoutId id="2147485029" r:id="rId7"/>
    <p:sldLayoutId id="2147485030" r:id="rId8"/>
    <p:sldLayoutId id="2147485031" r:id="rId9"/>
    <p:sldLayoutId id="2147485032" r:id="rId10"/>
    <p:sldLayoutId id="2147485033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de stijl te bewerken</a:t>
            </a:r>
            <a:endParaRPr lang="en-US" altLang="nl-BE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 18pt</a:t>
            </a:r>
          </a:p>
          <a:p>
            <a:pPr lvl="1"/>
            <a:r>
              <a:rPr lang="en-US" dirty="0"/>
              <a:t>Second level 16pt</a:t>
            </a:r>
          </a:p>
          <a:p>
            <a:pPr lvl="2"/>
            <a:r>
              <a:rPr lang="en-US" dirty="0"/>
              <a:t>Third level 14pt</a:t>
            </a:r>
          </a:p>
          <a:p>
            <a:pPr lvl="3"/>
            <a:r>
              <a:rPr lang="en-US" dirty="0"/>
              <a:t>Fourth level 12pt</a:t>
            </a:r>
          </a:p>
          <a:p>
            <a:pPr lvl="4"/>
            <a:r>
              <a:rPr lang="en-US" dirty="0" err="1"/>
              <a:t>Fith</a:t>
            </a:r>
            <a:r>
              <a:rPr lang="en-US" dirty="0"/>
              <a:t> level 10 pt</a:t>
            </a:r>
          </a:p>
          <a:p>
            <a:pPr lvl="5"/>
            <a:r>
              <a:rPr lang="en-US" dirty="0"/>
              <a:t> </a:t>
            </a:r>
            <a:r>
              <a:rPr lang="en-US" dirty="0" err="1"/>
              <a:t>Sixt</a:t>
            </a:r>
            <a:r>
              <a:rPr lang="en-US" dirty="0"/>
              <a:t> level	</a:t>
            </a:r>
          </a:p>
        </p:txBody>
      </p:sp>
      <p:sp>
        <p:nvSpPr>
          <p:cNvPr id="1028" name="Text Box 8"/>
          <p:cNvSpPr txBox="1">
            <a:spLocks noChangeArrowheads="1"/>
          </p:cNvSpPr>
          <p:nvPr/>
        </p:nvSpPr>
        <p:spPr bwMode="auto">
          <a:xfrm>
            <a:off x="2362200" y="6324600"/>
            <a:ext cx="63246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Interstate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Interstate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Interstate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Interstate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Interstat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"/>
              </a:defRPr>
            </a:lvl9pPr>
          </a:lstStyle>
          <a:p>
            <a:pPr algn="r" eaLnBrk="1" hangingPunct="1">
              <a:defRPr/>
            </a:pPr>
            <a:fld id="{F9FE2891-BA6F-4411-8551-308B1E3B6B94}" type="slidenum">
              <a:rPr lang="en-US" sz="900" smtClean="0">
                <a:solidFill>
                  <a:srgbClr val="53565A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pPr algn="r" eaLnBrk="1" hangingPunct="1">
                <a:defRPr/>
              </a:pPr>
              <a:t>‹nr.›</a:t>
            </a:fld>
            <a:r>
              <a:rPr lang="en-US" sz="900">
                <a:solidFill>
                  <a:srgbClr val="53565A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900">
                <a:solidFill>
                  <a:srgbClr val="53565A"/>
                </a:solidFill>
                <a:latin typeface="Verdana" pitchFamily="34" charset="0"/>
                <a:ea typeface="BentonSansCond-Regular"/>
                <a:cs typeface="Verdana" pitchFamily="34" charset="0"/>
              </a:rPr>
              <a:t>- </a:t>
            </a:r>
            <a:r>
              <a:rPr lang="nl-BE" sz="900">
                <a:solidFill>
                  <a:srgbClr val="53565A"/>
                </a:solidFill>
                <a:latin typeface="Verdana" pitchFamily="34" charset="0"/>
                <a:ea typeface="BentonSansCond-Regular"/>
                <a:cs typeface="Verdana" pitchFamily="34" charset="0"/>
              </a:rPr>
              <a:t>10/03/2014</a:t>
            </a:r>
            <a:endParaRPr lang="en-US" sz="900">
              <a:solidFill>
                <a:srgbClr val="53565A"/>
              </a:solidFill>
              <a:latin typeface="Verdana" pitchFamily="34" charset="0"/>
              <a:ea typeface="BentonSans-Bold"/>
              <a:cs typeface="Verdana" pitchFamily="34" charset="0"/>
            </a:endParaRPr>
          </a:p>
        </p:txBody>
      </p:sp>
      <p:pic>
        <p:nvPicPr>
          <p:cNvPr id="2053" name="Picture 5" descr="provant_logo_RGB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7950" y="6267450"/>
            <a:ext cx="183515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17" r:id="rId1"/>
    <p:sldLayoutId id="2147485018" r:id="rId2"/>
    <p:sldLayoutId id="2147485006" r:id="rId3"/>
    <p:sldLayoutId id="2147485007" r:id="rId4"/>
    <p:sldLayoutId id="2147485008" r:id="rId5"/>
    <p:sldLayoutId id="2147485009" r:id="rId6"/>
    <p:sldLayoutId id="2147485010" r:id="rId7"/>
    <p:sldLayoutId id="2147485011" r:id="rId8"/>
    <p:sldLayoutId id="2147485019" r:id="rId9"/>
    <p:sldLayoutId id="2147485020" r:id="rId10"/>
    <p:sldLayoutId id="2147485021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/>
          <a:ea typeface="MS PGothic" pitchFamily="34" charset="-128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 pitchFamily="34" charset="0"/>
          <a:ea typeface="MS PGothic" pitchFamily="34" charset="-128"/>
          <a:cs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 pitchFamily="34" charset="0"/>
          <a:ea typeface="MS PGothic" pitchFamily="34" charset="-128"/>
          <a:cs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 pitchFamily="34" charset="0"/>
          <a:ea typeface="MS PGothic" pitchFamily="34" charset="-128"/>
          <a:cs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 pitchFamily="34" charset="0"/>
          <a:ea typeface="MS PGothic" pitchFamily="34" charset="-128"/>
          <a:cs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9pPr>
    </p:titleStyle>
    <p:bodyStyle>
      <a:lvl1pPr marL="215900" indent="-215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20000"/>
        <a:buFont typeface="Arial" pitchFamily="34" charset="0"/>
        <a:buChar char="•"/>
        <a:defRPr>
          <a:solidFill>
            <a:schemeClr val="tx2"/>
          </a:solidFill>
          <a:latin typeface="Verdana"/>
          <a:ea typeface="MS PGothic" pitchFamily="34" charset="-128"/>
          <a:cs typeface="Verdana"/>
        </a:defRPr>
      </a:lvl1pPr>
      <a:lvl2pPr marL="395288" indent="-1793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 pitchFamily="34" charset="0"/>
        <a:buChar char="•"/>
        <a:defRPr sz="1600">
          <a:solidFill>
            <a:schemeClr val="tx2"/>
          </a:solidFill>
          <a:latin typeface="Verdana"/>
          <a:ea typeface="MS PGothic" pitchFamily="34" charset="-128"/>
          <a:cs typeface="Verdana"/>
        </a:defRPr>
      </a:lvl2pPr>
      <a:lvl3pPr marL="574675" indent="-179388" algn="l" rtl="0" eaLnBrk="0" fontAlgn="base" hangingPunct="0">
        <a:spcBef>
          <a:spcPts val="500"/>
        </a:spcBef>
        <a:spcAft>
          <a:spcPct val="0"/>
        </a:spcAft>
        <a:buClr>
          <a:srgbClr val="4D4D4D"/>
        </a:buClr>
        <a:buFont typeface="Arial" pitchFamily="34" charset="0"/>
        <a:buChar char="•"/>
        <a:defRPr sz="1400">
          <a:solidFill>
            <a:schemeClr val="tx2"/>
          </a:solidFill>
          <a:latin typeface="Verdana"/>
          <a:ea typeface="MS PGothic" pitchFamily="34" charset="-128"/>
          <a:cs typeface="Verdana"/>
        </a:defRPr>
      </a:lvl3pPr>
      <a:lvl4pPr marL="898525" indent="-179388" algn="l" rtl="0" eaLnBrk="0" fontAlgn="base" hangingPunct="0">
        <a:spcBef>
          <a:spcPts val="700"/>
        </a:spcBef>
        <a:spcAft>
          <a:spcPct val="0"/>
        </a:spcAft>
        <a:buClr>
          <a:srgbClr val="4D4D4D"/>
        </a:buClr>
        <a:buFont typeface="Arial" pitchFamily="34" charset="0"/>
        <a:buChar char="•"/>
        <a:defRPr sz="1200">
          <a:solidFill>
            <a:schemeClr val="tx2"/>
          </a:solidFill>
          <a:latin typeface="Verdana"/>
          <a:ea typeface="MS PGothic" pitchFamily="34" charset="-128"/>
          <a:cs typeface="Verdana"/>
        </a:defRPr>
      </a:lvl4pPr>
      <a:lvl5pPr marL="1079500" indent="-179388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1000">
          <a:solidFill>
            <a:schemeClr val="tx2"/>
          </a:solidFill>
          <a:latin typeface="Verdana"/>
          <a:ea typeface="MS PGothic" pitchFamily="34" charset="-128"/>
          <a:cs typeface="Verdana"/>
        </a:defRPr>
      </a:lvl5pPr>
      <a:lvl6pPr marL="1440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/>
        <a:buChar char="•"/>
        <a:defRPr sz="1000" baseline="0">
          <a:solidFill>
            <a:schemeClr val="tx2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Tx/>
        <a:buNone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de stijl te bewerken</a:t>
            </a:r>
            <a:endParaRPr lang="en-US" altLang="nl-BE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 18pt</a:t>
            </a:r>
          </a:p>
          <a:p>
            <a:pPr lvl="1"/>
            <a:r>
              <a:rPr lang="en-US" dirty="0"/>
              <a:t>Second level 16pt</a:t>
            </a:r>
          </a:p>
          <a:p>
            <a:pPr lvl="2"/>
            <a:r>
              <a:rPr lang="en-US" dirty="0"/>
              <a:t>Third level 14pt</a:t>
            </a:r>
          </a:p>
          <a:p>
            <a:pPr lvl="3"/>
            <a:r>
              <a:rPr lang="en-US" dirty="0"/>
              <a:t>Fourth level 12pt</a:t>
            </a:r>
          </a:p>
          <a:p>
            <a:pPr lvl="4"/>
            <a:r>
              <a:rPr lang="en-US" dirty="0" err="1"/>
              <a:t>Fith</a:t>
            </a:r>
            <a:r>
              <a:rPr lang="en-US" dirty="0"/>
              <a:t> level 10 pt</a:t>
            </a:r>
          </a:p>
          <a:p>
            <a:pPr lvl="5"/>
            <a:r>
              <a:rPr lang="en-US" dirty="0"/>
              <a:t> </a:t>
            </a:r>
            <a:r>
              <a:rPr lang="en-US" dirty="0" err="1"/>
              <a:t>Sixt</a:t>
            </a:r>
            <a:r>
              <a:rPr lang="en-US" dirty="0"/>
              <a:t> level	</a:t>
            </a:r>
          </a:p>
        </p:txBody>
      </p:sp>
      <p:sp>
        <p:nvSpPr>
          <p:cNvPr id="1028" name="Text Box 8"/>
          <p:cNvSpPr txBox="1">
            <a:spLocks noChangeArrowheads="1"/>
          </p:cNvSpPr>
          <p:nvPr/>
        </p:nvSpPr>
        <p:spPr bwMode="auto">
          <a:xfrm>
            <a:off x="2362200" y="6324600"/>
            <a:ext cx="63246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Interstate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Interstate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Interstate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Interstate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Interstat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"/>
              </a:defRPr>
            </a:lvl9pPr>
          </a:lstStyle>
          <a:p>
            <a:pPr algn="r" eaLnBrk="1" hangingPunct="1">
              <a:defRPr/>
            </a:pPr>
            <a:fld id="{C2262677-77C3-4EB2-AD93-4F4AE01FEA90}" type="slidenum">
              <a:rPr lang="en-US" sz="90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pPr algn="r" eaLnBrk="1" hangingPunct="1">
                <a:defRPr/>
              </a:pPr>
              <a:t>‹nr.›</a:t>
            </a:fld>
            <a:r>
              <a:rPr lang="en-US" sz="9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900">
                <a:solidFill>
                  <a:schemeClr val="tx2"/>
                </a:solidFill>
                <a:latin typeface="Verdana" pitchFamily="34" charset="0"/>
                <a:ea typeface="BentonSansCond-Regular"/>
                <a:cs typeface="Verdana" pitchFamily="34" charset="0"/>
              </a:rPr>
              <a:t>- </a:t>
            </a:r>
            <a:r>
              <a:rPr lang="nl-BE" sz="900">
                <a:solidFill>
                  <a:schemeClr val="tx2"/>
                </a:solidFill>
                <a:latin typeface="Verdana" pitchFamily="34" charset="0"/>
                <a:ea typeface="BentonSansCond-Regular"/>
                <a:cs typeface="Verdana" pitchFamily="34" charset="0"/>
              </a:rPr>
              <a:t>10/03/2014</a:t>
            </a:r>
            <a:endParaRPr lang="en-US" sz="900">
              <a:solidFill>
                <a:schemeClr val="tx2"/>
              </a:solidFill>
              <a:latin typeface="Verdana" pitchFamily="34" charset="0"/>
              <a:ea typeface="BentonSans-Bold"/>
              <a:cs typeface="Verdana" pitchFamily="34" charset="0"/>
            </a:endParaRPr>
          </a:p>
        </p:txBody>
      </p:sp>
      <p:pic>
        <p:nvPicPr>
          <p:cNvPr id="1029" name="Picture 5" descr="provant_logo_RGB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7950" y="6267450"/>
            <a:ext cx="183515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04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7" r:id="rId1"/>
    <p:sldLayoutId id="2147485048" r:id="rId2"/>
    <p:sldLayoutId id="2147485049" r:id="rId3"/>
    <p:sldLayoutId id="2147485050" r:id="rId4"/>
    <p:sldLayoutId id="2147485051" r:id="rId5"/>
    <p:sldLayoutId id="2147485052" r:id="rId6"/>
    <p:sldLayoutId id="2147485053" r:id="rId7"/>
    <p:sldLayoutId id="2147485054" r:id="rId8"/>
    <p:sldLayoutId id="2147485055" r:id="rId9"/>
    <p:sldLayoutId id="2147485056" r:id="rId10"/>
    <p:sldLayoutId id="2147485057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/>
          <a:ea typeface="MS PGothic" pitchFamily="34" charset="-128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 pitchFamily="34" charset="0"/>
          <a:ea typeface="MS PGothic" pitchFamily="34" charset="-128"/>
          <a:cs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 pitchFamily="34" charset="0"/>
          <a:ea typeface="MS PGothic" pitchFamily="34" charset="-128"/>
          <a:cs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 pitchFamily="34" charset="0"/>
          <a:ea typeface="MS PGothic" pitchFamily="34" charset="-128"/>
          <a:cs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 pitchFamily="34" charset="0"/>
          <a:ea typeface="MS PGothic" pitchFamily="34" charset="-128"/>
          <a:cs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9pPr>
    </p:titleStyle>
    <p:bodyStyle>
      <a:lvl1pPr marL="215900" indent="-215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20000"/>
        <a:buFont typeface="Arial" pitchFamily="34" charset="0"/>
        <a:buChar char="•"/>
        <a:defRPr>
          <a:solidFill>
            <a:schemeClr val="tx2"/>
          </a:solidFill>
          <a:latin typeface="Verdana"/>
          <a:ea typeface="MS PGothic" pitchFamily="34" charset="-128"/>
          <a:cs typeface="Verdana"/>
        </a:defRPr>
      </a:lvl1pPr>
      <a:lvl2pPr marL="395288" indent="-1793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 pitchFamily="34" charset="0"/>
        <a:buChar char="•"/>
        <a:defRPr sz="1600">
          <a:solidFill>
            <a:schemeClr val="tx2"/>
          </a:solidFill>
          <a:latin typeface="Verdana"/>
          <a:ea typeface="MS PGothic" pitchFamily="34" charset="-128"/>
          <a:cs typeface="Verdana"/>
        </a:defRPr>
      </a:lvl2pPr>
      <a:lvl3pPr marL="574675" indent="-179388" algn="l" rtl="0" eaLnBrk="0" fontAlgn="base" hangingPunct="0">
        <a:spcBef>
          <a:spcPts val="500"/>
        </a:spcBef>
        <a:spcAft>
          <a:spcPct val="0"/>
        </a:spcAft>
        <a:buClr>
          <a:srgbClr val="4D4D4D"/>
        </a:buClr>
        <a:buFont typeface="Arial" pitchFamily="34" charset="0"/>
        <a:buChar char="•"/>
        <a:defRPr sz="1400">
          <a:solidFill>
            <a:schemeClr val="tx2"/>
          </a:solidFill>
          <a:latin typeface="Verdana"/>
          <a:ea typeface="MS PGothic" pitchFamily="34" charset="-128"/>
          <a:cs typeface="Verdana"/>
        </a:defRPr>
      </a:lvl3pPr>
      <a:lvl4pPr marL="898525" indent="-179388" algn="l" rtl="0" eaLnBrk="0" fontAlgn="base" hangingPunct="0">
        <a:spcBef>
          <a:spcPts val="700"/>
        </a:spcBef>
        <a:spcAft>
          <a:spcPct val="0"/>
        </a:spcAft>
        <a:buClr>
          <a:srgbClr val="4D4D4D"/>
        </a:buClr>
        <a:buFont typeface="Arial" pitchFamily="34" charset="0"/>
        <a:buChar char="•"/>
        <a:defRPr sz="1200">
          <a:solidFill>
            <a:schemeClr val="tx2"/>
          </a:solidFill>
          <a:latin typeface="Verdana"/>
          <a:ea typeface="MS PGothic" pitchFamily="34" charset="-128"/>
          <a:cs typeface="Verdana"/>
        </a:defRPr>
      </a:lvl4pPr>
      <a:lvl5pPr marL="1079500" indent="-179388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1000">
          <a:solidFill>
            <a:schemeClr val="tx2"/>
          </a:solidFill>
          <a:latin typeface="Verdana"/>
          <a:ea typeface="MS PGothic" pitchFamily="34" charset="-128"/>
          <a:cs typeface="Verdana"/>
        </a:defRPr>
      </a:lvl5pPr>
      <a:lvl6pPr marL="1440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/>
        <a:buChar char="•"/>
        <a:defRPr sz="1000" baseline="0">
          <a:solidFill>
            <a:schemeClr val="tx2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Tx/>
        <a:buNone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 18pt</a:t>
            </a:r>
          </a:p>
          <a:p>
            <a:pPr lvl="1"/>
            <a:r>
              <a:rPr lang="en-US" dirty="0"/>
              <a:t>Second level 16pt</a:t>
            </a:r>
          </a:p>
          <a:p>
            <a:pPr lvl="2"/>
            <a:r>
              <a:rPr lang="en-US" dirty="0"/>
              <a:t>Third level 14pt</a:t>
            </a:r>
          </a:p>
          <a:p>
            <a:pPr lvl="3"/>
            <a:r>
              <a:rPr lang="en-US" dirty="0"/>
              <a:t>Fourth level 12pt</a:t>
            </a:r>
          </a:p>
          <a:p>
            <a:pPr lvl="4"/>
            <a:r>
              <a:rPr lang="en-US" dirty="0" err="1"/>
              <a:t>Fith</a:t>
            </a:r>
            <a:r>
              <a:rPr lang="en-US" dirty="0"/>
              <a:t> level 10 pt</a:t>
            </a:r>
          </a:p>
          <a:p>
            <a:pPr lvl="5"/>
            <a:r>
              <a:rPr lang="en-US" dirty="0"/>
              <a:t> </a:t>
            </a:r>
            <a:r>
              <a:rPr lang="en-US" dirty="0" err="1"/>
              <a:t>Sixt</a:t>
            </a:r>
            <a:r>
              <a:rPr lang="en-US" dirty="0"/>
              <a:t> level	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362200" y="6324600"/>
            <a:ext cx="6324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900" smtClean="0">
                <a:solidFill>
                  <a:schemeClr val="tx2"/>
                </a:solidFill>
                <a:latin typeface="Verdana"/>
                <a:cs typeface="Verdana"/>
              </a:rPr>
              <a:pPr algn="r">
                <a:defRPr/>
              </a:pPr>
              <a:t>‹nr.›</a:t>
            </a:fld>
            <a:r>
              <a:rPr lang="en-US" sz="900" dirty="0">
                <a:solidFill>
                  <a:schemeClr val="tx2"/>
                </a:solidFill>
                <a:latin typeface="Verdana"/>
                <a:cs typeface="Verdana"/>
              </a:rPr>
              <a:t> </a:t>
            </a:r>
            <a:r>
              <a:rPr lang="en-US" sz="900" dirty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-</a:t>
            </a:r>
            <a:r>
              <a:rPr lang="en-US" sz="900" baseline="0" dirty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 </a:t>
            </a:r>
            <a:fld id="{51292C26-744B-4117-861D-DDAA2DEAFA9C}" type="datetime1">
              <a:rPr lang="nl-BE" sz="900" smtClean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11/12/2023</a:t>
            </a:fld>
            <a:endParaRPr lang="en-US" sz="900" dirty="0">
              <a:solidFill>
                <a:schemeClr val="tx2"/>
              </a:solidFill>
              <a:latin typeface="Verdana"/>
              <a:ea typeface="BentonSans-Bold" pitchFamily="-107" charset="0"/>
              <a:cs typeface="Verdana"/>
            </a:endParaRPr>
          </a:p>
        </p:txBody>
      </p:sp>
      <p:pic>
        <p:nvPicPr>
          <p:cNvPr id="6" name="Picture 5" descr="provant_logo_RGB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900" y="6019800"/>
            <a:ext cx="18361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8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1" r:id="rId1"/>
    <p:sldLayoutId id="2147485072" r:id="rId2"/>
    <p:sldLayoutId id="2147485073" r:id="rId3"/>
    <p:sldLayoutId id="2147485074" r:id="rId4"/>
    <p:sldLayoutId id="2147485075" r:id="rId5"/>
    <p:sldLayoutId id="2147485076" r:id="rId6"/>
    <p:sldLayoutId id="2147485077" r:id="rId7"/>
    <p:sldLayoutId id="2147485078" r:id="rId8"/>
    <p:sldLayoutId id="2147485079" r:id="rId9"/>
    <p:sldLayoutId id="2147485080" r:id="rId10"/>
    <p:sldLayoutId id="214748508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cap="none">
          <a:solidFill>
            <a:schemeClr val="accent1"/>
          </a:solidFill>
          <a:latin typeface="Verdana"/>
          <a:ea typeface="ＭＳ Ｐゴシック" charset="-128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9pPr>
    </p:titleStyle>
    <p:bodyStyle>
      <a:lvl1pPr marL="215900" indent="-215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20000"/>
        <a:buFont typeface="Arial"/>
        <a:buChar char="•"/>
        <a:defRPr>
          <a:solidFill>
            <a:schemeClr val="tx2"/>
          </a:solidFill>
          <a:latin typeface="Verdana"/>
          <a:ea typeface="ＭＳ Ｐゴシック" charset="-128"/>
          <a:cs typeface="Verdana"/>
        </a:defRPr>
      </a:lvl1pPr>
      <a:lvl2pPr marL="395288" indent="-17938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/>
        <a:buChar char="•"/>
        <a:defRPr sz="1600">
          <a:solidFill>
            <a:schemeClr val="tx2"/>
          </a:solidFill>
          <a:latin typeface="Verdana"/>
          <a:ea typeface="ＭＳ Ｐゴシック" charset="-128"/>
          <a:cs typeface="Verdana"/>
        </a:defRPr>
      </a:lvl2pPr>
      <a:lvl3pPr marL="574675" indent="-179388" algn="l" rtl="0" eaLnBrk="1" fontAlgn="base" hangingPunct="1">
        <a:spcBef>
          <a:spcPts val="500"/>
        </a:spcBef>
        <a:spcAft>
          <a:spcPct val="0"/>
        </a:spcAft>
        <a:buClr>
          <a:srgbClr val="4D4D4D"/>
        </a:buClr>
        <a:buFont typeface="Arial"/>
        <a:buChar char="•"/>
        <a:defRPr sz="1400">
          <a:solidFill>
            <a:schemeClr val="tx2"/>
          </a:solidFill>
          <a:latin typeface="Verdana"/>
          <a:ea typeface="ＭＳ Ｐゴシック" charset="-128"/>
          <a:cs typeface="Verdana"/>
        </a:defRPr>
      </a:lvl3pPr>
      <a:lvl4pPr marL="900000" indent="-179388" algn="l" rtl="0" eaLnBrk="1" fontAlgn="base" hangingPunct="1">
        <a:spcBef>
          <a:spcPts val="700"/>
        </a:spcBef>
        <a:spcAft>
          <a:spcPct val="0"/>
        </a:spcAft>
        <a:buClr>
          <a:srgbClr val="4D4D4D"/>
        </a:buClr>
        <a:buFont typeface="Arial"/>
        <a:buChar char="•"/>
        <a:defRPr sz="1200">
          <a:solidFill>
            <a:schemeClr val="tx2"/>
          </a:solidFill>
          <a:latin typeface="Verdana"/>
          <a:ea typeface="ＭＳ Ｐゴシック" charset="-128"/>
          <a:cs typeface="Verdana"/>
        </a:defRPr>
      </a:lvl4pPr>
      <a:lvl5pPr marL="1080000" indent="-179388" algn="l" rtl="0" eaLnBrk="1" fontAlgn="base" hangingPunct="1">
        <a:spcBef>
          <a:spcPts val="600"/>
        </a:spcBef>
        <a:spcAft>
          <a:spcPct val="0"/>
        </a:spcAft>
        <a:buClr>
          <a:schemeClr val="tx2"/>
        </a:buClr>
        <a:buFont typeface="Arial"/>
        <a:buChar char="•"/>
        <a:defRPr sz="1000">
          <a:solidFill>
            <a:schemeClr val="tx2"/>
          </a:solidFill>
          <a:latin typeface="Verdana"/>
          <a:ea typeface="ＭＳ Ｐゴシック" charset="-128"/>
          <a:cs typeface="Verdana"/>
        </a:defRPr>
      </a:lvl5pPr>
      <a:lvl6pPr marL="1440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/>
        <a:buChar char="•"/>
        <a:defRPr sz="1000" baseline="0">
          <a:solidFill>
            <a:schemeClr val="tx2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Tx/>
        <a:buNone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02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6" r:id="rId1"/>
    <p:sldLayoutId id="2147485087" r:id="rId2"/>
    <p:sldLayoutId id="2147485088" r:id="rId3"/>
    <p:sldLayoutId id="2147485089" r:id="rId4"/>
    <p:sldLayoutId id="2147485090" r:id="rId5"/>
    <p:sldLayoutId id="2147485091" r:id="rId6"/>
    <p:sldLayoutId id="2147485092" r:id="rId7"/>
    <p:sldLayoutId id="2147485093" r:id="rId8"/>
    <p:sldLayoutId id="2147485094" r:id="rId9"/>
    <p:sldLayoutId id="2147485095" r:id="rId10"/>
    <p:sldLayoutId id="2147485096" r:id="rId11"/>
    <p:sldLayoutId id="2147485097" r:id="rId12"/>
    <p:sldLayoutId id="2147485098" r:id="rId13"/>
    <p:sldLayoutId id="2147485099" r:id="rId14"/>
    <p:sldLayoutId id="2147485100" r:id="rId15"/>
    <p:sldLayoutId id="2147485101" r:id="rId16"/>
    <p:sldLayoutId id="2147485102" r:id="rId17"/>
    <p:sldLayoutId id="2147485103" r:id="rId18"/>
    <p:sldLayoutId id="2147485104" r:id="rId19"/>
    <p:sldLayoutId id="2147485105" r:id="rId20"/>
    <p:sldLayoutId id="2147485106" r:id="rId21"/>
    <p:sldLayoutId id="2147485107" r:id="rId22"/>
    <p:sldLayoutId id="2147485108" r:id="rId23"/>
    <p:sldLayoutId id="2147485109" r:id="rId24"/>
    <p:sldLayoutId id="2147485110" r:id="rId25"/>
    <p:sldLayoutId id="2147485111" r:id="rId26"/>
    <p:sldLayoutId id="2147485112" r:id="rId27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4125" b="1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6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−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8884AC5-DD8E-AC0E-DE84-DB57DC276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BE40A94-7D22-F81A-9C88-0DDB71A60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82E46A8-6E47-50C5-EA5B-D175A0CC90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3B0D8-CAEF-4C16-8B79-66399157CE88}" type="datetimeFigureOut">
              <a:rPr lang="nl-BE" smtClean="0"/>
              <a:t>11/12/2023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11B891-F91D-5428-71B8-F87E8F75A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217567B-7022-AE70-D8F2-EA9D955FD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01D35-E8D2-4EA8-AFFA-C106EB9E2C5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45284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4" r:id="rId1"/>
    <p:sldLayoutId id="2147485115" r:id="rId2"/>
    <p:sldLayoutId id="2147485116" r:id="rId3"/>
    <p:sldLayoutId id="2147485117" r:id="rId4"/>
    <p:sldLayoutId id="2147485118" r:id="rId5"/>
    <p:sldLayoutId id="2147485119" r:id="rId6"/>
    <p:sldLayoutId id="2147485120" r:id="rId7"/>
    <p:sldLayoutId id="2147485121" r:id="rId8"/>
    <p:sldLayoutId id="2147485122" r:id="rId9"/>
    <p:sldLayoutId id="2147485123" r:id="rId10"/>
    <p:sldLayoutId id="214748512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jpe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8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74630"/>
            <a:ext cx="7466013" cy="419100"/>
          </a:xfrm>
        </p:spPr>
        <p:txBody>
          <a:bodyPr/>
          <a:lstStyle/>
          <a:p>
            <a:br>
              <a:rPr lang="nl-BE" dirty="0"/>
            </a:br>
            <a:endParaRPr lang="nl-BE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noProof="0" dirty="0"/>
              <a:t>… en ik neem mee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88226E9-6F7A-5F39-28E6-AF705F5CB3BE}"/>
              </a:ext>
            </a:extLst>
          </p:cNvPr>
          <p:cNvSpPr txBox="1">
            <a:spLocks/>
          </p:cNvSpPr>
          <p:nvPr/>
        </p:nvSpPr>
        <p:spPr bwMode="auto">
          <a:xfrm>
            <a:off x="463462" y="3607496"/>
            <a:ext cx="4252553" cy="32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20000"/>
              <a:buFontTx/>
              <a:buNone/>
              <a:defRPr sz="3600" b="1" baseline="0">
                <a:solidFill>
                  <a:schemeClr val="bg1"/>
                </a:solidFill>
                <a:latin typeface="Verdana"/>
                <a:ea typeface="ＭＳ Ｐゴシック" charset="-128"/>
                <a:cs typeface="Verdana"/>
              </a:defRPr>
            </a:lvl1pPr>
            <a:lvl2pPr marL="395288" indent="-1793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16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2pPr>
            <a:lvl3pPr marL="574675" indent="-179388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4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3pPr>
            <a:lvl4pPr marL="900000" indent="-179388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2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4pPr>
            <a:lvl5pPr marL="1080000" indent="-1793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5pPr>
            <a:lvl6pPr marL="144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 baseline="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Tx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BCBC"/>
              </a:buClr>
              <a:buSzPct val="120000"/>
              <a:buFontTx/>
              <a:buNone/>
              <a:tabLst/>
              <a:defRPr/>
            </a:pPr>
            <a:endParaRPr kumimoji="0" lang="nl-BE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2656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719FE4-C36A-A79F-9FF1-2164D085C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00153"/>
            <a:ext cx="8229600" cy="434578"/>
          </a:xfrm>
        </p:spPr>
        <p:txBody>
          <a:bodyPr>
            <a:normAutofit fontScale="90000"/>
          </a:bodyPr>
          <a:lstStyle/>
          <a:p>
            <a:r>
              <a:rPr lang="nl-NL">
                <a:latin typeface="Calibri"/>
                <a:ea typeface="ＭＳ Ｐゴシック"/>
                <a:cs typeface="Calibri"/>
              </a:rPr>
              <a:t>Gemeentewegen onder de loep 2024</a:t>
            </a:r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32F27FA-1537-CA7E-B023-4968FD22796D}"/>
              </a:ext>
            </a:extLst>
          </p:cNvPr>
          <p:cNvSpPr txBox="1"/>
          <p:nvPr/>
        </p:nvSpPr>
        <p:spPr>
          <a:xfrm>
            <a:off x="664338" y="3240120"/>
            <a:ext cx="785404" cy="8079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>
                <a:latin typeface="Calibri"/>
                <a:cs typeface="Calibri"/>
              </a:rPr>
              <a:t>april</a:t>
            </a:r>
            <a:endParaRPr lang="nl-NL"/>
          </a:p>
          <a:p>
            <a:pPr algn="ctr"/>
            <a:endParaRPr lang="nl-NL" sz="1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218A4B5-6090-8909-9D42-29EEAF802B30}"/>
              </a:ext>
            </a:extLst>
          </p:cNvPr>
          <p:cNvSpPr txBox="1"/>
          <p:nvPr/>
        </p:nvSpPr>
        <p:spPr>
          <a:xfrm>
            <a:off x="2058761" y="3244758"/>
            <a:ext cx="785404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mei 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89" r="83361" b="15934"/>
          <a:stretch/>
        </p:blipFill>
        <p:spPr>
          <a:xfrm>
            <a:off x="298477" y="1840113"/>
            <a:ext cx="1386860" cy="927752"/>
          </a:xfrm>
          <a:prstGeom prst="rect">
            <a:avLst/>
          </a:prstGeom>
        </p:spPr>
      </p:pic>
      <p:pic>
        <p:nvPicPr>
          <p:cNvPr id="4" name="Tijdelijke aanduiding voor afbeelding 9" descr="Afbeelding met kleding, persoon, boom, buitenshuis&#10;&#10;Automatisch gegenereerde beschrijving">
            <a:extLst>
              <a:ext uri="{FF2B5EF4-FFF2-40B4-BE49-F238E27FC236}">
                <a16:creationId xmlns:a16="http://schemas.microsoft.com/office/drawing/2014/main" id="{03A42307-8A32-7154-5A40-E637F14C3C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45" r="12145"/>
          <a:stretch/>
        </p:blipFill>
        <p:spPr bwMode="auto">
          <a:xfrm>
            <a:off x="426557" y="3310000"/>
            <a:ext cx="2630841" cy="26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Afbeelding 9" descr="Afbeelding met kleding, persoon, Leren, person&#10;&#10;Automatisch gegenereerde beschrijving">
            <a:extLst>
              <a:ext uri="{FF2B5EF4-FFF2-40B4-BE49-F238E27FC236}">
                <a16:creationId xmlns:a16="http://schemas.microsoft.com/office/drawing/2014/main" id="{815043A1-4678-0967-9141-C754F02AB4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2" t="-267" r="22458" b="533"/>
          <a:stretch/>
        </p:blipFill>
        <p:spPr>
          <a:xfrm>
            <a:off x="3311935" y="3303031"/>
            <a:ext cx="2636569" cy="2605217"/>
          </a:xfrm>
          <a:prstGeom prst="rect">
            <a:avLst/>
          </a:prstGeom>
        </p:spPr>
      </p:pic>
      <p:pic>
        <p:nvPicPr>
          <p:cNvPr id="3" name="Afbeelding 2" descr="Afbeelding met tekst, Lettertype, origami, lijn&#10;&#10;Automatisch gegenereerde beschrijving">
            <a:extLst>
              <a:ext uri="{FF2B5EF4-FFF2-40B4-BE49-F238E27FC236}">
                <a16:creationId xmlns:a16="http://schemas.microsoft.com/office/drawing/2014/main" id="{88A4E211-2C68-C07E-CE79-5951AEC53A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19" t="10989" r="66639" b="15934"/>
          <a:stretch/>
        </p:blipFill>
        <p:spPr>
          <a:xfrm>
            <a:off x="3211732" y="1840113"/>
            <a:ext cx="1470504" cy="927752"/>
          </a:xfrm>
          <a:prstGeom prst="rect">
            <a:avLst/>
          </a:prstGeom>
        </p:spPr>
      </p:pic>
      <p:pic>
        <p:nvPicPr>
          <p:cNvPr id="12" name="Afbeelding 11" descr="Afbeelding met tekst, Lettertype, origami, lijn&#10;&#10;Automatisch gegenereerde beschrijving">
            <a:extLst>
              <a:ext uri="{FF2B5EF4-FFF2-40B4-BE49-F238E27FC236}">
                <a16:creationId xmlns:a16="http://schemas.microsoft.com/office/drawing/2014/main" id="{A83052E8-27F3-976E-3B54-ABA83356BA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69" t="10989" r="50334" b="15934"/>
          <a:stretch/>
        </p:blipFill>
        <p:spPr>
          <a:xfrm>
            <a:off x="5922872" y="1798296"/>
            <a:ext cx="1575035" cy="927752"/>
          </a:xfrm>
          <a:prstGeom prst="rect">
            <a:avLst/>
          </a:prstGeom>
        </p:spPr>
      </p:pic>
      <p:sp>
        <p:nvSpPr>
          <p:cNvPr id="14" name="Tekstvak 1">
            <a:extLst>
              <a:ext uri="{FF2B5EF4-FFF2-40B4-BE49-F238E27FC236}">
                <a16:creationId xmlns:a16="http://schemas.microsoft.com/office/drawing/2014/main" id="{EADC3C90-B5C3-CBF3-46FA-9FDD7D410BB2}"/>
              </a:ext>
            </a:extLst>
          </p:cNvPr>
          <p:cNvSpPr txBox="1"/>
          <p:nvPr/>
        </p:nvSpPr>
        <p:spPr>
          <a:xfrm>
            <a:off x="519604" y="2811971"/>
            <a:ext cx="2927195" cy="600164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050"/>
              <a:t>Wat willen we bereiken?</a:t>
            </a:r>
            <a:r>
              <a:rPr lang="nl-BE" sz="1200"/>
              <a:t> </a:t>
            </a:r>
            <a:endParaRPr lang="nl-NL" sz="1350"/>
          </a:p>
          <a:p>
            <a:r>
              <a:rPr lang="nl-BE" sz="1050"/>
              <a:t>Waar vind je praktijkvoorbeelden? </a:t>
            </a:r>
            <a:endParaRPr lang="nl-NL" sz="1350">
              <a:ea typeface="Verdana"/>
            </a:endParaRPr>
          </a:p>
          <a:p>
            <a:endParaRPr lang="nl-BE" sz="1200">
              <a:ea typeface="Verdana"/>
            </a:endParaRPr>
          </a:p>
        </p:txBody>
      </p:sp>
      <p:sp>
        <p:nvSpPr>
          <p:cNvPr id="17" name="Tekstvak 1">
            <a:extLst>
              <a:ext uri="{FF2B5EF4-FFF2-40B4-BE49-F238E27FC236}">
                <a16:creationId xmlns:a16="http://schemas.microsoft.com/office/drawing/2014/main" id="{1B766264-BFE2-5052-F716-C1A34C3D5B9E}"/>
              </a:ext>
            </a:extLst>
          </p:cNvPr>
          <p:cNvSpPr txBox="1"/>
          <p:nvPr/>
        </p:nvSpPr>
        <p:spPr>
          <a:xfrm>
            <a:off x="3460739" y="2818940"/>
            <a:ext cx="2571749" cy="39241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050"/>
              <a:t>Waar kan je best ontharden?</a:t>
            </a:r>
            <a:endParaRPr lang="nl-NL" sz="1050">
              <a:ea typeface="Verdana"/>
            </a:endParaRPr>
          </a:p>
          <a:p>
            <a:r>
              <a:rPr lang="nl-BE" sz="1050"/>
              <a:t>Hoe verbinden we opportuniteiten? </a:t>
            </a:r>
            <a:endParaRPr lang="nl-NL" sz="1050">
              <a:ea typeface="Verdana"/>
            </a:endParaRPr>
          </a:p>
        </p:txBody>
      </p:sp>
      <p:sp>
        <p:nvSpPr>
          <p:cNvPr id="18" name="Tekstvak 1">
            <a:extLst>
              <a:ext uri="{FF2B5EF4-FFF2-40B4-BE49-F238E27FC236}">
                <a16:creationId xmlns:a16="http://schemas.microsoft.com/office/drawing/2014/main" id="{2F12D4B7-0E30-C93A-691E-DBE20DDE1B6B}"/>
              </a:ext>
            </a:extLst>
          </p:cNvPr>
          <p:cNvSpPr txBox="1"/>
          <p:nvPr/>
        </p:nvSpPr>
        <p:spPr>
          <a:xfrm>
            <a:off x="6255513" y="2798032"/>
            <a:ext cx="2571749" cy="39241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050"/>
              <a:t>Waar kan een weg </a:t>
            </a:r>
            <a:r>
              <a:rPr lang="nl-BE" sz="1050" err="1"/>
              <a:t>weg</a:t>
            </a:r>
            <a:r>
              <a:rPr lang="nl-BE" sz="1050"/>
              <a:t>? </a:t>
            </a:r>
            <a:br>
              <a:rPr lang="nl-BE" sz="1050"/>
            </a:br>
            <a:r>
              <a:rPr lang="nl-BE" sz="1050"/>
              <a:t>Hoe ziet het er op het terrein uit?  </a:t>
            </a:r>
            <a:endParaRPr lang="nl-NL" sz="1050">
              <a:ea typeface="Verdana"/>
            </a:endParaRPr>
          </a:p>
        </p:txBody>
      </p:sp>
      <p:pic>
        <p:nvPicPr>
          <p:cNvPr id="20" name="Afbeelding 19" descr="Afbeelding met buitenshuis, hemel, kleding, person&#10;&#10;Automatisch gegenereerde beschrijving">
            <a:extLst>
              <a:ext uri="{FF2B5EF4-FFF2-40B4-BE49-F238E27FC236}">
                <a16:creationId xmlns:a16="http://schemas.microsoft.com/office/drawing/2014/main" id="{516D7AC3-9D02-131E-BE51-3449A2000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562" y="4681451"/>
            <a:ext cx="2628900" cy="1230756"/>
          </a:xfrm>
          <a:prstGeom prst="rect">
            <a:avLst/>
          </a:prstGeom>
        </p:spPr>
      </p:pic>
      <p:pic>
        <p:nvPicPr>
          <p:cNvPr id="7" name="Afbeelding 6" descr="Afbeelding met buitenshuis, Landvoertuig, wiel, Fietswiel&#10;&#10;Automatisch gegenereerde beschrijving">
            <a:extLst>
              <a:ext uri="{FF2B5EF4-FFF2-40B4-BE49-F238E27FC236}">
                <a16:creationId xmlns:a16="http://schemas.microsoft.com/office/drawing/2014/main" id="{8A9AD5E5-9180-F25B-4B21-CC32050C94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79" r="7506" b="-552"/>
          <a:stretch/>
        </p:blipFill>
        <p:spPr>
          <a:xfrm>
            <a:off x="6227635" y="3310000"/>
            <a:ext cx="2600891" cy="127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17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30735103-6FBD-7CAE-6260-979BAB3DC2AD}"/>
              </a:ext>
            </a:extLst>
          </p:cNvPr>
          <p:cNvSpPr/>
          <p:nvPr/>
        </p:nvSpPr>
        <p:spPr>
          <a:xfrm>
            <a:off x="7330533" y="4974838"/>
            <a:ext cx="1647593" cy="95064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719FE4-C36A-A79F-9FF1-2164D085C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00153"/>
            <a:ext cx="8229600" cy="434578"/>
          </a:xfrm>
        </p:spPr>
        <p:txBody>
          <a:bodyPr>
            <a:normAutofit fontScale="90000"/>
          </a:bodyPr>
          <a:lstStyle/>
          <a:p>
            <a:r>
              <a:rPr lang="nl-NL">
                <a:latin typeface="Calibri"/>
                <a:ea typeface="ＭＳ Ｐゴシック"/>
                <a:cs typeface="Calibri"/>
              </a:rPr>
              <a:t>Gemeentewegen onder de loep 2024</a:t>
            </a:r>
            <a:endParaRPr lang="nl-NL"/>
          </a:p>
        </p:txBody>
      </p:sp>
      <p:sp>
        <p:nvSpPr>
          <p:cNvPr id="14" name="Tekstvak 1">
            <a:extLst>
              <a:ext uri="{FF2B5EF4-FFF2-40B4-BE49-F238E27FC236}">
                <a16:creationId xmlns:a16="http://schemas.microsoft.com/office/drawing/2014/main" id="{EADC3C90-B5C3-CBF3-46FA-9FDD7D410BB2}"/>
              </a:ext>
            </a:extLst>
          </p:cNvPr>
          <p:cNvSpPr txBox="1"/>
          <p:nvPr/>
        </p:nvSpPr>
        <p:spPr>
          <a:xfrm>
            <a:off x="498697" y="2811970"/>
            <a:ext cx="2927195" cy="39241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050"/>
              <a:t>Waar best? Wat is de beste tactiek?</a:t>
            </a:r>
            <a:endParaRPr lang="nl-BE" sz="1200"/>
          </a:p>
          <a:p>
            <a:r>
              <a:rPr lang="nl-BE" sz="1050">
                <a:ea typeface="Verdana"/>
              </a:rPr>
              <a:t>Waar hou je allemaal rekening mee?</a:t>
            </a:r>
          </a:p>
        </p:txBody>
      </p:sp>
      <p:sp>
        <p:nvSpPr>
          <p:cNvPr id="17" name="Tekstvak 1">
            <a:extLst>
              <a:ext uri="{FF2B5EF4-FFF2-40B4-BE49-F238E27FC236}">
                <a16:creationId xmlns:a16="http://schemas.microsoft.com/office/drawing/2014/main" id="{1B766264-BFE2-5052-F716-C1A34C3D5B9E}"/>
              </a:ext>
            </a:extLst>
          </p:cNvPr>
          <p:cNvSpPr txBox="1"/>
          <p:nvPr/>
        </p:nvSpPr>
        <p:spPr>
          <a:xfrm>
            <a:off x="3377107" y="2811971"/>
            <a:ext cx="2927192" cy="39241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050">
                <a:ea typeface="Verdana"/>
              </a:rPr>
              <a:t>Wat brengt ontharden en </a:t>
            </a:r>
            <a:r>
              <a:rPr lang="nl-BE" sz="1050" err="1">
                <a:ea typeface="Verdana"/>
              </a:rPr>
              <a:t>vergroenen</a:t>
            </a:r>
            <a:r>
              <a:rPr lang="nl-BE" sz="1050">
                <a:ea typeface="Verdana"/>
              </a:rPr>
              <a:t> op? Waar vind je extra geld? </a:t>
            </a:r>
          </a:p>
        </p:txBody>
      </p:sp>
      <p:sp>
        <p:nvSpPr>
          <p:cNvPr id="18" name="Tekstvak 1">
            <a:extLst>
              <a:ext uri="{FF2B5EF4-FFF2-40B4-BE49-F238E27FC236}">
                <a16:creationId xmlns:a16="http://schemas.microsoft.com/office/drawing/2014/main" id="{2F12D4B7-0E30-C93A-691E-DBE20DDE1B6B}"/>
              </a:ext>
            </a:extLst>
          </p:cNvPr>
          <p:cNvSpPr txBox="1"/>
          <p:nvPr/>
        </p:nvSpPr>
        <p:spPr>
          <a:xfrm>
            <a:off x="6603989" y="2798032"/>
            <a:ext cx="2571749" cy="23083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050"/>
              <a:t>Slotsessie </a:t>
            </a:r>
            <a:endParaRPr lang="nl-BE" sz="1050">
              <a:ea typeface="Verdana"/>
            </a:endParaRPr>
          </a:p>
        </p:txBody>
      </p:sp>
      <p:pic>
        <p:nvPicPr>
          <p:cNvPr id="7" name="Afbeelding 6" descr="Afbeelding met tekst, Lettertype, wit, origami&#10;&#10;Automatisch gegenereerde beschrijving">
            <a:extLst>
              <a:ext uri="{FF2B5EF4-FFF2-40B4-BE49-F238E27FC236}">
                <a16:creationId xmlns:a16="http://schemas.microsoft.com/office/drawing/2014/main" id="{4346B28E-78E8-4882-AA24-6538A0C07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25" y="1800748"/>
            <a:ext cx="1343025" cy="928688"/>
          </a:xfrm>
          <a:prstGeom prst="rect">
            <a:avLst/>
          </a:prstGeom>
        </p:spPr>
      </p:pic>
      <p:pic>
        <p:nvPicPr>
          <p:cNvPr id="8" name="Afbeelding 7" descr="Afbeelding met tekst, Lettertype, wit, origami&#10;&#10;Automatisch gegenereerde beschrijving">
            <a:extLst>
              <a:ext uri="{FF2B5EF4-FFF2-40B4-BE49-F238E27FC236}">
                <a16:creationId xmlns:a16="http://schemas.microsoft.com/office/drawing/2014/main" id="{3BE6C769-5475-6464-663A-9F5B5F311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285" y="1793778"/>
            <a:ext cx="1435894" cy="928688"/>
          </a:xfrm>
          <a:prstGeom prst="rect">
            <a:avLst/>
          </a:prstGeom>
        </p:spPr>
      </p:pic>
      <p:pic>
        <p:nvPicPr>
          <p:cNvPr id="9" name="Afbeelding 8" descr="Afbeelding met tekst, Lettertype, wit, origami&#10;&#10;Automatisch gegenereerde beschrijving">
            <a:extLst>
              <a:ext uri="{FF2B5EF4-FFF2-40B4-BE49-F238E27FC236}">
                <a16:creationId xmlns:a16="http://schemas.microsoft.com/office/drawing/2014/main" id="{2FE0575C-7CC7-0E46-C9AB-6A56DAC3C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091" y="1793778"/>
            <a:ext cx="1407319" cy="928688"/>
          </a:xfrm>
          <a:prstGeom prst="rect">
            <a:avLst/>
          </a:prstGeom>
        </p:spPr>
      </p:pic>
      <p:pic>
        <p:nvPicPr>
          <p:cNvPr id="13" name="Afbeelding 12" descr="Afbeelding met kleding, persoon, Menselijk gezicht, overdekt&#10;&#10;Automatisch gegenereerde beschrijving">
            <a:extLst>
              <a:ext uri="{FF2B5EF4-FFF2-40B4-BE49-F238E27FC236}">
                <a16:creationId xmlns:a16="http://schemas.microsoft.com/office/drawing/2014/main" id="{00EAFE9A-DF85-D84C-5746-EBC9B5F310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37" r="-508" b="26562"/>
          <a:stretch/>
        </p:blipFill>
        <p:spPr>
          <a:xfrm>
            <a:off x="6435649" y="3254243"/>
            <a:ext cx="2501114" cy="1365243"/>
          </a:xfrm>
          <a:prstGeom prst="rect">
            <a:avLst/>
          </a:prstGeom>
        </p:spPr>
      </p:pic>
      <p:pic>
        <p:nvPicPr>
          <p:cNvPr id="15" name="Afbeelding 14" descr="Afbeelding met persoon, Menselijk gezicht, kleding, bril&#10;&#10;Automatisch gegenereerde beschrijving">
            <a:extLst>
              <a:ext uri="{FF2B5EF4-FFF2-40B4-BE49-F238E27FC236}">
                <a16:creationId xmlns:a16="http://schemas.microsoft.com/office/drawing/2014/main" id="{33FF20DC-EA33-CFD3-A91E-788F39F378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4" r="-532" b="4382"/>
          <a:stretch/>
        </p:blipFill>
        <p:spPr>
          <a:xfrm>
            <a:off x="7773794" y="4699096"/>
            <a:ext cx="1193189" cy="948011"/>
          </a:xfrm>
          <a:prstGeom prst="rect">
            <a:avLst/>
          </a:prstGeom>
        </p:spPr>
      </p:pic>
      <p:pic>
        <p:nvPicPr>
          <p:cNvPr id="21" name="Afbeelding 20" descr="Afbeelding met persoon, Menselijk gezicht, kleding, bril&#10;&#10;Automatisch gegenereerde beschrijving">
            <a:extLst>
              <a:ext uri="{FF2B5EF4-FFF2-40B4-BE49-F238E27FC236}">
                <a16:creationId xmlns:a16="http://schemas.microsoft.com/office/drawing/2014/main" id="{C850837C-4A26-8D51-EF45-4298D4BA34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500" b="9638"/>
          <a:stretch/>
        </p:blipFill>
        <p:spPr>
          <a:xfrm>
            <a:off x="6435648" y="4699096"/>
            <a:ext cx="1269853" cy="951180"/>
          </a:xfrm>
          <a:prstGeom prst="rect">
            <a:avLst/>
          </a:prstGeom>
        </p:spPr>
      </p:pic>
      <p:pic>
        <p:nvPicPr>
          <p:cNvPr id="22" name="Afbeelding 21" descr="Afbeelding met tekst, schermopname, Lettertype, document&#10;&#10;Automatisch gegenereerde beschrijving">
            <a:extLst>
              <a:ext uri="{FF2B5EF4-FFF2-40B4-BE49-F238E27FC236}">
                <a16:creationId xmlns:a16="http://schemas.microsoft.com/office/drawing/2014/main" id="{DC8F517C-04D6-D981-C2A7-465F6B8EE03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5" r="66131" b="394"/>
          <a:stretch/>
        </p:blipFill>
        <p:spPr>
          <a:xfrm>
            <a:off x="3341184" y="3296061"/>
            <a:ext cx="1558770" cy="2408275"/>
          </a:xfrm>
          <a:prstGeom prst="rect">
            <a:avLst/>
          </a:prstGeom>
        </p:spPr>
      </p:pic>
      <p:pic>
        <p:nvPicPr>
          <p:cNvPr id="23" name="Afbeelding 22" descr="Afbeelding met tekst, schermopname, diagram, ontwerp&#10;&#10;Automatisch gegenereerde beschrijving">
            <a:extLst>
              <a:ext uri="{FF2B5EF4-FFF2-40B4-BE49-F238E27FC236}">
                <a16:creationId xmlns:a16="http://schemas.microsoft.com/office/drawing/2014/main" id="{536272D7-5B69-F092-F67D-6C9DC520F5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780" r="7627" b="263"/>
          <a:stretch/>
        </p:blipFill>
        <p:spPr>
          <a:xfrm>
            <a:off x="4902356" y="4730069"/>
            <a:ext cx="1276617" cy="1060740"/>
          </a:xfrm>
          <a:prstGeom prst="rect">
            <a:avLst/>
          </a:prstGeom>
        </p:spPr>
      </p:pic>
      <p:pic>
        <p:nvPicPr>
          <p:cNvPr id="25" name="Afbeelding 24" descr="Afbeelding met tekst, schermopname, Lettertype, ontwerp&#10;&#10;Automatisch gegenereerde beschrijving">
            <a:extLst>
              <a:ext uri="{FF2B5EF4-FFF2-40B4-BE49-F238E27FC236}">
                <a16:creationId xmlns:a16="http://schemas.microsoft.com/office/drawing/2014/main" id="{9304142C-D584-61EF-528E-2F91B8B131C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069" t="30215" r="3004" b="27736"/>
          <a:stretch/>
        </p:blipFill>
        <p:spPr>
          <a:xfrm>
            <a:off x="5013868" y="3238033"/>
            <a:ext cx="1122926" cy="1325567"/>
          </a:xfrm>
          <a:prstGeom prst="rect">
            <a:avLst/>
          </a:prstGeom>
        </p:spPr>
      </p:pic>
      <p:pic>
        <p:nvPicPr>
          <p:cNvPr id="26" name="Afbeelding 25" descr="Afbeelding met kaart, tekst&#10;&#10;Automatisch gegenereerde beschrijving">
            <a:extLst>
              <a:ext uri="{FF2B5EF4-FFF2-40B4-BE49-F238E27FC236}">
                <a16:creationId xmlns:a16="http://schemas.microsoft.com/office/drawing/2014/main" id="{A3C07261-FFCD-F682-2A51-C4EFD58C293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171" t="355" r="9568" b="-321"/>
          <a:stretch/>
        </p:blipFill>
        <p:spPr>
          <a:xfrm>
            <a:off x="401444" y="3268183"/>
            <a:ext cx="2611643" cy="236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84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E387D87-C764-BAEB-F2CF-1F8F6A71E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>
                <a:latin typeface="Calibri"/>
                <a:cs typeface="Calibri"/>
              </a:rPr>
              <a:t>Zin gekregen of nog vragen? </a:t>
            </a:r>
            <a:br>
              <a:rPr lang="nl-NL">
                <a:latin typeface="Calibri"/>
                <a:cs typeface="Calibri"/>
              </a:rPr>
            </a:br>
            <a:r>
              <a:rPr lang="nl-NL">
                <a:latin typeface="Calibri"/>
                <a:cs typeface="Calibri"/>
              </a:rPr>
              <a:t>klimaat@provincieantwerpen.be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9226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noProof="0" dirty="0"/>
              <a:t>Dienst Ruimtelijke Planning – Provincie Antwerpen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noProof="0" dirty="0"/>
              <a:t>Steunpunt Ruimte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88226E9-6F7A-5F39-28E6-AF705F5CB3BE}"/>
              </a:ext>
            </a:extLst>
          </p:cNvPr>
          <p:cNvSpPr txBox="1">
            <a:spLocks/>
          </p:cNvSpPr>
          <p:nvPr/>
        </p:nvSpPr>
        <p:spPr bwMode="auto">
          <a:xfrm>
            <a:off x="457200" y="3510220"/>
            <a:ext cx="4258816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20000"/>
              <a:buFontTx/>
              <a:buNone/>
              <a:defRPr sz="3600" b="1" baseline="0">
                <a:solidFill>
                  <a:schemeClr val="bg1"/>
                </a:solidFill>
                <a:latin typeface="Verdana"/>
                <a:ea typeface="ＭＳ Ｐゴシック" charset="-128"/>
                <a:cs typeface="Verdana"/>
              </a:defRPr>
            </a:lvl1pPr>
            <a:lvl2pPr marL="395288" indent="-1793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16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2pPr>
            <a:lvl3pPr marL="574675" indent="-179388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4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3pPr>
            <a:lvl4pPr marL="900000" indent="-179388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2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4pPr>
            <a:lvl5pPr marL="1080000" indent="-1793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5pPr>
            <a:lvl6pPr marL="144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 baseline="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Tx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BCBC"/>
              </a:buClr>
              <a:buSzPct val="120000"/>
              <a:buFontTx/>
              <a:buNone/>
              <a:tabLst/>
              <a:defRPr/>
            </a:pPr>
            <a:r>
              <a:rPr kumimoji="0" lang="nl-BE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ＭＳ Ｐゴシック" charset="-128"/>
              </a:rPr>
              <a:t>ruimte@provincieantwerpen.be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immermansgereedschap, doos, gereedschap, rood&#10;&#10;Automatisch gegenereerde beschrijving">
            <a:extLst>
              <a:ext uri="{FF2B5EF4-FFF2-40B4-BE49-F238E27FC236}">
                <a16:creationId xmlns:a16="http://schemas.microsoft.com/office/drawing/2014/main" id="{F64868B6-0917-01FA-32EA-369DD2BC05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4520" y="1805758"/>
            <a:ext cx="4074959" cy="3058628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CDC266B-7DE9-78E4-17A2-05F3DE7F2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76" y="555328"/>
            <a:ext cx="4834880" cy="487957"/>
          </a:xfrm>
        </p:spPr>
        <p:txBody>
          <a:bodyPr/>
          <a:lstStyle/>
          <a:p>
            <a:r>
              <a:rPr lang="nl-BE" sz="2500" dirty="0"/>
              <a:t>ruimtelijk uitvoeringsplan</a:t>
            </a:r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83A8B37A-B7B1-37F1-03C2-A24EEB8D5BE3}"/>
              </a:ext>
            </a:extLst>
          </p:cNvPr>
          <p:cNvSpPr txBox="1">
            <a:spLocks/>
          </p:cNvSpPr>
          <p:nvPr/>
        </p:nvSpPr>
        <p:spPr bwMode="auto">
          <a:xfrm>
            <a:off x="149061" y="3972347"/>
            <a:ext cx="2376264" cy="48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500" b="1" i="0" u="none" strike="noStrike" kern="0" cap="none" spc="0" normalizeH="0" baseline="0" noProof="0" dirty="0">
                <a:ln>
                  <a:noFill/>
                </a:ln>
                <a:solidFill>
                  <a:srgbClr val="E35205"/>
                </a:solidFill>
                <a:effectLst/>
                <a:uLnTx/>
                <a:uFillTx/>
                <a:latin typeface="Verdana"/>
                <a:ea typeface="ＭＳ Ｐゴシック" charset="-128"/>
              </a:rPr>
              <a:t>verordening</a:t>
            </a:r>
          </a:p>
        </p:txBody>
      </p:sp>
      <p:sp>
        <p:nvSpPr>
          <p:cNvPr id="10" name="Titel 2">
            <a:extLst>
              <a:ext uri="{FF2B5EF4-FFF2-40B4-BE49-F238E27FC236}">
                <a16:creationId xmlns:a16="http://schemas.microsoft.com/office/drawing/2014/main" id="{44B2BA4A-6E8D-7A97-55BC-0ADE24F1F0DB}"/>
              </a:ext>
            </a:extLst>
          </p:cNvPr>
          <p:cNvSpPr txBox="1">
            <a:spLocks/>
          </p:cNvSpPr>
          <p:nvPr/>
        </p:nvSpPr>
        <p:spPr bwMode="auto">
          <a:xfrm>
            <a:off x="179512" y="1666516"/>
            <a:ext cx="3757762" cy="48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ＭＳ Ｐゴシック" charset="-128"/>
              </a:rPr>
              <a:t>beleidsplan ruimte</a:t>
            </a:r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0CEABA4A-B574-49C6-8B9A-9C4B9AE11D71}"/>
              </a:ext>
            </a:extLst>
          </p:cNvPr>
          <p:cNvSpPr txBox="1">
            <a:spLocks/>
          </p:cNvSpPr>
          <p:nvPr/>
        </p:nvSpPr>
        <p:spPr bwMode="auto">
          <a:xfrm>
            <a:off x="5529181" y="1248180"/>
            <a:ext cx="2232248" cy="48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500" b="1" i="0" u="none" strike="noStrike" kern="0" cap="none" spc="0" normalizeH="0" baseline="0" noProof="0" dirty="0">
                <a:ln>
                  <a:noFill/>
                </a:ln>
                <a:solidFill>
                  <a:srgbClr val="DB3EB1">
                    <a:lumMod val="50000"/>
                  </a:srgbClr>
                </a:solidFill>
                <a:effectLst/>
                <a:uLnTx/>
                <a:uFillTx/>
                <a:latin typeface="Verdana"/>
                <a:ea typeface="ＭＳ Ｐゴシック" charset="-128"/>
              </a:rPr>
              <a:t>vergunning</a:t>
            </a:r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D7FAD53E-3ADE-D4C2-5872-785423B66CF4}"/>
              </a:ext>
            </a:extLst>
          </p:cNvPr>
          <p:cNvSpPr txBox="1">
            <a:spLocks/>
          </p:cNvSpPr>
          <p:nvPr/>
        </p:nvSpPr>
        <p:spPr bwMode="auto">
          <a:xfrm>
            <a:off x="5087586" y="4216326"/>
            <a:ext cx="3876901" cy="86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500" b="1" i="0" u="none" strike="noStrike" kern="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Verdana"/>
                <a:ea typeface="ＭＳ Ｐゴシック" charset="-128"/>
              </a:rPr>
              <a:t>stedenbouwkundige lasten</a:t>
            </a:r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id="{1E52D9D6-FDF7-5529-1691-A72E8EDB0E42}"/>
              </a:ext>
            </a:extLst>
          </p:cNvPr>
          <p:cNvSpPr txBox="1">
            <a:spLocks/>
          </p:cNvSpPr>
          <p:nvPr/>
        </p:nvSpPr>
        <p:spPr bwMode="auto">
          <a:xfrm>
            <a:off x="5724128" y="5435462"/>
            <a:ext cx="2376264" cy="48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500" b="1" i="0" u="none" strike="noStrike" kern="0" cap="none" spc="0" normalizeH="0" baseline="0" noProof="0" dirty="0">
                <a:ln>
                  <a:noFill/>
                </a:ln>
                <a:solidFill>
                  <a:srgbClr val="E35205">
                    <a:lumMod val="75000"/>
                  </a:srgbClr>
                </a:solidFill>
                <a:effectLst/>
                <a:uLnTx/>
                <a:uFillTx/>
                <a:latin typeface="Verdana"/>
                <a:ea typeface="ＭＳ Ｐゴシック" charset="-128"/>
              </a:rPr>
              <a:t>handhaving</a:t>
            </a:r>
          </a:p>
        </p:txBody>
      </p:sp>
      <p:sp>
        <p:nvSpPr>
          <p:cNvPr id="14" name="Titel 2">
            <a:extLst>
              <a:ext uri="{FF2B5EF4-FFF2-40B4-BE49-F238E27FC236}">
                <a16:creationId xmlns:a16="http://schemas.microsoft.com/office/drawing/2014/main" id="{A6EB40F8-2760-4726-C41E-B206CE7DD574}"/>
              </a:ext>
            </a:extLst>
          </p:cNvPr>
          <p:cNvSpPr txBox="1">
            <a:spLocks/>
          </p:cNvSpPr>
          <p:nvPr/>
        </p:nvSpPr>
        <p:spPr bwMode="auto">
          <a:xfrm>
            <a:off x="464790" y="5012345"/>
            <a:ext cx="4708450" cy="48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ＭＳ Ｐゴシック" charset="-128"/>
              </a:rPr>
              <a:t>planbaten, planschade </a:t>
            </a:r>
          </a:p>
        </p:txBody>
      </p:sp>
      <p:sp>
        <p:nvSpPr>
          <p:cNvPr id="15" name="Titel 2">
            <a:extLst>
              <a:ext uri="{FF2B5EF4-FFF2-40B4-BE49-F238E27FC236}">
                <a16:creationId xmlns:a16="http://schemas.microsoft.com/office/drawing/2014/main" id="{A743791C-DDF8-50B8-5279-AEC902952CDD}"/>
              </a:ext>
            </a:extLst>
          </p:cNvPr>
          <p:cNvSpPr txBox="1">
            <a:spLocks/>
          </p:cNvSpPr>
          <p:nvPr/>
        </p:nvSpPr>
        <p:spPr bwMode="auto">
          <a:xfrm>
            <a:off x="6925665" y="311349"/>
            <a:ext cx="1742942" cy="48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500" b="1" i="0" u="none" strike="noStrike" kern="0" cap="none" spc="0" normalizeH="0" baseline="0" noProof="0" dirty="0">
                <a:ln>
                  <a:noFill/>
                </a:ln>
                <a:solidFill>
                  <a:srgbClr val="E35205"/>
                </a:solidFill>
                <a:effectLst/>
                <a:uLnTx/>
                <a:uFillTx/>
                <a:latin typeface="Verdana"/>
                <a:ea typeface="ＭＳ Ｐゴシック" charset="-128"/>
              </a:rPr>
              <a:t>melding</a:t>
            </a:r>
          </a:p>
        </p:txBody>
      </p:sp>
      <p:sp>
        <p:nvSpPr>
          <p:cNvPr id="16" name="Titel 2">
            <a:extLst>
              <a:ext uri="{FF2B5EF4-FFF2-40B4-BE49-F238E27FC236}">
                <a16:creationId xmlns:a16="http://schemas.microsoft.com/office/drawing/2014/main" id="{9CCD942D-694C-90CC-690D-A3DE9DDDE850}"/>
              </a:ext>
            </a:extLst>
          </p:cNvPr>
          <p:cNvSpPr txBox="1">
            <a:spLocks/>
          </p:cNvSpPr>
          <p:nvPr/>
        </p:nvSpPr>
        <p:spPr bwMode="auto">
          <a:xfrm>
            <a:off x="3275856" y="5814715"/>
            <a:ext cx="2232248" cy="48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500" b="1" i="0" u="none" strike="noStrike" kern="0" cap="none" spc="0" normalizeH="0" baseline="0" noProof="0" dirty="0">
                <a:ln>
                  <a:noFill/>
                </a:ln>
                <a:solidFill>
                  <a:srgbClr val="DB3EB1">
                    <a:lumMod val="50000"/>
                  </a:srgbClr>
                </a:solidFill>
                <a:effectLst/>
                <a:uLnTx/>
                <a:uFillTx/>
                <a:latin typeface="Verdana"/>
                <a:ea typeface="ＭＳ Ｐゴシック" charset="-128"/>
              </a:rPr>
              <a:t>subsidie</a:t>
            </a:r>
          </a:p>
        </p:txBody>
      </p:sp>
      <p:sp>
        <p:nvSpPr>
          <p:cNvPr id="17" name="Titel 2">
            <a:extLst>
              <a:ext uri="{FF2B5EF4-FFF2-40B4-BE49-F238E27FC236}">
                <a16:creationId xmlns:a16="http://schemas.microsoft.com/office/drawing/2014/main" id="{46319D88-9400-4BA5-CB22-2697C3CF181A}"/>
              </a:ext>
            </a:extLst>
          </p:cNvPr>
          <p:cNvSpPr txBox="1">
            <a:spLocks/>
          </p:cNvSpPr>
          <p:nvPr/>
        </p:nvSpPr>
        <p:spPr bwMode="auto">
          <a:xfrm>
            <a:off x="6385413" y="2847115"/>
            <a:ext cx="3183101" cy="48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500" b="1" i="0" u="none" strike="noStrike" kern="1200" cap="none" spc="0" normalizeH="0" baseline="0" noProof="0" dirty="0">
                <a:ln>
                  <a:noFill/>
                </a:ln>
                <a:solidFill>
                  <a:srgbClr val="572932"/>
                </a:solidFill>
                <a:effectLst/>
                <a:uLnTx/>
                <a:uFillTx/>
                <a:latin typeface="Verdana"/>
                <a:ea typeface="ＭＳ Ｐゴシック" charset="-128"/>
              </a:rPr>
              <a:t>sensibilisering</a:t>
            </a:r>
          </a:p>
        </p:txBody>
      </p:sp>
      <p:sp>
        <p:nvSpPr>
          <p:cNvPr id="18" name="Titel 2">
            <a:extLst>
              <a:ext uri="{FF2B5EF4-FFF2-40B4-BE49-F238E27FC236}">
                <a16:creationId xmlns:a16="http://schemas.microsoft.com/office/drawing/2014/main" id="{144399C7-5A6B-2642-C145-EC04A517E5D3}"/>
              </a:ext>
            </a:extLst>
          </p:cNvPr>
          <p:cNvSpPr txBox="1">
            <a:spLocks/>
          </p:cNvSpPr>
          <p:nvPr/>
        </p:nvSpPr>
        <p:spPr bwMode="auto">
          <a:xfrm>
            <a:off x="382324" y="2672967"/>
            <a:ext cx="2376264" cy="48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500" b="1" i="0" u="none" strike="noStrike" kern="0" cap="none" spc="0" normalizeH="0" baseline="0" noProof="0" dirty="0">
                <a:ln>
                  <a:noFill/>
                </a:ln>
                <a:solidFill>
                  <a:srgbClr val="E35205">
                    <a:lumMod val="75000"/>
                  </a:srgbClr>
                </a:solidFill>
                <a:effectLst/>
                <a:uLnTx/>
                <a:uFillTx/>
                <a:latin typeface="Verdana"/>
                <a:ea typeface="ＭＳ Ｐゴシック" charset="-128"/>
              </a:rPr>
              <a:t>masterplan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14600" y="444330"/>
            <a:ext cx="4114800" cy="579437"/>
          </a:xfrm>
        </p:spPr>
        <p:txBody>
          <a:bodyPr/>
          <a:lstStyle/>
          <a:p>
            <a:r>
              <a:rPr lang="nl-BE" dirty="0"/>
              <a:t>Steunpunt Ruimte</a:t>
            </a:r>
            <a:endParaRPr lang="nl-BE" noProof="0" dirty="0"/>
          </a:p>
        </p:txBody>
      </p:sp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F476A6D8-639B-508A-E183-366B4133930B}"/>
              </a:ext>
            </a:extLst>
          </p:cNvPr>
          <p:cNvSpPr/>
          <p:nvPr/>
        </p:nvSpPr>
        <p:spPr>
          <a:xfrm>
            <a:off x="817240" y="1340768"/>
            <a:ext cx="3240360" cy="504056"/>
          </a:xfrm>
          <a:prstGeom prst="roundRect">
            <a:avLst/>
          </a:prstGeom>
          <a:solidFill>
            <a:srgbClr val="005C7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EXPERTISE DELEN</a:t>
            </a:r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92DDA17E-B365-465B-1646-369488362BEA}"/>
              </a:ext>
            </a:extLst>
          </p:cNvPr>
          <p:cNvSpPr/>
          <p:nvPr/>
        </p:nvSpPr>
        <p:spPr>
          <a:xfrm>
            <a:off x="5076056" y="1340768"/>
            <a:ext cx="3240360" cy="504056"/>
          </a:xfrm>
          <a:prstGeom prst="roundRect">
            <a:avLst/>
          </a:prstGeom>
          <a:solidFill>
            <a:srgbClr val="005C7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CONTACTEN LEGGEN</a:t>
            </a: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BE15AE89-0F6B-64B1-17BD-DB8D44E68318}"/>
              </a:ext>
            </a:extLst>
          </p:cNvPr>
          <p:cNvSpPr/>
          <p:nvPr/>
        </p:nvSpPr>
        <p:spPr>
          <a:xfrm>
            <a:off x="817240" y="3927456"/>
            <a:ext cx="3240360" cy="504056"/>
          </a:xfrm>
          <a:prstGeom prst="roundRect">
            <a:avLst/>
          </a:prstGeom>
          <a:solidFill>
            <a:srgbClr val="005C7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PARTNERS EN VISIES SAMENBRENGEN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4669480D-E77D-2C6A-E475-73390014F3A4}"/>
              </a:ext>
            </a:extLst>
          </p:cNvPr>
          <p:cNvSpPr/>
          <p:nvPr/>
        </p:nvSpPr>
        <p:spPr>
          <a:xfrm>
            <a:off x="5076056" y="3927456"/>
            <a:ext cx="3240360" cy="504056"/>
          </a:xfrm>
          <a:prstGeom prst="roundRect">
            <a:avLst/>
          </a:prstGeom>
          <a:solidFill>
            <a:srgbClr val="005C7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VOLGENS HET PROVINCIAAL BELEID ADVISEREN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8E22D36-CE74-05B5-7ABF-480F479B7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983240"/>
            <a:ext cx="1513689" cy="141277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EEE900D-AD41-F22E-B281-2CD63BE35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397" y="4575528"/>
            <a:ext cx="1448956" cy="141277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F76F0DE5-0D46-57E7-C631-45A72FB80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206" y="4556743"/>
            <a:ext cx="1521958" cy="153095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CC881FE-749E-4965-7049-0F5705827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1965518"/>
            <a:ext cx="1440160" cy="145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73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14600" y="444330"/>
            <a:ext cx="4114800" cy="579437"/>
          </a:xfrm>
        </p:spPr>
        <p:txBody>
          <a:bodyPr/>
          <a:lstStyle/>
          <a:p>
            <a:r>
              <a:rPr lang="nl-BE" dirty="0"/>
              <a:t>Steunpunt Ruimte</a:t>
            </a:r>
            <a:endParaRPr lang="nl-BE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34A2B5-089A-8670-A7F0-C77172A29CE0}"/>
              </a:ext>
            </a:extLst>
          </p:cNvPr>
          <p:cNvSpPr txBox="1">
            <a:spLocks/>
          </p:cNvSpPr>
          <p:nvPr/>
        </p:nvSpPr>
        <p:spPr bwMode="auto">
          <a:xfrm>
            <a:off x="2787216" y="5691184"/>
            <a:ext cx="356956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20000"/>
              <a:buFontTx/>
              <a:buNone/>
              <a:defRPr sz="3600" b="1" baseline="0">
                <a:solidFill>
                  <a:schemeClr val="bg1"/>
                </a:solidFill>
                <a:latin typeface="Verdana"/>
                <a:ea typeface="ＭＳ Ｐゴシック" charset="-128"/>
                <a:cs typeface="Verdana"/>
              </a:defRPr>
            </a:lvl1pPr>
            <a:lvl2pPr marL="395288" indent="-1793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16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2pPr>
            <a:lvl3pPr marL="574675" indent="-179388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4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3pPr>
            <a:lvl4pPr marL="900000" indent="-179388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2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4pPr>
            <a:lvl5pPr marL="1080000" indent="-1793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5pPr>
            <a:lvl6pPr marL="144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 baseline="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Tx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BCBC"/>
              </a:buClr>
              <a:buSzPct val="120000"/>
              <a:buFontTx/>
              <a:buNone/>
              <a:tabLst/>
              <a:defRPr/>
            </a:pPr>
            <a:r>
              <a:rPr kumimoji="0" lang="nl-BE" sz="1500" b="1" i="0" u="none" strike="noStrike" kern="0" cap="none" spc="0" normalizeH="0" baseline="0" noProof="0" dirty="0">
                <a:ln>
                  <a:noFill/>
                </a:ln>
                <a:solidFill>
                  <a:srgbClr val="A6192E"/>
                </a:solidFill>
                <a:effectLst/>
                <a:uLnTx/>
                <a:uFillTx/>
                <a:latin typeface="Verdana"/>
                <a:ea typeface="ＭＳ Ｐゴシック" charset="-128"/>
              </a:rPr>
              <a:t>ruimte@provincieantwerpen.be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05C4A54-7D02-3566-06B6-960851B31543}"/>
              </a:ext>
            </a:extLst>
          </p:cNvPr>
          <p:cNvSpPr txBox="1">
            <a:spLocks/>
          </p:cNvSpPr>
          <p:nvPr/>
        </p:nvSpPr>
        <p:spPr bwMode="auto">
          <a:xfrm>
            <a:off x="1835696" y="5350026"/>
            <a:ext cx="637788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20000"/>
              <a:buFontTx/>
              <a:buNone/>
              <a:defRPr sz="3600" b="1" baseline="0">
                <a:solidFill>
                  <a:schemeClr val="bg1"/>
                </a:solidFill>
                <a:latin typeface="Verdana"/>
                <a:ea typeface="ＭＳ Ｐゴシック" charset="-128"/>
                <a:cs typeface="Verdana"/>
              </a:defRPr>
            </a:lvl1pPr>
            <a:lvl2pPr marL="395288" indent="-1793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16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2pPr>
            <a:lvl3pPr marL="574675" indent="-179388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4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3pPr>
            <a:lvl4pPr marL="900000" indent="-179388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2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4pPr>
            <a:lvl5pPr marL="1080000" indent="-1793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5pPr>
            <a:lvl6pPr marL="144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 baseline="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Tx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BCBC"/>
              </a:buClr>
              <a:buSzPct val="120000"/>
              <a:buFontTx/>
              <a:buNone/>
              <a:tabLst/>
              <a:defRPr/>
            </a:pPr>
            <a:r>
              <a:rPr kumimoji="0" lang="nl-BE" sz="1500" b="1" i="0" u="none" strike="noStrike" kern="0" cap="none" spc="0" normalizeH="0" baseline="0" noProof="0" dirty="0">
                <a:ln>
                  <a:noFill/>
                </a:ln>
                <a:solidFill>
                  <a:srgbClr val="A6192E"/>
                </a:solidFill>
                <a:effectLst/>
                <a:uLnTx/>
                <a:uFillTx/>
                <a:latin typeface="Verdana"/>
                <a:ea typeface="ＭＳ Ｐゴシック" charset="-128"/>
              </a:rPr>
              <a:t>Dienst Ruimtelijke planning – Provincie Antwerpen</a:t>
            </a:r>
          </a:p>
        </p:txBody>
      </p:sp>
      <p:pic>
        <p:nvPicPr>
          <p:cNvPr id="1026" name="Picture 2" descr="Ward Joppen - Ruimtelijk planner - Provincie Antwerpen | LinkedIn">
            <a:extLst>
              <a:ext uri="{FF2B5EF4-FFF2-40B4-BE49-F238E27FC236}">
                <a16:creationId xmlns:a16="http://schemas.microsoft.com/office/drawing/2014/main" id="{F9C52F6A-545B-696D-51AF-FD5938448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85875"/>
            <a:ext cx="1855093" cy="185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Menselijk gezicht, persoon, person, portret&#10;&#10;Automatisch gegenereerde beschrijving">
            <a:extLst>
              <a:ext uri="{FF2B5EF4-FFF2-40B4-BE49-F238E27FC236}">
                <a16:creationId xmlns:a16="http://schemas.microsoft.com/office/drawing/2014/main" id="{4ABE35B2-0FC6-5411-73F1-FEF7D023B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2892" y="1285875"/>
            <a:ext cx="1855093" cy="1855093"/>
          </a:xfrm>
          <a:prstGeom prst="rect">
            <a:avLst/>
          </a:prstGeom>
        </p:spPr>
      </p:pic>
      <p:pic>
        <p:nvPicPr>
          <p:cNvPr id="7" name="Afbeelding 6" descr="Afbeelding met Menselijk gezicht, persoon, glimlach, kleding&#10;&#10;Automatisch gegenereerde beschrijving">
            <a:extLst>
              <a:ext uri="{FF2B5EF4-FFF2-40B4-BE49-F238E27FC236}">
                <a16:creationId xmlns:a16="http://schemas.microsoft.com/office/drawing/2014/main" id="{E471F441-B745-6C99-BC65-2BD31587F2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1285874"/>
            <a:ext cx="1855093" cy="1855093"/>
          </a:xfrm>
          <a:prstGeom prst="rect">
            <a:avLst/>
          </a:prstGeom>
        </p:spPr>
      </p:pic>
      <p:pic>
        <p:nvPicPr>
          <p:cNvPr id="10" name="Afbeelding 9" descr="Afbeelding met Menselijk gezicht, persoon, glimlach, kleding&#10;&#10;Automatisch gegenereerde beschrijving">
            <a:extLst>
              <a:ext uri="{FF2B5EF4-FFF2-40B4-BE49-F238E27FC236}">
                <a16:creationId xmlns:a16="http://schemas.microsoft.com/office/drawing/2014/main" id="{E4D96451-1C13-D4CA-5392-4FAA280A8F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5451" y="3274904"/>
            <a:ext cx="1791642" cy="1791642"/>
          </a:xfrm>
          <a:prstGeom prst="rect">
            <a:avLst/>
          </a:prstGeom>
        </p:spPr>
      </p:pic>
      <p:pic>
        <p:nvPicPr>
          <p:cNvPr id="14" name="Afbeelding 13" descr="Afbeelding met Menselijk gezicht, persoon, kleding, nek&#10;&#10;Automatisch gegenereerde beschrijving">
            <a:extLst>
              <a:ext uri="{FF2B5EF4-FFF2-40B4-BE49-F238E27FC236}">
                <a16:creationId xmlns:a16="http://schemas.microsoft.com/office/drawing/2014/main" id="{5AE706F9-BC8A-465B-6B03-EF0446BA6CD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049" t="8620"/>
          <a:stretch/>
        </p:blipFill>
        <p:spPr>
          <a:xfrm>
            <a:off x="6545105" y="1277315"/>
            <a:ext cx="1855093" cy="1863652"/>
          </a:xfrm>
          <a:prstGeom prst="rect">
            <a:avLst/>
          </a:prstGeom>
        </p:spPr>
      </p:pic>
      <p:pic>
        <p:nvPicPr>
          <p:cNvPr id="16" name="Afbeelding 15" descr="Afbeelding met Menselijk gezicht, kleding, persoon, buitenshuis&#10;&#10;Automatisch gegenereerde beschrijving">
            <a:extLst>
              <a:ext uri="{FF2B5EF4-FFF2-40B4-BE49-F238E27FC236}">
                <a16:creationId xmlns:a16="http://schemas.microsoft.com/office/drawing/2014/main" id="{63FBD7FE-DD53-4240-66C3-4550A1EF918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0443" t="5149" r="15771" b="3629"/>
          <a:stretch/>
        </p:blipFill>
        <p:spPr>
          <a:xfrm>
            <a:off x="2561580" y="3274904"/>
            <a:ext cx="1877716" cy="17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20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noProof="0" dirty="0"/>
              <a:t>Dienst </a:t>
            </a:r>
            <a:r>
              <a:rPr lang="nl-BE" dirty="0"/>
              <a:t>Platteland </a:t>
            </a:r>
            <a:r>
              <a:rPr lang="nl-BE" noProof="0" dirty="0"/>
              <a:t>– Provincie Antwerpen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noProof="0" dirty="0"/>
              <a:t>Veerkrachtige Dorpen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88226E9-6F7A-5F39-28E6-AF705F5CB3BE}"/>
              </a:ext>
            </a:extLst>
          </p:cNvPr>
          <p:cNvSpPr txBox="1">
            <a:spLocks/>
          </p:cNvSpPr>
          <p:nvPr/>
        </p:nvSpPr>
        <p:spPr bwMode="auto">
          <a:xfrm>
            <a:off x="457200" y="3510220"/>
            <a:ext cx="4258816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20000"/>
              <a:buFontTx/>
              <a:buNone/>
              <a:defRPr sz="3600" b="1" baseline="0">
                <a:solidFill>
                  <a:schemeClr val="bg1"/>
                </a:solidFill>
                <a:latin typeface="Verdana"/>
                <a:ea typeface="ＭＳ Ｐゴシック" charset="-128"/>
                <a:cs typeface="Verdana"/>
              </a:defRPr>
            </a:lvl1pPr>
            <a:lvl2pPr marL="395288" indent="-1793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16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2pPr>
            <a:lvl3pPr marL="574675" indent="-179388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4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3pPr>
            <a:lvl4pPr marL="900000" indent="-179388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2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4pPr>
            <a:lvl5pPr marL="1080000" indent="-1793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5pPr>
            <a:lvl6pPr marL="144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 baseline="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Tx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BCBC"/>
              </a:buClr>
              <a:buSzPct val="120000"/>
              <a:buFontTx/>
              <a:buNone/>
              <a:tabLst/>
              <a:defRPr/>
            </a:pPr>
            <a:endParaRPr kumimoji="0" lang="nl-BE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8088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2177" y="0"/>
            <a:ext cx="3862727" cy="545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1600" y="3325440"/>
            <a:ext cx="7704856" cy="449488"/>
          </a:xfrm>
        </p:spPr>
        <p:txBody>
          <a:bodyPr/>
          <a:lstStyle/>
          <a:p>
            <a:r>
              <a:rPr lang="nl-NL" sz="2800" dirty="0"/>
              <a:t>Veerkrachtige dorpen</a:t>
            </a:r>
            <a:br>
              <a:rPr lang="nl-NL" sz="2800" dirty="0"/>
            </a:br>
            <a:endParaRPr lang="nl-NL" sz="2000" dirty="0"/>
          </a:p>
        </p:txBody>
      </p:sp>
      <p:sp>
        <p:nvSpPr>
          <p:cNvPr id="11" name="AutoShape 6" descr="rurant logo"/>
          <p:cNvSpPr>
            <a:spLocks noChangeAspect="1" noChangeArrowheads="1"/>
          </p:cNvSpPr>
          <p:nvPr/>
        </p:nvSpPr>
        <p:spPr bwMode="auto">
          <a:xfrm>
            <a:off x="155574" y="-144463"/>
            <a:ext cx="1248073" cy="124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6144257"/>
            <a:ext cx="1835300" cy="60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81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17A48852-E11D-8C4E-5B1F-022C6862079B}"/>
              </a:ext>
            </a:extLst>
          </p:cNvPr>
          <p:cNvSpPr txBox="1"/>
          <p:nvPr/>
        </p:nvSpPr>
        <p:spPr>
          <a:xfrm>
            <a:off x="455612" y="1852613"/>
            <a:ext cx="6768491" cy="35317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444444"/>
                </a:solidFill>
                <a:latin typeface="Arial"/>
                <a:cs typeface="Calibri"/>
              </a:rPr>
              <a:t>​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ea typeface="Verdana"/>
            </a:endParaRPr>
          </a:p>
          <a:p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Wij </a:t>
            </a:r>
            <a:r>
              <a:rPr lang="nl-BE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ondersteunen </a:t>
            </a: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inwoners en lokaal bestuur om </a:t>
            </a:r>
            <a:r>
              <a:rPr lang="nl-BE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samen hun dorp veerkrachtiger te maken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​​</a:t>
            </a:r>
          </a:p>
          <a:p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​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​</a:t>
            </a:r>
          </a:p>
          <a:p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Veerkrachtiger?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ea typeface="Verdana"/>
            </a:endParaRPr>
          </a:p>
          <a:p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= De </a:t>
            </a:r>
            <a:r>
              <a:rPr lang="nl-BE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kracht </a:t>
            </a: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van een dorpsgemeenschap (inwoners, middenveld, gemeentebestuur) </a:t>
            </a:r>
            <a:r>
              <a:rPr lang="nl-BE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vergroten </a:t>
            </a: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om </a:t>
            </a:r>
            <a:r>
              <a:rPr lang="nl-BE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zelf met gezamenlijke uitdagingen om te gaan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​​</a:t>
            </a:r>
          </a:p>
          <a:p>
            <a:r>
              <a:rPr lang="nl-BE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​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​</a:t>
            </a:r>
          </a:p>
          <a:p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Gezamenlijke uitdagingen?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ea typeface="Verdana"/>
            </a:endParaRPr>
          </a:p>
          <a:p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= Gezamenlijke uitdagingen voor het dorp </a:t>
            </a:r>
            <a:r>
              <a:rPr lang="nl-BE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samen </a:t>
            </a:r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rPr>
              <a:t>zichtbaar maken, bespreken, benoemen, beslissingen nemen, waar mogelijk aanpakken</a:t>
            </a:r>
          </a:p>
        </p:txBody>
      </p:sp>
      <p:pic>
        <p:nvPicPr>
          <p:cNvPr id="7" name="Afbeelding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45" y="5439698"/>
            <a:ext cx="2012156" cy="43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045751E-80D5-9B7F-0FC8-DF2DD967B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94" y="1047555"/>
            <a:ext cx="8811039" cy="495319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18FFED4C-45B0-62C3-9ADE-E0E43C0BB7E5}"/>
              </a:ext>
            </a:extLst>
          </p:cNvPr>
          <p:cNvSpPr/>
          <p:nvPr/>
        </p:nvSpPr>
        <p:spPr>
          <a:xfrm>
            <a:off x="6129780" y="1104704"/>
            <a:ext cx="2842181" cy="74790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93D0435-7996-9B63-6CF1-72D8CE9A0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2042" y="6279055"/>
            <a:ext cx="1420485" cy="46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16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8925" y="2299277"/>
            <a:ext cx="7456488" cy="289799"/>
          </a:xfrm>
        </p:spPr>
        <p:txBody>
          <a:bodyPr/>
          <a:lstStyle/>
          <a:p>
            <a:r>
              <a:rPr lang="nl-BE" dirty="0"/>
              <a:t>Lieven Janssen – Vorselaar</a:t>
            </a:r>
          </a:p>
          <a:p>
            <a:r>
              <a:rPr lang="nl-BE" dirty="0"/>
              <a:t>Joke Flour – </a:t>
            </a:r>
            <a:r>
              <a:rPr lang="nl-BE" dirty="0" err="1"/>
              <a:t>Commonslab</a:t>
            </a:r>
            <a:endParaRPr lang="nl-BE" dirty="0"/>
          </a:p>
          <a:p>
            <a:r>
              <a:rPr lang="nl-BE" dirty="0"/>
              <a:t>Ellen Leys – IOK Tuinstraten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907374"/>
            <a:ext cx="1620180" cy="862553"/>
          </a:xfrm>
          <a:prstGeom prst="rect">
            <a:avLst/>
          </a:prstGeom>
        </p:spPr>
      </p:pic>
      <p:sp>
        <p:nvSpPr>
          <p:cNvPr id="2" name="Ondertitel 2">
            <a:extLst>
              <a:ext uri="{FF2B5EF4-FFF2-40B4-BE49-F238E27FC236}">
                <a16:creationId xmlns:a16="http://schemas.microsoft.com/office/drawing/2014/main" id="{A4A49636-450E-4C6A-D98C-86D4317F4E7F}"/>
              </a:ext>
            </a:extLst>
          </p:cNvPr>
          <p:cNvSpPr txBox="1">
            <a:spLocks/>
          </p:cNvSpPr>
          <p:nvPr/>
        </p:nvSpPr>
        <p:spPr bwMode="auto">
          <a:xfrm>
            <a:off x="1547813" y="1244384"/>
            <a:ext cx="74676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20000"/>
              <a:buFontTx/>
              <a:buNone/>
              <a:defRPr sz="24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1pPr>
            <a:lvl2pPr marL="395278" indent="-1793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16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2pPr>
            <a:lvl3pPr marL="574660" indent="-179384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4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3pPr>
            <a:lvl4pPr marL="899978" indent="-179384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2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4pPr>
            <a:lvl5pPr marL="1079973" indent="-179384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5pPr>
            <a:lvl6pPr marL="143996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 baseline="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Tx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nl-BE" sz="2700" b="1" kern="0" dirty="0"/>
              <a:t>GEWOONTEBREKER NETELAND</a:t>
            </a:r>
          </a:p>
          <a:p>
            <a:r>
              <a:rPr lang="nl-BE" sz="2700" b="1" kern="0" dirty="0"/>
              <a:t>SLOTEVENT – Deelsessie 1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7CCA9AE-83D0-F095-3A19-2222C9195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071" y="3693993"/>
            <a:ext cx="3931929" cy="221171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F70116B-6726-B785-9B40-532FA5A9E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3693993"/>
            <a:ext cx="3362581" cy="221171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VEERKRACHTIGE DORPENTRAJECT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1DB7B8-5086-4ACC-BC27-79B3F20A29B5}"/>
              </a:ext>
            </a:extLst>
          </p:cNvPr>
          <p:cNvSpPr txBox="1"/>
          <p:nvPr/>
        </p:nvSpPr>
        <p:spPr>
          <a:xfrm>
            <a:off x="9903931" y="2706652"/>
            <a:ext cx="198809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 b="1">
              <a:solidFill>
                <a:srgbClr val="4FD18C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0457D0-7616-4BE9-8861-EC132CCC0A1C}"/>
              </a:ext>
            </a:extLst>
          </p:cNvPr>
          <p:cNvSpPr txBox="1"/>
          <p:nvPr/>
        </p:nvSpPr>
        <p:spPr>
          <a:xfrm>
            <a:off x="9241921" y="1532276"/>
            <a:ext cx="198809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 b="1">
              <a:solidFill>
                <a:srgbClr val="4FD18C"/>
              </a:solidFill>
            </a:endParaRP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77CD6646-5D4C-4321-891B-57B1C090C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005" y="5287488"/>
            <a:ext cx="1110109" cy="157051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03064AC-A8BF-4956-858B-738198DF95C7}"/>
              </a:ext>
            </a:extLst>
          </p:cNvPr>
          <p:cNvSpPr txBox="1"/>
          <p:nvPr/>
        </p:nvSpPr>
        <p:spPr>
          <a:xfrm>
            <a:off x="4178780" y="1154774"/>
            <a:ext cx="4040981" cy="5115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BBBCBC"/>
              </a:buClr>
              <a:buSzPct val="120000"/>
            </a:pPr>
            <a:r>
              <a:rPr lang="nl-NL" sz="2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Analyse</a:t>
            </a:r>
          </a:p>
          <a:p>
            <a:pPr marL="285750" lvl="0" indent="-285750">
              <a:spcBef>
                <a:spcPct val="20000"/>
              </a:spcBef>
              <a:buClr>
                <a:srgbClr val="BBBCBC"/>
              </a:buClr>
              <a:buSzPct val="120000"/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10 thema’s:</a:t>
            </a:r>
          </a:p>
          <a:p>
            <a:pPr marL="742950" lvl="1" indent="-285750">
              <a:spcBef>
                <a:spcPct val="20000"/>
              </a:spcBef>
              <a:buClr>
                <a:srgbClr val="BBBCBC"/>
              </a:buClr>
              <a:buSzPct val="120000"/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Sociale samenhang</a:t>
            </a:r>
          </a:p>
          <a:p>
            <a:pPr marL="742950" lvl="1" indent="-285750">
              <a:spcBef>
                <a:spcPct val="20000"/>
              </a:spcBef>
              <a:buClr>
                <a:srgbClr val="BBBCBC"/>
              </a:buClr>
              <a:buSzPct val="120000"/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Armoede</a:t>
            </a:r>
          </a:p>
          <a:p>
            <a:pPr marL="742950" lvl="1" indent="-285750">
              <a:spcBef>
                <a:spcPct val="20000"/>
              </a:spcBef>
              <a:buClr>
                <a:srgbClr val="BBBCBC"/>
              </a:buClr>
              <a:buSzPct val="120000"/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Mobiliteit</a:t>
            </a:r>
          </a:p>
          <a:p>
            <a:pPr marL="742950" lvl="1" indent="-285750">
              <a:spcBef>
                <a:spcPct val="20000"/>
              </a:spcBef>
              <a:buClr>
                <a:srgbClr val="BBBCBC"/>
              </a:buClr>
              <a:buSzPct val="120000"/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Klimaat </a:t>
            </a:r>
          </a:p>
          <a:p>
            <a:pPr marL="742950" lvl="1" indent="-285750">
              <a:spcBef>
                <a:spcPct val="20000"/>
              </a:spcBef>
              <a:buClr>
                <a:srgbClr val="BBBCBC"/>
              </a:buClr>
              <a:buSzPct val="120000"/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Basisvoorzieningen</a:t>
            </a:r>
          </a:p>
          <a:p>
            <a:pPr marL="742950" lvl="1" indent="-285750">
              <a:spcBef>
                <a:spcPct val="20000"/>
              </a:spcBef>
              <a:buClr>
                <a:srgbClr val="BBBCBC"/>
              </a:buClr>
              <a:buSzPct val="120000"/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Werkgelegenheid</a:t>
            </a:r>
          </a:p>
          <a:p>
            <a:pPr marL="742950" lvl="1" indent="-285750">
              <a:spcBef>
                <a:spcPct val="20000"/>
              </a:spcBef>
              <a:buClr>
                <a:srgbClr val="BBBCBC"/>
              </a:buClr>
              <a:buSzPct val="120000"/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Jong zijn</a:t>
            </a:r>
          </a:p>
          <a:p>
            <a:pPr marL="742950" lvl="1" indent="-285750">
              <a:spcBef>
                <a:spcPct val="20000"/>
              </a:spcBef>
              <a:buClr>
                <a:srgbClr val="BBBCBC"/>
              </a:buClr>
              <a:buSzPct val="120000"/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Ouder worden</a:t>
            </a:r>
          </a:p>
          <a:p>
            <a:pPr marL="742950" lvl="1" indent="-285750">
              <a:spcBef>
                <a:spcPct val="20000"/>
              </a:spcBef>
              <a:buClr>
                <a:srgbClr val="BBBCBC"/>
              </a:buClr>
              <a:buSzPct val="120000"/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Wonen</a:t>
            </a:r>
          </a:p>
          <a:p>
            <a:pPr marL="742950" lvl="1" indent="-285750">
              <a:spcBef>
                <a:spcPct val="20000"/>
              </a:spcBef>
              <a:buClr>
                <a:srgbClr val="BBBCBC"/>
              </a:buClr>
              <a:buSzPct val="120000"/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Mijn lokaal bestuur</a:t>
            </a:r>
          </a:p>
          <a:p>
            <a:pPr marL="285750" lvl="0" indent="-285750">
              <a:spcBef>
                <a:spcPct val="20000"/>
              </a:spcBef>
              <a:buClr>
                <a:srgbClr val="BBBCBC"/>
              </a:buClr>
              <a:buSzPct val="120000"/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sleutelfiguren, beleid, cijfers</a:t>
            </a:r>
          </a:p>
          <a:p>
            <a:pPr marL="285750" lvl="0" indent="-285750">
              <a:spcBef>
                <a:spcPct val="20000"/>
              </a:spcBef>
              <a:buClr>
                <a:srgbClr val="BBBCBC"/>
              </a:buClr>
              <a:buSzPct val="120000"/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bundelen in 1 document</a:t>
            </a:r>
          </a:p>
          <a:p>
            <a:pPr lvl="0">
              <a:spcBef>
                <a:spcPct val="20000"/>
              </a:spcBef>
              <a:buClr>
                <a:srgbClr val="BBBCBC"/>
              </a:buClr>
              <a:buSzPct val="120000"/>
            </a:pPr>
            <a:endParaRPr lang="nl-NL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17CC69FC-7B70-93DC-FACF-BCD35CEB5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179" y="1563429"/>
            <a:ext cx="2109035" cy="3920324"/>
          </a:xfrm>
          <a:prstGeom prst="rect">
            <a:avLst/>
          </a:prstGeom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865474B9-921C-6AA9-B2D0-007766305E7E}"/>
              </a:ext>
            </a:extLst>
          </p:cNvPr>
          <p:cNvSpPr/>
          <p:nvPr/>
        </p:nvSpPr>
        <p:spPr>
          <a:xfrm rot="18449812">
            <a:off x="66804" y="1563097"/>
            <a:ext cx="2032000" cy="845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7A2883C8-FD62-CE71-4F7C-1B7296F84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751" y="6318192"/>
            <a:ext cx="1420485" cy="46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583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>
                <a:ea typeface="ＭＳ Ｐゴシック"/>
              </a:rPr>
              <a:t>Veerkrachtige Dorpentraject</a:t>
            </a:r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434B0CC-8332-467D-B270-71ED7843085C}"/>
              </a:ext>
            </a:extLst>
          </p:cNvPr>
          <p:cNvSpPr/>
          <p:nvPr/>
        </p:nvSpPr>
        <p:spPr>
          <a:xfrm>
            <a:off x="2360387" y="4464957"/>
            <a:ext cx="3788228" cy="812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F17E269-B089-5178-9C83-E85D79D088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1" t="1643" r="231" b="10076"/>
          <a:stretch/>
        </p:blipFill>
        <p:spPr>
          <a:xfrm>
            <a:off x="395653" y="1580244"/>
            <a:ext cx="7570176" cy="3780424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A7E24D1-75A4-C884-D557-99A679EAFF90}"/>
              </a:ext>
            </a:extLst>
          </p:cNvPr>
          <p:cNvSpPr/>
          <p:nvPr/>
        </p:nvSpPr>
        <p:spPr>
          <a:xfrm>
            <a:off x="7025054" y="1431571"/>
            <a:ext cx="1345223" cy="157100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A6FDC95-90B1-A681-0E02-6045C366E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2042" y="6279055"/>
            <a:ext cx="1420485" cy="46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179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87" y="3517900"/>
            <a:ext cx="7466013" cy="419100"/>
          </a:xfrm>
        </p:spPr>
        <p:txBody>
          <a:bodyPr/>
          <a:lstStyle/>
          <a:p>
            <a:r>
              <a:rPr lang="nl-BE" dirty="0"/>
              <a:t>Janna Janssen</a:t>
            </a:r>
            <a:endParaRPr lang="nl-BE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AVANSA KEMPEN</a:t>
            </a:r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1520881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180B43-7E58-400B-A53C-03EDC31BB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BE" sz="3000" b="1" dirty="0" err="1">
                <a:solidFill>
                  <a:srgbClr val="00A9EE"/>
                </a:solidFill>
                <a:latin typeface="Sora" pitchFamily="2" charset="0"/>
                <a:cs typeface="Sora" pitchFamily="2" charset="0"/>
              </a:rPr>
              <a:t>Avansa</a:t>
            </a:r>
            <a:r>
              <a:rPr lang="nl-BE" sz="3000" b="1" dirty="0">
                <a:solidFill>
                  <a:srgbClr val="00A9EE"/>
                </a:solidFill>
                <a:latin typeface="Sora" pitchFamily="2" charset="0"/>
                <a:cs typeface="Sora" pitchFamily="2" charset="0"/>
              </a:rPr>
              <a:t> Kempen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955C36-4C3A-4222-B01F-6FEB16849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18641"/>
            <a:ext cx="7946996" cy="3506501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spcBef>
                <a:spcPts val="18"/>
              </a:spcBef>
              <a:buNone/>
            </a:pPr>
            <a:endParaRPr lang="nl-BE" sz="1950" b="1" dirty="0">
              <a:latin typeface="Fira Sans" panose="020B0503050000020004" pitchFamily="34" charset="0"/>
            </a:endParaRPr>
          </a:p>
          <a:p>
            <a:pPr>
              <a:lnSpc>
                <a:spcPct val="125000"/>
              </a:lnSpc>
              <a:spcBef>
                <a:spcPts val="18"/>
              </a:spcBef>
            </a:pPr>
            <a:r>
              <a:rPr lang="nl-NL" sz="1800" dirty="0">
                <a:latin typeface="Fira Sans" panose="020B0503050000020004" pitchFamily="34" charset="0"/>
              </a:rPr>
              <a:t>Praatpakket ‘Plannen voor plaats’</a:t>
            </a:r>
          </a:p>
          <a:p>
            <a:pPr>
              <a:lnSpc>
                <a:spcPct val="125000"/>
              </a:lnSpc>
              <a:spcBef>
                <a:spcPts val="18"/>
              </a:spcBef>
            </a:pPr>
            <a:endParaRPr lang="nl-NL" sz="1800" dirty="0">
              <a:latin typeface="Fira Sans" panose="020B0503050000020004" pitchFamily="34" charset="0"/>
            </a:endParaRPr>
          </a:p>
          <a:p>
            <a:pPr>
              <a:lnSpc>
                <a:spcPct val="125000"/>
              </a:lnSpc>
              <a:spcBef>
                <a:spcPts val="18"/>
              </a:spcBef>
            </a:pPr>
            <a:r>
              <a:rPr lang="nl-NL" sz="1800" dirty="0">
                <a:latin typeface="Fira Sans" panose="020B0503050000020004" pitchFamily="34" charset="0"/>
              </a:rPr>
              <a:t>Inspiratie ‘onthard mee’</a:t>
            </a:r>
          </a:p>
          <a:p>
            <a:pPr>
              <a:lnSpc>
                <a:spcPct val="125000"/>
              </a:lnSpc>
              <a:spcBef>
                <a:spcPts val="18"/>
              </a:spcBef>
            </a:pPr>
            <a:endParaRPr lang="nl-NL" sz="1800" dirty="0">
              <a:latin typeface="Fira Sans" panose="020B0503050000020004" pitchFamily="34" charset="0"/>
            </a:endParaRPr>
          </a:p>
          <a:p>
            <a:pPr>
              <a:lnSpc>
                <a:spcPct val="125000"/>
              </a:lnSpc>
              <a:spcBef>
                <a:spcPts val="18"/>
              </a:spcBef>
            </a:pPr>
            <a:r>
              <a:rPr lang="nl-BE" sz="1800" dirty="0">
                <a:latin typeface="Fira Sans" panose="020B0503050000020004" pitchFamily="34" charset="0"/>
              </a:rPr>
              <a:t>Ervaring en kennis </a:t>
            </a:r>
            <a:r>
              <a:rPr lang="nl-BE" sz="1800" dirty="0" err="1">
                <a:latin typeface="Fira Sans" panose="020B0503050000020004" pitchFamily="34" charset="0"/>
              </a:rPr>
              <a:t>cocreatieve</a:t>
            </a:r>
            <a:r>
              <a:rPr lang="nl-BE" sz="1800" dirty="0">
                <a:latin typeface="Fira Sans" panose="020B0503050000020004" pitchFamily="34" charset="0"/>
              </a:rPr>
              <a:t> projecten met lokale besturen en burgers bv. </a:t>
            </a:r>
            <a:r>
              <a:rPr lang="nl-BE" sz="1800" dirty="0" err="1">
                <a:latin typeface="Fira Sans" panose="020B0503050000020004" pitchFamily="34" charset="0"/>
              </a:rPr>
              <a:t>klimaatmakers</a:t>
            </a:r>
            <a:r>
              <a:rPr lang="nl-BE" sz="1800" dirty="0">
                <a:latin typeface="Fira Sans" panose="020B0503050000020004" pitchFamily="34" charset="0"/>
              </a:rPr>
              <a:t> </a:t>
            </a:r>
          </a:p>
          <a:p>
            <a:pPr marL="0" indent="0">
              <a:lnSpc>
                <a:spcPct val="125000"/>
              </a:lnSpc>
              <a:spcBef>
                <a:spcPts val="18"/>
              </a:spcBef>
              <a:buNone/>
            </a:pPr>
            <a:endParaRPr lang="nl-BE" sz="1800" dirty="0">
              <a:latin typeface="Fira Sans" panose="020B0503050000020004" pitchFamily="34" charset="0"/>
            </a:endParaRPr>
          </a:p>
          <a:p>
            <a:pPr>
              <a:lnSpc>
                <a:spcPct val="125000"/>
              </a:lnSpc>
              <a:spcBef>
                <a:spcPts val="18"/>
              </a:spcBef>
            </a:pPr>
            <a:endParaRPr lang="nl-BE" dirty="0">
              <a:solidFill>
                <a:prstClr val="black"/>
              </a:solidFill>
              <a:latin typeface="Fira Sans" panose="020B0503050000020004" pitchFamily="34" charset="0"/>
            </a:endParaRPr>
          </a:p>
          <a:p>
            <a:pPr marL="0" indent="0">
              <a:lnSpc>
                <a:spcPct val="125000"/>
              </a:lnSpc>
              <a:spcBef>
                <a:spcPts val="18"/>
              </a:spcBef>
              <a:buNone/>
            </a:pPr>
            <a:endParaRPr lang="nl-BE" dirty="0">
              <a:solidFill>
                <a:prstClr val="black"/>
              </a:solidFill>
              <a:latin typeface="Fira Sans" panose="020B0503050000020004" pitchFamily="34" charset="0"/>
            </a:endParaRPr>
          </a:p>
          <a:p>
            <a:pPr>
              <a:lnSpc>
                <a:spcPct val="125000"/>
              </a:lnSpc>
              <a:spcBef>
                <a:spcPts val="18"/>
              </a:spcBef>
            </a:pPr>
            <a:endParaRPr lang="nl-BE" dirty="0">
              <a:solidFill>
                <a:prstClr val="black"/>
              </a:solidFill>
              <a:latin typeface="Fira Sans" panose="020B0503050000020004" pitchFamily="34" charset="0"/>
            </a:endParaRPr>
          </a:p>
          <a:p>
            <a:pPr marL="0" indent="0">
              <a:lnSpc>
                <a:spcPct val="145000"/>
              </a:lnSpc>
              <a:spcBef>
                <a:spcPts val="18"/>
              </a:spcBef>
              <a:buNone/>
            </a:pPr>
            <a:endParaRPr lang="nl-BE" dirty="0">
              <a:solidFill>
                <a:prstClr val="black"/>
              </a:solidFill>
              <a:latin typeface="Fira Sans" panose="020B0503050000020004" pitchFamily="34" charset="0"/>
            </a:endParaRPr>
          </a:p>
          <a:p>
            <a:pPr marL="342900" lvl="1" indent="0">
              <a:lnSpc>
                <a:spcPct val="145000"/>
              </a:lnSpc>
              <a:spcBef>
                <a:spcPts val="18"/>
              </a:spcBef>
              <a:buNone/>
            </a:pPr>
            <a:endParaRPr lang="nl-BE" dirty="0">
              <a:solidFill>
                <a:prstClr val="black"/>
              </a:solidFill>
              <a:latin typeface="Fira Sans" panose="020B0503050000020004" pitchFamily="34" charset="0"/>
            </a:endParaRPr>
          </a:p>
          <a:p>
            <a:pPr marL="0" indent="0">
              <a:lnSpc>
                <a:spcPct val="170000"/>
              </a:lnSpc>
              <a:spcBef>
                <a:spcPts val="18"/>
              </a:spcBef>
              <a:buNone/>
            </a:pPr>
            <a:endParaRPr lang="nl-BE" dirty="0">
              <a:latin typeface="Fira Sans" panose="020B0503050000020004" pitchFamily="34" charset="0"/>
            </a:endParaRPr>
          </a:p>
          <a:p>
            <a:endParaRPr lang="nl-BE" dirty="0">
              <a:latin typeface="Fira Sans" panose="020B0503050000020004" pitchFamily="34" charset="0"/>
            </a:endParaRPr>
          </a:p>
          <a:p>
            <a:endParaRPr lang="nl-BE" dirty="0">
              <a:latin typeface="Fira Sans" panose="020B0503050000020004" pitchFamily="34" charset="0"/>
            </a:endParaRPr>
          </a:p>
          <a:p>
            <a:endParaRPr lang="nl-BE" dirty="0">
              <a:latin typeface="Fira Sans" panose="020B05030500000200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C35E27B-0B43-449B-9E5F-D1F9C7158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96" y="1131094"/>
            <a:ext cx="727011" cy="34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68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87" y="3517900"/>
            <a:ext cx="7466013" cy="419100"/>
          </a:xfrm>
        </p:spPr>
        <p:txBody>
          <a:bodyPr/>
          <a:lstStyle/>
          <a:p>
            <a:r>
              <a:rPr lang="nl-BE" noProof="0" dirty="0"/>
              <a:t>Ellen Leys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Ondersteuningsaanbod IOK</a:t>
            </a:r>
            <a:endParaRPr lang="nl-BE" noProof="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88226E9-6F7A-5F39-28E6-AF705F5CB3BE}"/>
              </a:ext>
            </a:extLst>
          </p:cNvPr>
          <p:cNvSpPr txBox="1">
            <a:spLocks/>
          </p:cNvSpPr>
          <p:nvPr/>
        </p:nvSpPr>
        <p:spPr bwMode="auto">
          <a:xfrm>
            <a:off x="457200" y="3510220"/>
            <a:ext cx="4258816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20000"/>
              <a:buFontTx/>
              <a:buNone/>
              <a:defRPr sz="3600" b="1" baseline="0">
                <a:solidFill>
                  <a:schemeClr val="bg1"/>
                </a:solidFill>
                <a:latin typeface="Verdana"/>
                <a:ea typeface="ＭＳ Ｐゴシック" charset="-128"/>
                <a:cs typeface="Verdana"/>
              </a:defRPr>
            </a:lvl1pPr>
            <a:lvl2pPr marL="395288" indent="-1793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16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2pPr>
            <a:lvl3pPr marL="574675" indent="-179388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4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3pPr>
            <a:lvl4pPr marL="900000" indent="-179388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2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4pPr>
            <a:lvl5pPr marL="1080000" indent="-1793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5pPr>
            <a:lvl6pPr marL="144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 baseline="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Tx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BCBC"/>
              </a:buClr>
              <a:buSzPct val="120000"/>
              <a:buFontTx/>
              <a:buNone/>
              <a:tabLst/>
              <a:defRPr/>
            </a:pPr>
            <a:endParaRPr kumimoji="0" lang="nl-BE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8340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60AED4-81B5-D835-580C-DAA64AD54E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2964526"/>
            <a:ext cx="7087044" cy="1136558"/>
          </a:xfrm>
        </p:spPr>
        <p:txBody>
          <a:bodyPr>
            <a:normAutofit fontScale="90000"/>
          </a:bodyPr>
          <a:lstStyle/>
          <a:p>
            <a:r>
              <a:rPr lang="nl-BE" dirty="0"/>
              <a:t>Groenblauw ondersteuningsaanbod IOK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1D1E3F5-E756-F755-9974-4D91989266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038" y="4198965"/>
            <a:ext cx="6279317" cy="401610"/>
          </a:xfrm>
        </p:spPr>
        <p:txBody>
          <a:bodyPr>
            <a:normAutofit fontScale="25000" lnSpcReduction="20000"/>
          </a:bodyPr>
          <a:lstStyle/>
          <a:p>
            <a:r>
              <a:rPr lang="nl-BE" sz="8400" dirty="0"/>
              <a:t>Slotevent gewoontebreker Neteland </a:t>
            </a:r>
          </a:p>
          <a:p>
            <a:r>
              <a:rPr lang="nl-BE" sz="8400" dirty="0"/>
              <a:t>Maandag 11 december 2023</a:t>
            </a:r>
          </a:p>
          <a:p>
            <a:endParaRPr lang="nl-BE" dirty="0"/>
          </a:p>
        </p:txBody>
      </p:sp>
      <p:pic>
        <p:nvPicPr>
          <p:cNvPr id="9" name="Afbeelding 8" descr="Afbeelding met logo, Lettertype, Graphics, symbool&#10;&#10;Automatisch gegenereerde beschrijving">
            <a:extLst>
              <a:ext uri="{FF2B5EF4-FFF2-40B4-BE49-F238E27FC236}">
                <a16:creationId xmlns:a16="http://schemas.microsoft.com/office/drawing/2014/main" id="{55ADB5E9-7A23-9558-76CB-CA040300A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809" y="5504640"/>
            <a:ext cx="764291" cy="28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97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DA3FFE-9D5B-DCAF-519C-182BC1B82E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BE" sz="3300" dirty="0"/>
              <a:t>Atelier Ruimte Kempen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FBBBF50-4166-86C1-0F19-57B3443D6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2093" y="1445523"/>
            <a:ext cx="5012872" cy="2434574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l-BE" sz="1650" dirty="0"/>
              <a:t>Samenwerken aan ruimtelijke kwaliteit in de Kempen met Kempense gemeenten en partners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sz="1650" dirty="0"/>
              <a:t>Verschillende thema’s: natuurlijke woonomgeving, bereikbare woonomgeving…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sz="1650" dirty="0"/>
              <a:t>Generiek aanbod </a:t>
            </a:r>
            <a:r>
              <a:rPr lang="nl-BE" dirty="0"/>
              <a:t>(netwerkmomenten, modeldocumenten, ruimte </a:t>
            </a:r>
            <a:r>
              <a:rPr lang="nl-BE" dirty="0" err="1"/>
              <a:t>kempenkaart</a:t>
            </a:r>
            <a:r>
              <a:rPr lang="nl-BE" dirty="0"/>
              <a:t>…)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sz="1650" dirty="0"/>
              <a:t>Aanbod op maat </a:t>
            </a:r>
            <a:r>
              <a:rPr lang="nl-BE" dirty="0"/>
              <a:t>(ontwerpen, opmaak verordeningen, opmaak ruimtelijke beleidsvisies, organisatie kwaliteitskamer…)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57712C-01EB-962A-1C0A-675698999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0096"/>
            <a:ext cx="9144000" cy="2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39015CC-24F5-E9DA-1294-CAD93CF7BFA5}"/>
              </a:ext>
            </a:extLst>
          </p:cNvPr>
          <p:cNvSpPr txBox="1"/>
          <p:nvPr/>
        </p:nvSpPr>
        <p:spPr>
          <a:xfrm>
            <a:off x="3968753" y="3717662"/>
            <a:ext cx="50905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nl-BE" sz="1500" b="1" dirty="0">
                <a:solidFill>
                  <a:srgbClr val="303030"/>
                </a:solidFill>
                <a:latin typeface="Calibri"/>
                <a:cs typeface="+mn-cs"/>
              </a:rPr>
              <a:t>Meer info? </a:t>
            </a:r>
            <a:r>
              <a:rPr lang="nl-BE" sz="1500" dirty="0">
                <a:solidFill>
                  <a:prstClr val="white"/>
                </a:solidFill>
                <a:highlight>
                  <a:srgbClr val="F9BFB3"/>
                </a:highlight>
                <a:latin typeface="Calibri"/>
                <a:cs typeface="+mn-cs"/>
              </a:rPr>
              <a:t>www.atelierruimtekempen.be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nl-BE" sz="1500" dirty="0">
                <a:solidFill>
                  <a:srgbClr val="303030"/>
                </a:solidFill>
                <a:latin typeface="Calibri"/>
                <a:cs typeface="+mn-cs"/>
              </a:rPr>
              <a:t>atellierruimtekempen@iok.be of 014 53 50 59</a:t>
            </a:r>
          </a:p>
        </p:txBody>
      </p:sp>
    </p:spTree>
    <p:extLst>
      <p:ext uri="{BB962C8B-B14F-4D97-AF65-F5344CB8AC3E}">
        <p14:creationId xmlns:p14="http://schemas.microsoft.com/office/powerpoint/2010/main" val="2338056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DA3FFE-9D5B-DCAF-519C-182BC1B82E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470" y="1441219"/>
            <a:ext cx="2585441" cy="501881"/>
          </a:xfrm>
        </p:spPr>
        <p:txBody>
          <a:bodyPr>
            <a:noAutofit/>
          </a:bodyPr>
          <a:lstStyle/>
          <a:p>
            <a:r>
              <a:rPr lang="nl-BE" sz="3300" dirty="0"/>
              <a:t>Onthardings-makelaar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FBBBF50-4166-86C1-0F19-57B3443D6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418" y="1655848"/>
            <a:ext cx="5012872" cy="2434574"/>
          </a:xfrm>
        </p:spPr>
        <p:txBody>
          <a:bodyPr>
            <a:normAutofit lnSpcReduction="10000"/>
          </a:bodyPr>
          <a:lstStyle/>
          <a:p>
            <a:r>
              <a:rPr lang="nl-BE" sz="1650" dirty="0"/>
              <a:t>Onthardingsmakelaar als gangmaker om onthardingsambities tot uitvoering te brengen</a:t>
            </a:r>
          </a:p>
          <a:p>
            <a:r>
              <a:rPr lang="nl-BE" sz="1650" dirty="0"/>
              <a:t>Generiek aanbod (voorbereiden subsidiedossiers, delen goede praktijken…)</a:t>
            </a:r>
          </a:p>
          <a:p>
            <a:r>
              <a:rPr lang="nl-BE" sz="1650" dirty="0"/>
              <a:t>Aanbod op maat</a:t>
            </a:r>
          </a:p>
          <a:p>
            <a:pPr lvl="1"/>
            <a:r>
              <a:rPr lang="nl-BE" sz="1500" dirty="0"/>
              <a:t>In kaart brengen onthardingspotentieel</a:t>
            </a:r>
          </a:p>
          <a:p>
            <a:pPr lvl="1"/>
            <a:r>
              <a:rPr lang="nl-BE" sz="1500" dirty="0"/>
              <a:t>Koppelkansen detecteren en benutten </a:t>
            </a:r>
          </a:p>
          <a:p>
            <a:pPr lvl="1"/>
            <a:r>
              <a:rPr lang="nl-BE" sz="1500" dirty="0"/>
              <a:t>Ondersteuning bij uitvoering</a:t>
            </a:r>
          </a:p>
          <a:p>
            <a:pPr lvl="1"/>
            <a:r>
              <a:rPr lang="nl-BE" sz="1500" dirty="0"/>
              <a:t>…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39015CC-24F5-E9DA-1294-CAD93CF7BFA5}"/>
              </a:ext>
            </a:extLst>
          </p:cNvPr>
          <p:cNvSpPr txBox="1"/>
          <p:nvPr/>
        </p:nvSpPr>
        <p:spPr>
          <a:xfrm>
            <a:off x="3962888" y="4199692"/>
            <a:ext cx="50905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500" b="1" dirty="0">
                <a:solidFill>
                  <a:srgbClr val="303030"/>
                </a:solidFill>
                <a:latin typeface="Calibri"/>
                <a:cs typeface="+mn-cs"/>
              </a:rPr>
              <a:t>Meer info? </a:t>
            </a:r>
            <a:r>
              <a:rPr lang="nl-BE" sz="1500" dirty="0">
                <a:solidFill>
                  <a:srgbClr val="303030"/>
                </a:solidFill>
                <a:latin typeface="Calibri"/>
                <a:cs typeface="+mn-cs"/>
              </a:rPr>
              <a:t>Steven Heylen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500" dirty="0">
                <a:solidFill>
                  <a:srgbClr val="303030"/>
                </a:solidFill>
                <a:latin typeface="Calibri"/>
                <a:cs typeface="+mn-cs"/>
              </a:rPr>
              <a:t>steven.heylen@iok.be of 014 53 50 75</a:t>
            </a:r>
          </a:p>
        </p:txBody>
      </p:sp>
      <p:pic>
        <p:nvPicPr>
          <p:cNvPr id="6" name="Afbeelding 5" descr="Afbeelding met buitenshuis, hemel, weg, wolk&#10;&#10;Automatisch gegenereerde beschrijving">
            <a:extLst>
              <a:ext uri="{FF2B5EF4-FFF2-40B4-BE49-F238E27FC236}">
                <a16:creationId xmlns:a16="http://schemas.microsoft.com/office/drawing/2014/main" id="{BD26D2A5-7D64-400D-2AF3-C8EF28979D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6" t="12693" r="13220" b="13887"/>
          <a:stretch/>
        </p:blipFill>
        <p:spPr>
          <a:xfrm>
            <a:off x="422442" y="2547466"/>
            <a:ext cx="3036560" cy="30365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53984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DA3FFE-9D5B-DCAF-519C-182BC1B82E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470" y="1441219"/>
            <a:ext cx="2585441" cy="501881"/>
          </a:xfrm>
        </p:spPr>
        <p:txBody>
          <a:bodyPr>
            <a:noAutofit/>
          </a:bodyPr>
          <a:lstStyle/>
          <a:p>
            <a:r>
              <a:rPr lang="nl-BE" sz="3300" dirty="0"/>
              <a:t>Tuinstraten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FBBBF50-4166-86C1-0F19-57B3443D6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418" y="1655848"/>
            <a:ext cx="5012872" cy="2434574"/>
          </a:xfrm>
        </p:spPr>
        <p:txBody>
          <a:bodyPr>
            <a:normAutofit/>
          </a:bodyPr>
          <a:lstStyle/>
          <a:p>
            <a:r>
              <a:rPr lang="nl-BE" sz="1650" dirty="0"/>
              <a:t>Buren gaan samen aan de slag gaan om de straat, voortuinen en geveltuinen te </a:t>
            </a:r>
            <a:r>
              <a:rPr lang="nl-BE" sz="1650" dirty="0" err="1"/>
              <a:t>vergroenen</a:t>
            </a:r>
            <a:r>
              <a:rPr lang="nl-BE" sz="1650" dirty="0"/>
              <a:t> en </a:t>
            </a:r>
            <a:r>
              <a:rPr lang="nl-BE" sz="1650" dirty="0" err="1"/>
              <a:t>verblauwen</a:t>
            </a:r>
            <a:endParaRPr lang="nl-BE" sz="1650" dirty="0"/>
          </a:p>
          <a:p>
            <a:r>
              <a:rPr lang="nl-BE" sz="1650" dirty="0"/>
              <a:t>Straten krijgen begeleiding door Commons Lab en ondersteuningspakket op maat (gratis compost, gratis plantgoed, advies tuinexpert…)</a:t>
            </a:r>
          </a:p>
          <a:p>
            <a:r>
              <a:rPr lang="nl-BE" sz="1650" dirty="0"/>
              <a:t>Volgende oproep voor kandidaat straten in voorjaar 2024 </a:t>
            </a:r>
          </a:p>
          <a:p>
            <a:endParaRPr lang="nl-BE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39015CC-24F5-E9DA-1294-CAD93CF7BFA5}"/>
              </a:ext>
            </a:extLst>
          </p:cNvPr>
          <p:cNvSpPr txBox="1"/>
          <p:nvPr/>
        </p:nvSpPr>
        <p:spPr>
          <a:xfrm>
            <a:off x="4002838" y="3992293"/>
            <a:ext cx="50905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500" b="1" dirty="0">
                <a:solidFill>
                  <a:srgbClr val="303030"/>
                </a:solidFill>
                <a:latin typeface="Calibri"/>
                <a:cs typeface="+mn-cs"/>
              </a:rPr>
              <a:t>Meer info? </a:t>
            </a:r>
            <a:r>
              <a:rPr lang="nl-BE" sz="1500" dirty="0">
                <a:solidFill>
                  <a:prstClr val="white"/>
                </a:solidFill>
                <a:highlight>
                  <a:srgbClr val="F9BFB3"/>
                </a:highlight>
                <a:latin typeface="Calibri"/>
                <a:cs typeface="+mn-cs"/>
              </a:rPr>
              <a:t>www.kempen2030.be/tuinstraten 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500" dirty="0">
                <a:solidFill>
                  <a:srgbClr val="303030"/>
                </a:solidFill>
                <a:latin typeface="Calibri"/>
                <a:cs typeface="+mn-cs"/>
              </a:rPr>
              <a:t>Ellen Leys, tuinstraten@iok.be of 014 53 50 56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D26D2A5-7D64-400D-2AF3-C8EF28979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1" r="19861"/>
          <a:stretch/>
        </p:blipFill>
        <p:spPr>
          <a:xfrm>
            <a:off x="291493" y="2159429"/>
            <a:ext cx="3257353" cy="32573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995394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87" y="3517900"/>
            <a:ext cx="7466013" cy="419100"/>
          </a:xfrm>
        </p:spPr>
        <p:txBody>
          <a:bodyPr/>
          <a:lstStyle/>
          <a:p>
            <a:r>
              <a:rPr lang="nl-BE" dirty="0"/>
              <a:t>Joke Flour</a:t>
            </a:r>
            <a:endParaRPr lang="nl-BE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COMMONS LAB</a:t>
            </a:r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714642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6768" y="2492896"/>
            <a:ext cx="7456488" cy="289799"/>
          </a:xfrm>
        </p:spPr>
        <p:txBody>
          <a:bodyPr/>
          <a:lstStyle/>
          <a:p>
            <a:r>
              <a:rPr lang="nl-BE" dirty="0"/>
              <a:t>Gert Gielis – groendienst Geel</a:t>
            </a:r>
          </a:p>
          <a:p>
            <a:r>
              <a:rPr lang="nl-BE" dirty="0"/>
              <a:t>Geel </a:t>
            </a:r>
            <a:r>
              <a:rPr lang="nl-BE" dirty="0" err="1"/>
              <a:t>vergroent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805264"/>
            <a:ext cx="1620180" cy="862553"/>
          </a:xfrm>
          <a:prstGeom prst="rect">
            <a:avLst/>
          </a:prstGeom>
        </p:spPr>
      </p:pic>
      <p:sp>
        <p:nvSpPr>
          <p:cNvPr id="2" name="Ondertitel 2">
            <a:extLst>
              <a:ext uri="{FF2B5EF4-FFF2-40B4-BE49-F238E27FC236}">
                <a16:creationId xmlns:a16="http://schemas.microsoft.com/office/drawing/2014/main" id="{A4A49636-450E-4C6A-D98C-86D4317F4E7F}"/>
              </a:ext>
            </a:extLst>
          </p:cNvPr>
          <p:cNvSpPr txBox="1">
            <a:spLocks/>
          </p:cNvSpPr>
          <p:nvPr/>
        </p:nvSpPr>
        <p:spPr bwMode="auto">
          <a:xfrm>
            <a:off x="1475656" y="1268760"/>
            <a:ext cx="74676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20000"/>
              <a:buFontTx/>
              <a:buNone/>
              <a:defRPr sz="24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1pPr>
            <a:lvl2pPr marL="395278" indent="-1793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16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2pPr>
            <a:lvl3pPr marL="574660" indent="-179384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4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3pPr>
            <a:lvl4pPr marL="899978" indent="-179384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2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4pPr>
            <a:lvl5pPr marL="1079973" indent="-179384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5pPr>
            <a:lvl6pPr marL="143996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 baseline="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Tx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nl-BE" sz="2700" b="1" kern="0" dirty="0"/>
              <a:t>GEWOONTEBREKER NETELAND</a:t>
            </a:r>
          </a:p>
          <a:p>
            <a:r>
              <a:rPr lang="nl-BE" sz="2700" b="1" kern="0" dirty="0"/>
              <a:t>SLOTEVENT – Deelsessie 2A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93A70C3-FFFA-2FC8-FD39-A5351BD72E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94"/>
          <a:stretch/>
        </p:blipFill>
        <p:spPr>
          <a:xfrm>
            <a:off x="4707751" y="3660676"/>
            <a:ext cx="2424170" cy="249514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6BF842F-51F0-0EF3-6A69-33FFCD919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60676"/>
            <a:ext cx="4436251" cy="249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6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hape 58">
            <a:extLst>
              <a:ext uri="{FF2B5EF4-FFF2-40B4-BE49-F238E27FC236}">
                <a16:creationId xmlns:a16="http://schemas.microsoft.com/office/drawing/2014/main" id="{0235DF42-F4E2-A0B2-6352-97096FD49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763" y="501650"/>
            <a:ext cx="9139238" cy="5688013"/>
          </a:xfrm>
          <a:solidFill>
            <a:schemeClr val="bg2">
              <a:alpha val="0"/>
            </a:schemeClr>
          </a:solidFill>
        </p:spPr>
        <p:txBody>
          <a:bodyPr lIns="91425" tIns="91425" rIns="91425" bIns="91425"/>
          <a:lstStyle/>
          <a:p>
            <a:pPr algn="ctr"/>
            <a:r>
              <a:rPr lang="nl-BE" altLang="nl-BE" sz="3600" b="1" dirty="0">
                <a:solidFill>
                  <a:schemeClr val="tx1"/>
                </a:solidFill>
                <a:latin typeface="Corbel"/>
                <a:ea typeface="ＭＳ Ｐゴシック"/>
                <a:cs typeface="Times New Roman"/>
              </a:rPr>
              <a:t>Aanbod </a:t>
            </a:r>
            <a:r>
              <a:rPr lang="nl-BE" altLang="nl-BE" sz="3600" b="1" dirty="0" err="1">
                <a:solidFill>
                  <a:schemeClr val="tx1"/>
                </a:solidFill>
                <a:latin typeface="Corbel"/>
                <a:ea typeface="ＭＳ Ｐゴシック"/>
                <a:cs typeface="Times New Roman"/>
              </a:rPr>
              <a:t>Commons</a:t>
            </a:r>
            <a:r>
              <a:rPr lang="nl-BE" altLang="nl-BE" sz="3600" b="1" dirty="0">
                <a:solidFill>
                  <a:schemeClr val="tx1"/>
                </a:solidFill>
                <a:latin typeface="Corbel"/>
                <a:ea typeface="ＭＳ Ｐゴシック"/>
                <a:cs typeface="Times New Roman"/>
              </a:rPr>
              <a:t> Lab vzw</a:t>
            </a:r>
            <a:br>
              <a:rPr lang="nl-BE" altLang="nl-BE" sz="3600" b="1" dirty="0">
                <a:solidFill>
                  <a:schemeClr val="tx1"/>
                </a:solidFill>
                <a:latin typeface="Corbel"/>
                <a:ea typeface="ＭＳ Ｐゴシック"/>
                <a:cs typeface="Times New Roman"/>
              </a:rPr>
            </a:br>
            <a:r>
              <a:rPr lang="nl-BE" altLang="nl-BE" sz="3600" b="1" dirty="0">
                <a:solidFill>
                  <a:schemeClr val="tx1"/>
                </a:solidFill>
                <a:latin typeface="Corbel"/>
                <a:ea typeface="ＭＳ Ｐゴシック"/>
                <a:cs typeface="Times New Roman"/>
              </a:rPr>
              <a:t>t.a.v. </a:t>
            </a:r>
            <a:br>
              <a:rPr lang="nl-BE" altLang="nl-BE" sz="3600" b="1" dirty="0">
                <a:solidFill>
                  <a:schemeClr val="tx1"/>
                </a:solidFill>
                <a:latin typeface="Corbel"/>
                <a:ea typeface="ＭＳ Ｐゴシック"/>
                <a:cs typeface="Times New Roman"/>
              </a:rPr>
            </a:br>
            <a:r>
              <a:rPr lang="nl-BE" altLang="nl-BE" sz="3600" b="1" dirty="0">
                <a:solidFill>
                  <a:schemeClr val="tx1"/>
                </a:solidFill>
                <a:latin typeface="Corbel"/>
                <a:ea typeface="ＭＳ Ｐゴシック"/>
                <a:cs typeface="Times New Roman"/>
              </a:rPr>
              <a:t>Overheden</a:t>
            </a:r>
            <a:br>
              <a:rPr lang="nl-BE" altLang="nl-BE" sz="3600" b="1" dirty="0">
                <a:solidFill>
                  <a:schemeClr val="tx1"/>
                </a:solidFill>
                <a:latin typeface="Corbel"/>
                <a:ea typeface="ＭＳ Ｐゴシック"/>
                <a:cs typeface="Times New Roman"/>
              </a:rPr>
            </a:br>
            <a:br>
              <a:rPr lang="en-US" altLang="nl-BE" sz="3600" b="1" dirty="0">
                <a:latin typeface="Corbel" panose="020B0503020204020204" pitchFamily="34" charset="0"/>
                <a:cs typeface="Times New Roman" panose="02020603050405020304" pitchFamily="18" charset="0"/>
              </a:rPr>
            </a:br>
            <a:endParaRPr lang="nl" altLang="nl-BE" sz="3600" b="1" dirty="0">
              <a:solidFill>
                <a:schemeClr val="tx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5363" name="Afbeelding 6">
            <a:extLst>
              <a:ext uri="{FF2B5EF4-FFF2-40B4-BE49-F238E27FC236}">
                <a16:creationId xmlns:a16="http://schemas.microsoft.com/office/drawing/2014/main" id="{D67D4E21-FFC6-560D-8A70-8AA59AC56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826" y="5058384"/>
            <a:ext cx="3088347" cy="1530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hthoek 3">
            <a:extLst>
              <a:ext uri="{FF2B5EF4-FFF2-40B4-BE49-F238E27FC236}">
                <a16:creationId xmlns:a16="http://schemas.microsoft.com/office/drawing/2014/main" id="{514DD17D-ABBD-4B20-4A7A-17818B725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534988"/>
            <a:ext cx="6267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FF00FF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alt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ＭＳ Ｐゴシック"/>
                <a:cs typeface="Times New Roman"/>
              </a:rPr>
              <a:t>Onze visie</a:t>
            </a:r>
            <a:endParaRPr kumimoji="0" lang="nl-NL" alt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D8A567A-0544-CF71-FDB8-6AB6294CF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625" y="1374775"/>
            <a:ext cx="8032750" cy="4543425"/>
          </a:xfrm>
        </p:spPr>
        <p:txBody>
          <a:bodyPr/>
          <a:lstStyle/>
          <a:p>
            <a:pPr algn="just">
              <a:defRPr/>
            </a:pPr>
            <a:r>
              <a:rPr lang="nl-BE" sz="2400" dirty="0">
                <a:ea typeface="ＭＳ Ｐゴシック"/>
              </a:rPr>
              <a:t>Overheden kunnen niet alles zelf of alleen beheren, organiseren. Partnerships nodig, ook met 'de gemeenschap'</a:t>
            </a:r>
            <a:endParaRPr lang="en-US" dirty="0"/>
          </a:p>
          <a:p>
            <a:pPr algn="just">
              <a:defRPr/>
            </a:pPr>
            <a:r>
              <a:rPr lang="nl-BE" sz="2400" dirty="0">
                <a:ea typeface="ＭＳ Ｐゴシック"/>
              </a:rPr>
              <a:t>Overheid = partner van burgercollectieven en </a:t>
            </a:r>
            <a:r>
              <a:rPr lang="nl-BE" sz="2400" dirty="0" err="1">
                <a:ea typeface="ＭＳ Ｐゴシック"/>
              </a:rPr>
              <a:t>vica</a:t>
            </a:r>
            <a:r>
              <a:rPr lang="nl-BE" sz="2400" dirty="0">
                <a:ea typeface="ＭＳ Ｐゴシック"/>
              </a:rPr>
              <a:t> versa</a:t>
            </a:r>
            <a:endParaRPr lang="nl-BE" dirty="0"/>
          </a:p>
          <a:p>
            <a:pPr algn="just">
              <a:defRPr/>
            </a:pPr>
            <a:r>
              <a:rPr lang="nl-BE" sz="2400" dirty="0">
                <a:ea typeface="ＭＳ Ｐゴシック"/>
              </a:rPr>
              <a:t>Burgers ook verantwoordelijkheden geven m.b.t. beheer straat, ruimtes, ... </a:t>
            </a:r>
            <a:endParaRPr lang="nl-BE" sz="2400" dirty="0"/>
          </a:p>
          <a:p>
            <a:pPr algn="just">
              <a:defRPr/>
            </a:pPr>
            <a:r>
              <a:rPr lang="nl-BE" sz="2400" dirty="0">
                <a:ea typeface="ＭＳ Ｐゴシック"/>
              </a:rPr>
              <a:t>Vereist ook andere manier van besturen: meer ondersteunend werken, burgers als gelijkwaardige partners beschouwen, burgers ook enige autonomie/vertrouwen geven</a:t>
            </a:r>
            <a:endParaRPr lang="nl-BE" sz="2400" dirty="0"/>
          </a:p>
          <a:p>
            <a:pPr algn="just">
              <a:defRPr/>
            </a:pPr>
            <a:r>
              <a:rPr lang="nl-BE" sz="2400" dirty="0">
                <a:ea typeface="ＭＳ Ｐゴシック"/>
              </a:rPr>
              <a:t>Veranderingsproces: samen experimenteren en leren</a:t>
            </a:r>
            <a:endParaRPr lang="nl-BE" sz="2400" dirty="0"/>
          </a:p>
          <a:p>
            <a:pPr marL="0" indent="0" algn="just">
              <a:buNone/>
              <a:defRPr/>
            </a:pPr>
            <a:endParaRPr lang="nl-BE" sz="2400" dirty="0"/>
          </a:p>
        </p:txBody>
      </p:sp>
      <p:pic>
        <p:nvPicPr>
          <p:cNvPr id="20484" name="Afbeelding 6">
            <a:extLst>
              <a:ext uri="{FF2B5EF4-FFF2-40B4-BE49-F238E27FC236}">
                <a16:creationId xmlns:a16="http://schemas.microsoft.com/office/drawing/2014/main" id="{BA1CEB16-B374-0877-1FA4-9C618BAB2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271463"/>
            <a:ext cx="211772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8619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hthoek 3">
            <a:extLst>
              <a:ext uri="{FF2B5EF4-FFF2-40B4-BE49-F238E27FC236}">
                <a16:creationId xmlns:a16="http://schemas.microsoft.com/office/drawing/2014/main" id="{514DD17D-ABBD-4B20-4A7A-17818B725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534988"/>
            <a:ext cx="6267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00FF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altLang="nl-NL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Onze troeven</a:t>
            </a:r>
            <a:endParaRPr kumimoji="0" lang="nl-NL" altLang="nl-NL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D8A567A-0544-CF71-FDB8-6AB6294CF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625" y="1374775"/>
            <a:ext cx="8032750" cy="4543425"/>
          </a:xfrm>
        </p:spPr>
        <p:txBody>
          <a:bodyPr/>
          <a:lstStyle/>
          <a:p>
            <a:pPr>
              <a:defRPr/>
            </a:pPr>
            <a:r>
              <a:rPr lang="nl-BE" sz="2400" dirty="0">
                <a:ea typeface="ＭＳ Ｐゴシック"/>
              </a:rPr>
              <a:t>Veel kennis en praktijkervaring m.b.t. </a:t>
            </a:r>
            <a:r>
              <a:rPr lang="nl-BE" sz="2400" dirty="0" err="1">
                <a:ea typeface="ＭＳ Ｐゴシック"/>
              </a:rPr>
              <a:t>commons</a:t>
            </a:r>
            <a:r>
              <a:rPr lang="nl-BE" sz="2400" dirty="0">
                <a:ea typeface="ＭＳ Ｐゴシック"/>
              </a:rPr>
              <a:t>, burgerinitiatieven en de ondersteuning ervan</a:t>
            </a:r>
          </a:p>
          <a:p>
            <a:pPr>
              <a:defRPr/>
            </a:pPr>
            <a:r>
              <a:rPr lang="nl-BE" sz="2400" dirty="0">
                <a:ea typeface="ＭＳ Ｐゴシック"/>
              </a:rPr>
              <a:t>Veel netwerk en kennis in/van Vlaanderen: ook van aanbod, diensten, mogelijkheden, projectwerking, …</a:t>
            </a:r>
          </a:p>
          <a:p>
            <a:pPr>
              <a:defRPr/>
            </a:pPr>
            <a:r>
              <a:rPr lang="nl-BE" sz="2400" dirty="0">
                <a:ea typeface="ＭＳ Ｐゴシック"/>
              </a:rPr>
              <a:t>Wij beschikken over een netwerk van dienstverleners, professioneel en vrijwillig.  </a:t>
            </a:r>
            <a:endParaRPr lang="nl-BE" sz="2400" dirty="0"/>
          </a:p>
          <a:p>
            <a:pPr>
              <a:defRPr/>
            </a:pPr>
            <a:r>
              <a:rPr lang="nl-BE" sz="2400" dirty="0">
                <a:ea typeface="ＭＳ Ｐゴシック"/>
              </a:rPr>
              <a:t>Wij werken op maat</a:t>
            </a:r>
          </a:p>
          <a:p>
            <a:pPr>
              <a:defRPr/>
            </a:pPr>
            <a:r>
              <a:rPr lang="nl-BE" sz="2400" dirty="0">
                <a:ea typeface="ＭＳ Ｐゴシック"/>
              </a:rPr>
              <a:t>en rond verschillende thema’s</a:t>
            </a:r>
            <a:endParaRPr lang="nl-BE" sz="2400" dirty="0"/>
          </a:p>
          <a:p>
            <a:pPr marL="0" indent="0" algn="just">
              <a:buNone/>
              <a:defRPr/>
            </a:pPr>
            <a:endParaRPr lang="nl-BE" sz="2400" dirty="0"/>
          </a:p>
        </p:txBody>
      </p:sp>
      <p:pic>
        <p:nvPicPr>
          <p:cNvPr id="20484" name="Afbeelding 6">
            <a:extLst>
              <a:ext uri="{FF2B5EF4-FFF2-40B4-BE49-F238E27FC236}">
                <a16:creationId xmlns:a16="http://schemas.microsoft.com/office/drawing/2014/main" id="{BA1CEB16-B374-0877-1FA4-9C618BAB2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271463"/>
            <a:ext cx="211772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 descr="Afbeelding met tekst, schermopname, cirkel, Lettertype&#10;&#10;Automatisch gegenereerde beschrijving">
            <a:extLst>
              <a:ext uri="{FF2B5EF4-FFF2-40B4-BE49-F238E27FC236}">
                <a16:creationId xmlns:a16="http://schemas.microsoft.com/office/drawing/2014/main" id="{2C769720-4668-59C7-BC5C-CDB6EC19F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132" y="4037288"/>
            <a:ext cx="4050125" cy="254924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hthoek 3">
            <a:extLst>
              <a:ext uri="{FF2B5EF4-FFF2-40B4-BE49-F238E27FC236}">
                <a16:creationId xmlns:a16="http://schemas.microsoft.com/office/drawing/2014/main" id="{F841F6DE-E0E2-EECD-8B54-4239DF60F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534988"/>
            <a:ext cx="70135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FF00FF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alt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ＭＳ Ｐゴシック"/>
                <a:cs typeface="Times New Roman"/>
              </a:rPr>
              <a:t>Voorbeelden: Inspiratiesessie voor actieve burgers </a:t>
            </a:r>
            <a:r>
              <a:rPr kumimoji="0" lang="nl-BE" alt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ＭＳ Ｐゴシック"/>
                <a:cs typeface="Times New Roman"/>
              </a:rPr>
              <a:t>bvb</a:t>
            </a:r>
            <a:r>
              <a:rPr kumimoji="0" lang="nl-BE" alt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ＭＳ Ｐゴシック"/>
                <a:cs typeface="Times New Roman"/>
              </a:rPr>
              <a:t>. in kader van een wijkbudget</a:t>
            </a:r>
          </a:p>
        </p:txBody>
      </p:sp>
      <p:sp>
        <p:nvSpPr>
          <p:cNvPr id="21514" name="Content Placeholder 3">
            <a:extLst>
              <a:ext uri="{FF2B5EF4-FFF2-40B4-BE49-F238E27FC236}">
                <a16:creationId xmlns:a16="http://schemas.microsoft.com/office/drawing/2014/main" id="{501103AF-1446-9DDE-27AD-389667793F62}"/>
              </a:ext>
            </a:extLst>
          </p:cNvPr>
          <p:cNvSpPr txBox="1">
            <a:spLocks/>
          </p:cNvSpPr>
          <p:nvPr/>
        </p:nvSpPr>
        <p:spPr bwMode="auto">
          <a:xfrm>
            <a:off x="5529263" y="3771900"/>
            <a:ext cx="2763837" cy="86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spcBef>
                <a:spcPct val="20000"/>
              </a:spcBef>
              <a:buClr>
                <a:srgbClr val="FF00FF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F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altLang="nl-B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Inspiratiesessie in Mechelen over </a:t>
            </a:r>
            <a:r>
              <a:rPr kumimoji="0" lang="nl-BE" altLang="nl-B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vergroenen</a:t>
            </a:r>
            <a:r>
              <a:rPr kumimoji="0" lang="nl-BE" altLang="nl-B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, </a:t>
            </a:r>
            <a:r>
              <a:rPr kumimoji="0" lang="nl-BE" altLang="nl-B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verblauwen</a:t>
            </a:r>
            <a:r>
              <a:rPr kumimoji="0" lang="nl-BE" altLang="nl-B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 en verbinden</a:t>
            </a:r>
          </a:p>
        </p:txBody>
      </p:sp>
      <p:pic>
        <p:nvPicPr>
          <p:cNvPr id="21515" name="Afbeelding 6">
            <a:extLst>
              <a:ext uri="{FF2B5EF4-FFF2-40B4-BE49-F238E27FC236}">
                <a16:creationId xmlns:a16="http://schemas.microsoft.com/office/drawing/2014/main" id="{C2FE391F-96F4-FE11-01A4-55ED47F89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271463"/>
            <a:ext cx="211772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Geen fotobeschrijving beschikbaar.">
            <a:extLst>
              <a:ext uri="{FF2B5EF4-FFF2-40B4-BE49-F238E27FC236}">
                <a16:creationId xmlns:a16="http://schemas.microsoft.com/office/drawing/2014/main" id="{77D3ACC0-A547-B3A2-4750-46A32F1BE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20" y="2260910"/>
            <a:ext cx="4680723" cy="353493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hthoek 3">
            <a:extLst>
              <a:ext uri="{FF2B5EF4-FFF2-40B4-BE49-F238E27FC236}">
                <a16:creationId xmlns:a16="http://schemas.microsoft.com/office/drawing/2014/main" id="{D372820B-843E-E73A-0CF6-6B91392D2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534988"/>
            <a:ext cx="70135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FF00FF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alt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ＭＳ Ｐゴシック"/>
                <a:cs typeface="Times New Roman"/>
              </a:rPr>
              <a:t>Ondersteuning bij vernieuwen ondersteuningsbeleid/aanbod burgerinitiatieven</a:t>
            </a:r>
          </a:p>
        </p:txBody>
      </p:sp>
      <p:sp>
        <p:nvSpPr>
          <p:cNvPr id="25607" name="Content Placeholder 3">
            <a:extLst>
              <a:ext uri="{FF2B5EF4-FFF2-40B4-BE49-F238E27FC236}">
                <a16:creationId xmlns:a16="http://schemas.microsoft.com/office/drawing/2014/main" id="{4E59D800-6748-7030-0C2A-BE75A28CD4E1}"/>
              </a:ext>
            </a:extLst>
          </p:cNvPr>
          <p:cNvSpPr txBox="1">
            <a:spLocks/>
          </p:cNvSpPr>
          <p:nvPr/>
        </p:nvSpPr>
        <p:spPr bwMode="auto">
          <a:xfrm>
            <a:off x="5804906" y="2232915"/>
            <a:ext cx="2505075" cy="49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spcBef>
                <a:spcPct val="20000"/>
              </a:spcBef>
              <a:buClr>
                <a:srgbClr val="FF00FF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F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altLang="nl-B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Nieuw ondersteuningsbeleid Antwerpen in samenspraak met actieve burgers</a:t>
            </a:r>
            <a:endParaRPr kumimoji="0" lang="nl-BE" altLang="nl-BE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/>
            </a:endParaRPr>
          </a:p>
        </p:txBody>
      </p:sp>
      <p:pic>
        <p:nvPicPr>
          <p:cNvPr id="25609" name="Afbeelding 6">
            <a:extLst>
              <a:ext uri="{FF2B5EF4-FFF2-40B4-BE49-F238E27FC236}">
                <a16:creationId xmlns:a16="http://schemas.microsoft.com/office/drawing/2014/main" id="{64AACCE4-1E44-EA31-B7F3-40535BF80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271463"/>
            <a:ext cx="211772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Welkom | Antwerpen.be">
            <a:extLst>
              <a:ext uri="{FF2B5EF4-FFF2-40B4-BE49-F238E27FC236}">
                <a16:creationId xmlns:a16="http://schemas.microsoft.com/office/drawing/2014/main" id="{82F93E24-6CDA-D36B-268D-33E5F1E04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29" y="2233869"/>
            <a:ext cx="5126772" cy="35472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hthoek 3">
            <a:extLst>
              <a:ext uri="{FF2B5EF4-FFF2-40B4-BE49-F238E27FC236}">
                <a16:creationId xmlns:a16="http://schemas.microsoft.com/office/drawing/2014/main" id="{F841F6DE-E0E2-EECD-8B54-4239DF60F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534988"/>
            <a:ext cx="70135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FF00FF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alt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ＭＳ Ｐゴシック"/>
                <a:cs typeface="Times New Roman"/>
              </a:rPr>
              <a:t>Voorbeelden: </a:t>
            </a:r>
            <a:r>
              <a:rPr kumimoji="0" lang="nl-BE" alt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ＭＳ Ｐゴシック"/>
                <a:cs typeface="Times New Roman"/>
              </a:rPr>
              <a:t>Projectlab</a:t>
            </a:r>
            <a:endPara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alt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ＭＳ Ｐゴシック"/>
                <a:cs typeface="Times New Roman"/>
              </a:rPr>
              <a:t>voor actieve burgers </a:t>
            </a:r>
            <a:r>
              <a:rPr kumimoji="0" lang="nl-BE" alt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ＭＳ Ｐゴシック"/>
                <a:cs typeface="Times New Roman"/>
              </a:rPr>
              <a:t>bvb</a:t>
            </a:r>
            <a:r>
              <a:rPr kumimoji="0" lang="nl-BE" alt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ＭＳ Ｐゴシック"/>
                <a:cs typeface="Times New Roman"/>
              </a:rPr>
              <a:t>. in kader van een wijkbudget</a:t>
            </a:r>
            <a:endParaRPr kumimoji="0" lang="nl-BE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1513" name="Picture 4" descr="Afbeelding kan het volgende bevatten: 1 persoon, zitten, tafel en binnen">
            <a:extLst>
              <a:ext uri="{FF2B5EF4-FFF2-40B4-BE49-F238E27FC236}">
                <a16:creationId xmlns:a16="http://schemas.microsoft.com/office/drawing/2014/main" id="{1667DEB4-23EA-F55B-0E65-469B942E2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73" y="2065763"/>
            <a:ext cx="4897398" cy="367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Content Placeholder 3">
            <a:extLst>
              <a:ext uri="{FF2B5EF4-FFF2-40B4-BE49-F238E27FC236}">
                <a16:creationId xmlns:a16="http://schemas.microsoft.com/office/drawing/2014/main" id="{501103AF-1446-9DDE-27AD-389667793F62}"/>
              </a:ext>
            </a:extLst>
          </p:cNvPr>
          <p:cNvSpPr txBox="1">
            <a:spLocks/>
          </p:cNvSpPr>
          <p:nvPr/>
        </p:nvSpPr>
        <p:spPr bwMode="auto">
          <a:xfrm>
            <a:off x="5529263" y="3771900"/>
            <a:ext cx="2763837" cy="54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spcBef>
                <a:spcPct val="20000"/>
              </a:spcBef>
              <a:buClr>
                <a:srgbClr val="FF00FF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F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altLang="nl-B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Open </a:t>
            </a:r>
            <a:r>
              <a:rPr kumimoji="0" lang="nl-BE" altLang="nl-B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projectlab</a:t>
            </a:r>
            <a:r>
              <a:rPr kumimoji="0" lang="nl-BE" altLang="nl-B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 </a:t>
            </a:r>
            <a:r>
              <a:rPr kumimoji="0" lang="nl-BE" altLang="nl-B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i.k.v</a:t>
            </a:r>
            <a:r>
              <a:rPr kumimoji="0" lang="nl-BE" altLang="nl-B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. Burgerbegroting district Antwerpen</a:t>
            </a:r>
            <a:endParaRPr kumimoji="0" lang="nl-BE" altLang="nl-BE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21515" name="Afbeelding 6">
            <a:extLst>
              <a:ext uri="{FF2B5EF4-FFF2-40B4-BE49-F238E27FC236}">
                <a16:creationId xmlns:a16="http://schemas.microsoft.com/office/drawing/2014/main" id="{C2FE391F-96F4-FE11-01A4-55ED47F89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271463"/>
            <a:ext cx="211772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260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hthoek 3">
            <a:extLst>
              <a:ext uri="{FF2B5EF4-FFF2-40B4-BE49-F238E27FC236}">
                <a16:creationId xmlns:a16="http://schemas.microsoft.com/office/drawing/2014/main" id="{D372820B-843E-E73A-0CF6-6B91392D2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534988"/>
            <a:ext cx="70135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FF00FF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alt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ＭＳ Ｐゴシック"/>
                <a:cs typeface="Times New Roman"/>
              </a:rPr>
              <a:t>Ondersteuning bij heel concrete (</a:t>
            </a:r>
            <a:r>
              <a:rPr kumimoji="0" lang="nl-BE" alt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ＭＳ Ｐゴシック"/>
                <a:cs typeface="Times New Roman"/>
              </a:rPr>
              <a:t>commons</a:t>
            </a:r>
            <a:r>
              <a:rPr kumimoji="0" lang="nl-BE" alt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ＭＳ Ｐゴシック"/>
                <a:cs typeface="Times New Roman"/>
              </a:rPr>
              <a:t>)projecten/experimenten</a:t>
            </a:r>
          </a:p>
        </p:txBody>
      </p:sp>
      <p:sp>
        <p:nvSpPr>
          <p:cNvPr id="25607" name="Content Placeholder 3">
            <a:extLst>
              <a:ext uri="{FF2B5EF4-FFF2-40B4-BE49-F238E27FC236}">
                <a16:creationId xmlns:a16="http://schemas.microsoft.com/office/drawing/2014/main" id="{4E59D800-6748-7030-0C2A-BE75A28CD4E1}"/>
              </a:ext>
            </a:extLst>
          </p:cNvPr>
          <p:cNvSpPr txBox="1">
            <a:spLocks/>
          </p:cNvSpPr>
          <p:nvPr/>
        </p:nvSpPr>
        <p:spPr bwMode="auto">
          <a:xfrm>
            <a:off x="5609760" y="2093526"/>
            <a:ext cx="2505075" cy="68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spcBef>
                <a:spcPct val="20000"/>
              </a:spcBef>
              <a:buClr>
                <a:srgbClr val="FF00FF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just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F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altLang="nl-B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Nieuwe invulling leegstaande kerkgebouwen</a:t>
            </a:r>
            <a:endParaRPr kumimoji="0" lang="nl-BE" altLang="nl-BE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/>
            </a:endParaRPr>
          </a:p>
        </p:txBody>
      </p:sp>
      <p:pic>
        <p:nvPicPr>
          <p:cNvPr id="25609" name="Afbeelding 6">
            <a:extLst>
              <a:ext uri="{FF2B5EF4-FFF2-40B4-BE49-F238E27FC236}">
                <a16:creationId xmlns:a16="http://schemas.microsoft.com/office/drawing/2014/main" id="{64AACCE4-1E44-EA31-B7F3-40535BF80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271463"/>
            <a:ext cx="211772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Fundament">
            <a:extLst>
              <a:ext uri="{FF2B5EF4-FFF2-40B4-BE49-F238E27FC236}">
                <a16:creationId xmlns:a16="http://schemas.microsoft.com/office/drawing/2014/main" id="{5EBC5C06-1D21-4240-73CE-9BFE4BC5D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1998856"/>
            <a:ext cx="5071017" cy="340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394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Afbeelding kan het volgende bevatten: 3 mensen, zittende mensen en binnen">
            <a:extLst>
              <a:ext uri="{FF2B5EF4-FFF2-40B4-BE49-F238E27FC236}">
                <a16:creationId xmlns:a16="http://schemas.microsoft.com/office/drawing/2014/main" id="{1650AE5C-0D6A-D120-F284-8DE825899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64" y="1710241"/>
            <a:ext cx="4700858" cy="352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hthoek 3">
            <a:extLst>
              <a:ext uri="{FF2B5EF4-FFF2-40B4-BE49-F238E27FC236}">
                <a16:creationId xmlns:a16="http://schemas.microsoft.com/office/drawing/2014/main" id="{D372820B-843E-E73A-0CF6-6B91392D2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534988"/>
            <a:ext cx="70135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FF00FF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alt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ＭＳ Ｐゴシック"/>
                <a:cs typeface="Times New Roman"/>
              </a:rPr>
              <a:t>Ondersteuning bij vernieuwen bestuur, </a:t>
            </a:r>
            <a:r>
              <a:rPr kumimoji="0" lang="nl-BE" alt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ＭＳ Ｐゴシック"/>
                <a:cs typeface="Times New Roman"/>
              </a:rPr>
              <a:t>bvb</a:t>
            </a:r>
            <a:r>
              <a:rPr kumimoji="0" lang="nl-BE" alt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ＭＳ Ｐゴシック"/>
                <a:cs typeface="Times New Roman"/>
              </a:rPr>
              <a:t>. adviesraden</a:t>
            </a:r>
          </a:p>
        </p:txBody>
      </p:sp>
      <p:sp>
        <p:nvSpPr>
          <p:cNvPr id="25607" name="Content Placeholder 3">
            <a:extLst>
              <a:ext uri="{FF2B5EF4-FFF2-40B4-BE49-F238E27FC236}">
                <a16:creationId xmlns:a16="http://schemas.microsoft.com/office/drawing/2014/main" id="{4E59D800-6748-7030-0C2A-BE75A28CD4E1}"/>
              </a:ext>
            </a:extLst>
          </p:cNvPr>
          <p:cNvSpPr txBox="1">
            <a:spLocks/>
          </p:cNvSpPr>
          <p:nvPr/>
        </p:nvSpPr>
        <p:spPr bwMode="auto">
          <a:xfrm>
            <a:off x="5609760" y="2093526"/>
            <a:ext cx="25050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spcBef>
                <a:spcPct val="20000"/>
              </a:spcBef>
              <a:buClr>
                <a:srgbClr val="FF00FF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just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F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altLang="nl-BE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Voedselraad Antwerpen</a:t>
            </a:r>
            <a:endParaRPr kumimoji="0" lang="nl-BE" altLang="nl-BE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/>
            </a:endParaRPr>
          </a:p>
        </p:txBody>
      </p:sp>
      <p:pic>
        <p:nvPicPr>
          <p:cNvPr id="25609" name="Afbeelding 6">
            <a:extLst>
              <a:ext uri="{FF2B5EF4-FFF2-40B4-BE49-F238E27FC236}">
                <a16:creationId xmlns:a16="http://schemas.microsoft.com/office/drawing/2014/main" id="{64AACCE4-1E44-EA31-B7F3-40535BF80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271463"/>
            <a:ext cx="211772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CDB78-0EAB-57B3-C4E9-B63AE863C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029B473D-3CE4-7746-9142-B5BD30741A4B}"/>
              </a:ext>
            </a:extLst>
          </p:cNvPr>
          <p:cNvSpPr txBox="1">
            <a:spLocks/>
          </p:cNvSpPr>
          <p:nvPr/>
        </p:nvSpPr>
        <p:spPr bwMode="auto">
          <a:xfrm>
            <a:off x="5578786" y="2023222"/>
            <a:ext cx="2505075" cy="686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40" tIns="45720" rIns="91440" bIns="45720" anchor="t"/>
          <a:lstStyle>
            <a:lvl1pPr>
              <a:spcBef>
                <a:spcPct val="20000"/>
              </a:spcBef>
              <a:buClr>
                <a:srgbClr val="FF00FF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just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F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altLang="nl-B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Voedselraad Antwerpen</a:t>
            </a:r>
            <a:endParaRPr kumimoji="0" lang="nl-BE" altLang="nl-BE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5323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hthoek 3">
            <a:extLst>
              <a:ext uri="{FF2B5EF4-FFF2-40B4-BE49-F238E27FC236}">
                <a16:creationId xmlns:a16="http://schemas.microsoft.com/office/drawing/2014/main" id="{D372820B-843E-E73A-0CF6-6B91392D2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534988"/>
            <a:ext cx="70135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FF00FF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alt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ＭＳ Ｐゴシック"/>
                <a:cs typeface="Times New Roman"/>
              </a:rPr>
              <a:t>Ondersteuning bij vernieuwen bestuur, </a:t>
            </a:r>
            <a:r>
              <a:rPr kumimoji="0" lang="nl-BE" alt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ＭＳ Ｐゴシック"/>
                <a:cs typeface="Times New Roman"/>
              </a:rPr>
              <a:t>bvb</a:t>
            </a:r>
            <a:r>
              <a:rPr kumimoji="0" lang="nl-BE" alt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ＭＳ Ｐゴシック"/>
                <a:cs typeface="Times New Roman"/>
              </a:rPr>
              <a:t>. adviesraden</a:t>
            </a:r>
          </a:p>
        </p:txBody>
      </p:sp>
      <p:sp>
        <p:nvSpPr>
          <p:cNvPr id="25607" name="Content Placeholder 3">
            <a:extLst>
              <a:ext uri="{FF2B5EF4-FFF2-40B4-BE49-F238E27FC236}">
                <a16:creationId xmlns:a16="http://schemas.microsoft.com/office/drawing/2014/main" id="{4E59D800-6748-7030-0C2A-BE75A28CD4E1}"/>
              </a:ext>
            </a:extLst>
          </p:cNvPr>
          <p:cNvSpPr txBox="1">
            <a:spLocks/>
          </p:cNvSpPr>
          <p:nvPr/>
        </p:nvSpPr>
        <p:spPr bwMode="auto">
          <a:xfrm>
            <a:off x="5609760" y="2093526"/>
            <a:ext cx="25050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spcBef>
                <a:spcPct val="20000"/>
              </a:spcBef>
              <a:buClr>
                <a:srgbClr val="FF00FF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just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F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altLang="nl-B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Samen dorp maken - Vorselaar</a:t>
            </a:r>
            <a:endParaRPr kumimoji="0" lang="nl-BE" altLang="nl-BE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/>
            </a:endParaRPr>
          </a:p>
        </p:txBody>
      </p:sp>
      <p:pic>
        <p:nvPicPr>
          <p:cNvPr id="25609" name="Afbeelding 6">
            <a:extLst>
              <a:ext uri="{FF2B5EF4-FFF2-40B4-BE49-F238E27FC236}">
                <a16:creationId xmlns:a16="http://schemas.microsoft.com/office/drawing/2014/main" id="{64AACCE4-1E44-EA31-B7F3-40535BF80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271463"/>
            <a:ext cx="211772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Werkgroep 'Samen Dorp Maken' - Vorselaar — Commons Lab">
            <a:extLst>
              <a:ext uri="{FF2B5EF4-FFF2-40B4-BE49-F238E27FC236}">
                <a16:creationId xmlns:a16="http://schemas.microsoft.com/office/drawing/2014/main" id="{C3148972-5E86-6E10-8DCE-8C8AF81E8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13" y="2163337"/>
            <a:ext cx="4792236" cy="361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366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hthoek 3">
            <a:extLst>
              <a:ext uri="{FF2B5EF4-FFF2-40B4-BE49-F238E27FC236}">
                <a16:creationId xmlns:a16="http://schemas.microsoft.com/office/drawing/2014/main" id="{B5F67EA5-0B52-B89C-55A0-438BB265F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534988"/>
            <a:ext cx="7013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00FF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alt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Tarieven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8A616620-6827-9A4F-0364-496E7EAA6877}"/>
              </a:ext>
            </a:extLst>
          </p:cNvPr>
          <p:cNvSpPr txBox="1"/>
          <p:nvPr/>
        </p:nvSpPr>
        <p:spPr>
          <a:xfrm>
            <a:off x="692150" y="2171700"/>
            <a:ext cx="7013575" cy="1754972"/>
          </a:xfrm>
          <a:prstGeom prst="rect">
            <a:avLst/>
          </a:prstGeom>
          <a:noFill/>
        </p:spPr>
        <p:txBody>
          <a:bodyPr lIns="0" tIns="34484" rIns="0" bIns="0" anchor="t">
            <a:spAutoFit/>
          </a:bodyPr>
          <a:lstStyle/>
          <a:p>
            <a:pPr marL="342900" marR="0" lvl="0" indent="-342900" algn="just" defTabSz="4572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00FF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Samen te bekijken, onderzoeken of we het kunnen kaderen in ons meerjarenplan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just" defTabSz="4572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00FF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We kunnen mee zoeken naar (project)financiering </a:t>
            </a:r>
            <a:r>
              <a:rPr kumimoji="0" lang="nl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bvb</a:t>
            </a: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. Tuinstraten in de Kempen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Calibri"/>
            </a:endParaRPr>
          </a:p>
          <a:p>
            <a:pPr marL="0" marR="0" lvl="0" indent="0" algn="just" defTabSz="4572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00FF"/>
              </a:buClr>
              <a:buSzPct val="70000"/>
              <a:buFontTx/>
              <a:buNone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pic>
        <p:nvPicPr>
          <p:cNvPr id="39940" name="Afbeelding 6">
            <a:extLst>
              <a:ext uri="{FF2B5EF4-FFF2-40B4-BE49-F238E27FC236}">
                <a16:creationId xmlns:a16="http://schemas.microsoft.com/office/drawing/2014/main" id="{A99141FE-13EF-F7F3-6314-F1B479F8C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271463"/>
            <a:ext cx="211772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3220" y="2276872"/>
            <a:ext cx="7456488" cy="289799"/>
          </a:xfrm>
        </p:spPr>
        <p:txBody>
          <a:bodyPr/>
          <a:lstStyle/>
          <a:p>
            <a:r>
              <a:rPr lang="nl-BE" dirty="0" err="1"/>
              <a:t>Toetskaders</a:t>
            </a:r>
            <a:endParaRPr lang="nl-BE" dirty="0"/>
          </a:p>
          <a:p>
            <a:r>
              <a:rPr lang="nl-BE" sz="1400" dirty="0" err="1"/>
              <a:t>Omgevingambtenaren</a:t>
            </a:r>
            <a:r>
              <a:rPr lang="nl-BE" sz="1400" dirty="0"/>
              <a:t> Herentals, Herenthout, Olen, Vorselaar en Grobbendonk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86" y="5877272"/>
            <a:ext cx="1620180" cy="862553"/>
          </a:xfrm>
          <a:prstGeom prst="rect">
            <a:avLst/>
          </a:prstGeom>
        </p:spPr>
      </p:pic>
      <p:sp>
        <p:nvSpPr>
          <p:cNvPr id="2" name="Ondertitel 2">
            <a:extLst>
              <a:ext uri="{FF2B5EF4-FFF2-40B4-BE49-F238E27FC236}">
                <a16:creationId xmlns:a16="http://schemas.microsoft.com/office/drawing/2014/main" id="{A4A49636-450E-4C6A-D98C-86D4317F4E7F}"/>
              </a:ext>
            </a:extLst>
          </p:cNvPr>
          <p:cNvSpPr txBox="1">
            <a:spLocks/>
          </p:cNvSpPr>
          <p:nvPr/>
        </p:nvSpPr>
        <p:spPr bwMode="auto">
          <a:xfrm>
            <a:off x="1547664" y="1124744"/>
            <a:ext cx="74676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20000"/>
              <a:buFontTx/>
              <a:buNone/>
              <a:defRPr sz="24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1pPr>
            <a:lvl2pPr marL="395278" indent="-1793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16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2pPr>
            <a:lvl3pPr marL="574660" indent="-179384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4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3pPr>
            <a:lvl4pPr marL="899978" indent="-179384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2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4pPr>
            <a:lvl5pPr marL="1079973" indent="-179384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5pPr>
            <a:lvl6pPr marL="143996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 baseline="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Tx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nl-BE" sz="2700" b="1" kern="0" dirty="0"/>
              <a:t>GEWOONTEBREKER NETELAND</a:t>
            </a:r>
          </a:p>
          <a:p>
            <a:r>
              <a:rPr lang="nl-BE" sz="2700" b="1" kern="0" dirty="0"/>
              <a:t>SLOTEVENT – Deelsessie 2B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C624AC3-9640-C5EF-DCAB-F3EB07734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48" y="3127076"/>
            <a:ext cx="7924418" cy="275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935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87" y="3517900"/>
            <a:ext cx="7466013" cy="419100"/>
          </a:xfrm>
        </p:spPr>
        <p:txBody>
          <a:bodyPr/>
          <a:lstStyle/>
          <a:p>
            <a:r>
              <a:rPr lang="nl-BE" dirty="0"/>
              <a:t>Jo Spiessens</a:t>
            </a:r>
            <a:endParaRPr lang="nl-BE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noProof="0" dirty="0"/>
              <a:t>Participatiefiets Neteland</a:t>
            </a:r>
          </a:p>
        </p:txBody>
      </p:sp>
    </p:spTree>
    <p:extLst>
      <p:ext uri="{BB962C8B-B14F-4D97-AF65-F5344CB8AC3E}">
        <p14:creationId xmlns:p14="http://schemas.microsoft.com/office/powerpoint/2010/main" val="12524760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75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0325052-1E1E-C5F3-F5F5-676769D20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138936"/>
            <a:ext cx="8178799" cy="458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592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87" y="3517900"/>
            <a:ext cx="7466013" cy="419100"/>
          </a:xfrm>
        </p:spPr>
        <p:txBody>
          <a:bodyPr/>
          <a:lstStyle/>
          <a:p>
            <a:endParaRPr lang="nl-BE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BEDANKT!</a:t>
            </a:r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785850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74630"/>
            <a:ext cx="7466013" cy="419100"/>
          </a:xfrm>
        </p:spPr>
        <p:txBody>
          <a:bodyPr/>
          <a:lstStyle/>
          <a:p>
            <a:br>
              <a:rPr lang="nl-BE" dirty="0"/>
            </a:br>
            <a:endParaRPr lang="nl-BE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noProof="0" dirty="0"/>
              <a:t>AFSLUITER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88226E9-6F7A-5F39-28E6-AF705F5CB3BE}"/>
              </a:ext>
            </a:extLst>
          </p:cNvPr>
          <p:cNvSpPr txBox="1">
            <a:spLocks/>
          </p:cNvSpPr>
          <p:nvPr/>
        </p:nvSpPr>
        <p:spPr bwMode="auto">
          <a:xfrm>
            <a:off x="463462" y="3607496"/>
            <a:ext cx="4252553" cy="32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20000"/>
              <a:buFontTx/>
              <a:buNone/>
              <a:defRPr sz="3600" b="1" baseline="0">
                <a:solidFill>
                  <a:schemeClr val="bg1"/>
                </a:solidFill>
                <a:latin typeface="Verdana"/>
                <a:ea typeface="ＭＳ Ｐゴシック" charset="-128"/>
                <a:cs typeface="Verdana"/>
              </a:defRPr>
            </a:lvl1pPr>
            <a:lvl2pPr marL="395288" indent="-1793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16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2pPr>
            <a:lvl3pPr marL="574675" indent="-179388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4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3pPr>
            <a:lvl4pPr marL="900000" indent="-179388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2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4pPr>
            <a:lvl5pPr marL="1080000" indent="-1793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5pPr>
            <a:lvl6pPr marL="144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 baseline="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Tx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BCBC"/>
              </a:buClr>
              <a:buSzPct val="120000"/>
              <a:buFontTx/>
              <a:buNone/>
              <a:tabLst/>
              <a:defRPr/>
            </a:pPr>
            <a:endParaRPr kumimoji="0" lang="nl-BE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001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6426" y="4170379"/>
            <a:ext cx="7456488" cy="289799"/>
          </a:xfrm>
        </p:spPr>
        <p:txBody>
          <a:bodyPr/>
          <a:lstStyle/>
          <a:p>
            <a:r>
              <a:rPr lang="nl-BE" dirty="0"/>
              <a:t>11 december 2023</a:t>
            </a:r>
          </a:p>
          <a:p>
            <a:r>
              <a:rPr lang="nl-BE" dirty="0"/>
              <a:t>‘t </a:t>
            </a:r>
            <a:r>
              <a:rPr lang="nl-BE" dirty="0" err="1"/>
              <a:t>Schaliken</a:t>
            </a:r>
            <a:r>
              <a:rPr lang="nl-BE" dirty="0"/>
              <a:t>, Herentals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7" y="5847948"/>
            <a:ext cx="1620180" cy="862553"/>
          </a:xfrm>
          <a:prstGeom prst="rect">
            <a:avLst/>
          </a:prstGeom>
        </p:spPr>
      </p:pic>
      <p:sp>
        <p:nvSpPr>
          <p:cNvPr id="2" name="Ondertitel 2">
            <a:extLst>
              <a:ext uri="{FF2B5EF4-FFF2-40B4-BE49-F238E27FC236}">
                <a16:creationId xmlns:a16="http://schemas.microsoft.com/office/drawing/2014/main" id="{A4A49636-450E-4C6A-D98C-86D4317F4E7F}"/>
              </a:ext>
            </a:extLst>
          </p:cNvPr>
          <p:cNvSpPr txBox="1">
            <a:spLocks/>
          </p:cNvSpPr>
          <p:nvPr/>
        </p:nvSpPr>
        <p:spPr bwMode="auto">
          <a:xfrm>
            <a:off x="1475656" y="1240056"/>
            <a:ext cx="74676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20000"/>
              <a:buFontTx/>
              <a:buNone/>
              <a:defRPr sz="24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1pPr>
            <a:lvl2pPr marL="395278" indent="-1793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16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2pPr>
            <a:lvl3pPr marL="574660" indent="-179384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4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3pPr>
            <a:lvl4pPr marL="899978" indent="-179384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2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4pPr>
            <a:lvl5pPr marL="1079973" indent="-179384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5pPr>
            <a:lvl6pPr marL="143996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 baseline="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Tx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nl-BE" sz="2700" b="1" kern="0" dirty="0"/>
              <a:t>GEWOONTEBREKER NETELAND</a:t>
            </a:r>
          </a:p>
          <a:p>
            <a:r>
              <a:rPr lang="nl-BE" sz="2700" b="1" kern="0" dirty="0"/>
              <a:t>…en wat is jouw plan?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67A05B1-80BC-32C9-3AC8-413C0AA25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601" y="2407200"/>
            <a:ext cx="4614092" cy="323273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F32C576-40A7-A253-8370-E9256E24EF25}"/>
              </a:ext>
            </a:extLst>
          </p:cNvPr>
          <p:cNvSpPr txBox="1"/>
          <p:nvPr/>
        </p:nvSpPr>
        <p:spPr>
          <a:xfrm>
            <a:off x="5544137" y="2988517"/>
            <a:ext cx="3528393" cy="269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ct val="20000"/>
              </a:spcBef>
              <a:buClr>
                <a:srgbClr val="BBBCBC"/>
              </a:buClr>
              <a:buSzPct val="120000"/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Provincie Antwerpen:</a:t>
            </a:r>
          </a:p>
          <a:p>
            <a:pPr marL="742950" lvl="1" indent="-285750">
              <a:spcBef>
                <a:spcPct val="20000"/>
              </a:spcBef>
              <a:buClr>
                <a:srgbClr val="BBBCBC"/>
              </a:buClr>
              <a:buSzPct val="120000"/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Team Klimaat</a:t>
            </a:r>
          </a:p>
          <a:p>
            <a:pPr marL="742950" lvl="1" indent="-285750">
              <a:spcBef>
                <a:spcPct val="20000"/>
              </a:spcBef>
              <a:buClr>
                <a:srgbClr val="BBBCBC"/>
              </a:buClr>
              <a:buSzPct val="120000"/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Steunpunt Ruimte</a:t>
            </a:r>
          </a:p>
          <a:p>
            <a:pPr marL="742950" lvl="1" indent="-285750">
              <a:spcBef>
                <a:spcPct val="20000"/>
              </a:spcBef>
              <a:buClr>
                <a:srgbClr val="BBBCBC"/>
              </a:buClr>
              <a:buSzPct val="120000"/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Veerkrachtige Dorpen</a:t>
            </a:r>
          </a:p>
          <a:p>
            <a:pPr lvl="1">
              <a:spcBef>
                <a:spcPct val="20000"/>
              </a:spcBef>
              <a:buClr>
                <a:srgbClr val="BBBCBC"/>
              </a:buClr>
              <a:buSzPct val="120000"/>
            </a:pPr>
            <a:endParaRPr lang="nl-NL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marL="285750" lvl="0" indent="-285750">
              <a:spcBef>
                <a:spcPct val="20000"/>
              </a:spcBef>
              <a:buClr>
                <a:srgbClr val="BBBCBC"/>
              </a:buClr>
              <a:buSzPct val="120000"/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Avansa</a:t>
            </a:r>
            <a:r>
              <a:rPr lang="nl-NL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Kempen</a:t>
            </a:r>
          </a:p>
          <a:p>
            <a:pPr marL="285750" lvl="0" indent="-285750">
              <a:spcBef>
                <a:spcPct val="20000"/>
              </a:spcBef>
              <a:buClr>
                <a:srgbClr val="BBBCBC"/>
              </a:buClr>
              <a:buSzPct val="120000"/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IOK Tuinstraten</a:t>
            </a:r>
          </a:p>
          <a:p>
            <a:pPr marL="285750" lvl="0" indent="-285750">
              <a:spcBef>
                <a:spcPct val="20000"/>
              </a:spcBef>
              <a:buClr>
                <a:srgbClr val="BBBCBC"/>
              </a:buClr>
              <a:buSzPct val="120000"/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Commonslab</a:t>
            </a:r>
            <a:endParaRPr lang="nl-NL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8250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74630"/>
            <a:ext cx="7466013" cy="419100"/>
          </a:xfrm>
        </p:spPr>
        <p:txBody>
          <a:bodyPr/>
          <a:lstStyle/>
          <a:p>
            <a:r>
              <a:rPr lang="nl-BE" noProof="0" dirty="0"/>
              <a:t>Team Klimaat – Dienst Milieu en </a:t>
            </a:r>
            <a:r>
              <a:rPr lang="nl-BE" dirty="0"/>
              <a:t>Natuurbeleid</a:t>
            </a:r>
            <a:br>
              <a:rPr lang="nl-BE" dirty="0"/>
            </a:br>
            <a:endParaRPr lang="nl-BE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noProof="0" dirty="0"/>
              <a:t>PLAN VANDAAG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88226E9-6F7A-5F39-28E6-AF705F5CB3BE}"/>
              </a:ext>
            </a:extLst>
          </p:cNvPr>
          <p:cNvSpPr txBox="1">
            <a:spLocks/>
          </p:cNvSpPr>
          <p:nvPr/>
        </p:nvSpPr>
        <p:spPr bwMode="auto">
          <a:xfrm>
            <a:off x="463462" y="3607496"/>
            <a:ext cx="4252553" cy="32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20000"/>
              <a:buFontTx/>
              <a:buNone/>
              <a:defRPr sz="3600" b="1" baseline="0">
                <a:solidFill>
                  <a:schemeClr val="bg1"/>
                </a:solidFill>
                <a:latin typeface="Verdana"/>
                <a:ea typeface="ＭＳ Ｐゴシック" charset="-128"/>
                <a:cs typeface="Verdana"/>
              </a:defRPr>
            </a:lvl1pPr>
            <a:lvl2pPr marL="395288" indent="-1793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16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2pPr>
            <a:lvl3pPr marL="574675" indent="-179388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4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3pPr>
            <a:lvl4pPr marL="900000" indent="-179388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2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4pPr>
            <a:lvl5pPr marL="1080000" indent="-1793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5pPr>
            <a:lvl6pPr marL="144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 baseline="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Tx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BCBC"/>
              </a:buClr>
              <a:buSzPct val="120000"/>
              <a:buFontTx/>
              <a:buNone/>
              <a:tabLst/>
              <a:defRPr/>
            </a:pPr>
            <a:r>
              <a:rPr lang="nl-BE" sz="1800" kern="0" dirty="0">
                <a:solidFill>
                  <a:prstClr val="white"/>
                </a:solidFill>
              </a:rPr>
              <a:t>klimaat@rovincieantwerpen.be</a:t>
            </a:r>
            <a:endParaRPr kumimoji="0" lang="nl-BE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647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9420203-0EF7-03F4-6FF4-C2C89228AFA6}"/>
              </a:ext>
            </a:extLst>
          </p:cNvPr>
          <p:cNvSpPr txBox="1"/>
          <p:nvPr/>
        </p:nvSpPr>
        <p:spPr>
          <a:xfrm>
            <a:off x="2722905" y="4913435"/>
            <a:ext cx="3887040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33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www.planvandaag.be</a:t>
            </a:r>
          </a:p>
        </p:txBody>
      </p:sp>
    </p:spTree>
    <p:extLst>
      <p:ext uri="{BB962C8B-B14F-4D97-AF65-F5344CB8AC3E}">
        <p14:creationId xmlns:p14="http://schemas.microsoft.com/office/powerpoint/2010/main" val="169053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265FEC-C426-87C9-87A1-D46614B08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00153"/>
            <a:ext cx="8229600" cy="434578"/>
          </a:xfrm>
        </p:spPr>
        <p:txBody>
          <a:bodyPr>
            <a:normAutofit fontScale="90000"/>
          </a:bodyPr>
          <a:lstStyle/>
          <a:p>
            <a:r>
              <a:rPr lang="nl-BE">
                <a:ea typeface="+mn-lt"/>
                <a:cs typeface="+mn-lt"/>
              </a:rPr>
              <a:t>‘Gemeentewegen onder de loep’ in een notendop</a:t>
            </a:r>
            <a:endParaRPr lang="nl-NL" b="0">
              <a:ea typeface="+mn-lt"/>
              <a:cs typeface="+mn-l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9E7F0E-C16C-7BDC-A487-CE1FA61D5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385" y="1898002"/>
            <a:ext cx="7201764" cy="3263504"/>
          </a:xfr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>
              <a:spcBef>
                <a:spcPct val="0"/>
              </a:spcBef>
              <a:buFont typeface="Arial,Sans-Serif" panose="020B0604020202020204" pitchFamily="34" charset="0"/>
            </a:pPr>
            <a:r>
              <a:rPr lang="nl-BE">
                <a:latin typeface="Calibri"/>
                <a:ea typeface="+mj-lt"/>
                <a:cs typeface="+mj-lt"/>
              </a:rPr>
              <a:t>5 gemeenten</a:t>
            </a:r>
            <a:endParaRPr lang="en-US">
              <a:latin typeface="Calibri"/>
              <a:ea typeface="+mj-lt"/>
              <a:cs typeface="+mj-lt"/>
            </a:endParaRPr>
          </a:p>
          <a:p>
            <a:pPr marL="342900" indent="-342900">
              <a:spcBef>
                <a:spcPct val="0"/>
              </a:spcBef>
              <a:buFont typeface="Arial,Sans-Serif" panose="020B0604020202020204" pitchFamily="34" charset="0"/>
            </a:pPr>
            <a:r>
              <a:rPr lang="nl-BE">
                <a:latin typeface="Calibri"/>
                <a:ea typeface="+mj-lt"/>
                <a:cs typeface="+mj-lt"/>
              </a:rPr>
              <a:t>6 sessies</a:t>
            </a:r>
          </a:p>
          <a:p>
            <a:pPr marL="342900" indent="-342900">
              <a:spcBef>
                <a:spcPct val="0"/>
              </a:spcBef>
              <a:buFont typeface="Arial,Sans-Serif" panose="020B0604020202020204" pitchFamily="34" charset="0"/>
            </a:pPr>
            <a:r>
              <a:rPr lang="nl-BE">
                <a:latin typeface="Calibri"/>
                <a:ea typeface="+mj-lt"/>
                <a:cs typeface="+mj-lt"/>
              </a:rPr>
              <a:t>In samenwerking met Breekijzer vzw</a:t>
            </a:r>
          </a:p>
          <a:p>
            <a:pPr marL="342900" indent="-342900">
              <a:spcBef>
                <a:spcPct val="0"/>
              </a:spcBef>
              <a:buFont typeface="Arial,Sans-Serif" panose="020B0604020202020204" pitchFamily="34" charset="0"/>
            </a:pPr>
            <a:r>
              <a:rPr lang="nl-BE">
                <a:latin typeface="Calibri"/>
                <a:ea typeface="+mj-lt"/>
                <a:cs typeface="+mj-lt"/>
              </a:rPr>
              <a:t>We maken samen een prioriteitenlijst van de </a:t>
            </a:r>
            <a:r>
              <a:rPr lang="nl-BE" err="1">
                <a:latin typeface="Calibri"/>
                <a:ea typeface="+mj-lt"/>
                <a:cs typeface="+mj-lt"/>
              </a:rPr>
              <a:t>oververharde</a:t>
            </a:r>
            <a:r>
              <a:rPr lang="nl-BE">
                <a:latin typeface="Calibri"/>
                <a:ea typeface="+mj-lt"/>
                <a:cs typeface="+mj-lt"/>
              </a:rPr>
              <a:t> gemeentewegen op je grondgebied. (buitengebied) </a:t>
            </a:r>
            <a:endParaRPr lang="nl-BE">
              <a:ea typeface="+mj-lt"/>
              <a:cs typeface="+mj-lt"/>
            </a:endParaRPr>
          </a:p>
          <a:p>
            <a:pPr marL="342900" indent="-342900">
              <a:spcBef>
                <a:spcPct val="0"/>
              </a:spcBef>
              <a:buFont typeface="Arial,Sans-Serif" panose="020B0604020202020204" pitchFamily="34" charset="0"/>
              <a:buChar char="•"/>
            </a:pPr>
            <a:r>
              <a:rPr lang="nl-BE">
                <a:latin typeface="Calibri"/>
                <a:ea typeface="+mj-lt"/>
                <a:cs typeface="+mj-lt"/>
              </a:rPr>
              <a:t>Kostprijs: 3000 – 5000 euro (excl. Btw)</a:t>
            </a:r>
            <a:endParaRPr lang="nl-BE">
              <a:ea typeface="+mj-lt"/>
              <a:cs typeface="+mj-lt"/>
            </a:endParaRPr>
          </a:p>
          <a:p>
            <a:pPr marL="342900" indent="-342900">
              <a:spcBef>
                <a:spcPct val="0"/>
              </a:spcBef>
              <a:buFont typeface="Arial,Sans-Serif" panose="020B0604020202020204" pitchFamily="34" charset="0"/>
              <a:buChar char="•"/>
            </a:pPr>
            <a:r>
              <a:rPr lang="nl-BE">
                <a:latin typeface="Calibri"/>
                <a:ea typeface="+mj-lt"/>
                <a:cs typeface="+mj-lt"/>
              </a:rPr>
              <a:t>Bestuurder – uitvoerder – planner</a:t>
            </a:r>
            <a:endParaRPr lang="nl-BE">
              <a:ea typeface="+mj-lt"/>
              <a:cs typeface="+mj-lt"/>
            </a:endParaRPr>
          </a:p>
          <a:p>
            <a:pPr marL="342900" indent="-342900">
              <a:spcBef>
                <a:spcPct val="0"/>
              </a:spcBef>
              <a:buFont typeface="Arial,Sans-Serif" panose="020B0604020202020204" pitchFamily="34" charset="0"/>
              <a:buChar char="•"/>
            </a:pPr>
            <a:r>
              <a:rPr lang="nl-BE">
                <a:latin typeface="Calibri"/>
                <a:ea typeface="+mj-lt"/>
                <a:cs typeface="+mj-lt"/>
              </a:rPr>
              <a:t>Inschrijven in voorjaar</a:t>
            </a:r>
            <a:endParaRPr lang="nl-BE">
              <a:ea typeface="+mj-lt"/>
              <a:cs typeface="+mj-lt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817" y="5427932"/>
            <a:ext cx="510428" cy="462789"/>
          </a:xfrm>
          <a:prstGeom prst="rect">
            <a:avLst/>
          </a:prstGeom>
        </p:spPr>
      </p:pic>
      <p:pic>
        <p:nvPicPr>
          <p:cNvPr id="7" name="Afbeelding 6" descr="Afbeelding met buitenshuis, hemel, weg, wolk&#10;&#10;Automatisch gegenereerde beschrijving">
            <a:extLst>
              <a:ext uri="{FF2B5EF4-FFF2-40B4-BE49-F238E27FC236}">
                <a16:creationId xmlns:a16="http://schemas.microsoft.com/office/drawing/2014/main" id="{FC4AEC81-70CA-D66A-570C-04D4D24A24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27" r="-201" b="-327"/>
          <a:stretch/>
        </p:blipFill>
        <p:spPr>
          <a:xfrm>
            <a:off x="5515673" y="3577265"/>
            <a:ext cx="3479186" cy="174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873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Provant colours">
      <a:dk1>
        <a:srgbClr val="000000"/>
      </a:dk1>
      <a:lt1>
        <a:sysClr val="window" lastClr="FFFFFF"/>
      </a:lt1>
      <a:dk2>
        <a:srgbClr val="53565A"/>
      </a:dk2>
      <a:lt2>
        <a:srgbClr val="BBBCBC"/>
      </a:lt2>
      <a:accent1>
        <a:srgbClr val="572932"/>
      </a:accent1>
      <a:accent2>
        <a:srgbClr val="E4002B"/>
      </a:accent2>
      <a:accent3>
        <a:srgbClr val="A6192E"/>
      </a:accent3>
      <a:accent4>
        <a:srgbClr val="861F41"/>
      </a:accent4>
      <a:accent5>
        <a:srgbClr val="E35205"/>
      </a:accent5>
      <a:accent6>
        <a:srgbClr val="DB3EB1"/>
      </a:accent6>
      <a:hlink>
        <a:srgbClr val="000000"/>
      </a:hlink>
      <a:folHlink>
        <a:srgbClr val="E0457B"/>
      </a:folHlink>
    </a:clrScheme>
    <a:fontScheme name="ProvantVerdana">
      <a:majorFont>
        <a:latin typeface="Verdana"/>
        <a:ea typeface=""/>
        <a:cs typeface=""/>
        <a:font script="Jpan" typeface="ＭＳ ゴシック"/>
      </a:majorFont>
      <a:minorFont>
        <a:latin typeface="Verdana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pt_master_ge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Aangepast ontwerp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angepast ontwerp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Blank">
  <a:themeElements>
    <a:clrScheme name="Provant colours">
      <a:dk1>
        <a:srgbClr val="000000"/>
      </a:dk1>
      <a:lt1>
        <a:sysClr val="window" lastClr="FFFFFF"/>
      </a:lt1>
      <a:dk2>
        <a:srgbClr val="53565A"/>
      </a:dk2>
      <a:lt2>
        <a:srgbClr val="BBBCBC"/>
      </a:lt2>
      <a:accent1>
        <a:srgbClr val="572932"/>
      </a:accent1>
      <a:accent2>
        <a:srgbClr val="E4002B"/>
      </a:accent2>
      <a:accent3>
        <a:srgbClr val="A6192E"/>
      </a:accent3>
      <a:accent4>
        <a:srgbClr val="861F41"/>
      </a:accent4>
      <a:accent5>
        <a:srgbClr val="E35205"/>
      </a:accent5>
      <a:accent6>
        <a:srgbClr val="DB3EB1"/>
      </a:accent6>
      <a:hlink>
        <a:srgbClr val="000000"/>
      </a:hlink>
      <a:folHlink>
        <a:srgbClr val="E0457B"/>
      </a:folHlink>
    </a:clrScheme>
    <a:fontScheme name="ProvantVerdana">
      <a:majorFont>
        <a:latin typeface="Verdana"/>
        <a:ea typeface=""/>
        <a:cs typeface=""/>
        <a:font script="Jpan" typeface="ＭＳ ゴシック"/>
      </a:majorFont>
      <a:minorFont>
        <a:latin typeface="Verdana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pt_master_ge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lank">
  <a:themeElements>
    <a:clrScheme name="Provant colours">
      <a:dk1>
        <a:srgbClr val="000000"/>
      </a:dk1>
      <a:lt1>
        <a:sysClr val="window" lastClr="FFFFFF"/>
      </a:lt1>
      <a:dk2>
        <a:srgbClr val="53565A"/>
      </a:dk2>
      <a:lt2>
        <a:srgbClr val="BBBCBC"/>
      </a:lt2>
      <a:accent1>
        <a:srgbClr val="572932"/>
      </a:accent1>
      <a:accent2>
        <a:srgbClr val="E4002B"/>
      </a:accent2>
      <a:accent3>
        <a:srgbClr val="A6192E"/>
      </a:accent3>
      <a:accent4>
        <a:srgbClr val="861F41"/>
      </a:accent4>
      <a:accent5>
        <a:srgbClr val="E35205"/>
      </a:accent5>
      <a:accent6>
        <a:srgbClr val="DB3EB1"/>
      </a:accent6>
      <a:hlink>
        <a:srgbClr val="000000"/>
      </a:hlink>
      <a:folHlink>
        <a:srgbClr val="E0457B"/>
      </a:folHlink>
    </a:clrScheme>
    <a:fontScheme name="ProvantVerdana">
      <a:majorFont>
        <a:latin typeface="Verdana"/>
        <a:ea typeface=""/>
        <a:cs typeface=""/>
        <a:font script="Jpan" typeface="ＭＳ ゴシック"/>
      </a:majorFont>
      <a:minorFont>
        <a:latin typeface="Verdana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pt_master_ge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rovincie_antwerpen_ppt_verdana">
  <a:themeElements>
    <a:clrScheme name="Provant colours">
      <a:dk1>
        <a:srgbClr val="000000"/>
      </a:dk1>
      <a:lt1>
        <a:sysClr val="window" lastClr="FFFFFF"/>
      </a:lt1>
      <a:dk2>
        <a:srgbClr val="53565A"/>
      </a:dk2>
      <a:lt2>
        <a:srgbClr val="BBBCBC"/>
      </a:lt2>
      <a:accent1>
        <a:srgbClr val="572932"/>
      </a:accent1>
      <a:accent2>
        <a:srgbClr val="E4002B"/>
      </a:accent2>
      <a:accent3>
        <a:srgbClr val="A6192E"/>
      </a:accent3>
      <a:accent4>
        <a:srgbClr val="861F41"/>
      </a:accent4>
      <a:accent5>
        <a:srgbClr val="E35205"/>
      </a:accent5>
      <a:accent6>
        <a:srgbClr val="DB3EB1"/>
      </a:accent6>
      <a:hlink>
        <a:srgbClr val="000000"/>
      </a:hlink>
      <a:folHlink>
        <a:srgbClr val="E0457B"/>
      </a:folHlink>
    </a:clrScheme>
    <a:fontScheme name="ProvantVerdana">
      <a:majorFont>
        <a:latin typeface="Verdana"/>
        <a:ea typeface=""/>
        <a:cs typeface=""/>
        <a:font script="Jpan" typeface="ＭＳ ゴシック"/>
      </a:majorFont>
      <a:minorFont>
        <a:latin typeface="Verdana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pt_master_ge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e1" id="{D4561CB8-8140-4FA5-8DC1-8C41DA11AE78}" vid="{A61A5453-11EB-4B93-BC26-4CAC3D6FA9B3}"/>
    </a:ext>
  </a:extLst>
</a:theme>
</file>

<file path=ppt/theme/theme8.xml><?xml version="1.0" encoding="utf-8"?>
<a:theme xmlns:a="http://schemas.openxmlformats.org/drawingml/2006/main" name="titeldia's">
  <a:themeElements>
    <a:clrScheme name="IOK plangroep">
      <a:dk1>
        <a:sysClr val="windowText" lastClr="000000"/>
      </a:dk1>
      <a:lt1>
        <a:sysClr val="window" lastClr="FFFFFF"/>
      </a:lt1>
      <a:dk2>
        <a:srgbClr val="E7E6E6"/>
      </a:dk2>
      <a:lt2>
        <a:srgbClr val="FFFFFF"/>
      </a:lt2>
      <a:accent1>
        <a:srgbClr val="F9BFB3"/>
      </a:accent1>
      <a:accent2>
        <a:srgbClr val="B6C9B6"/>
      </a:accent2>
      <a:accent3>
        <a:srgbClr val="803F3F"/>
      </a:accent3>
      <a:accent4>
        <a:srgbClr val="D7E2EC"/>
      </a:accent4>
      <a:accent5>
        <a:srgbClr val="EFECA7"/>
      </a:accent5>
      <a:accent6>
        <a:srgbClr val="D9C5AC"/>
      </a:accent6>
      <a:hlink>
        <a:srgbClr val="457195"/>
      </a:hlink>
      <a:folHlink>
        <a:srgbClr val="803F3F"/>
      </a:folHlink>
    </a:clrScheme>
    <a:fontScheme name="Titeldia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Terugbli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2" id="{7E5AE412-2611-47BE-B133-A55191AA9B05}" vid="{9CF76084-6B2C-4837-8F46-A463B4288101}"/>
    </a:ext>
  </a:extLst>
</a:theme>
</file>

<file path=ppt/theme/theme9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35bf66f5-cd6b-4cd3-89cd-a78047c1cc9b" ContentTypeId="0x010100AC2BD62FCD2547B88B087B07A1680D02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A8AB3F4C93144CBE6603EAC73695EB" ma:contentTypeVersion="16" ma:contentTypeDescription="Een nieuw document maken." ma:contentTypeScope="" ma:versionID="6f882ce138cfbb1e43ed086b5aa8ece5">
  <xsd:schema xmlns:xsd="http://www.w3.org/2001/XMLSchema" xmlns:xs="http://www.w3.org/2001/XMLSchema" xmlns:p="http://schemas.microsoft.com/office/2006/metadata/properties" xmlns:ns2="dacb4dc7-3169-414b-a656-e9d1fc261f66" xmlns:ns3="681b563c-c3e2-4bb6-80d0-d15781b6bf30" xmlns:ns4="2528a8cf-22b3-4b0b-9eb2-58242c7ea309" targetNamespace="http://schemas.microsoft.com/office/2006/metadata/properties" ma:root="true" ma:fieldsID="cdb1c9386eb98003717b2b95f3e6bbe2" ns2:_="" ns3:_="" ns4:_="">
    <xsd:import namespace="dacb4dc7-3169-414b-a656-e9d1fc261f66"/>
    <xsd:import namespace="681b563c-c3e2-4bb6-80d0-d15781b6bf30"/>
    <xsd:import namespace="2528a8cf-22b3-4b0b-9eb2-58242c7ea309"/>
    <xsd:element name="properties">
      <xsd:complexType>
        <xsd:sequence>
          <xsd:element name="documentManagement">
            <xsd:complexType>
              <xsd:all>
                <xsd:element ref="ns2:Traject" minOccurs="0"/>
                <xsd:element ref="ns2:MediaServiceMetadata" minOccurs="0"/>
                <xsd:element ref="ns2:MediaServiceFastMetadata" minOccurs="0"/>
                <xsd:element ref="ns2:Eigenaar" minOccurs="0"/>
                <xsd:element ref="ns2:Typedocument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cb4dc7-3169-414b-a656-e9d1fc261f66" elementFormDefault="qualified">
    <xsd:import namespace="http://schemas.microsoft.com/office/2006/documentManagement/types"/>
    <xsd:import namespace="http://schemas.microsoft.com/office/infopath/2007/PartnerControls"/>
    <xsd:element name="Traject" ma:index="8" nillable="true" ma:displayName="Traject" ma:format="Dropdown" ma:internalName="Traject">
      <xsd:simpleType>
        <xsd:restriction base="dms:Choice">
          <xsd:enumeration value="Neteland II"/>
          <xsd:enumeration value="Keuze 3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Eigenaar" ma:index="11" nillable="true" ma:displayName="Eigenaar" ma:description="Wie heeft het document gemaakt" ma:format="Dropdown" ma:internalName="Eigenaar">
      <xsd:simpleType>
        <xsd:restriction base="dms:Text">
          <xsd:maxLength value="255"/>
        </xsd:restriction>
      </xsd:simpleType>
    </xsd:element>
    <xsd:element name="Typedocument" ma:index="12" nillable="true" ma:displayName="Type document" ma:format="Dropdown" ma:internalName="Typedocument">
      <xsd:simpleType>
        <xsd:restriction base="dms:Choice">
          <xsd:enumeration value="Verslag"/>
          <xsd:enumeration value="Presentatie"/>
          <xsd:enumeration value="Notitie"/>
        </xsd:restriction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35bf66f5-cd6b-4cd3-89cd-a78047c1cc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1b563c-c3e2-4bb6-80d0-d15781b6bf3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28a8cf-22b3-4b0b-9eb2-58242c7ea30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21fb064-8429-474d-aa96-ea193702381c}" ma:internalName="TaxCatchAll" ma:showField="CatchAllData" ma:web="681b563c-c3e2-4bb6-80d0-d15781b6bf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raject xmlns="dacb4dc7-3169-414b-a656-e9d1fc261f66" xsi:nil="true"/>
    <TaxCatchAll xmlns="2528a8cf-22b3-4b0b-9eb2-58242c7ea309" xsi:nil="true"/>
    <Eigenaar xmlns="dacb4dc7-3169-414b-a656-e9d1fc261f66" xsi:nil="true"/>
    <Typedocument xmlns="dacb4dc7-3169-414b-a656-e9d1fc261f66" xsi:nil="true"/>
    <lcf76f155ced4ddcb4097134ff3c332f xmlns="dacb4dc7-3169-414b-a656-e9d1fc261f6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2B34480-E681-4587-AF35-9DE8CB595DB3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059A89D6-12AA-4ECF-909D-3F79BE70B6D0}"/>
</file>

<file path=customXml/itemProps3.xml><?xml version="1.0" encoding="utf-8"?>
<ds:datastoreItem xmlns:ds="http://schemas.openxmlformats.org/officeDocument/2006/customXml" ds:itemID="{808D5092-C3A1-4B16-B5CC-25CBC5031D0A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8D7ABB0-D319-4B05-961F-385E2E97C02E}">
  <ds:schemaRefs>
    <ds:schemaRef ds:uri="http://www.w3.org/XML/1998/namespace"/>
    <ds:schemaRef ds:uri="http://purl.org/dc/elements/1.1/"/>
    <ds:schemaRef ds:uri="http://purl.org/dc/terms/"/>
    <ds:schemaRef ds:uri="ac174b9a-4272-4d4f-a29e-2fccd5716921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0002ee24-a7fb-4eab-addb-73253e383fa9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11175</TotalTime>
  <Words>1136</Words>
  <Application>Microsoft Office PowerPoint</Application>
  <PresentationFormat>Diavoorstelling (4:3)</PresentationFormat>
  <Paragraphs>213</Paragraphs>
  <Slides>42</Slides>
  <Notes>20</Notes>
  <HiddenSlides>5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10</vt:i4>
      </vt:variant>
      <vt:variant>
        <vt:lpstr>Diatitels</vt:lpstr>
      </vt:variant>
      <vt:variant>
        <vt:i4>42</vt:i4>
      </vt:variant>
    </vt:vector>
  </HeadingPairs>
  <TitlesOfParts>
    <vt:vector size="63" baseType="lpstr">
      <vt:lpstr>Arial</vt:lpstr>
      <vt:lpstr>Arial,Sans-Serif</vt:lpstr>
      <vt:lpstr>BentonSansComp-Medium</vt:lpstr>
      <vt:lpstr>Calibri</vt:lpstr>
      <vt:lpstr>Calibri Light</vt:lpstr>
      <vt:lpstr>Corbel</vt:lpstr>
      <vt:lpstr>Fira Sans</vt:lpstr>
      <vt:lpstr>Interstate</vt:lpstr>
      <vt:lpstr>Lucida Grande</vt:lpstr>
      <vt:lpstr>Sora</vt:lpstr>
      <vt:lpstr>Verdana</vt:lpstr>
      <vt:lpstr>Blank</vt:lpstr>
      <vt:lpstr>2_Aangepast ontwerp</vt:lpstr>
      <vt:lpstr>1_Aangepast ontwerp</vt:lpstr>
      <vt:lpstr>Aangepast ontwerp</vt:lpstr>
      <vt:lpstr>1_Blank</vt:lpstr>
      <vt:lpstr>2_Blank</vt:lpstr>
      <vt:lpstr>provincie_antwerpen_ppt_verdana</vt:lpstr>
      <vt:lpstr>titeldia's</vt:lpstr>
      <vt:lpstr>Kantoorthema</vt:lpstr>
      <vt:lpstr>Office Theme</vt:lpstr>
      <vt:lpstr> </vt:lpstr>
      <vt:lpstr>PowerPoint-presentatie</vt:lpstr>
      <vt:lpstr>PowerPoint-presentatie</vt:lpstr>
      <vt:lpstr>PowerPoint-presentatie</vt:lpstr>
      <vt:lpstr> </vt:lpstr>
      <vt:lpstr>PowerPoint-presentatie</vt:lpstr>
      <vt:lpstr>Team Klimaat – Dienst Milieu en Natuurbeleid </vt:lpstr>
      <vt:lpstr>PowerPoint-presentatie</vt:lpstr>
      <vt:lpstr>‘Gemeentewegen onder de loep’ in een notendop</vt:lpstr>
      <vt:lpstr>Gemeentewegen onder de loep 2024</vt:lpstr>
      <vt:lpstr>Gemeentewegen onder de loep 2024</vt:lpstr>
      <vt:lpstr>Zin gekregen of nog vragen?  klimaat@provincieantwerpen.be</vt:lpstr>
      <vt:lpstr>Dienst Ruimtelijke Planning – Provincie Antwerpen</vt:lpstr>
      <vt:lpstr>ruimtelijk uitvoeringsplan</vt:lpstr>
      <vt:lpstr>Steunpunt Ruimte</vt:lpstr>
      <vt:lpstr>Steunpunt Ruimte</vt:lpstr>
      <vt:lpstr>Dienst Platteland – Provincie Antwerpen</vt:lpstr>
      <vt:lpstr>Veerkrachtige dorpen </vt:lpstr>
      <vt:lpstr>PowerPoint-presentatie</vt:lpstr>
      <vt:lpstr>VEERKRACHTIGE DORPENTRAJECT</vt:lpstr>
      <vt:lpstr>Veerkrachtige Dorpentraject</vt:lpstr>
      <vt:lpstr>Janna Janssen</vt:lpstr>
      <vt:lpstr>Avansa Kempen </vt:lpstr>
      <vt:lpstr>Ellen Leys</vt:lpstr>
      <vt:lpstr>Groenblauw ondersteuningsaanbod IOK</vt:lpstr>
      <vt:lpstr>Atelier Ruimte Kempen</vt:lpstr>
      <vt:lpstr>Onthardings-makelaar</vt:lpstr>
      <vt:lpstr>Tuinstraten</vt:lpstr>
      <vt:lpstr>Joke Flour</vt:lpstr>
      <vt:lpstr>Aanbod Commons Lab vzw t.a.v.  Overheden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Jo Spiessens</vt:lpstr>
      <vt:lpstr>PowerPoint-presentatie</vt:lpstr>
      <vt:lpstr>PowerPoint-presentatie</vt:lpstr>
    </vt:vector>
  </TitlesOfParts>
  <Company>PROVANT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agenda_20171110</dc:title>
  <dc:creator>NYS Lies</dc:creator>
  <cp:lastModifiedBy>APERS Leen</cp:lastModifiedBy>
  <cp:revision>729</cp:revision>
  <cp:lastPrinted>2020-06-14T19:46:48Z</cp:lastPrinted>
  <dcterms:created xsi:type="dcterms:W3CDTF">2014-01-24T14:25:31Z</dcterms:created>
  <dcterms:modified xsi:type="dcterms:W3CDTF">2023-12-11T13:48:42Z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0x010100AC2BD62FCD2547B88B087B07A1680D0200251DE9E037FC6D4B984E4CF915894072003DF7848A2B6E604DB7706509B9AFE2CD</vt:lpwstr>
  </property>
  <property fmtid="{D5CDD505-2E9C-101B-9397-08002B2CF9AE}" pid="3" name="ProvAntMeetingDate">
    <vt:filetime>2017-11-07T08:04:55Z</vt:filetime>
  </property>
</Properties>
</file>