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4"/>
  </p:sldMasterIdLst>
  <p:notesMasterIdLst>
    <p:notesMasterId r:id="rId12"/>
  </p:notesMasterIdLst>
  <p:handoutMasterIdLst>
    <p:handoutMasterId r:id="rId13"/>
  </p:handoutMasterIdLst>
  <p:sldIdLst>
    <p:sldId id="260" r:id="rId5"/>
    <p:sldId id="262" r:id="rId6"/>
    <p:sldId id="263" r:id="rId7"/>
    <p:sldId id="267" r:id="rId8"/>
    <p:sldId id="268" r:id="rId9"/>
    <p:sldId id="261" r:id="rId10"/>
    <p:sldId id="269" r:id="rId11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7">
          <p15:clr>
            <a:srgbClr val="A4A3A4"/>
          </p15:clr>
        </p15:guide>
        <p15:guide id="2" pos="6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313"/>
    <a:srgbClr val="008000"/>
    <a:srgbClr val="0066CC"/>
    <a:srgbClr val="313232"/>
    <a:srgbClr val="D34838"/>
    <a:srgbClr val="4D4D4D"/>
    <a:srgbClr val="C0C0C0"/>
    <a:srgbClr val="C10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8E5C32-D453-4B41-87CC-1C61D514E851}" v="5" dt="2024-02-02T09:25:08.8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4037"/>
        <p:guide pos="672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EG Silke" userId="9302482d-a1ec-43d7-9219-92a78ef29c65" providerId="ADAL" clId="{B8FC4CEC-9FAA-4AA2-8F7B-5B2C77D9BF08}"/>
    <pc:docChg chg="custSel addSld delSld modSld">
      <pc:chgData name="LUEG Silke" userId="9302482d-a1ec-43d7-9219-92a78ef29c65" providerId="ADAL" clId="{B8FC4CEC-9FAA-4AA2-8F7B-5B2C77D9BF08}" dt="2023-12-13T09:35:24.687" v="157" actId="478"/>
      <pc:docMkLst>
        <pc:docMk/>
      </pc:docMkLst>
      <pc:sldChg chg="modSp mod">
        <pc:chgData name="LUEG Silke" userId="9302482d-a1ec-43d7-9219-92a78ef29c65" providerId="ADAL" clId="{B8FC4CEC-9FAA-4AA2-8F7B-5B2C77D9BF08}" dt="2023-12-13T09:35:06.190" v="132" actId="1076"/>
        <pc:sldMkLst>
          <pc:docMk/>
          <pc:sldMk cId="2703460643" sldId="261"/>
        </pc:sldMkLst>
        <pc:spChg chg="mod">
          <ac:chgData name="LUEG Silke" userId="9302482d-a1ec-43d7-9219-92a78ef29c65" providerId="ADAL" clId="{B8FC4CEC-9FAA-4AA2-8F7B-5B2C77D9BF08}" dt="2023-12-13T09:35:04.006" v="131" actId="255"/>
          <ac:spMkLst>
            <pc:docMk/>
            <pc:sldMk cId="2703460643" sldId="261"/>
            <ac:spMk id="3" creationId="{098AFFB6-CF53-58FB-6003-FA76CBD961D9}"/>
          </ac:spMkLst>
        </pc:spChg>
        <pc:picChg chg="mod modCrop">
          <ac:chgData name="LUEG Silke" userId="9302482d-a1ec-43d7-9219-92a78ef29c65" providerId="ADAL" clId="{B8FC4CEC-9FAA-4AA2-8F7B-5B2C77D9BF08}" dt="2023-12-13T09:35:06.190" v="132" actId="1076"/>
          <ac:picMkLst>
            <pc:docMk/>
            <pc:sldMk cId="2703460643" sldId="261"/>
            <ac:picMk id="5" creationId="{BCC1CDE6-D36D-EBB9-2789-0E5F789BF01B}"/>
          </ac:picMkLst>
        </pc:picChg>
      </pc:sldChg>
      <pc:sldChg chg="modSp mod">
        <pc:chgData name="LUEG Silke" userId="9302482d-a1ec-43d7-9219-92a78ef29c65" providerId="ADAL" clId="{B8FC4CEC-9FAA-4AA2-8F7B-5B2C77D9BF08}" dt="2023-12-13T09:31:13.455" v="41" actId="20577"/>
        <pc:sldMkLst>
          <pc:docMk/>
          <pc:sldMk cId="2741652010" sldId="264"/>
        </pc:sldMkLst>
        <pc:spChg chg="mod">
          <ac:chgData name="LUEG Silke" userId="9302482d-a1ec-43d7-9219-92a78ef29c65" providerId="ADAL" clId="{B8FC4CEC-9FAA-4AA2-8F7B-5B2C77D9BF08}" dt="2023-12-13T09:31:13.455" v="41" actId="20577"/>
          <ac:spMkLst>
            <pc:docMk/>
            <pc:sldMk cId="2741652010" sldId="264"/>
            <ac:spMk id="2" creationId="{CE5FCA27-D9B7-C1DF-12E6-18692B8B875C}"/>
          </ac:spMkLst>
        </pc:spChg>
      </pc:sldChg>
      <pc:sldChg chg="del">
        <pc:chgData name="LUEG Silke" userId="9302482d-a1ec-43d7-9219-92a78ef29c65" providerId="ADAL" clId="{B8FC4CEC-9FAA-4AA2-8F7B-5B2C77D9BF08}" dt="2023-12-13T09:31:16.088" v="42" actId="47"/>
        <pc:sldMkLst>
          <pc:docMk/>
          <pc:sldMk cId="2434756379" sldId="265"/>
        </pc:sldMkLst>
      </pc:sldChg>
      <pc:sldChg chg="del">
        <pc:chgData name="LUEG Silke" userId="9302482d-a1ec-43d7-9219-92a78ef29c65" providerId="ADAL" clId="{B8FC4CEC-9FAA-4AA2-8F7B-5B2C77D9BF08}" dt="2023-12-13T09:35:11.129" v="133" actId="47"/>
        <pc:sldMkLst>
          <pc:docMk/>
          <pc:sldMk cId="46629096" sldId="266"/>
        </pc:sldMkLst>
      </pc:sldChg>
      <pc:sldChg chg="modSp mod">
        <pc:chgData name="LUEG Silke" userId="9302482d-a1ec-43d7-9219-92a78ef29c65" providerId="ADAL" clId="{B8FC4CEC-9FAA-4AA2-8F7B-5B2C77D9BF08}" dt="2023-12-13T09:28:46.395" v="17" actId="1076"/>
        <pc:sldMkLst>
          <pc:docMk/>
          <pc:sldMk cId="300132391" sldId="268"/>
        </pc:sldMkLst>
        <pc:spChg chg="mod">
          <ac:chgData name="LUEG Silke" userId="9302482d-a1ec-43d7-9219-92a78ef29c65" providerId="ADAL" clId="{B8FC4CEC-9FAA-4AA2-8F7B-5B2C77D9BF08}" dt="2023-12-13T09:28:18.347" v="2" actId="1076"/>
          <ac:spMkLst>
            <pc:docMk/>
            <pc:sldMk cId="300132391" sldId="268"/>
            <ac:spMk id="3" creationId="{3D7E9C0A-0D7E-1A20-9AC3-6FD4DB6B0F04}"/>
          </ac:spMkLst>
        </pc:spChg>
        <pc:spChg chg="mod">
          <ac:chgData name="LUEG Silke" userId="9302482d-a1ec-43d7-9219-92a78ef29c65" providerId="ADAL" clId="{B8FC4CEC-9FAA-4AA2-8F7B-5B2C77D9BF08}" dt="2023-12-13T09:28:24.698" v="6" actId="1076"/>
          <ac:spMkLst>
            <pc:docMk/>
            <pc:sldMk cId="300132391" sldId="268"/>
            <ac:spMk id="7" creationId="{06DC97D6-CC64-A6F7-FB5F-736BAC4EA746}"/>
          </ac:spMkLst>
        </pc:spChg>
        <pc:spChg chg="mod">
          <ac:chgData name="LUEG Silke" userId="9302482d-a1ec-43d7-9219-92a78ef29c65" providerId="ADAL" clId="{B8FC4CEC-9FAA-4AA2-8F7B-5B2C77D9BF08}" dt="2023-12-13T09:28:31.107" v="9" actId="1076"/>
          <ac:spMkLst>
            <pc:docMk/>
            <pc:sldMk cId="300132391" sldId="268"/>
            <ac:spMk id="8" creationId="{459516F9-EB31-DE87-E3B4-603777FFC290}"/>
          </ac:spMkLst>
        </pc:spChg>
        <pc:spChg chg="mod">
          <ac:chgData name="LUEG Silke" userId="9302482d-a1ec-43d7-9219-92a78ef29c65" providerId="ADAL" clId="{B8FC4CEC-9FAA-4AA2-8F7B-5B2C77D9BF08}" dt="2023-12-13T09:28:46.395" v="17" actId="1076"/>
          <ac:spMkLst>
            <pc:docMk/>
            <pc:sldMk cId="300132391" sldId="268"/>
            <ac:spMk id="9" creationId="{B8965C7C-8B16-50FD-82C4-856E1749C986}"/>
          </ac:spMkLst>
        </pc:spChg>
        <pc:spChg chg="mod">
          <ac:chgData name="LUEG Silke" userId="9302482d-a1ec-43d7-9219-92a78ef29c65" providerId="ADAL" clId="{B8FC4CEC-9FAA-4AA2-8F7B-5B2C77D9BF08}" dt="2023-12-13T09:28:42.541" v="15" actId="1076"/>
          <ac:spMkLst>
            <pc:docMk/>
            <pc:sldMk cId="300132391" sldId="268"/>
            <ac:spMk id="10" creationId="{E58146C9-0321-B711-87E4-66D15E9F2974}"/>
          </ac:spMkLst>
        </pc:spChg>
        <pc:spChg chg="mod">
          <ac:chgData name="LUEG Silke" userId="9302482d-a1ec-43d7-9219-92a78ef29c65" providerId="ADAL" clId="{B8FC4CEC-9FAA-4AA2-8F7B-5B2C77D9BF08}" dt="2023-12-13T09:28:36.848" v="12" actId="1076"/>
          <ac:spMkLst>
            <pc:docMk/>
            <pc:sldMk cId="300132391" sldId="268"/>
            <ac:spMk id="11" creationId="{09850A8C-A083-8150-B6FA-BC6DE170E6DA}"/>
          </ac:spMkLst>
        </pc:spChg>
        <pc:picChg chg="mod">
          <ac:chgData name="LUEG Silke" userId="9302482d-a1ec-43d7-9219-92a78ef29c65" providerId="ADAL" clId="{B8FC4CEC-9FAA-4AA2-8F7B-5B2C77D9BF08}" dt="2023-12-13T09:28:19.371" v="3" actId="1076"/>
          <ac:picMkLst>
            <pc:docMk/>
            <pc:sldMk cId="300132391" sldId="268"/>
            <ac:picMk id="4" creationId="{7794C23C-6A4E-AABA-6D4B-C1A336F3654C}"/>
          </ac:picMkLst>
        </pc:picChg>
        <pc:picChg chg="mod">
          <ac:chgData name="LUEG Silke" userId="9302482d-a1ec-43d7-9219-92a78ef29c65" providerId="ADAL" clId="{B8FC4CEC-9FAA-4AA2-8F7B-5B2C77D9BF08}" dt="2023-12-13T09:28:40.723" v="14" actId="1076"/>
          <ac:picMkLst>
            <pc:docMk/>
            <pc:sldMk cId="300132391" sldId="268"/>
            <ac:picMk id="5" creationId="{8A89D065-5811-8FF2-C440-475966555171}"/>
          </ac:picMkLst>
        </pc:picChg>
        <pc:picChg chg="mod">
          <ac:chgData name="LUEG Silke" userId="9302482d-a1ec-43d7-9219-92a78ef29c65" providerId="ADAL" clId="{B8FC4CEC-9FAA-4AA2-8F7B-5B2C77D9BF08}" dt="2023-12-13T09:28:43.711" v="16" actId="1076"/>
          <ac:picMkLst>
            <pc:docMk/>
            <pc:sldMk cId="300132391" sldId="268"/>
            <ac:picMk id="6" creationId="{B69DE180-4E94-0020-9228-E16EC5585629}"/>
          </ac:picMkLst>
        </pc:picChg>
        <pc:picChg chg="mod">
          <ac:chgData name="LUEG Silke" userId="9302482d-a1ec-43d7-9219-92a78ef29c65" providerId="ADAL" clId="{B8FC4CEC-9FAA-4AA2-8F7B-5B2C77D9BF08}" dt="2023-12-13T09:28:22.076" v="5" actId="1076"/>
          <ac:picMkLst>
            <pc:docMk/>
            <pc:sldMk cId="300132391" sldId="268"/>
            <ac:picMk id="1026" creationId="{281A463D-A458-77DD-C238-2279F2B96AB7}"/>
          </ac:picMkLst>
        </pc:picChg>
        <pc:picChg chg="mod">
          <ac:chgData name="LUEG Silke" userId="9302482d-a1ec-43d7-9219-92a78ef29c65" providerId="ADAL" clId="{B8FC4CEC-9FAA-4AA2-8F7B-5B2C77D9BF08}" dt="2023-12-13T09:28:27.970" v="8" actId="1076"/>
          <ac:picMkLst>
            <pc:docMk/>
            <pc:sldMk cId="300132391" sldId="268"/>
            <ac:picMk id="1030" creationId="{BEF05BDB-2843-38EC-9F7B-457713502E76}"/>
          </ac:picMkLst>
        </pc:picChg>
        <pc:picChg chg="mod">
          <ac:chgData name="LUEG Silke" userId="9302482d-a1ec-43d7-9219-92a78ef29c65" providerId="ADAL" clId="{B8FC4CEC-9FAA-4AA2-8F7B-5B2C77D9BF08}" dt="2023-12-13T09:28:34.097" v="11" actId="1076"/>
          <ac:picMkLst>
            <pc:docMk/>
            <pc:sldMk cId="300132391" sldId="268"/>
            <ac:picMk id="1032" creationId="{EB83F149-714F-A7FA-B410-A66EBB168A9B}"/>
          </ac:picMkLst>
        </pc:picChg>
      </pc:sldChg>
      <pc:sldChg chg="delSp modSp new mod">
        <pc:chgData name="LUEG Silke" userId="9302482d-a1ec-43d7-9219-92a78ef29c65" providerId="ADAL" clId="{B8FC4CEC-9FAA-4AA2-8F7B-5B2C77D9BF08}" dt="2023-12-13T09:35:24.687" v="157" actId="478"/>
        <pc:sldMkLst>
          <pc:docMk/>
          <pc:sldMk cId="1678333173" sldId="269"/>
        </pc:sldMkLst>
        <pc:spChg chg="del">
          <ac:chgData name="LUEG Silke" userId="9302482d-a1ec-43d7-9219-92a78ef29c65" providerId="ADAL" clId="{B8FC4CEC-9FAA-4AA2-8F7B-5B2C77D9BF08}" dt="2023-12-13T09:35:24.687" v="157" actId="478"/>
          <ac:spMkLst>
            <pc:docMk/>
            <pc:sldMk cId="1678333173" sldId="269"/>
            <ac:spMk id="2" creationId="{266754A9-A5E6-6426-76D9-17F2F788F785}"/>
          </ac:spMkLst>
        </pc:spChg>
        <pc:spChg chg="mod">
          <ac:chgData name="LUEG Silke" userId="9302482d-a1ec-43d7-9219-92a78ef29c65" providerId="ADAL" clId="{B8FC4CEC-9FAA-4AA2-8F7B-5B2C77D9BF08}" dt="2023-12-13T09:35:21.360" v="156" actId="20577"/>
          <ac:spMkLst>
            <pc:docMk/>
            <pc:sldMk cId="1678333173" sldId="269"/>
            <ac:spMk id="3" creationId="{9CBE124F-7DF9-53CA-9F41-E77741C90119}"/>
          </ac:spMkLst>
        </pc:spChg>
      </pc:sldChg>
      <pc:sldChg chg="new del">
        <pc:chgData name="LUEG Silke" userId="9302482d-a1ec-43d7-9219-92a78ef29c65" providerId="ADAL" clId="{B8FC4CEC-9FAA-4AA2-8F7B-5B2C77D9BF08}" dt="2023-12-13T09:35:14.644" v="135" actId="47"/>
        <pc:sldMkLst>
          <pc:docMk/>
          <pc:sldMk cId="1826166880" sldId="269"/>
        </pc:sldMkLst>
      </pc:sldChg>
    </pc:docChg>
  </pc:docChgLst>
  <pc:docChgLst>
    <pc:chgData name="LUEG Silke" userId="9302482d-a1ec-43d7-9219-92a78ef29c65" providerId="ADAL" clId="{3278AC3E-FC11-4A24-AF56-6A8A674575A5}"/>
    <pc:docChg chg="custSel modSld">
      <pc:chgData name="LUEG Silke" userId="9302482d-a1ec-43d7-9219-92a78ef29c65" providerId="ADAL" clId="{3278AC3E-FC11-4A24-AF56-6A8A674575A5}" dt="2023-12-14T15:00:22.642" v="11" actId="1076"/>
      <pc:docMkLst>
        <pc:docMk/>
      </pc:docMkLst>
      <pc:sldChg chg="addSp delSp modSp mod">
        <pc:chgData name="LUEG Silke" userId="9302482d-a1ec-43d7-9219-92a78ef29c65" providerId="ADAL" clId="{3278AC3E-FC11-4A24-AF56-6A8A674575A5}" dt="2023-12-14T15:00:22.642" v="11" actId="1076"/>
        <pc:sldMkLst>
          <pc:docMk/>
          <pc:sldMk cId="2703460643" sldId="261"/>
        </pc:sldMkLst>
        <pc:picChg chg="del">
          <ac:chgData name="LUEG Silke" userId="9302482d-a1ec-43d7-9219-92a78ef29c65" providerId="ADAL" clId="{3278AC3E-FC11-4A24-AF56-6A8A674575A5}" dt="2023-12-14T15:00:06.400" v="0" actId="478"/>
          <ac:picMkLst>
            <pc:docMk/>
            <pc:sldMk cId="2703460643" sldId="261"/>
            <ac:picMk id="5" creationId="{BCC1CDE6-D36D-EBB9-2789-0E5F789BF01B}"/>
          </ac:picMkLst>
        </pc:picChg>
        <pc:picChg chg="add mod">
          <ac:chgData name="LUEG Silke" userId="9302482d-a1ec-43d7-9219-92a78ef29c65" providerId="ADAL" clId="{3278AC3E-FC11-4A24-AF56-6A8A674575A5}" dt="2023-12-14T15:00:22.642" v="11" actId="1076"/>
          <ac:picMkLst>
            <pc:docMk/>
            <pc:sldMk cId="2703460643" sldId="261"/>
            <ac:picMk id="6" creationId="{D6F1A1F6-C4CC-E902-A00F-C9A3A3DE5C67}"/>
          </ac:picMkLst>
        </pc:picChg>
      </pc:sldChg>
    </pc:docChg>
  </pc:docChgLst>
  <pc:docChgLst>
    <pc:chgData name="LUEG Silke" userId="S::silke.lueg@provincieantwerpen.be::9302482d-a1ec-43d7-9219-92a78ef29c65" providerId="AD" clId="Web-{70AB99C8-499B-E06F-793F-57FBF6BFF80D}"/>
    <pc:docChg chg="addSld delSld modSld">
      <pc:chgData name="LUEG Silke" userId="S::silke.lueg@provincieantwerpen.be::9302482d-a1ec-43d7-9219-92a78ef29c65" providerId="AD" clId="Web-{70AB99C8-499B-E06F-793F-57FBF6BFF80D}" dt="2023-12-13T09:27:49.476" v="44" actId="1076"/>
      <pc:docMkLst>
        <pc:docMk/>
      </pc:docMkLst>
      <pc:sldChg chg="addSp modSp">
        <pc:chgData name="LUEG Silke" userId="S::silke.lueg@provincieantwerpen.be::9302482d-a1ec-43d7-9219-92a78ef29c65" providerId="AD" clId="Web-{70AB99C8-499B-E06F-793F-57FBF6BFF80D}" dt="2023-12-13T09:27:49.476" v="44" actId="1076"/>
        <pc:sldMkLst>
          <pc:docMk/>
          <pc:sldMk cId="300132391" sldId="268"/>
        </pc:sldMkLst>
        <pc:spChg chg="add mod">
          <ac:chgData name="LUEG Silke" userId="S::silke.lueg@provincieantwerpen.be::9302482d-a1ec-43d7-9219-92a78ef29c65" providerId="AD" clId="Web-{70AB99C8-499B-E06F-793F-57FBF6BFF80D}" dt="2023-12-13T09:26:27.301" v="9" actId="1076"/>
          <ac:spMkLst>
            <pc:docMk/>
            <pc:sldMk cId="300132391" sldId="268"/>
            <ac:spMk id="3" creationId="{3D7E9C0A-0D7E-1A20-9AC3-6FD4DB6B0F04}"/>
          </ac:spMkLst>
        </pc:spChg>
        <pc:spChg chg="add mod">
          <ac:chgData name="LUEG Silke" userId="S::silke.lueg@provincieantwerpen.be::9302482d-a1ec-43d7-9219-92a78ef29c65" providerId="AD" clId="Web-{70AB99C8-499B-E06F-793F-57FBF6BFF80D}" dt="2023-12-13T09:26:58.584" v="19" actId="1076"/>
          <ac:spMkLst>
            <pc:docMk/>
            <pc:sldMk cId="300132391" sldId="268"/>
            <ac:spMk id="7" creationId="{06DC97D6-CC64-A6F7-FB5F-736BAC4EA746}"/>
          </ac:spMkLst>
        </pc:spChg>
        <pc:spChg chg="add mod">
          <ac:chgData name="LUEG Silke" userId="S::silke.lueg@provincieantwerpen.be::9302482d-a1ec-43d7-9219-92a78ef29c65" providerId="AD" clId="Web-{70AB99C8-499B-E06F-793F-57FBF6BFF80D}" dt="2023-12-13T09:27:09.537" v="26" actId="1076"/>
          <ac:spMkLst>
            <pc:docMk/>
            <pc:sldMk cId="300132391" sldId="268"/>
            <ac:spMk id="8" creationId="{459516F9-EB31-DE87-E3B4-603777FFC290}"/>
          </ac:spMkLst>
        </pc:spChg>
        <pc:spChg chg="add mod">
          <ac:chgData name="LUEG Silke" userId="S::silke.lueg@provincieantwerpen.be::9302482d-a1ec-43d7-9219-92a78ef29c65" providerId="AD" clId="Web-{70AB99C8-499B-E06F-793F-57FBF6BFF80D}" dt="2023-12-13T09:27:24.631" v="32" actId="14100"/>
          <ac:spMkLst>
            <pc:docMk/>
            <pc:sldMk cId="300132391" sldId="268"/>
            <ac:spMk id="9" creationId="{B8965C7C-8B16-50FD-82C4-856E1749C986}"/>
          </ac:spMkLst>
        </pc:spChg>
        <pc:spChg chg="add mod">
          <ac:chgData name="LUEG Silke" userId="S::silke.lueg@provincieantwerpen.be::9302482d-a1ec-43d7-9219-92a78ef29c65" providerId="AD" clId="Web-{70AB99C8-499B-E06F-793F-57FBF6BFF80D}" dt="2023-12-13T09:27:38.476" v="38" actId="1076"/>
          <ac:spMkLst>
            <pc:docMk/>
            <pc:sldMk cId="300132391" sldId="268"/>
            <ac:spMk id="10" creationId="{E58146C9-0321-B711-87E4-66D15E9F2974}"/>
          </ac:spMkLst>
        </pc:spChg>
        <pc:spChg chg="add mod">
          <ac:chgData name="LUEG Silke" userId="S::silke.lueg@provincieantwerpen.be::9302482d-a1ec-43d7-9219-92a78ef29c65" providerId="AD" clId="Web-{70AB99C8-499B-E06F-793F-57FBF6BFF80D}" dt="2023-12-13T09:27:49.476" v="44" actId="1076"/>
          <ac:spMkLst>
            <pc:docMk/>
            <pc:sldMk cId="300132391" sldId="268"/>
            <ac:spMk id="11" creationId="{09850A8C-A083-8150-B6FA-BC6DE170E6DA}"/>
          </ac:spMkLst>
        </pc:spChg>
      </pc:sldChg>
      <pc:sldChg chg="add del">
        <pc:chgData name="LUEG Silke" userId="S::silke.lueg@provincieantwerpen.be::9302482d-a1ec-43d7-9219-92a78ef29c65" providerId="AD" clId="Web-{70AB99C8-499B-E06F-793F-57FBF6BFF80D}" dt="2023-12-13T09:26:37.036" v="11"/>
        <pc:sldMkLst>
          <pc:docMk/>
          <pc:sldMk cId="3973686236" sldId="269"/>
        </pc:sldMkLst>
      </pc:sldChg>
    </pc:docChg>
  </pc:docChgLst>
  <pc:docChgLst>
    <pc:chgData name="LUEG Silke" userId="9302482d-a1ec-43d7-9219-92a78ef29c65" providerId="ADAL" clId="{13125397-DA4A-4402-B95C-B646242862D5}"/>
    <pc:docChg chg="undo custSel addSld modSld">
      <pc:chgData name="LUEG Silke" userId="9302482d-a1ec-43d7-9219-92a78ef29c65" providerId="ADAL" clId="{13125397-DA4A-4402-B95C-B646242862D5}" dt="2023-12-13T09:14:13.030" v="224" actId="27614"/>
      <pc:docMkLst>
        <pc:docMk/>
      </pc:docMkLst>
      <pc:sldChg chg="modSp mod">
        <pc:chgData name="LUEG Silke" userId="9302482d-a1ec-43d7-9219-92a78ef29c65" providerId="ADAL" clId="{13125397-DA4A-4402-B95C-B646242862D5}" dt="2023-12-13T09:07:35.090" v="6" actId="255"/>
        <pc:sldMkLst>
          <pc:docMk/>
          <pc:sldMk cId="1480315155" sldId="262"/>
        </pc:sldMkLst>
        <pc:spChg chg="mod">
          <ac:chgData name="LUEG Silke" userId="9302482d-a1ec-43d7-9219-92a78ef29c65" providerId="ADAL" clId="{13125397-DA4A-4402-B95C-B646242862D5}" dt="2023-12-13T09:07:35.090" v="6" actId="255"/>
          <ac:spMkLst>
            <pc:docMk/>
            <pc:sldMk cId="1480315155" sldId="262"/>
            <ac:spMk id="2" creationId="{1D1295F2-C4D8-AB18-361A-6ECE45818359}"/>
          </ac:spMkLst>
        </pc:spChg>
      </pc:sldChg>
      <pc:sldChg chg="modSp mod">
        <pc:chgData name="LUEG Silke" userId="9302482d-a1ec-43d7-9219-92a78ef29c65" providerId="ADAL" clId="{13125397-DA4A-4402-B95C-B646242862D5}" dt="2023-12-13T09:07:56.197" v="50" actId="255"/>
        <pc:sldMkLst>
          <pc:docMk/>
          <pc:sldMk cId="1361966289" sldId="263"/>
        </pc:sldMkLst>
        <pc:spChg chg="mod">
          <ac:chgData name="LUEG Silke" userId="9302482d-a1ec-43d7-9219-92a78ef29c65" providerId="ADAL" clId="{13125397-DA4A-4402-B95C-B646242862D5}" dt="2023-12-13T09:07:56.197" v="50" actId="255"/>
          <ac:spMkLst>
            <pc:docMk/>
            <pc:sldMk cId="1361966289" sldId="263"/>
            <ac:spMk id="2" creationId="{CCC45D1C-DB31-2F31-2A55-BEDD63C54222}"/>
          </ac:spMkLst>
        </pc:spChg>
      </pc:sldChg>
      <pc:sldChg chg="addSp delSp modSp new mod">
        <pc:chgData name="LUEG Silke" userId="9302482d-a1ec-43d7-9219-92a78ef29c65" providerId="ADAL" clId="{13125397-DA4A-4402-B95C-B646242862D5}" dt="2023-12-13T09:14:13.030" v="224" actId="27614"/>
        <pc:sldMkLst>
          <pc:docMk/>
          <pc:sldMk cId="4113648862" sldId="267"/>
        </pc:sldMkLst>
        <pc:spChg chg="mod ord">
          <ac:chgData name="LUEG Silke" userId="9302482d-a1ec-43d7-9219-92a78ef29c65" providerId="ADAL" clId="{13125397-DA4A-4402-B95C-B646242862D5}" dt="2023-12-13T09:13:48.463" v="207" actId="26606"/>
          <ac:spMkLst>
            <pc:docMk/>
            <pc:sldMk cId="4113648862" sldId="267"/>
            <ac:spMk id="2" creationId="{F329BD98-586C-4F72-52C5-8E99B2BFA29F}"/>
          </ac:spMkLst>
        </pc:spChg>
        <pc:spChg chg="del">
          <ac:chgData name="LUEG Silke" userId="9302482d-a1ec-43d7-9219-92a78ef29c65" providerId="ADAL" clId="{13125397-DA4A-4402-B95C-B646242862D5}" dt="2023-12-13T09:10:07.036" v="196"/>
          <ac:spMkLst>
            <pc:docMk/>
            <pc:sldMk cId="4113648862" sldId="267"/>
            <ac:spMk id="3" creationId="{EAC42B01-5DB7-3381-1A2D-6BBBB19B07D3}"/>
          </ac:spMkLst>
        </pc:spChg>
        <pc:picChg chg="add mod">
          <ac:chgData name="LUEG Silke" userId="9302482d-a1ec-43d7-9219-92a78ef29c65" providerId="ADAL" clId="{13125397-DA4A-4402-B95C-B646242862D5}" dt="2023-12-13T09:14:13.024" v="220" actId="27614"/>
          <ac:picMkLst>
            <pc:docMk/>
            <pc:sldMk cId="4113648862" sldId="267"/>
            <ac:picMk id="4" creationId="{7794C23C-6A4E-AABA-6D4B-C1A336F3654C}"/>
          </ac:picMkLst>
        </pc:picChg>
        <pc:picChg chg="add mod ord">
          <ac:chgData name="LUEG Silke" userId="9302482d-a1ec-43d7-9219-92a78ef29c65" providerId="ADAL" clId="{13125397-DA4A-4402-B95C-B646242862D5}" dt="2023-12-13T09:14:13.029" v="223" actId="27614"/>
          <ac:picMkLst>
            <pc:docMk/>
            <pc:sldMk cId="4113648862" sldId="267"/>
            <ac:picMk id="5" creationId="{8A89D065-5811-8FF2-C440-475966555171}"/>
          </ac:picMkLst>
        </pc:picChg>
        <pc:picChg chg="add mod ord">
          <ac:chgData name="LUEG Silke" userId="9302482d-a1ec-43d7-9219-92a78ef29c65" providerId="ADAL" clId="{13125397-DA4A-4402-B95C-B646242862D5}" dt="2023-12-13T09:14:13.026" v="221" actId="27614"/>
          <ac:picMkLst>
            <pc:docMk/>
            <pc:sldMk cId="4113648862" sldId="267"/>
            <ac:picMk id="6" creationId="{B69DE180-4E94-0020-9228-E16EC5585629}"/>
          </ac:picMkLst>
        </pc:picChg>
        <pc:picChg chg="add mod ord">
          <ac:chgData name="LUEG Silke" userId="9302482d-a1ec-43d7-9219-92a78ef29c65" providerId="ADAL" clId="{13125397-DA4A-4402-B95C-B646242862D5}" dt="2023-12-13T09:14:13.027" v="222" actId="27614"/>
          <ac:picMkLst>
            <pc:docMk/>
            <pc:sldMk cId="4113648862" sldId="267"/>
            <ac:picMk id="1026" creationId="{281A463D-A458-77DD-C238-2279F2B96AB7}"/>
          </ac:picMkLst>
        </pc:picChg>
        <pc:picChg chg="add del">
          <ac:chgData name="LUEG Silke" userId="9302482d-a1ec-43d7-9219-92a78ef29c65" providerId="ADAL" clId="{13125397-DA4A-4402-B95C-B646242862D5}" dt="2023-12-13T09:09:59.665" v="195" actId="478"/>
          <ac:picMkLst>
            <pc:docMk/>
            <pc:sldMk cId="4113648862" sldId="267"/>
            <ac:picMk id="1028" creationId="{1EE30E58-8209-3814-6363-96B074ADA806}"/>
          </ac:picMkLst>
        </pc:picChg>
        <pc:picChg chg="add mod ord">
          <ac:chgData name="LUEG Silke" userId="9302482d-a1ec-43d7-9219-92a78ef29c65" providerId="ADAL" clId="{13125397-DA4A-4402-B95C-B646242862D5}" dt="2023-12-13T09:14:13.030" v="224" actId="27614"/>
          <ac:picMkLst>
            <pc:docMk/>
            <pc:sldMk cId="4113648862" sldId="267"/>
            <ac:picMk id="1030" creationId="{BEF05BDB-2843-38EC-9F7B-457713502E76}"/>
          </ac:picMkLst>
        </pc:picChg>
        <pc:picChg chg="add mod ord">
          <ac:chgData name="LUEG Silke" userId="9302482d-a1ec-43d7-9219-92a78ef29c65" providerId="ADAL" clId="{13125397-DA4A-4402-B95C-B646242862D5}" dt="2023-12-13T09:14:12.917" v="219" actId="27614"/>
          <ac:picMkLst>
            <pc:docMk/>
            <pc:sldMk cId="4113648862" sldId="267"/>
            <ac:picMk id="1032" creationId="{EB83F149-714F-A7FA-B410-A66EBB168A9B}"/>
          </ac:picMkLst>
        </pc:picChg>
      </pc:sldChg>
    </pc:docChg>
  </pc:docChgLst>
  <pc:docChgLst>
    <pc:chgData name="LUEG Silke" userId="9302482d-a1ec-43d7-9219-92a78ef29c65" providerId="ADAL" clId="{418E5C32-D453-4B41-87CC-1C61D514E851}"/>
    <pc:docChg chg="delSld">
      <pc:chgData name="LUEG Silke" userId="9302482d-a1ec-43d7-9219-92a78ef29c65" providerId="ADAL" clId="{418E5C32-D453-4B41-87CC-1C61D514E851}" dt="2024-02-02T09:25:08.826" v="0" actId="47"/>
      <pc:docMkLst>
        <pc:docMk/>
      </pc:docMkLst>
      <pc:sldChg chg="del">
        <pc:chgData name="LUEG Silke" userId="9302482d-a1ec-43d7-9219-92a78ef29c65" providerId="ADAL" clId="{418E5C32-D453-4B41-87CC-1C61D514E851}" dt="2024-02-02T09:25:08.826" v="0" actId="47"/>
        <pc:sldMkLst>
          <pc:docMk/>
          <pc:sldMk cId="2741652010" sldId="26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869AE9-FC2E-2046-9707-1D571462B6F0}" type="datetime1">
              <a:rPr lang="en-US"/>
              <a:pPr>
                <a:defRPr/>
              </a:pPr>
              <a:t>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F2C2340-759C-CE45-ACF4-952947D46C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89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 noProof="0"/>
              <a:t>Click to edit Master text styles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BEB00FD0-4D9A-CB47-9B17-F96CFF1570EE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0016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13EC34-C039-4049-9461-03603C02174A}" type="slidenum">
              <a:rPr lang="nl-BE"/>
              <a:pPr/>
              <a:t>1</a:t>
            </a:fld>
            <a:endParaRPr 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1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00" y="3136900"/>
            <a:ext cx="7704856" cy="449488"/>
          </a:xfrm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3861048"/>
            <a:ext cx="7456488" cy="386399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57200" y="2476500"/>
            <a:ext cx="8305800" cy="72390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Bedankt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2362200" y="6400800"/>
            <a:ext cx="6324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900" smtClean="0">
                <a:solidFill>
                  <a:schemeClr val="bg1"/>
                </a:solidFill>
              </a:rPr>
              <a:pPr algn="r">
                <a:defRPr/>
              </a:pPr>
              <a:t>‹#›</a:t>
            </a:fld>
            <a:r>
              <a:rPr lang="en-US" sz="900">
                <a:solidFill>
                  <a:schemeClr val="bg1"/>
                </a:solidFill>
              </a:rPr>
              <a:t> </a:t>
            </a:r>
            <a:r>
              <a:rPr lang="en-US" sz="90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-</a:t>
            </a:r>
            <a:r>
              <a:rPr lang="en-US" sz="900" baseline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 </a:t>
            </a:r>
            <a:r>
              <a:rPr lang="nl-BE" sz="90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25/06/2018</a:t>
            </a:r>
            <a:endParaRPr lang="en-US" sz="900">
              <a:solidFill>
                <a:schemeClr val="bg1"/>
              </a:solidFill>
              <a:latin typeface="Arial"/>
              <a:ea typeface="BentonSans-Bold" pitchFamily="-107" charset="0"/>
              <a:cs typeface="Arial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57200" y="2476500"/>
            <a:ext cx="7466013" cy="419100"/>
          </a:xfrm>
        </p:spPr>
        <p:txBody>
          <a:bodyPr anchor="t"/>
          <a:lstStyle>
            <a:lvl1pPr>
              <a:defRPr sz="1800" b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Chapter number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57200" y="2895600"/>
            <a:ext cx="7467600" cy="622300"/>
          </a:xfrm>
        </p:spPr>
        <p:txBody>
          <a:bodyPr/>
          <a:lstStyle>
            <a:lvl1pPr marL="0" indent="0">
              <a:buFontTx/>
              <a:buNone/>
              <a:defRPr sz="3600" b="1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Chapter title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 (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4800600" y="1219200"/>
            <a:ext cx="38862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slide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143000"/>
            <a:ext cx="82296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5486400"/>
            <a:ext cx="5486400" cy="347662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Picture caption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7943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no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8229600" cy="4953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/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5486400"/>
            <a:ext cx="5486400" cy="347662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Picture caption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 18pt</a:t>
            </a:r>
          </a:p>
          <a:p>
            <a:pPr lvl="1"/>
            <a:r>
              <a:rPr lang="en-US"/>
              <a:t>Second level 16pt</a:t>
            </a:r>
          </a:p>
          <a:p>
            <a:pPr lvl="2"/>
            <a:r>
              <a:rPr lang="en-US"/>
              <a:t>Third level 14pt</a:t>
            </a:r>
          </a:p>
          <a:p>
            <a:pPr lvl="3"/>
            <a:r>
              <a:rPr lang="en-US"/>
              <a:t>Fourth level 12pt</a:t>
            </a:r>
          </a:p>
          <a:p>
            <a:pPr lvl="4"/>
            <a:r>
              <a:rPr lang="en-US" err="1"/>
              <a:t>Fith</a:t>
            </a:r>
            <a:r>
              <a:rPr lang="en-US"/>
              <a:t> level 10 pt</a:t>
            </a:r>
          </a:p>
          <a:p>
            <a:pPr lvl="5"/>
            <a:r>
              <a:rPr lang="en-US"/>
              <a:t> </a:t>
            </a:r>
            <a:r>
              <a:rPr lang="en-US" err="1"/>
              <a:t>Sixt</a:t>
            </a:r>
            <a:r>
              <a:rPr lang="en-US"/>
              <a:t> level	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362200" y="6324600"/>
            <a:ext cx="6324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900" smtClean="0">
                <a:solidFill>
                  <a:schemeClr val="tx2"/>
                </a:solidFill>
                <a:latin typeface="Verdana"/>
                <a:cs typeface="Verdana"/>
              </a:rPr>
              <a:pPr algn="r">
                <a:defRPr/>
              </a:pPr>
              <a:t>‹#›</a:t>
            </a:fld>
            <a:r>
              <a:rPr lang="en-US" sz="900">
                <a:solidFill>
                  <a:schemeClr val="tx2"/>
                </a:solidFill>
                <a:latin typeface="Verdana"/>
                <a:cs typeface="Verdana"/>
              </a:rPr>
              <a:t> </a:t>
            </a:r>
            <a:r>
              <a:rPr lang="en-US" sz="90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-</a:t>
            </a:r>
            <a:r>
              <a:rPr lang="en-US" sz="900" baseline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 </a:t>
            </a:r>
            <a:fld id="{51292C26-744B-4117-861D-DDAA2DEAFA9C}" type="datetime1">
              <a:rPr lang="nl-BE" sz="900" smtClean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pPr algn="r">
                <a:defRPr/>
              </a:pPr>
              <a:t>2/02/2024</a:t>
            </a:fld>
            <a:endParaRPr lang="en-US" sz="900">
              <a:solidFill>
                <a:schemeClr val="tx2"/>
              </a:solidFill>
              <a:latin typeface="Verdana"/>
              <a:ea typeface="BentonSans-Bold" pitchFamily="-107" charset="0"/>
              <a:cs typeface="Verdana"/>
            </a:endParaRPr>
          </a:p>
        </p:txBody>
      </p:sp>
      <p:pic>
        <p:nvPicPr>
          <p:cNvPr id="6" name="Picture 5" descr="provant_logo_RGB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900" y="6019800"/>
            <a:ext cx="1836100" cy="546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4001" r:id="rId2"/>
    <p:sldLayoutId id="2147483983" r:id="rId3"/>
    <p:sldLayoutId id="2147483984" r:id="rId4"/>
    <p:sldLayoutId id="2147483985" r:id="rId5"/>
    <p:sldLayoutId id="2147483987" r:id="rId6"/>
    <p:sldLayoutId id="2147483986" r:id="rId7"/>
    <p:sldLayoutId id="2147483990" r:id="rId8"/>
    <p:sldLayoutId id="2147483994" r:id="rId9"/>
    <p:sldLayoutId id="2147483999" r:id="rId10"/>
    <p:sldLayoutId id="214748400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cap="none">
          <a:solidFill>
            <a:schemeClr val="accent1"/>
          </a:solidFill>
          <a:latin typeface="Verdana"/>
          <a:ea typeface="ＭＳ Ｐゴシック" charset="-128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9pPr>
    </p:titleStyle>
    <p:bodyStyle>
      <a:lvl1pPr marL="215900" indent="-215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20000"/>
        <a:buFont typeface="Arial"/>
        <a:buChar char="•"/>
        <a:defRPr>
          <a:solidFill>
            <a:schemeClr val="tx2"/>
          </a:solidFill>
          <a:latin typeface="Verdana"/>
          <a:ea typeface="ＭＳ Ｐゴシック" charset="-128"/>
          <a:cs typeface="Verdana"/>
        </a:defRPr>
      </a:lvl1pPr>
      <a:lvl2pPr marL="395288" indent="-179388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/>
        <a:buChar char="•"/>
        <a:defRPr sz="1600">
          <a:solidFill>
            <a:schemeClr val="tx2"/>
          </a:solidFill>
          <a:latin typeface="Verdana"/>
          <a:ea typeface="ＭＳ Ｐゴシック" charset="-128"/>
          <a:cs typeface="Verdana"/>
        </a:defRPr>
      </a:lvl2pPr>
      <a:lvl3pPr marL="574675" indent="-179388" algn="l" rtl="0" eaLnBrk="1" fontAlgn="base" hangingPunct="1">
        <a:spcBef>
          <a:spcPts val="500"/>
        </a:spcBef>
        <a:spcAft>
          <a:spcPct val="0"/>
        </a:spcAft>
        <a:buClr>
          <a:srgbClr val="4D4D4D"/>
        </a:buClr>
        <a:buFont typeface="Arial"/>
        <a:buChar char="•"/>
        <a:defRPr sz="1400">
          <a:solidFill>
            <a:schemeClr val="tx2"/>
          </a:solidFill>
          <a:latin typeface="Verdana"/>
          <a:ea typeface="ＭＳ Ｐゴシック" charset="-128"/>
          <a:cs typeface="Verdana"/>
        </a:defRPr>
      </a:lvl3pPr>
      <a:lvl4pPr marL="900000" indent="-179388" algn="l" rtl="0" eaLnBrk="1" fontAlgn="base" hangingPunct="1">
        <a:spcBef>
          <a:spcPts val="700"/>
        </a:spcBef>
        <a:spcAft>
          <a:spcPct val="0"/>
        </a:spcAft>
        <a:buClr>
          <a:srgbClr val="4D4D4D"/>
        </a:buClr>
        <a:buFont typeface="Arial"/>
        <a:buChar char="•"/>
        <a:defRPr sz="1200">
          <a:solidFill>
            <a:schemeClr val="tx2"/>
          </a:solidFill>
          <a:latin typeface="Verdana"/>
          <a:ea typeface="ＭＳ Ｐゴシック" charset="-128"/>
          <a:cs typeface="Verdana"/>
        </a:defRPr>
      </a:lvl4pPr>
      <a:lvl5pPr marL="1080000" indent="-179388" algn="l" rtl="0" eaLnBrk="1" fontAlgn="base" hangingPunct="1">
        <a:spcBef>
          <a:spcPts val="600"/>
        </a:spcBef>
        <a:spcAft>
          <a:spcPct val="0"/>
        </a:spcAft>
        <a:buClr>
          <a:schemeClr val="tx2"/>
        </a:buClr>
        <a:buFont typeface="Arial"/>
        <a:buChar char="•"/>
        <a:defRPr sz="1000">
          <a:solidFill>
            <a:schemeClr val="tx2"/>
          </a:solidFill>
          <a:latin typeface="Verdana"/>
          <a:ea typeface="ＭＳ Ｐゴシック" charset="-128"/>
          <a:cs typeface="Verdana"/>
        </a:defRPr>
      </a:lvl5pPr>
      <a:lvl6pPr marL="1440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/>
        <a:buChar char="•"/>
        <a:defRPr sz="1000" baseline="0">
          <a:solidFill>
            <a:schemeClr val="tx2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Tx/>
        <a:buNone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1214" y="2636912"/>
            <a:ext cx="7704856" cy="449488"/>
          </a:xfrm>
        </p:spPr>
        <p:txBody>
          <a:bodyPr/>
          <a:lstStyle/>
          <a:p>
            <a:r>
              <a:rPr lang="en-US"/>
              <a:t>Op </a:t>
            </a:r>
            <a:r>
              <a:rPr lang="en-US" err="1"/>
              <a:t>bezoek</a:t>
            </a:r>
            <a:r>
              <a:rPr lang="en-US"/>
              <a:t> in het PIME! 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940F520D-F5EA-3E12-2C24-7E376C4791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/>
              <a:t>Natuurexpeditie OKAN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96D96E-28B8-887D-9F6D-978350A6E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710" y="3573016"/>
            <a:ext cx="3113460" cy="230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1295F2-C4D8-AB18-361A-6ECE45818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91264" cy="579437"/>
          </a:xfrm>
        </p:spPr>
        <p:txBody>
          <a:bodyPr/>
          <a:lstStyle/>
          <a:p>
            <a:r>
              <a:rPr lang="nl-BE" sz="2800"/>
              <a:t>Jullie gaan op expeditie in de PIME-tuin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9D8673-A9BD-2D5A-234E-15036D701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/>
              <a:t>Je ontdekt 3 plaatsen: </a:t>
            </a:r>
          </a:p>
          <a:p>
            <a:endParaRPr lang="nl-BE"/>
          </a:p>
        </p:txBody>
      </p:sp>
      <p:pic>
        <p:nvPicPr>
          <p:cNvPr id="6" name="Afbeelding 5" descr="Afbeelding met buitenshuis, hemel, boom, veld&#10;&#10;Automatisch gegenereerde beschrijving">
            <a:extLst>
              <a:ext uri="{FF2B5EF4-FFF2-40B4-BE49-F238E27FC236}">
                <a16:creationId xmlns:a16="http://schemas.microsoft.com/office/drawing/2014/main" id="{6ABBDA31-FF3E-7EB1-8CA5-4B44542B6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988840"/>
            <a:ext cx="2696401" cy="2022301"/>
          </a:xfrm>
          <a:prstGeom prst="rect">
            <a:avLst/>
          </a:prstGeom>
        </p:spPr>
      </p:pic>
      <p:pic>
        <p:nvPicPr>
          <p:cNvPr id="8" name="Afbeelding 7" descr="Afbeelding met buitenshuis, hemel, water, Zoetwatermoeras&#10;&#10;Automatisch gegenereerde beschrijving">
            <a:extLst>
              <a:ext uri="{FF2B5EF4-FFF2-40B4-BE49-F238E27FC236}">
                <a16:creationId xmlns:a16="http://schemas.microsoft.com/office/drawing/2014/main" id="{F7621DB3-C8D4-77DE-BDB4-4BAF8914A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922" y="4362066"/>
            <a:ext cx="2939819" cy="2204864"/>
          </a:xfrm>
          <a:prstGeom prst="rect">
            <a:avLst/>
          </a:prstGeom>
        </p:spPr>
      </p:pic>
      <p:pic>
        <p:nvPicPr>
          <p:cNvPr id="10" name="Afbeelding 9" descr="Afbeelding met buitenshuis, plant, gras, bos&#10;&#10;Automatisch gegenereerde beschrijving">
            <a:extLst>
              <a:ext uri="{FF2B5EF4-FFF2-40B4-BE49-F238E27FC236}">
                <a16:creationId xmlns:a16="http://schemas.microsoft.com/office/drawing/2014/main" id="{4EAAF18E-3974-7338-08BB-D42FD0EF7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633" y="1988840"/>
            <a:ext cx="2731588" cy="2043916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82FC61DD-353C-0A9C-126A-A472DE62FEA9}"/>
              </a:ext>
            </a:extLst>
          </p:cNvPr>
          <p:cNvSpPr txBox="1"/>
          <p:nvPr/>
        </p:nvSpPr>
        <p:spPr>
          <a:xfrm>
            <a:off x="1263108" y="1619508"/>
            <a:ext cx="139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/>
              <a:t>Het grasland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456F896-A6B3-9EB5-FCCF-CA81AB0E6544}"/>
              </a:ext>
            </a:extLst>
          </p:cNvPr>
          <p:cNvSpPr txBox="1"/>
          <p:nvPr/>
        </p:nvSpPr>
        <p:spPr>
          <a:xfrm>
            <a:off x="6484670" y="1619508"/>
            <a:ext cx="917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/>
              <a:t>Het bos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C139637-99D5-43BD-90FA-F032A27670B1}"/>
              </a:ext>
            </a:extLst>
          </p:cNvPr>
          <p:cNvSpPr txBox="1"/>
          <p:nvPr/>
        </p:nvSpPr>
        <p:spPr>
          <a:xfrm>
            <a:off x="4043654" y="3992734"/>
            <a:ext cx="105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/>
              <a:t>De vijver</a:t>
            </a:r>
          </a:p>
        </p:txBody>
      </p:sp>
    </p:spTree>
    <p:extLst>
      <p:ext uri="{BB962C8B-B14F-4D97-AF65-F5344CB8AC3E}">
        <p14:creationId xmlns:p14="http://schemas.microsoft.com/office/powerpoint/2010/main" val="1480315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45D1C-DB31-2F31-2A55-BEDD63C54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400"/>
              <a:t>Hier ga je op zoek naar planten en dieren: </a:t>
            </a:r>
          </a:p>
        </p:txBody>
      </p:sp>
      <p:pic>
        <p:nvPicPr>
          <p:cNvPr id="5" name="Tijdelijke aanduiding voor inhoud 4" descr="Afbeelding met plastic&#10;&#10;Automatisch gegenereerde beschrijving">
            <a:extLst>
              <a:ext uri="{FF2B5EF4-FFF2-40B4-BE49-F238E27FC236}">
                <a16:creationId xmlns:a16="http://schemas.microsoft.com/office/drawing/2014/main" id="{82B12803-1F14-3BA9-6247-80DEEC9D5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2266493"/>
            <a:ext cx="3096344" cy="2325013"/>
          </a:xfrm>
        </p:spPr>
      </p:pic>
      <p:pic>
        <p:nvPicPr>
          <p:cNvPr id="7" name="Afbeelding 6" descr="Afbeelding met zeef, keukenaccessoires&#10;&#10;Automatisch gegenereerde beschrijving">
            <a:extLst>
              <a:ext uri="{FF2B5EF4-FFF2-40B4-BE49-F238E27FC236}">
                <a16:creationId xmlns:a16="http://schemas.microsoft.com/office/drawing/2014/main" id="{53374EF1-C257-0338-357D-F487FAE5A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1844824"/>
            <a:ext cx="1371600" cy="292417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E0A4692-25C4-626B-BC21-EF882BA5B0B2}"/>
              </a:ext>
            </a:extLst>
          </p:cNvPr>
          <p:cNvSpPr txBox="1"/>
          <p:nvPr/>
        </p:nvSpPr>
        <p:spPr>
          <a:xfrm>
            <a:off x="2261456" y="4612804"/>
            <a:ext cx="152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/>
              <a:t>Het loeppotje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3CA4942-8030-7347-8AEB-D72B7DFE0C70}"/>
              </a:ext>
            </a:extLst>
          </p:cNvPr>
          <p:cNvSpPr txBox="1"/>
          <p:nvPr/>
        </p:nvSpPr>
        <p:spPr>
          <a:xfrm>
            <a:off x="5469818" y="4846793"/>
            <a:ext cx="144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/>
              <a:t>Het schepnet</a:t>
            </a:r>
          </a:p>
        </p:txBody>
      </p:sp>
    </p:spTree>
    <p:extLst>
      <p:ext uri="{BB962C8B-B14F-4D97-AF65-F5344CB8AC3E}">
        <p14:creationId xmlns:p14="http://schemas.microsoft.com/office/powerpoint/2010/main" val="1361966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duizendpoot, schermopname&#10;&#10;Automatisch gegenereerde beschrijving">
            <a:extLst>
              <a:ext uri="{FF2B5EF4-FFF2-40B4-BE49-F238E27FC236}">
                <a16:creationId xmlns:a16="http://schemas.microsoft.com/office/drawing/2014/main" id="{7794C23C-6A4E-AABA-6D4B-C1A336F365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04" t="20155" r="30612" b="13723"/>
          <a:stretch/>
        </p:blipFill>
        <p:spPr bwMode="auto">
          <a:xfrm>
            <a:off x="547688" y="1219200"/>
            <a:ext cx="1941513" cy="309403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 descr="Afbeelding met tekst, amfibisch, schermopname, Echte kikker&#10;&#10;Automatisch gegenereerde beschrijving">
            <a:extLst>
              <a:ext uri="{FF2B5EF4-FFF2-40B4-BE49-F238E27FC236}">
                <a16:creationId xmlns:a16="http://schemas.microsoft.com/office/drawing/2014/main" id="{B69DE180-4E94-0020-9228-E16EC55856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3" t="25396" r="24339" b="28513"/>
          <a:stretch/>
        </p:blipFill>
        <p:spPr bwMode="auto">
          <a:xfrm>
            <a:off x="547688" y="4386263"/>
            <a:ext cx="1941513" cy="132873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Afbeelding met Dierfiguur, vos, tekenfilm, zoogdier&#10;&#10;Automatisch gegenereerde beschrijving">
            <a:extLst>
              <a:ext uri="{FF2B5EF4-FFF2-40B4-BE49-F238E27FC236}">
                <a16:creationId xmlns:a16="http://schemas.microsoft.com/office/drawing/2014/main" id="{281A463D-A458-77DD-C238-2279F2B96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3" y="1219200"/>
            <a:ext cx="3140075" cy="20177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vlinder, Motten en vlinders, ongewerveld dier, insect&#10;&#10;Automatisch gegenereerde beschrijving">
            <a:extLst>
              <a:ext uri="{FF2B5EF4-FFF2-40B4-BE49-F238E27FC236}">
                <a16:creationId xmlns:a16="http://schemas.microsoft.com/office/drawing/2014/main" id="{8A89D065-5811-8FF2-C440-4759665551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204" t="19350" r="15646" b="8078"/>
          <a:stretch/>
        </p:blipFill>
        <p:spPr bwMode="auto">
          <a:xfrm>
            <a:off x="2563813" y="3309938"/>
            <a:ext cx="3140075" cy="240506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0" name="Picture 6" descr="Afbeelding met rat, knaagdier, Muisachtigen, Muroidea&#10;&#10;Automatisch gegenereerde beschrijving">
            <a:extLst>
              <a:ext uri="{FF2B5EF4-FFF2-40B4-BE49-F238E27FC236}">
                <a16:creationId xmlns:a16="http://schemas.microsoft.com/office/drawing/2014/main" id="{BEF05BDB-2843-38EC-9F7B-457713502E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1219200"/>
            <a:ext cx="2819400" cy="2778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fbeelding met zoogdier, egel, Egels, stekelvarken&#10;&#10;Automatisch gegenereerde beschrijving">
            <a:extLst>
              <a:ext uri="{FF2B5EF4-FFF2-40B4-BE49-F238E27FC236}">
                <a16:creationId xmlns:a16="http://schemas.microsoft.com/office/drawing/2014/main" id="{EB83F149-714F-A7FA-B410-A66EBB168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4070350"/>
            <a:ext cx="2819400" cy="16446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329BD98-586C-4F72-52C5-8E99B2BFA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79437"/>
          </a:xfrm>
        </p:spPr>
        <p:txBody>
          <a:bodyPr wrap="square" anchor="ctr">
            <a:normAutofit/>
          </a:bodyPr>
          <a:lstStyle/>
          <a:p>
            <a:r>
              <a:rPr lang="nl-BE"/>
              <a:t>Welke dierennamen ken je al?</a:t>
            </a:r>
          </a:p>
        </p:txBody>
      </p:sp>
    </p:spTree>
    <p:extLst>
      <p:ext uri="{BB962C8B-B14F-4D97-AF65-F5344CB8AC3E}">
        <p14:creationId xmlns:p14="http://schemas.microsoft.com/office/powerpoint/2010/main" val="4113648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794C23C-6A4E-AABA-6D4B-C1A336F365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04" t="20155" r="30612" b="13723"/>
          <a:stretch/>
        </p:blipFill>
        <p:spPr bwMode="auto">
          <a:xfrm>
            <a:off x="515623" y="1007708"/>
            <a:ext cx="1523889" cy="242850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69DE180-4E94-0020-9228-E16EC55856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3" t="25396" r="24339" b="28513"/>
          <a:stretch/>
        </p:blipFill>
        <p:spPr bwMode="auto">
          <a:xfrm>
            <a:off x="971600" y="4078504"/>
            <a:ext cx="1941513" cy="132873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81A463D-A458-77DD-C238-2279F2B96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864" y="1230383"/>
            <a:ext cx="2728267" cy="175309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A89D065-5811-8FF2-C440-4759665551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204" t="19350" r="15646" b="8078"/>
          <a:stretch/>
        </p:blipFill>
        <p:spPr bwMode="auto">
          <a:xfrm>
            <a:off x="3442666" y="3526625"/>
            <a:ext cx="2728268" cy="208965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EF05BDB-2843-38EC-9F7B-457713502E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087145"/>
            <a:ext cx="2121800" cy="20907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B83F149-714F-A7FA-B410-A66EBB168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93" y="4189134"/>
            <a:ext cx="2393900" cy="13964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329BD98-586C-4F72-52C5-8E99B2BFA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79437"/>
          </a:xfrm>
        </p:spPr>
        <p:txBody>
          <a:bodyPr wrap="square" anchor="ctr">
            <a:normAutofit/>
          </a:bodyPr>
          <a:lstStyle/>
          <a:p>
            <a:r>
              <a:rPr lang="nl-BE"/>
              <a:t>Welke dierennamen ken je al?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D7E9C0A-0D7E-1A20-9AC3-6FD4DB6B0F04}"/>
              </a:ext>
            </a:extLst>
          </p:cNvPr>
          <p:cNvSpPr txBox="1"/>
          <p:nvPr/>
        </p:nvSpPr>
        <p:spPr>
          <a:xfrm>
            <a:off x="770308" y="3460398"/>
            <a:ext cx="179867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>
                <a:latin typeface="Interstate"/>
              </a:rPr>
              <a:t>De duizendpoot</a:t>
            </a:r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6DC97D6-CC64-A6F7-FB5F-736BAC4EA746}"/>
              </a:ext>
            </a:extLst>
          </p:cNvPr>
          <p:cNvSpPr txBox="1"/>
          <p:nvPr/>
        </p:nvSpPr>
        <p:spPr>
          <a:xfrm>
            <a:off x="3858730" y="2962044"/>
            <a:ext cx="9480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>
                <a:latin typeface="Interstate"/>
              </a:rPr>
              <a:t>De vos</a:t>
            </a:r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59516F9-EB31-DE87-E3B4-603777FFC290}"/>
              </a:ext>
            </a:extLst>
          </p:cNvPr>
          <p:cNvSpPr txBox="1"/>
          <p:nvPr/>
        </p:nvSpPr>
        <p:spPr>
          <a:xfrm>
            <a:off x="7026967" y="3251545"/>
            <a:ext cx="10278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>
                <a:latin typeface="Interstate"/>
              </a:rPr>
              <a:t>De muis</a:t>
            </a:r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8965C7C-8B16-50FD-82C4-856E1749C986}"/>
              </a:ext>
            </a:extLst>
          </p:cNvPr>
          <p:cNvSpPr txBox="1"/>
          <p:nvPr/>
        </p:nvSpPr>
        <p:spPr>
          <a:xfrm>
            <a:off x="1479655" y="5447602"/>
            <a:ext cx="11695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>
                <a:latin typeface="Interstate"/>
              </a:rPr>
              <a:t>De kikker</a:t>
            </a:r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58146C9-0321-B711-87E4-66D15E9F2974}"/>
              </a:ext>
            </a:extLst>
          </p:cNvPr>
          <p:cNvSpPr txBox="1"/>
          <p:nvPr/>
        </p:nvSpPr>
        <p:spPr>
          <a:xfrm>
            <a:off x="4572000" y="5632268"/>
            <a:ext cx="1231605" cy="3781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>
                <a:latin typeface="Interstate"/>
              </a:rPr>
              <a:t>De vlinder</a:t>
            </a:r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9850A8C-A083-8150-B6FA-BC6DE170E6DA}"/>
              </a:ext>
            </a:extLst>
          </p:cNvPr>
          <p:cNvSpPr txBox="1"/>
          <p:nvPr/>
        </p:nvSpPr>
        <p:spPr>
          <a:xfrm>
            <a:off x="7409837" y="5599866"/>
            <a:ext cx="10278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>
                <a:latin typeface="Interstate"/>
              </a:rPr>
              <a:t>De egel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132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AEA6C6-97BF-959D-F063-84F1C555D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Wat neem je mee?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8AFFB6-CF53-58FB-6003-FA76CBD96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BE"/>
          </a:p>
          <a:p>
            <a:pPr>
              <a:buFontTx/>
              <a:buChar char="-"/>
            </a:pPr>
            <a:endParaRPr lang="nl-BE"/>
          </a:p>
          <a:p>
            <a:pPr>
              <a:buFontTx/>
              <a:buChar char="-"/>
            </a:pPr>
            <a:r>
              <a:rPr lang="nl-BE" sz="2400"/>
              <a:t>Wandelschoenen/laarzen (of leen er bij ons) </a:t>
            </a:r>
          </a:p>
          <a:p>
            <a:pPr>
              <a:buFontTx/>
              <a:buChar char="-"/>
            </a:pPr>
            <a:r>
              <a:rPr lang="nl-BE" sz="2400"/>
              <a:t>Regenjas </a:t>
            </a:r>
          </a:p>
          <a:p>
            <a:pPr marL="0" indent="0">
              <a:buNone/>
            </a:pPr>
            <a:endParaRPr lang="nl-BE"/>
          </a:p>
        </p:txBody>
      </p:sp>
      <p:pic>
        <p:nvPicPr>
          <p:cNvPr id="6" name="Afbeelding 5" descr="Afbeelding met Planken, plank, overdekt, verzameling">
            <a:extLst>
              <a:ext uri="{FF2B5EF4-FFF2-40B4-BE49-F238E27FC236}">
                <a16:creationId xmlns:a16="http://schemas.microsoft.com/office/drawing/2014/main" id="{D6F1A1F6-C4CC-E902-A00F-C9A3A3DE5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3270884"/>
            <a:ext cx="3663954" cy="244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60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9CBE124F-7DF9-53CA-9F41-E77741C901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/>
              <a:t>Tot binnenkort! </a:t>
            </a:r>
          </a:p>
        </p:txBody>
      </p:sp>
    </p:spTree>
    <p:extLst>
      <p:ext uri="{BB962C8B-B14F-4D97-AF65-F5344CB8AC3E}">
        <p14:creationId xmlns:p14="http://schemas.microsoft.com/office/powerpoint/2010/main" val="1678333173"/>
      </p:ext>
    </p:extLst>
  </p:cSld>
  <p:clrMapOvr>
    <a:masterClrMapping/>
  </p:clrMapOvr>
</p:sld>
</file>

<file path=ppt/theme/theme1.xml><?xml version="1.0" encoding="utf-8"?>
<a:theme xmlns:a="http://schemas.openxmlformats.org/drawingml/2006/main" name="provincie_antwerpen_ppt_verdana">
  <a:themeElements>
    <a:clrScheme name="Provant colours">
      <a:dk1>
        <a:srgbClr val="000000"/>
      </a:dk1>
      <a:lt1>
        <a:sysClr val="window" lastClr="FFFFFF"/>
      </a:lt1>
      <a:dk2>
        <a:srgbClr val="53565A"/>
      </a:dk2>
      <a:lt2>
        <a:srgbClr val="BBBCBC"/>
      </a:lt2>
      <a:accent1>
        <a:srgbClr val="572932"/>
      </a:accent1>
      <a:accent2>
        <a:srgbClr val="E4002B"/>
      </a:accent2>
      <a:accent3>
        <a:srgbClr val="A6192E"/>
      </a:accent3>
      <a:accent4>
        <a:srgbClr val="861F41"/>
      </a:accent4>
      <a:accent5>
        <a:srgbClr val="E35205"/>
      </a:accent5>
      <a:accent6>
        <a:srgbClr val="DB3EB1"/>
      </a:accent6>
      <a:hlink>
        <a:srgbClr val="000000"/>
      </a:hlink>
      <a:folHlink>
        <a:srgbClr val="E0457B"/>
      </a:folHlink>
    </a:clrScheme>
    <a:fontScheme name="ProvantVerdana">
      <a:majorFont>
        <a:latin typeface="Verdana"/>
        <a:ea typeface=""/>
        <a:cs typeface=""/>
        <a:font script="Jpan" typeface="ＭＳ ゴシック"/>
      </a:majorFont>
      <a:minorFont>
        <a:latin typeface="Verdana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pt_master_ge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itel presentatie3_4.pptx" id="{A62FB7CC-4CE8-49B8-B6B0-E5A25DD93F42}" vid="{13B1E3E6-E282-4A93-A51C-759B049FC132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AE52591A8CBA429AEEEA5B8D7B1667" ma:contentTypeVersion="4" ma:contentTypeDescription="Een nieuw document maken." ma:contentTypeScope="" ma:versionID="d6e19d3ba50125282da8f5684fe5006a">
  <xsd:schema xmlns:xsd="http://www.w3.org/2001/XMLSchema" xmlns:xs="http://www.w3.org/2001/XMLSchema" xmlns:p="http://schemas.microsoft.com/office/2006/metadata/properties" xmlns:ns2="32a26bd9-df75-4af1-a9f0-e07bf69c46d6" targetNamespace="http://schemas.microsoft.com/office/2006/metadata/properties" ma:root="true" ma:fieldsID="7a937d8cbd4500ec4783e4538ffcd193" ns2:_="">
    <xsd:import namespace="32a26bd9-df75-4af1-a9f0-e07bf69c46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a26bd9-df75-4af1-a9f0-e07bf69c46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9A8B79-77EB-4EF5-B161-8C9551AFA9F4}">
  <ds:schemaRefs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4B01D98-7EAC-45EB-BB17-55B6DF211D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5192CB-3B63-47BC-A348-94313D2BB483}"/>
</file>

<file path=docProps/app.xml><?xml version="1.0" encoding="utf-8"?>
<Properties xmlns="http://schemas.openxmlformats.org/officeDocument/2006/extended-properties" xmlns:vt="http://schemas.openxmlformats.org/officeDocument/2006/docPropsVTypes">
  <Template>provincie_antwerpen_ppt_verdana</Template>
  <Application>Microsoft Office PowerPoint</Application>
  <PresentationFormat>On-screen Show (4:3)</PresentationFormat>
  <Slides>7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provincie_antwerpen_ppt_verdana</vt:lpstr>
      <vt:lpstr>Op bezoek in het PIME! </vt:lpstr>
      <vt:lpstr>Jullie gaan op expeditie in de PIME-tuin</vt:lpstr>
      <vt:lpstr>Hier ga je op zoek naar planten en dieren: </vt:lpstr>
      <vt:lpstr>Welke dierennamen ken je al?</vt:lpstr>
      <vt:lpstr>Welke dierennamen ken je al?</vt:lpstr>
      <vt:lpstr>Wat neem je mee? </vt:lpstr>
      <vt:lpstr>PowerPoint Presentation</vt:lpstr>
    </vt:vector>
  </TitlesOfParts>
  <Company>Provincie Antwerpen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 bezoek in het PIME! </dc:title>
  <dc:creator>LUEG Silke</dc:creator>
  <cp:revision>1</cp:revision>
  <cp:lastPrinted>2009-04-27T10:20:31Z</cp:lastPrinted>
  <dcterms:created xsi:type="dcterms:W3CDTF">2023-12-11T14:04:36Z</dcterms:created>
  <dcterms:modified xsi:type="dcterms:W3CDTF">2024-02-02T09:25:10Z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0x010100CDAE52591A8CBA429AEEEA5B8D7B1667</vt:lpwstr>
  </property>
</Properties>
</file>