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21"/>
  </p:notesMasterIdLst>
  <p:handoutMasterIdLst>
    <p:handoutMasterId r:id="rId22"/>
  </p:handoutMasterIdLst>
  <p:sldIdLst>
    <p:sldId id="260" r:id="rId2"/>
    <p:sldId id="261" r:id="rId3"/>
    <p:sldId id="262" r:id="rId4"/>
    <p:sldId id="264" r:id="rId5"/>
    <p:sldId id="263" r:id="rId6"/>
    <p:sldId id="279" r:id="rId7"/>
    <p:sldId id="276" r:id="rId8"/>
    <p:sldId id="266" r:id="rId9"/>
    <p:sldId id="274" r:id="rId10"/>
    <p:sldId id="278" r:id="rId11"/>
    <p:sldId id="283" r:id="rId12"/>
    <p:sldId id="280" r:id="rId13"/>
    <p:sldId id="281" r:id="rId14"/>
    <p:sldId id="265" r:id="rId15"/>
    <p:sldId id="272" r:id="rId16"/>
    <p:sldId id="284" r:id="rId17"/>
    <p:sldId id="273" r:id="rId18"/>
    <p:sldId id="277" r:id="rId19"/>
    <p:sldId id="282" r:id="rId20"/>
  </p:sldIdLst>
  <p:sldSz cx="12192000" cy="6858000"/>
  <p:notesSz cx="6858000" cy="9144000"/>
  <p:defaultTextStyle>
    <a:defPPr>
      <a:defRPr lang="nl-NL"/>
    </a:defPPr>
    <a:lvl1pPr algn="l" rtl="0" fontAlgn="base">
      <a:spcBef>
        <a:spcPct val="0"/>
      </a:spcBef>
      <a:spcAft>
        <a:spcPct val="0"/>
      </a:spcAft>
      <a:defRPr kern="1200">
        <a:solidFill>
          <a:schemeClr val="tx1"/>
        </a:solidFill>
        <a:latin typeface="Interstate" pitchFamily="2" charset="0"/>
        <a:ea typeface="+mn-ea"/>
        <a:cs typeface="+mn-cs"/>
      </a:defRPr>
    </a:lvl1pPr>
    <a:lvl2pPr marL="457200" algn="l" rtl="0" fontAlgn="base">
      <a:spcBef>
        <a:spcPct val="0"/>
      </a:spcBef>
      <a:spcAft>
        <a:spcPct val="0"/>
      </a:spcAft>
      <a:defRPr kern="1200">
        <a:solidFill>
          <a:schemeClr val="tx1"/>
        </a:solidFill>
        <a:latin typeface="Interstate" pitchFamily="2" charset="0"/>
        <a:ea typeface="+mn-ea"/>
        <a:cs typeface="+mn-cs"/>
      </a:defRPr>
    </a:lvl2pPr>
    <a:lvl3pPr marL="914400" algn="l" rtl="0" fontAlgn="base">
      <a:spcBef>
        <a:spcPct val="0"/>
      </a:spcBef>
      <a:spcAft>
        <a:spcPct val="0"/>
      </a:spcAft>
      <a:defRPr kern="1200">
        <a:solidFill>
          <a:schemeClr val="tx1"/>
        </a:solidFill>
        <a:latin typeface="Interstate" pitchFamily="2" charset="0"/>
        <a:ea typeface="+mn-ea"/>
        <a:cs typeface="+mn-cs"/>
      </a:defRPr>
    </a:lvl3pPr>
    <a:lvl4pPr marL="1371600" algn="l" rtl="0" fontAlgn="base">
      <a:spcBef>
        <a:spcPct val="0"/>
      </a:spcBef>
      <a:spcAft>
        <a:spcPct val="0"/>
      </a:spcAft>
      <a:defRPr kern="1200">
        <a:solidFill>
          <a:schemeClr val="tx1"/>
        </a:solidFill>
        <a:latin typeface="Interstate" pitchFamily="2" charset="0"/>
        <a:ea typeface="+mn-ea"/>
        <a:cs typeface="+mn-cs"/>
      </a:defRPr>
    </a:lvl4pPr>
    <a:lvl5pPr marL="1828800" algn="l" rtl="0" fontAlgn="base">
      <a:spcBef>
        <a:spcPct val="0"/>
      </a:spcBef>
      <a:spcAft>
        <a:spcPct val="0"/>
      </a:spcAft>
      <a:defRPr kern="1200">
        <a:solidFill>
          <a:schemeClr val="tx1"/>
        </a:solidFill>
        <a:latin typeface="Interstate" pitchFamily="2" charset="0"/>
        <a:ea typeface="+mn-ea"/>
        <a:cs typeface="+mn-cs"/>
      </a:defRPr>
    </a:lvl5pPr>
    <a:lvl6pPr marL="2286000" algn="l" defTabSz="457200" rtl="0" eaLnBrk="1" latinLnBrk="0" hangingPunct="1">
      <a:defRPr kern="1200">
        <a:solidFill>
          <a:schemeClr val="tx1"/>
        </a:solidFill>
        <a:latin typeface="Interstate" pitchFamily="2" charset="0"/>
        <a:ea typeface="+mn-ea"/>
        <a:cs typeface="+mn-cs"/>
      </a:defRPr>
    </a:lvl6pPr>
    <a:lvl7pPr marL="2743200" algn="l" defTabSz="457200" rtl="0" eaLnBrk="1" latinLnBrk="0" hangingPunct="1">
      <a:defRPr kern="1200">
        <a:solidFill>
          <a:schemeClr val="tx1"/>
        </a:solidFill>
        <a:latin typeface="Interstate" pitchFamily="2" charset="0"/>
        <a:ea typeface="+mn-ea"/>
        <a:cs typeface="+mn-cs"/>
      </a:defRPr>
    </a:lvl7pPr>
    <a:lvl8pPr marL="3200400" algn="l" defTabSz="457200" rtl="0" eaLnBrk="1" latinLnBrk="0" hangingPunct="1">
      <a:defRPr kern="1200">
        <a:solidFill>
          <a:schemeClr val="tx1"/>
        </a:solidFill>
        <a:latin typeface="Interstate" pitchFamily="2" charset="0"/>
        <a:ea typeface="+mn-ea"/>
        <a:cs typeface="+mn-cs"/>
      </a:defRPr>
    </a:lvl8pPr>
    <a:lvl9pPr marL="3657600" algn="l" defTabSz="457200" rtl="0" eaLnBrk="1" latinLnBrk="0" hangingPunct="1">
      <a:defRPr kern="1200">
        <a:solidFill>
          <a:schemeClr val="tx1"/>
        </a:solidFill>
        <a:latin typeface="Interstate" pitchFamily="2" charset="0"/>
        <a:ea typeface="+mn-ea"/>
        <a:cs typeface="+mn-cs"/>
      </a:defRPr>
    </a:lvl9pPr>
  </p:defaultTextStyle>
  <p:extLst>
    <p:ext uri="{EFAFB233-063F-42B5-8137-9DF3F51BA10A}">
      <p15:sldGuideLst xmlns:p15="http://schemas.microsoft.com/office/powerpoint/2012/main">
        <p15:guide id="1" orient="horz" pos="4037" userDrawn="1">
          <p15:clr>
            <a:srgbClr val="A4A3A4"/>
          </p15:clr>
        </p15:guide>
        <p15:guide id="2" pos="89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C10C21"/>
    <a:srgbClr val="131313"/>
    <a:srgbClr val="0066CC"/>
    <a:srgbClr val="313232"/>
    <a:srgbClr val="D34838"/>
    <a:srgbClr val="4D4D4D"/>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5" autoAdjust="0"/>
    <p:restoredTop sz="96134" autoAdjust="0"/>
  </p:normalViewPr>
  <p:slideViewPr>
    <p:cSldViewPr showGuides="1">
      <p:cViewPr varScale="1">
        <p:scale>
          <a:sx n="88" d="100"/>
          <a:sy n="88" d="100"/>
        </p:scale>
        <p:origin x="475" y="62"/>
      </p:cViewPr>
      <p:guideLst>
        <p:guide orient="horz" pos="4037"/>
        <p:guide pos="896"/>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101" d="100"/>
          <a:sy n="101" d="100"/>
        </p:scale>
        <p:origin x="-352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C2869AE9-FC2E-2046-9707-1D571462B6F0}" type="datetime1">
              <a:rPr lang="en-US"/>
              <a:pPr>
                <a:defRPr/>
              </a:pPr>
              <a:t>5/4/2022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9F2C2340-759C-CE45-ACF4-952947D46CFA}" type="slidenum">
              <a:rPr lang="en-US"/>
              <a:pPr>
                <a:defRPr/>
              </a:pPr>
              <a:t>‹nr.›</a:t>
            </a:fld>
            <a:endParaRPr lang="en-US" dirty="0"/>
          </a:p>
        </p:txBody>
      </p:sp>
    </p:spTree>
    <p:extLst>
      <p:ext uri="{BB962C8B-B14F-4D97-AF65-F5344CB8AC3E}">
        <p14:creationId xmlns:p14="http://schemas.microsoft.com/office/powerpoint/2010/main" val="3397289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7" charset="0"/>
              </a:defRPr>
            </a:lvl1pPr>
          </a:lstStyle>
          <a:p>
            <a:pPr>
              <a:defRPr/>
            </a:pPr>
            <a:endParaRPr lang="nl-BE" dirty="0"/>
          </a:p>
        </p:txBody>
      </p:sp>
      <p:sp>
        <p:nvSpPr>
          <p:cNvPr id="788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defRPr>
            </a:lvl1pPr>
          </a:lstStyle>
          <a:p>
            <a:pPr>
              <a:defRPr/>
            </a:pPr>
            <a:endParaRPr lang="nl-BE" dirty="0"/>
          </a:p>
        </p:txBody>
      </p:sp>
      <p:sp>
        <p:nvSpPr>
          <p:cNvPr id="2150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788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BE" noProof="0"/>
              <a:t>Click to edit Master text styles</a:t>
            </a:r>
          </a:p>
          <a:p>
            <a:pPr lvl="1"/>
            <a:r>
              <a:rPr lang="nl-BE" noProof="0"/>
              <a:t>Second level</a:t>
            </a:r>
          </a:p>
          <a:p>
            <a:pPr lvl="2"/>
            <a:r>
              <a:rPr lang="nl-BE" noProof="0"/>
              <a:t>Third level</a:t>
            </a:r>
          </a:p>
          <a:p>
            <a:pPr lvl="3"/>
            <a:r>
              <a:rPr lang="nl-BE" noProof="0"/>
              <a:t>Fourth level</a:t>
            </a:r>
          </a:p>
          <a:p>
            <a:pPr lvl="4"/>
            <a:r>
              <a:rPr lang="nl-BE" noProof="0"/>
              <a:t>Fifth level</a:t>
            </a:r>
          </a:p>
        </p:txBody>
      </p:sp>
      <p:sp>
        <p:nvSpPr>
          <p:cNvPr id="788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7" charset="0"/>
              </a:defRPr>
            </a:lvl1pPr>
          </a:lstStyle>
          <a:p>
            <a:pPr>
              <a:defRPr/>
            </a:pPr>
            <a:endParaRPr lang="nl-BE" dirty="0"/>
          </a:p>
        </p:txBody>
      </p:sp>
      <p:sp>
        <p:nvSpPr>
          <p:cNvPr id="788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7" charset="0"/>
              </a:defRPr>
            </a:lvl1pPr>
          </a:lstStyle>
          <a:p>
            <a:pPr>
              <a:defRPr/>
            </a:pPr>
            <a:fld id="{BEB00FD0-4D9A-CB47-9B17-F96CFF1570EE}" type="slidenum">
              <a:rPr lang="nl-BE"/>
              <a:pPr>
                <a:defRPr/>
              </a:pPr>
              <a:t>‹nr.›</a:t>
            </a:fld>
            <a:endParaRPr lang="nl-BE" dirty="0"/>
          </a:p>
        </p:txBody>
      </p:sp>
    </p:spTree>
    <p:extLst>
      <p:ext uri="{BB962C8B-B14F-4D97-AF65-F5344CB8AC3E}">
        <p14:creationId xmlns:p14="http://schemas.microsoft.com/office/powerpoint/2010/main" val="760016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113EC34-C039-4049-9461-03603C02174A}" type="slidenum">
              <a:rPr lang="nl-BE"/>
              <a:pPr/>
              <a:t>1</a:t>
            </a:fld>
            <a:endParaRPr lang="nl-BE" dirty="0"/>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p:spPr>
        <p:txBody>
          <a:bodyPr/>
          <a:lstStyle/>
          <a:p>
            <a:pPr eaLnBrk="1" hangingPunct="1"/>
            <a:endParaRPr lang="en-US" dirty="0">
              <a:latin typeface="Arial" pitchFamily="-107" charset="0"/>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2139517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4" name="Afbeelding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29210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2"/>
          <p:cNvSpPr>
            <a:spLocks noGrp="1" noChangeArrowheads="1"/>
          </p:cNvSpPr>
          <p:nvPr>
            <p:ph type="ctrTitle"/>
          </p:nvPr>
        </p:nvSpPr>
        <p:spPr>
          <a:xfrm>
            <a:off x="1295468" y="3136900"/>
            <a:ext cx="10273141" cy="449488"/>
          </a:xfrm>
        </p:spPr>
        <p:txBody>
          <a:bodyPr/>
          <a:lstStyle>
            <a:lvl1pPr>
              <a:defRPr sz="3600">
                <a:solidFill>
                  <a:schemeClr val="accent1"/>
                </a:solidFill>
              </a:defRPr>
            </a:lvl1pPr>
          </a:lstStyle>
          <a:p>
            <a:r>
              <a:rPr lang="nl-NL"/>
              <a:t>Klik om de stijl te bewerken</a:t>
            </a:r>
            <a:endParaRPr lang="en-US" dirty="0"/>
          </a:p>
        </p:txBody>
      </p:sp>
      <p:sp>
        <p:nvSpPr>
          <p:cNvPr id="10243" name="Rectangle 3"/>
          <p:cNvSpPr>
            <a:spLocks noGrp="1" noChangeArrowheads="1"/>
          </p:cNvSpPr>
          <p:nvPr>
            <p:ph type="subTitle" idx="1"/>
          </p:nvPr>
        </p:nvSpPr>
        <p:spPr>
          <a:xfrm>
            <a:off x="1295467" y="3861051"/>
            <a:ext cx="9941984" cy="386399"/>
          </a:xfrm>
        </p:spPr>
        <p:txBody>
          <a:bodyPr/>
          <a:lstStyle>
            <a:lvl1pPr marL="0" indent="0">
              <a:buFontTx/>
              <a:buNone/>
              <a:defRPr sz="2400">
                <a:solidFill>
                  <a:schemeClr val="tx2"/>
                </a:solidFill>
              </a:defRPr>
            </a:lvl1pPr>
          </a:lstStyle>
          <a:p>
            <a:r>
              <a:rPr lang="nl-NL"/>
              <a:t>Klik om de ondertitelstijl van het model te bewerken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anks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hasCustomPrompt="1"/>
          </p:nvPr>
        </p:nvSpPr>
        <p:spPr>
          <a:xfrm>
            <a:off x="609600" y="2476502"/>
            <a:ext cx="11074400" cy="723900"/>
          </a:xfrm>
        </p:spPr>
        <p:txBody>
          <a:bodyPr/>
          <a:lstStyle>
            <a:lvl1pPr>
              <a:defRPr sz="3600">
                <a:solidFill>
                  <a:schemeClr val="bg1"/>
                </a:solidFill>
              </a:defRPr>
            </a:lvl1pPr>
          </a:lstStyle>
          <a:p>
            <a:r>
              <a:rPr lang="en-US" dirty="0" err="1"/>
              <a:t>Bedankt</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divider slide">
    <p:bg>
      <p:bgPr>
        <a:blipFill rotWithShape="1">
          <a:blip r:embed="rId2">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 Box 8"/>
          <p:cNvSpPr txBox="1">
            <a:spLocks noChangeArrowheads="1"/>
          </p:cNvSpPr>
          <p:nvPr userDrawn="1"/>
        </p:nvSpPr>
        <p:spPr bwMode="auto">
          <a:xfrm>
            <a:off x="3149600" y="6400805"/>
            <a:ext cx="8432800" cy="246063"/>
          </a:xfrm>
          <a:prstGeom prst="rect">
            <a:avLst/>
          </a:prstGeom>
          <a:noFill/>
          <a:ln w="9525">
            <a:noFill/>
            <a:miter lim="800000"/>
            <a:headEnd/>
            <a:tailEnd/>
          </a:ln>
        </p:spPr>
        <p:txBody>
          <a:bodyPr>
            <a:prstTxWarp prst="textNoShape">
              <a:avLst/>
            </a:prstTxWarp>
            <a:noAutofit/>
          </a:bodyPr>
          <a:lstStyle/>
          <a:p>
            <a:pPr algn="r">
              <a:defRPr/>
            </a:pPr>
            <a:fld id="{376A8352-56F6-9942-A907-302573E205E0}" type="slidenum">
              <a:rPr lang="en-US" sz="900" smtClean="0">
                <a:solidFill>
                  <a:schemeClr val="bg1"/>
                </a:solidFill>
              </a:rPr>
              <a:pPr algn="r">
                <a:defRPr/>
              </a:pPr>
              <a:t>‹nr.›</a:t>
            </a:fld>
            <a:r>
              <a:rPr lang="en-US" sz="900" dirty="0">
                <a:solidFill>
                  <a:schemeClr val="bg1"/>
                </a:solidFill>
              </a:rPr>
              <a:t> </a:t>
            </a:r>
            <a:r>
              <a:rPr lang="en-US" sz="900" dirty="0">
                <a:solidFill>
                  <a:schemeClr val="bg1"/>
                </a:solidFill>
                <a:latin typeface="Arial"/>
                <a:ea typeface="BentonSansCond-Regular" pitchFamily="-107" charset="0"/>
                <a:cs typeface="Arial"/>
              </a:rPr>
              <a:t>-</a:t>
            </a:r>
            <a:r>
              <a:rPr lang="en-US" sz="900" baseline="0" dirty="0">
                <a:solidFill>
                  <a:schemeClr val="bg1"/>
                </a:solidFill>
                <a:latin typeface="Arial"/>
                <a:ea typeface="BentonSansCond-Regular" pitchFamily="-107" charset="0"/>
                <a:cs typeface="Arial"/>
              </a:rPr>
              <a:t> </a:t>
            </a:r>
            <a:r>
              <a:rPr lang="nl-BE" sz="900" dirty="0">
                <a:solidFill>
                  <a:schemeClr val="bg1"/>
                </a:solidFill>
                <a:latin typeface="Arial"/>
                <a:ea typeface="BentonSansCond-Regular" pitchFamily="-107" charset="0"/>
                <a:cs typeface="Arial"/>
              </a:rPr>
              <a:t>25/06/2018</a:t>
            </a:r>
            <a:endParaRPr lang="en-US" sz="900" dirty="0">
              <a:solidFill>
                <a:schemeClr val="bg1"/>
              </a:solidFill>
              <a:latin typeface="Arial"/>
              <a:ea typeface="BentonSans-Bold" pitchFamily="-107" charset="0"/>
              <a:cs typeface="Arial"/>
            </a:endParaRPr>
          </a:p>
        </p:txBody>
      </p:sp>
      <p:sp>
        <p:nvSpPr>
          <p:cNvPr id="6" name="Rectangle 2"/>
          <p:cNvSpPr>
            <a:spLocks noGrp="1" noChangeArrowheads="1"/>
          </p:cNvSpPr>
          <p:nvPr>
            <p:ph type="ctrTitle" hasCustomPrompt="1"/>
          </p:nvPr>
        </p:nvSpPr>
        <p:spPr>
          <a:xfrm>
            <a:off x="609607" y="2476502"/>
            <a:ext cx="9954684" cy="419100"/>
          </a:xfrm>
        </p:spPr>
        <p:txBody>
          <a:bodyPr anchor="t"/>
          <a:lstStyle>
            <a:lvl1pPr>
              <a:defRPr sz="1800" b="0">
                <a:solidFill>
                  <a:schemeClr val="bg2"/>
                </a:solidFill>
                <a:latin typeface="Verdana"/>
                <a:cs typeface="Verdana"/>
              </a:defRPr>
            </a:lvl1pPr>
          </a:lstStyle>
          <a:p>
            <a:r>
              <a:rPr lang="en-US" dirty="0"/>
              <a:t>Chapter number</a:t>
            </a:r>
          </a:p>
        </p:txBody>
      </p:sp>
      <p:sp>
        <p:nvSpPr>
          <p:cNvPr id="7" name="Rectangle 3"/>
          <p:cNvSpPr>
            <a:spLocks noGrp="1" noChangeArrowheads="1"/>
          </p:cNvSpPr>
          <p:nvPr>
            <p:ph type="subTitle" idx="1" hasCustomPrompt="1"/>
          </p:nvPr>
        </p:nvSpPr>
        <p:spPr>
          <a:xfrm>
            <a:off x="609600" y="2895602"/>
            <a:ext cx="9956800" cy="622300"/>
          </a:xfrm>
        </p:spPr>
        <p:txBody>
          <a:bodyPr/>
          <a:lstStyle>
            <a:lvl1pPr marL="0" indent="0">
              <a:buFontTx/>
              <a:buNone/>
              <a:defRPr sz="3600" b="1" baseline="0">
                <a:solidFill>
                  <a:schemeClr val="bg1"/>
                </a:solidFill>
                <a:latin typeface="Verdana"/>
                <a:cs typeface="Verdana"/>
              </a:defRPr>
            </a:lvl1pPr>
          </a:lstStyle>
          <a:p>
            <a:r>
              <a:rPr lang="en-US" dirty="0"/>
              <a:t>Chapter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lvl5pPr>
              <a:buClrTx/>
              <a:buFont typeface="Lucida Grande"/>
              <a:buChar char="-"/>
              <a:defRPr/>
            </a:lvl5pPr>
          </a:lstStyle>
          <a:p>
            <a:pPr lvl="0"/>
            <a:r>
              <a:rPr lang="nl-NL"/>
              <a:t>Tekststijl van het model bewerken</a:t>
            </a:r>
          </a:p>
          <a:p>
            <a:pPr lvl="1"/>
            <a:r>
              <a:rPr lang="nl-NL"/>
              <a:t>Tweede niveau</a:t>
            </a:r>
          </a:p>
          <a:p>
            <a:pPr lvl="2"/>
            <a:r>
              <a:rPr lang="nl-NL"/>
              <a:t>Derde niveau</a:t>
            </a:r>
          </a:p>
          <a:p>
            <a:pPr lvl="3"/>
            <a:r>
              <a:rPr lang="nl-NL"/>
              <a:t>Vierde niveau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slide (vari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5" name="Content Placeholder 2"/>
          <p:cNvSpPr>
            <a:spLocks noGrp="1"/>
          </p:cNvSpPr>
          <p:nvPr>
            <p:ph idx="1"/>
          </p:nvPr>
        </p:nvSpPr>
        <p:spPr>
          <a:xfrm>
            <a:off x="609600" y="1219200"/>
            <a:ext cx="5181600" cy="4419600"/>
          </a:xfrm>
        </p:spPr>
        <p:txBody>
          <a:bodyPr/>
          <a:lstStyle>
            <a:lvl5pPr>
              <a:buClrTx/>
              <a:buFont typeface="Lucida Grande"/>
              <a:buChar char="-"/>
              <a:defRPr/>
            </a:lvl5pPr>
          </a:lstStyle>
          <a:p>
            <a:pPr lvl="0"/>
            <a:r>
              <a:rPr lang="nl-NL"/>
              <a:t>Tekststijl van het model bewerken</a:t>
            </a:r>
          </a:p>
          <a:p>
            <a:pPr lvl="1"/>
            <a:r>
              <a:rPr lang="nl-NL"/>
              <a:t>Tweede niveau</a:t>
            </a:r>
          </a:p>
          <a:p>
            <a:pPr lvl="2"/>
            <a:r>
              <a:rPr lang="nl-NL"/>
              <a:t>Derde niveau</a:t>
            </a:r>
          </a:p>
          <a:p>
            <a:pPr lvl="3"/>
            <a:r>
              <a:rPr lang="nl-NL"/>
              <a:t>Vierde niveau</a:t>
            </a:r>
          </a:p>
        </p:txBody>
      </p:sp>
      <p:sp>
        <p:nvSpPr>
          <p:cNvPr id="6" name="Content Placeholder 2"/>
          <p:cNvSpPr>
            <a:spLocks noGrp="1"/>
          </p:cNvSpPr>
          <p:nvPr>
            <p:ph idx="10"/>
          </p:nvPr>
        </p:nvSpPr>
        <p:spPr>
          <a:xfrm>
            <a:off x="6400800" y="1219200"/>
            <a:ext cx="5181600" cy="4419600"/>
          </a:xfrm>
        </p:spPr>
        <p:txBody>
          <a:bodyPr/>
          <a:lstStyle>
            <a:lvl5pPr>
              <a:buClrTx/>
              <a:buFont typeface="Lucida Grande"/>
              <a:buChar char="-"/>
              <a:defRPr/>
            </a:lvl5pPr>
          </a:lstStyle>
          <a:p>
            <a:pPr lvl="0"/>
            <a:r>
              <a:rPr lang="nl-NL"/>
              <a:t>Tekststijl van het model bewerken</a:t>
            </a:r>
          </a:p>
          <a:p>
            <a:pPr lvl="1"/>
            <a:r>
              <a:rPr lang="nl-NL"/>
              <a:t>Tweede niveau</a:t>
            </a:r>
          </a:p>
          <a:p>
            <a:pPr lvl="2"/>
            <a:r>
              <a:rPr lang="nl-NL"/>
              <a:t>Derde niveau</a:t>
            </a:r>
          </a:p>
          <a:p>
            <a:pPr lvl="3"/>
            <a:r>
              <a:rPr lang="nl-NL"/>
              <a:t>Vierde niveau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Content slide fo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 y="1143000"/>
            <a:ext cx="10972800" cy="42672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nl-NL" noProof="0"/>
              <a:t>Klik op het pictogram als u een afbeelding wilt toevoegen</a:t>
            </a:r>
            <a:endParaRPr lang="en-US" noProof="0" dirty="0"/>
          </a:p>
        </p:txBody>
      </p:sp>
      <p:sp>
        <p:nvSpPr>
          <p:cNvPr id="4" name="Text Placeholder 3"/>
          <p:cNvSpPr>
            <a:spLocks noGrp="1"/>
          </p:cNvSpPr>
          <p:nvPr>
            <p:ph type="body" sz="half" idx="2" hasCustomPrompt="1"/>
          </p:nvPr>
        </p:nvSpPr>
        <p:spPr>
          <a:xfrm>
            <a:off x="609600" y="5486405"/>
            <a:ext cx="7315200" cy="347663"/>
          </a:xfrm>
        </p:spPr>
        <p:txBody>
          <a:bodyPr/>
          <a:lstStyle>
            <a:lvl1pPr marL="0" indent="0">
              <a:buNone/>
              <a:defRPr sz="1200" baseline="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nl-BE" dirty="0"/>
              <a:t>Picture caption</a:t>
            </a:r>
          </a:p>
        </p:txBody>
      </p:sp>
      <p:sp>
        <p:nvSpPr>
          <p:cNvPr id="6" name="Title 1"/>
          <p:cNvSpPr>
            <a:spLocks noGrp="1"/>
          </p:cNvSpPr>
          <p:nvPr>
            <p:ph type="title"/>
          </p:nvPr>
        </p:nvSpPr>
        <p:spPr>
          <a:xfrm>
            <a:off x="609600" y="457203"/>
            <a:ext cx="10972800" cy="579437"/>
          </a:xfrm>
        </p:spPr>
        <p:txBody>
          <a:bodyPr/>
          <a:lstStyle/>
          <a:p>
            <a:r>
              <a:rPr lang="nl-NL"/>
              <a:t>Klik om de stijl te bewerken</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no title)">
    <p:spTree>
      <p:nvGrpSpPr>
        <p:cNvPr id="1" name=""/>
        <p:cNvGrpSpPr/>
        <p:nvPr/>
      </p:nvGrpSpPr>
      <p:grpSpPr>
        <a:xfrm>
          <a:off x="0" y="0"/>
          <a:ext cx="0" cy="0"/>
          <a:chOff x="0" y="0"/>
          <a:chExt cx="0" cy="0"/>
        </a:xfrm>
      </p:grpSpPr>
      <p:sp>
        <p:nvSpPr>
          <p:cNvPr id="2" name="Picture Placeholder 2"/>
          <p:cNvSpPr>
            <a:spLocks noGrp="1"/>
          </p:cNvSpPr>
          <p:nvPr>
            <p:ph type="pic" idx="1"/>
          </p:nvPr>
        </p:nvSpPr>
        <p:spPr>
          <a:xfrm>
            <a:off x="609600" y="457200"/>
            <a:ext cx="10972800" cy="49530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nl-NL" noProof="0"/>
              <a:t>Klik op het pictogram als u een afbeelding wilt toevoegen</a:t>
            </a:r>
            <a:endParaRPr lang="en-US" noProof="0" dirty="0"/>
          </a:p>
        </p:txBody>
      </p:sp>
      <p:sp>
        <p:nvSpPr>
          <p:cNvPr id="3" name="Text Placeholder 3"/>
          <p:cNvSpPr>
            <a:spLocks noGrp="1"/>
          </p:cNvSpPr>
          <p:nvPr>
            <p:ph type="body" sz="half" idx="2" hasCustomPrompt="1"/>
          </p:nvPr>
        </p:nvSpPr>
        <p:spPr>
          <a:xfrm>
            <a:off x="609600" y="5486405"/>
            <a:ext cx="7315200" cy="347663"/>
          </a:xfrm>
        </p:spPr>
        <p:txBody>
          <a:bodyPr/>
          <a:lstStyle>
            <a:lvl1pPr marL="0" indent="0">
              <a:buNone/>
              <a:defRPr sz="1200" baseline="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nl-BE" dirty="0"/>
              <a:t>Picture caption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with footer only">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Empty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479376" y="5798368"/>
            <a:ext cx="2264700" cy="1015008"/>
          </a:xfrm>
          <a:prstGeom prst="rect">
            <a:avLst/>
          </a:prstGeom>
        </p:spPr>
      </p:pic>
      <p:sp>
        <p:nvSpPr>
          <p:cNvPr id="1026" name="Rectangle 2"/>
          <p:cNvSpPr>
            <a:spLocks noGrp="1" noChangeArrowheads="1"/>
          </p:cNvSpPr>
          <p:nvPr>
            <p:ph type="title"/>
          </p:nvPr>
        </p:nvSpPr>
        <p:spPr bwMode="auto">
          <a:xfrm>
            <a:off x="609600" y="457203"/>
            <a:ext cx="10972800" cy="579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endParaRPr lang="en-US" dirty="0"/>
          </a:p>
        </p:txBody>
      </p:sp>
      <p:sp>
        <p:nvSpPr>
          <p:cNvPr id="1027" name="Rectangle 3"/>
          <p:cNvSpPr>
            <a:spLocks noGrp="1" noChangeArrowheads="1"/>
          </p:cNvSpPr>
          <p:nvPr>
            <p:ph type="body" idx="1"/>
          </p:nvPr>
        </p:nvSpPr>
        <p:spPr bwMode="auto">
          <a:xfrm>
            <a:off x="609600" y="1219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 18pt</a:t>
            </a:r>
          </a:p>
          <a:p>
            <a:pPr lvl="1"/>
            <a:r>
              <a:rPr lang="en-US" dirty="0"/>
              <a:t>Second level 16pt</a:t>
            </a:r>
          </a:p>
          <a:p>
            <a:pPr lvl="2"/>
            <a:r>
              <a:rPr lang="en-US" dirty="0"/>
              <a:t>Third level 14pt</a:t>
            </a:r>
          </a:p>
          <a:p>
            <a:pPr lvl="3"/>
            <a:r>
              <a:rPr lang="en-US" dirty="0"/>
              <a:t>Fourth level 12pt</a:t>
            </a:r>
          </a:p>
          <a:p>
            <a:pPr lvl="4"/>
            <a:r>
              <a:rPr lang="en-US" dirty="0" err="1"/>
              <a:t>Fith</a:t>
            </a:r>
            <a:r>
              <a:rPr lang="en-US" dirty="0"/>
              <a:t> level 10 pt</a:t>
            </a:r>
          </a:p>
          <a:p>
            <a:pPr lvl="5"/>
            <a:r>
              <a:rPr lang="en-US" dirty="0"/>
              <a:t> </a:t>
            </a:r>
            <a:r>
              <a:rPr lang="en-US" dirty="0" err="1"/>
              <a:t>Sixt</a:t>
            </a:r>
            <a:r>
              <a:rPr lang="en-US" dirty="0"/>
              <a:t> level	</a:t>
            </a:r>
          </a:p>
        </p:txBody>
      </p:sp>
      <p:sp>
        <p:nvSpPr>
          <p:cNvPr id="4" name="Text Box 8"/>
          <p:cNvSpPr txBox="1">
            <a:spLocks noChangeArrowheads="1"/>
          </p:cNvSpPr>
          <p:nvPr/>
        </p:nvSpPr>
        <p:spPr bwMode="auto">
          <a:xfrm>
            <a:off x="3791744" y="6324605"/>
            <a:ext cx="4608512" cy="246063"/>
          </a:xfrm>
          <a:prstGeom prst="rect">
            <a:avLst/>
          </a:prstGeom>
          <a:noFill/>
          <a:ln w="9525">
            <a:noFill/>
            <a:miter lim="800000"/>
            <a:headEnd/>
            <a:tailEnd/>
          </a:ln>
        </p:spPr>
        <p:txBody>
          <a:bodyPr>
            <a:prstTxWarp prst="textNoShape">
              <a:avLst/>
            </a:prstTxWarp>
            <a:noAutofit/>
          </a:bodyPr>
          <a:lstStyle/>
          <a:p>
            <a:pPr algn="ctr">
              <a:defRPr/>
            </a:pPr>
            <a:fld id="{376A8352-56F6-9942-A907-302573E205E0}" type="slidenum">
              <a:rPr lang="en-US" sz="900" smtClean="0">
                <a:solidFill>
                  <a:schemeClr val="tx2"/>
                </a:solidFill>
                <a:latin typeface="Verdana"/>
                <a:cs typeface="Verdana"/>
              </a:rPr>
              <a:pPr algn="ctr">
                <a:defRPr/>
              </a:pPr>
              <a:t>‹nr.›</a:t>
            </a:fld>
            <a:r>
              <a:rPr lang="en-US" sz="900" dirty="0">
                <a:solidFill>
                  <a:schemeClr val="tx2"/>
                </a:solidFill>
                <a:latin typeface="Verdana"/>
                <a:cs typeface="Verdana"/>
              </a:rPr>
              <a:t> </a:t>
            </a:r>
            <a:r>
              <a:rPr lang="en-US" sz="900" dirty="0">
                <a:solidFill>
                  <a:schemeClr val="tx2"/>
                </a:solidFill>
                <a:latin typeface="Verdana"/>
                <a:ea typeface="BentonSansCond-Regular" pitchFamily="-107" charset="0"/>
                <a:cs typeface="Verdana"/>
              </a:rPr>
              <a:t>-</a:t>
            </a:r>
            <a:r>
              <a:rPr lang="en-US" sz="900" baseline="0" dirty="0">
                <a:solidFill>
                  <a:schemeClr val="tx2"/>
                </a:solidFill>
                <a:latin typeface="Verdana"/>
                <a:ea typeface="BentonSansCond-Regular" pitchFamily="-107" charset="0"/>
                <a:cs typeface="Verdana"/>
              </a:rPr>
              <a:t> </a:t>
            </a:r>
            <a:fld id="{51292C26-744B-4117-861D-DDAA2DEAFA9C}" type="datetime1">
              <a:rPr lang="nl-BE" sz="900" smtClean="0">
                <a:solidFill>
                  <a:schemeClr val="tx2"/>
                </a:solidFill>
                <a:latin typeface="Verdana"/>
                <a:ea typeface="BentonSansCond-Regular" pitchFamily="-107" charset="0"/>
                <a:cs typeface="Verdana"/>
              </a:rPr>
              <a:pPr algn="ctr">
                <a:defRPr/>
              </a:pPr>
              <a:t>4/05/2022</a:t>
            </a:fld>
            <a:endParaRPr lang="en-US" sz="900" dirty="0">
              <a:solidFill>
                <a:schemeClr val="tx2"/>
              </a:solidFill>
              <a:latin typeface="Verdana"/>
              <a:ea typeface="BentonSans-Bold" pitchFamily="-107" charset="0"/>
              <a:cs typeface="Verdana"/>
            </a:endParaRPr>
          </a:p>
        </p:txBody>
      </p:sp>
      <p:grpSp>
        <p:nvGrpSpPr>
          <p:cNvPr id="9" name="Groep 8"/>
          <p:cNvGrpSpPr>
            <a:grpSpLocks noChangeAspect="1"/>
          </p:cNvGrpSpPr>
          <p:nvPr userDrawn="1"/>
        </p:nvGrpSpPr>
        <p:grpSpPr>
          <a:xfrm>
            <a:off x="9610600" y="6194303"/>
            <a:ext cx="1958008" cy="360996"/>
            <a:chOff x="9466584" y="6194303"/>
            <a:chExt cx="1958008" cy="360996"/>
          </a:xfrm>
        </p:grpSpPr>
        <p:sp>
          <p:nvSpPr>
            <p:cNvPr id="5" name="Tekstvak 4"/>
            <p:cNvSpPr txBox="1"/>
            <p:nvPr userDrawn="1"/>
          </p:nvSpPr>
          <p:spPr>
            <a:xfrm>
              <a:off x="9466584" y="6194303"/>
              <a:ext cx="1883975" cy="200055"/>
            </a:xfrm>
            <a:prstGeom prst="rect">
              <a:avLst/>
            </a:prstGeom>
            <a:noFill/>
          </p:spPr>
          <p:txBody>
            <a:bodyPr wrap="square" rtlCol="0">
              <a:spAutoFit/>
            </a:bodyPr>
            <a:lstStyle/>
            <a:p>
              <a:r>
                <a:rPr lang="nl-NL" sz="700" kern="1200" dirty="0">
                  <a:solidFill>
                    <a:schemeClr val="tx2"/>
                  </a:solidFill>
                  <a:effectLst/>
                  <a:latin typeface="+mn-lt"/>
                  <a:ea typeface="+mn-ea"/>
                  <a:cs typeface="+mn-cs"/>
                </a:rPr>
                <a:t>De streekmotor die werkt aan</a:t>
              </a:r>
              <a:endParaRPr lang="nl-BE" sz="700" dirty="0">
                <a:solidFill>
                  <a:schemeClr val="tx2"/>
                </a:solidFill>
                <a:latin typeface="+mn-lt"/>
              </a:endParaRPr>
            </a:p>
          </p:txBody>
        </p:sp>
        <p:pic>
          <p:nvPicPr>
            <p:cNvPr id="8" name="Afbeelding 7"/>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9558118" y="6381329"/>
              <a:ext cx="1866474" cy="173970"/>
            </a:xfrm>
            <a:prstGeom prst="rect">
              <a:avLst/>
            </a:prstGeom>
          </p:spPr>
        </p:pic>
      </p:grpSp>
    </p:spTree>
  </p:cSld>
  <p:clrMap bg1="lt1" tx1="dk1" bg2="lt2" tx2="dk2" accent1="accent1" accent2="accent2" accent3="accent3" accent4="accent4" accent5="accent5" accent6="accent6" hlink="hlink" folHlink="folHlink"/>
  <p:sldLayoutIdLst>
    <p:sldLayoutId id="2147483993" r:id="rId1"/>
    <p:sldLayoutId id="2147484001" r:id="rId2"/>
    <p:sldLayoutId id="2147483983" r:id="rId3"/>
    <p:sldLayoutId id="2147483984" r:id="rId4"/>
    <p:sldLayoutId id="2147483985" r:id="rId5"/>
    <p:sldLayoutId id="2147483987" r:id="rId6"/>
    <p:sldLayoutId id="2147483986" r:id="rId7"/>
    <p:sldLayoutId id="2147483990" r:id="rId8"/>
    <p:sldLayoutId id="2147483994" r:id="rId9"/>
    <p:sldLayoutId id="2147483999" r:id="rId10"/>
    <p:sldLayoutId id="2147484000" r:id="rId11"/>
  </p:sldLayoutIdLst>
  <p:txStyles>
    <p:titleStyle>
      <a:lvl1pPr algn="l" rtl="0" eaLnBrk="1" fontAlgn="base" hangingPunct="1">
        <a:spcBef>
          <a:spcPct val="0"/>
        </a:spcBef>
        <a:spcAft>
          <a:spcPct val="0"/>
        </a:spcAft>
        <a:defRPr sz="3000" b="1" cap="none">
          <a:solidFill>
            <a:schemeClr val="accent1"/>
          </a:solidFill>
          <a:latin typeface="Verdana"/>
          <a:ea typeface="ＭＳ Ｐゴシック" charset="-128"/>
          <a:cs typeface="Verdana"/>
        </a:defRPr>
      </a:lvl1pPr>
      <a:lvl2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2pPr>
      <a:lvl3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3pPr>
      <a:lvl4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4pPr>
      <a:lvl5pPr algn="l" rtl="0" eaLnBrk="1" fontAlgn="base" hangingPunct="1">
        <a:spcBef>
          <a:spcPct val="0"/>
        </a:spcBef>
        <a:spcAft>
          <a:spcPct val="0"/>
        </a:spcAft>
        <a:defRPr sz="3200">
          <a:solidFill>
            <a:srgbClr val="C10C21"/>
          </a:solidFill>
          <a:latin typeface="BentonSansComp-Medium" pitchFamily="-108" charset="0"/>
          <a:ea typeface="ＭＳ Ｐゴシック" charset="-128"/>
          <a:cs typeface="ＭＳ Ｐゴシック" charset="-128"/>
        </a:defRPr>
      </a:lvl5pPr>
      <a:lvl6pPr marL="457189" algn="l" rtl="0" eaLnBrk="1" fontAlgn="base" hangingPunct="1">
        <a:spcBef>
          <a:spcPct val="0"/>
        </a:spcBef>
        <a:spcAft>
          <a:spcPct val="0"/>
        </a:spcAft>
        <a:defRPr sz="3600">
          <a:solidFill>
            <a:srgbClr val="AF0F10"/>
          </a:solidFill>
          <a:latin typeface="Interstate" pitchFamily="2" charset="0"/>
        </a:defRPr>
      </a:lvl6pPr>
      <a:lvl7pPr marL="914377" algn="l" rtl="0" eaLnBrk="1" fontAlgn="base" hangingPunct="1">
        <a:spcBef>
          <a:spcPct val="0"/>
        </a:spcBef>
        <a:spcAft>
          <a:spcPct val="0"/>
        </a:spcAft>
        <a:defRPr sz="3600">
          <a:solidFill>
            <a:srgbClr val="AF0F10"/>
          </a:solidFill>
          <a:latin typeface="Interstate" pitchFamily="2" charset="0"/>
        </a:defRPr>
      </a:lvl7pPr>
      <a:lvl8pPr marL="1371566" algn="l" rtl="0" eaLnBrk="1" fontAlgn="base" hangingPunct="1">
        <a:spcBef>
          <a:spcPct val="0"/>
        </a:spcBef>
        <a:spcAft>
          <a:spcPct val="0"/>
        </a:spcAft>
        <a:defRPr sz="3600">
          <a:solidFill>
            <a:srgbClr val="AF0F10"/>
          </a:solidFill>
          <a:latin typeface="Interstate" pitchFamily="2" charset="0"/>
        </a:defRPr>
      </a:lvl8pPr>
      <a:lvl9pPr marL="1828754" algn="l" rtl="0" eaLnBrk="1" fontAlgn="base" hangingPunct="1">
        <a:spcBef>
          <a:spcPct val="0"/>
        </a:spcBef>
        <a:spcAft>
          <a:spcPct val="0"/>
        </a:spcAft>
        <a:defRPr sz="3600">
          <a:solidFill>
            <a:srgbClr val="AF0F10"/>
          </a:solidFill>
          <a:latin typeface="Interstate" pitchFamily="2" charset="0"/>
        </a:defRPr>
      </a:lvl9pPr>
    </p:titleStyle>
    <p:bodyStyle>
      <a:lvl1pPr marL="215895" indent="-215895" algn="l" rtl="0" eaLnBrk="1" fontAlgn="base" hangingPunct="1">
        <a:spcBef>
          <a:spcPct val="20000"/>
        </a:spcBef>
        <a:spcAft>
          <a:spcPct val="0"/>
        </a:spcAft>
        <a:buClr>
          <a:schemeClr val="bg2"/>
        </a:buClr>
        <a:buSzPct val="120000"/>
        <a:buFont typeface="Arial"/>
        <a:buChar char="•"/>
        <a:defRPr>
          <a:solidFill>
            <a:schemeClr val="tx2"/>
          </a:solidFill>
          <a:latin typeface="Verdana"/>
          <a:ea typeface="ＭＳ Ｐゴシック" charset="-128"/>
          <a:cs typeface="Verdana"/>
        </a:defRPr>
      </a:lvl1pPr>
      <a:lvl2pPr marL="395278" indent="-179384" algn="l" rtl="0" eaLnBrk="1" fontAlgn="base" hangingPunct="1">
        <a:spcBef>
          <a:spcPct val="20000"/>
        </a:spcBef>
        <a:spcAft>
          <a:spcPct val="0"/>
        </a:spcAft>
        <a:buClr>
          <a:schemeClr val="tx1"/>
        </a:buClr>
        <a:buSzPct val="90000"/>
        <a:buFont typeface="Arial"/>
        <a:buChar char="•"/>
        <a:defRPr sz="1600">
          <a:solidFill>
            <a:schemeClr val="tx2"/>
          </a:solidFill>
          <a:latin typeface="Verdana"/>
          <a:ea typeface="ＭＳ Ｐゴシック" charset="-128"/>
          <a:cs typeface="Verdana"/>
        </a:defRPr>
      </a:lvl2pPr>
      <a:lvl3pPr marL="574660" indent="-179384" algn="l" rtl="0" eaLnBrk="1" fontAlgn="base" hangingPunct="1">
        <a:spcBef>
          <a:spcPts val="500"/>
        </a:spcBef>
        <a:spcAft>
          <a:spcPct val="0"/>
        </a:spcAft>
        <a:buClr>
          <a:srgbClr val="4D4D4D"/>
        </a:buClr>
        <a:buFont typeface="Arial"/>
        <a:buChar char="•"/>
        <a:defRPr sz="1400">
          <a:solidFill>
            <a:schemeClr val="tx2"/>
          </a:solidFill>
          <a:latin typeface="Verdana"/>
          <a:ea typeface="ＭＳ Ｐゴシック" charset="-128"/>
          <a:cs typeface="Verdana"/>
        </a:defRPr>
      </a:lvl3pPr>
      <a:lvl4pPr marL="899978" indent="-179384" algn="l" rtl="0" eaLnBrk="1" fontAlgn="base" hangingPunct="1">
        <a:spcBef>
          <a:spcPts val="700"/>
        </a:spcBef>
        <a:spcAft>
          <a:spcPct val="0"/>
        </a:spcAft>
        <a:buClr>
          <a:srgbClr val="4D4D4D"/>
        </a:buClr>
        <a:buFont typeface="Arial"/>
        <a:buChar char="•"/>
        <a:defRPr sz="1200">
          <a:solidFill>
            <a:schemeClr val="tx2"/>
          </a:solidFill>
          <a:latin typeface="Verdana"/>
          <a:ea typeface="ＭＳ Ｐゴシック" charset="-128"/>
          <a:cs typeface="Verdana"/>
        </a:defRPr>
      </a:lvl4pPr>
      <a:lvl5pPr marL="1079973" indent="-179384" algn="l" rtl="0" eaLnBrk="1" fontAlgn="base" hangingPunct="1">
        <a:spcBef>
          <a:spcPts val="600"/>
        </a:spcBef>
        <a:spcAft>
          <a:spcPct val="0"/>
        </a:spcAft>
        <a:buClr>
          <a:schemeClr val="tx2"/>
        </a:buClr>
        <a:buFont typeface="Arial"/>
        <a:buChar char="•"/>
        <a:defRPr sz="1000">
          <a:solidFill>
            <a:schemeClr val="tx2"/>
          </a:solidFill>
          <a:latin typeface="Verdana"/>
          <a:ea typeface="ＭＳ Ｐゴシック" charset="-128"/>
          <a:cs typeface="Verdana"/>
        </a:defRPr>
      </a:lvl5pPr>
      <a:lvl6pPr marL="1439964" indent="-228594" algn="l" rtl="0" eaLnBrk="1" fontAlgn="base" hangingPunct="1">
        <a:spcBef>
          <a:spcPct val="20000"/>
        </a:spcBef>
        <a:spcAft>
          <a:spcPct val="0"/>
        </a:spcAft>
        <a:buClr>
          <a:schemeClr val="tx2"/>
        </a:buClr>
        <a:buFont typeface="Arial"/>
        <a:buChar char="•"/>
        <a:defRPr sz="1000" baseline="0">
          <a:solidFill>
            <a:schemeClr val="tx2"/>
          </a:solidFill>
          <a:latin typeface="+mn-lt"/>
          <a:ea typeface="ＭＳ Ｐゴシック" charset="-128"/>
        </a:defRPr>
      </a:lvl6pPr>
      <a:lvl7pPr marL="2971726" indent="-228594" algn="l" rtl="0" eaLnBrk="1" fontAlgn="base" hangingPunct="1">
        <a:spcBef>
          <a:spcPct val="20000"/>
        </a:spcBef>
        <a:spcAft>
          <a:spcPct val="0"/>
        </a:spcAft>
        <a:buClr>
          <a:srgbClr val="AF0F10"/>
        </a:buClr>
        <a:buFontTx/>
        <a:buNone/>
        <a:defRPr sz="2000">
          <a:solidFill>
            <a:schemeClr val="tx1"/>
          </a:solidFill>
          <a:latin typeface="+mn-lt"/>
          <a:ea typeface="ＭＳ Ｐゴシック" charset="-128"/>
        </a:defRPr>
      </a:lvl7pPr>
      <a:lvl8pPr marL="3428914" indent="-228594" algn="l" rtl="0" eaLnBrk="1" fontAlgn="base" hangingPunct="1">
        <a:spcBef>
          <a:spcPct val="20000"/>
        </a:spcBef>
        <a:spcAft>
          <a:spcPct val="0"/>
        </a:spcAft>
        <a:buClr>
          <a:srgbClr val="AF0F10"/>
        </a:buClr>
        <a:buFont typeface="Arial" charset="0"/>
        <a:buChar char="»"/>
        <a:defRPr sz="2000">
          <a:solidFill>
            <a:schemeClr val="tx1"/>
          </a:solidFill>
          <a:latin typeface="+mn-lt"/>
          <a:ea typeface="ＭＳ Ｐゴシック" charset="-128"/>
        </a:defRPr>
      </a:lvl8pPr>
      <a:lvl9pPr marL="3886103" indent="-228594" algn="l" rtl="0" eaLnBrk="1" fontAlgn="base" hangingPunct="1">
        <a:spcBef>
          <a:spcPct val="20000"/>
        </a:spcBef>
        <a:spcAft>
          <a:spcPct val="0"/>
        </a:spcAft>
        <a:buClr>
          <a:srgbClr val="AF0F10"/>
        </a:buClr>
        <a:buFont typeface="Arial" charset="0"/>
        <a:buChar char="»"/>
        <a:defRPr sz="2000">
          <a:solidFill>
            <a:schemeClr val="tx1"/>
          </a:solidFill>
          <a:latin typeface="+mn-lt"/>
          <a:ea typeface="ＭＳ Ｐゴシック"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56" userDrawn="1">
          <p15:clr>
            <a:srgbClr val="F26B43"/>
          </p15:clr>
        </p15:guide>
        <p15:guide id="2" pos="610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BE" noProof="0" dirty="0"/>
              <a:t>Provinciaal droogte overleg</a:t>
            </a:r>
          </a:p>
        </p:txBody>
      </p:sp>
      <p:sp>
        <p:nvSpPr>
          <p:cNvPr id="3" name="Subtitle 2"/>
          <p:cNvSpPr>
            <a:spLocks noGrp="1"/>
          </p:cNvSpPr>
          <p:nvPr>
            <p:ph type="subTitle" idx="1"/>
          </p:nvPr>
        </p:nvSpPr>
        <p:spPr/>
        <p:txBody>
          <a:bodyPr/>
          <a:lstStyle/>
          <a:p>
            <a:r>
              <a:rPr lang="nl-BE" dirty="0"/>
              <a:t>04-05</a:t>
            </a:r>
            <a:r>
              <a:rPr lang="nl-BE" noProof="0" dirty="0"/>
              <a:t>-2021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Indicatoren - drinkwaterbevoorrading</a:t>
            </a:r>
          </a:p>
        </p:txBody>
      </p:sp>
      <p:pic>
        <p:nvPicPr>
          <p:cNvPr id="5" name="Tijdelijke aanduiding voor inhoud 4"/>
          <p:cNvPicPr>
            <a:picLocks noGrp="1" noChangeAspect="1"/>
          </p:cNvPicPr>
          <p:nvPr>
            <p:ph idx="1"/>
          </p:nvPr>
        </p:nvPicPr>
        <p:blipFill>
          <a:blip r:embed="rId2"/>
          <a:stretch>
            <a:fillRect/>
          </a:stretch>
        </p:blipFill>
        <p:spPr>
          <a:xfrm>
            <a:off x="335360" y="1036640"/>
            <a:ext cx="11681485" cy="5630475"/>
          </a:xfrm>
          <a:prstGeom prst="rect">
            <a:avLst/>
          </a:prstGeom>
        </p:spPr>
      </p:pic>
    </p:spTree>
    <p:extLst>
      <p:ext uri="{BB962C8B-B14F-4D97-AF65-F5344CB8AC3E}">
        <p14:creationId xmlns:p14="http://schemas.microsoft.com/office/powerpoint/2010/main" val="3265059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Indicatoren – Maatregelen Nederland</a:t>
            </a:r>
          </a:p>
        </p:txBody>
      </p:sp>
      <p:pic>
        <p:nvPicPr>
          <p:cNvPr id="5" name="Tijdelijke aanduiding voor inhoud 4"/>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23117" y="1484784"/>
            <a:ext cx="5884066" cy="2754505"/>
          </a:xfrm>
          <a:prstGeom prst="rect">
            <a:avLst/>
          </a:prstGeom>
        </p:spPr>
      </p:pic>
      <p:pic>
        <p:nvPicPr>
          <p:cNvPr id="6" name="Tijdelijke aanduiding voor inhoud 5"/>
          <p:cNvPicPr>
            <a:picLocks noGrp="1" noChangeAspect="1"/>
          </p:cNvPicPr>
          <p:nvPr>
            <p:ph idx="10"/>
          </p:nvPr>
        </p:nvPicPr>
        <p:blipFill>
          <a:blip r:embed="rId3" cstate="screen">
            <a:extLst>
              <a:ext uri="{28A0092B-C50C-407E-A947-70E740481C1C}">
                <a14:useLocalDpi xmlns:a14="http://schemas.microsoft.com/office/drawing/2010/main"/>
              </a:ext>
            </a:extLst>
          </a:blip>
          <a:stretch>
            <a:fillRect/>
          </a:stretch>
        </p:blipFill>
        <p:spPr>
          <a:xfrm>
            <a:off x="6400800" y="1381034"/>
            <a:ext cx="5181600" cy="4095931"/>
          </a:xfrm>
          <a:prstGeom prst="rect">
            <a:avLst/>
          </a:prstGeom>
        </p:spPr>
      </p:pic>
      <p:sp>
        <p:nvSpPr>
          <p:cNvPr id="7" name="Tekstvak 6"/>
          <p:cNvSpPr txBox="1"/>
          <p:nvPr/>
        </p:nvSpPr>
        <p:spPr>
          <a:xfrm>
            <a:off x="6436014" y="1011702"/>
            <a:ext cx="4968552" cy="369332"/>
          </a:xfrm>
          <a:prstGeom prst="rect">
            <a:avLst/>
          </a:prstGeom>
          <a:noFill/>
        </p:spPr>
        <p:txBody>
          <a:bodyPr wrap="square" rtlCol="0">
            <a:spAutoFit/>
          </a:bodyPr>
          <a:lstStyle/>
          <a:p>
            <a:r>
              <a:rPr lang="nl-BE" dirty="0"/>
              <a:t>Waterschap Dommel</a:t>
            </a:r>
          </a:p>
        </p:txBody>
      </p:sp>
      <p:sp>
        <p:nvSpPr>
          <p:cNvPr id="8" name="Tekstvak 7"/>
          <p:cNvSpPr txBox="1"/>
          <p:nvPr/>
        </p:nvSpPr>
        <p:spPr>
          <a:xfrm>
            <a:off x="223117" y="1070631"/>
            <a:ext cx="5616624" cy="369332"/>
          </a:xfrm>
          <a:prstGeom prst="rect">
            <a:avLst/>
          </a:prstGeom>
          <a:noFill/>
        </p:spPr>
        <p:txBody>
          <a:bodyPr wrap="square" rtlCol="0">
            <a:spAutoFit/>
          </a:bodyPr>
          <a:lstStyle/>
          <a:p>
            <a:r>
              <a:rPr lang="nl-BE" dirty="0"/>
              <a:t>Waterschap Brabantse Delta</a:t>
            </a:r>
          </a:p>
        </p:txBody>
      </p:sp>
    </p:spTree>
    <p:extLst>
      <p:ext uri="{BB962C8B-B14F-4D97-AF65-F5344CB8AC3E}">
        <p14:creationId xmlns:p14="http://schemas.microsoft.com/office/powerpoint/2010/main" val="393901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Advies tijdelijke onttrekkingsverboden</a:t>
            </a:r>
          </a:p>
        </p:txBody>
      </p:sp>
      <p:sp>
        <p:nvSpPr>
          <p:cNvPr id="3" name="Tijdelijke aanduiding voor inhoud 2"/>
          <p:cNvSpPr>
            <a:spLocks noGrp="1"/>
          </p:cNvSpPr>
          <p:nvPr>
            <p:ph idx="1"/>
          </p:nvPr>
        </p:nvSpPr>
        <p:spPr/>
        <p:txBody>
          <a:bodyPr/>
          <a:lstStyle/>
          <a:p>
            <a:r>
              <a:rPr lang="nl-BE" sz="1600" b="1" u="sng" dirty="0"/>
              <a:t>Advies CIW adviesgroep droogte:</a:t>
            </a:r>
            <a:r>
              <a:rPr lang="nl-BE" sz="1600" dirty="0"/>
              <a:t/>
            </a:r>
            <a:br>
              <a:rPr lang="nl-BE" sz="1600" dirty="0"/>
            </a:br>
            <a:r>
              <a:rPr lang="nl-BE" sz="1600" dirty="0"/>
              <a:t>Op basis van de bespreking van de toestand, wordt voorgesteld om het kader voor beoordeling van de ecologische kwetsbaarheid van oppervlaktewater bij droogte toe te passen in heel Vlaanderen en over te gaan tot het nemen van tijdelijke onttrekkingsverboden volgens dit kader en dit bovenop de reeds geldende (semi-) permanente onttrekkingsverboden voor ecologisch zeer kwetsbare waterlopen.</a:t>
            </a:r>
          </a:p>
          <a:p>
            <a:pPr marL="0" indent="0">
              <a:buNone/>
            </a:pPr>
            <a:endParaRPr lang="nl-BE" sz="1600" dirty="0"/>
          </a:p>
          <a:p>
            <a:r>
              <a:rPr lang="nl-BE" sz="1600" dirty="0"/>
              <a:t>Gelet op de geldende maatregelen stelt de adviesgroep voor om het beheerniveau op te schalen van niveau 0 (normaal beheer – code groen) naar niveau 1 (preventieve maatregelen – code geel).</a:t>
            </a:r>
          </a:p>
          <a:p>
            <a:endParaRPr lang="nl-BE" dirty="0"/>
          </a:p>
        </p:txBody>
      </p:sp>
      <p:pic>
        <p:nvPicPr>
          <p:cNvPr id="6" name="Tijdelijke aanduiding voor inhoud 5"/>
          <p:cNvPicPr>
            <a:picLocks noGrp="1" noChangeAspect="1"/>
          </p:cNvPicPr>
          <p:nvPr>
            <p:ph idx="10"/>
          </p:nvPr>
        </p:nvPicPr>
        <p:blipFill>
          <a:blip r:embed="rId2" cstate="screen">
            <a:extLst>
              <a:ext uri="{28A0092B-C50C-407E-A947-70E740481C1C}">
                <a14:useLocalDpi xmlns:a14="http://schemas.microsoft.com/office/drawing/2010/main"/>
              </a:ext>
            </a:extLst>
          </a:blip>
          <a:stretch>
            <a:fillRect/>
          </a:stretch>
        </p:blipFill>
        <p:spPr>
          <a:xfrm>
            <a:off x="5932567" y="1219200"/>
            <a:ext cx="6258425" cy="4419600"/>
          </a:xfrm>
        </p:spPr>
      </p:pic>
    </p:spTree>
    <p:extLst>
      <p:ext uri="{BB962C8B-B14F-4D97-AF65-F5344CB8AC3E}">
        <p14:creationId xmlns:p14="http://schemas.microsoft.com/office/powerpoint/2010/main" val="4247296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Advies tijdelijke onttrekkingsverboden</a:t>
            </a:r>
          </a:p>
        </p:txBody>
      </p:sp>
      <p:graphicFrame>
        <p:nvGraphicFramePr>
          <p:cNvPr id="5" name="Tabel 4"/>
          <p:cNvGraphicFramePr>
            <a:graphicFrameLocks noGrp="1"/>
          </p:cNvGraphicFramePr>
          <p:nvPr>
            <p:extLst>
              <p:ext uri="{D42A27DB-BD31-4B8C-83A1-F6EECF244321}">
                <p14:modId xmlns:p14="http://schemas.microsoft.com/office/powerpoint/2010/main" val="859023090"/>
              </p:ext>
            </p:extLst>
          </p:nvPr>
        </p:nvGraphicFramePr>
        <p:xfrm>
          <a:off x="551384" y="1844824"/>
          <a:ext cx="5256584" cy="2226284"/>
        </p:xfrm>
        <a:graphic>
          <a:graphicData uri="http://schemas.openxmlformats.org/drawingml/2006/table">
            <a:tbl>
              <a:tblPr firstRow="1" firstCol="1" bandRow="1">
                <a:tableStyleId>{F5AB1C69-6EDB-4FF4-983F-18BD219EF322}</a:tableStyleId>
              </a:tblPr>
              <a:tblGrid>
                <a:gridCol w="1314146">
                  <a:extLst>
                    <a:ext uri="{9D8B030D-6E8A-4147-A177-3AD203B41FA5}">
                      <a16:colId xmlns:a16="http://schemas.microsoft.com/office/drawing/2014/main" val="3180329931"/>
                    </a:ext>
                  </a:extLst>
                </a:gridCol>
                <a:gridCol w="1314146">
                  <a:extLst>
                    <a:ext uri="{9D8B030D-6E8A-4147-A177-3AD203B41FA5}">
                      <a16:colId xmlns:a16="http://schemas.microsoft.com/office/drawing/2014/main" val="2285253076"/>
                    </a:ext>
                  </a:extLst>
                </a:gridCol>
                <a:gridCol w="1314146">
                  <a:extLst>
                    <a:ext uri="{9D8B030D-6E8A-4147-A177-3AD203B41FA5}">
                      <a16:colId xmlns:a16="http://schemas.microsoft.com/office/drawing/2014/main" val="2423233235"/>
                    </a:ext>
                  </a:extLst>
                </a:gridCol>
                <a:gridCol w="1314146">
                  <a:extLst>
                    <a:ext uri="{9D8B030D-6E8A-4147-A177-3AD203B41FA5}">
                      <a16:colId xmlns:a16="http://schemas.microsoft.com/office/drawing/2014/main" val="2519280861"/>
                    </a:ext>
                  </a:extLst>
                </a:gridCol>
              </a:tblGrid>
              <a:tr h="321237">
                <a:tc>
                  <a:txBody>
                    <a:bodyPr/>
                    <a:lstStyle/>
                    <a:p>
                      <a:pPr>
                        <a:lnSpc>
                          <a:spcPct val="107000"/>
                        </a:lnSpc>
                        <a:spcAft>
                          <a:spcPts val="0"/>
                        </a:spcAft>
                      </a:pPr>
                      <a:r>
                        <a:rPr lang="nl-BE" sz="800" dirty="0">
                          <a:effectLst/>
                        </a:rPr>
                        <a:t> </a:t>
                      </a:r>
                      <a:endParaRPr lang="nl-B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0" marB="0"/>
                </a:tc>
                <a:tc>
                  <a:txBody>
                    <a:bodyPr/>
                    <a:lstStyle/>
                    <a:p>
                      <a:pPr>
                        <a:lnSpc>
                          <a:spcPct val="107000"/>
                        </a:lnSpc>
                        <a:spcAft>
                          <a:spcPts val="0"/>
                        </a:spcAft>
                      </a:pPr>
                      <a:r>
                        <a:rPr lang="nl-BE" sz="800" dirty="0">
                          <a:effectLst/>
                        </a:rPr>
                        <a:t>Zeer kwetsbaar</a:t>
                      </a:r>
                      <a:endParaRPr lang="nl-B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0" marB="0"/>
                </a:tc>
                <a:tc>
                  <a:txBody>
                    <a:bodyPr/>
                    <a:lstStyle/>
                    <a:p>
                      <a:pPr>
                        <a:lnSpc>
                          <a:spcPct val="107000"/>
                        </a:lnSpc>
                        <a:spcAft>
                          <a:spcPts val="0"/>
                        </a:spcAft>
                      </a:pPr>
                      <a:r>
                        <a:rPr lang="nl-BE" sz="800" dirty="0">
                          <a:effectLst/>
                        </a:rPr>
                        <a:t>kwetsbaar</a:t>
                      </a:r>
                      <a:endParaRPr lang="nl-B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0" marB="0"/>
                </a:tc>
                <a:tc>
                  <a:txBody>
                    <a:bodyPr/>
                    <a:lstStyle/>
                    <a:p>
                      <a:pPr>
                        <a:lnSpc>
                          <a:spcPct val="107000"/>
                        </a:lnSpc>
                        <a:spcAft>
                          <a:spcPts val="0"/>
                        </a:spcAft>
                      </a:pPr>
                      <a:r>
                        <a:rPr lang="nl-BE" sz="800" dirty="0">
                          <a:effectLst/>
                        </a:rPr>
                        <a:t>Minder kwetsbaar</a:t>
                      </a:r>
                      <a:endParaRPr lang="nl-B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0" marB="0"/>
                </a:tc>
                <a:extLst>
                  <a:ext uri="{0D108BD9-81ED-4DB2-BD59-A6C34878D82A}">
                    <a16:rowId xmlns:a16="http://schemas.microsoft.com/office/drawing/2014/main" val="1623470404"/>
                  </a:ext>
                </a:extLst>
              </a:tr>
              <a:tr h="526440">
                <a:tc>
                  <a:txBody>
                    <a:bodyPr/>
                    <a:lstStyle/>
                    <a:p>
                      <a:pPr>
                        <a:lnSpc>
                          <a:spcPct val="107000"/>
                        </a:lnSpc>
                        <a:spcAft>
                          <a:spcPts val="0"/>
                        </a:spcAft>
                      </a:pPr>
                      <a:r>
                        <a:rPr lang="nl-BE" sz="800" dirty="0">
                          <a:effectLst/>
                        </a:rPr>
                        <a:t>Kleine beek (incl. bronbeek)</a:t>
                      </a:r>
                      <a:endParaRPr lang="nl-B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0" marB="0"/>
                </a:tc>
                <a:tc>
                  <a:txBody>
                    <a:bodyPr/>
                    <a:lstStyle/>
                    <a:p>
                      <a:pPr algn="ctr">
                        <a:lnSpc>
                          <a:spcPct val="107000"/>
                        </a:lnSpc>
                        <a:spcAft>
                          <a:spcPts val="0"/>
                        </a:spcAft>
                      </a:pPr>
                      <a:r>
                        <a:rPr lang="nl-BE" sz="1100" dirty="0"/>
                        <a:t> Permanent verbod</a:t>
                      </a:r>
                      <a:endParaRPr lang="nl-BE" sz="1100" dirty="0">
                        <a:solidFill>
                          <a:schemeClr val="tx2"/>
                        </a:solidFill>
                        <a:latin typeface="Verdana"/>
                        <a:ea typeface="ＭＳ Ｐゴシック" charset="-128"/>
                        <a:cs typeface="Verdana"/>
                      </a:endParaRPr>
                    </a:p>
                  </a:txBody>
                  <a:tcPr marL="42863" marR="42863" marT="0" marB="0"/>
                </a:tc>
                <a:tc>
                  <a:txBody>
                    <a:bodyPr/>
                    <a:lstStyle/>
                    <a:p>
                      <a:pPr algn="ctr">
                        <a:lnSpc>
                          <a:spcPct val="107000"/>
                        </a:lnSpc>
                        <a:spcAft>
                          <a:spcPts val="0"/>
                        </a:spcAft>
                      </a:pPr>
                      <a:r>
                        <a:rPr lang="nl-BE" sz="1100" dirty="0"/>
                        <a:t>P10</a:t>
                      </a:r>
                    </a:p>
                    <a:p>
                      <a:pPr algn="ctr">
                        <a:lnSpc>
                          <a:spcPct val="107000"/>
                        </a:lnSpc>
                        <a:spcAft>
                          <a:spcPts val="0"/>
                        </a:spcAft>
                      </a:pPr>
                      <a:r>
                        <a:rPr lang="nl-BE" sz="1100" dirty="0"/>
                        <a:t>(of 25 cm)</a:t>
                      </a:r>
                      <a:endParaRPr lang="nl-BE" sz="1100" dirty="0">
                        <a:solidFill>
                          <a:schemeClr val="tx2"/>
                        </a:solidFill>
                        <a:latin typeface="Verdana"/>
                        <a:ea typeface="ＭＳ Ｐゴシック" charset="-128"/>
                        <a:cs typeface="Verdana"/>
                      </a:endParaRPr>
                    </a:p>
                  </a:txBody>
                  <a:tcPr marL="42863" marR="42863" marT="0" marB="0"/>
                </a:tc>
                <a:tc>
                  <a:txBody>
                    <a:bodyPr/>
                    <a:lstStyle/>
                    <a:p>
                      <a:pPr algn="ctr">
                        <a:lnSpc>
                          <a:spcPct val="107000"/>
                        </a:lnSpc>
                        <a:spcAft>
                          <a:spcPts val="0"/>
                        </a:spcAft>
                      </a:pPr>
                      <a:r>
                        <a:rPr lang="nl-BE" sz="1100" dirty="0"/>
                        <a:t>P5 </a:t>
                      </a:r>
                    </a:p>
                    <a:p>
                      <a:pPr algn="ctr">
                        <a:lnSpc>
                          <a:spcPct val="107000"/>
                        </a:lnSpc>
                        <a:spcAft>
                          <a:spcPts val="0"/>
                        </a:spcAft>
                      </a:pPr>
                      <a:r>
                        <a:rPr lang="nl-BE" sz="1100" dirty="0"/>
                        <a:t>(of 20 cm)</a:t>
                      </a:r>
                      <a:endParaRPr lang="nl-BE" sz="1100" dirty="0">
                        <a:solidFill>
                          <a:schemeClr val="tx2"/>
                        </a:solidFill>
                        <a:latin typeface="Verdana"/>
                        <a:ea typeface="ＭＳ Ｐゴシック" charset="-128"/>
                        <a:cs typeface="Verdana"/>
                      </a:endParaRPr>
                    </a:p>
                  </a:txBody>
                  <a:tcPr marL="42863" marR="42863" marT="0" marB="0"/>
                </a:tc>
                <a:extLst>
                  <a:ext uri="{0D108BD9-81ED-4DB2-BD59-A6C34878D82A}">
                    <a16:rowId xmlns:a16="http://schemas.microsoft.com/office/drawing/2014/main" val="1441879577"/>
                  </a:ext>
                </a:extLst>
              </a:tr>
              <a:tr h="592483">
                <a:tc>
                  <a:txBody>
                    <a:bodyPr/>
                    <a:lstStyle/>
                    <a:p>
                      <a:pPr>
                        <a:lnSpc>
                          <a:spcPct val="107000"/>
                        </a:lnSpc>
                        <a:spcAft>
                          <a:spcPts val="0"/>
                        </a:spcAft>
                      </a:pPr>
                      <a:r>
                        <a:rPr lang="nl-BE" sz="800">
                          <a:effectLst/>
                        </a:rPr>
                        <a:t>Grote beek</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0" marB="0"/>
                </a:tc>
                <a:tc>
                  <a:txBody>
                    <a:bodyPr/>
                    <a:lstStyle/>
                    <a:p>
                      <a:pPr algn="ctr">
                        <a:lnSpc>
                          <a:spcPct val="107000"/>
                        </a:lnSpc>
                        <a:spcAft>
                          <a:spcPts val="0"/>
                        </a:spcAft>
                      </a:pPr>
                      <a:r>
                        <a:rPr lang="nl-BE" sz="1100" dirty="0"/>
                        <a:t>P10</a:t>
                      </a:r>
                    </a:p>
                    <a:p>
                      <a:pPr algn="ctr">
                        <a:lnSpc>
                          <a:spcPct val="107000"/>
                        </a:lnSpc>
                        <a:spcAft>
                          <a:spcPts val="0"/>
                        </a:spcAft>
                      </a:pPr>
                      <a:r>
                        <a:rPr lang="nl-BE" sz="1100" dirty="0"/>
                        <a:t>(of 50 cm)</a:t>
                      </a:r>
                      <a:endParaRPr lang="nl-BE" sz="1100" dirty="0">
                        <a:solidFill>
                          <a:schemeClr val="tx2"/>
                        </a:solidFill>
                        <a:latin typeface="Verdana"/>
                        <a:ea typeface="ＭＳ Ｐゴシック" charset="-128"/>
                        <a:cs typeface="Verdana"/>
                      </a:endParaRPr>
                    </a:p>
                  </a:txBody>
                  <a:tcPr marL="42863" marR="42863" marT="0" marB="0"/>
                </a:tc>
                <a:tc>
                  <a:txBody>
                    <a:bodyPr/>
                    <a:lstStyle/>
                    <a:p>
                      <a:pPr algn="ctr">
                        <a:lnSpc>
                          <a:spcPct val="107000"/>
                        </a:lnSpc>
                        <a:spcAft>
                          <a:spcPts val="0"/>
                        </a:spcAft>
                      </a:pPr>
                      <a:r>
                        <a:rPr lang="nl-BE" sz="1100" dirty="0"/>
                        <a:t>P5 </a:t>
                      </a:r>
                    </a:p>
                    <a:p>
                      <a:pPr algn="ctr">
                        <a:lnSpc>
                          <a:spcPct val="107000"/>
                        </a:lnSpc>
                        <a:spcAft>
                          <a:spcPts val="0"/>
                        </a:spcAft>
                      </a:pPr>
                      <a:r>
                        <a:rPr lang="nl-BE" sz="1100" dirty="0"/>
                        <a:t>(of 40 cm)</a:t>
                      </a:r>
                      <a:endParaRPr lang="nl-BE" sz="1100" dirty="0">
                        <a:solidFill>
                          <a:schemeClr val="tx2"/>
                        </a:solidFill>
                        <a:latin typeface="Verdana"/>
                        <a:ea typeface="ＭＳ Ｐゴシック" charset="-128"/>
                        <a:cs typeface="Verdana"/>
                      </a:endParaRPr>
                    </a:p>
                  </a:txBody>
                  <a:tcPr marL="42863" marR="42863" marT="0" marB="0"/>
                </a:tc>
                <a:tc>
                  <a:txBody>
                    <a:bodyPr/>
                    <a:lstStyle/>
                    <a:p>
                      <a:pPr algn="ctr">
                        <a:lnSpc>
                          <a:spcPct val="107000"/>
                        </a:lnSpc>
                        <a:spcAft>
                          <a:spcPts val="0"/>
                        </a:spcAft>
                      </a:pPr>
                      <a:r>
                        <a:rPr lang="nl-BE" sz="1100" dirty="0"/>
                        <a:t>P2</a:t>
                      </a:r>
                    </a:p>
                    <a:p>
                      <a:pPr algn="ctr">
                        <a:lnSpc>
                          <a:spcPct val="107000"/>
                        </a:lnSpc>
                        <a:spcAft>
                          <a:spcPts val="0"/>
                        </a:spcAft>
                      </a:pPr>
                      <a:r>
                        <a:rPr lang="nl-BE" sz="1100" dirty="0"/>
                        <a:t>(of 25 cm)</a:t>
                      </a:r>
                      <a:endParaRPr lang="nl-BE" sz="1100" dirty="0">
                        <a:solidFill>
                          <a:schemeClr val="tx2"/>
                        </a:solidFill>
                        <a:latin typeface="Verdana"/>
                        <a:ea typeface="ＭＳ Ｐゴシック" charset="-128"/>
                        <a:cs typeface="Verdana"/>
                      </a:endParaRPr>
                    </a:p>
                  </a:txBody>
                  <a:tcPr marL="42863" marR="42863" marT="0" marB="0"/>
                </a:tc>
                <a:extLst>
                  <a:ext uri="{0D108BD9-81ED-4DB2-BD59-A6C34878D82A}">
                    <a16:rowId xmlns:a16="http://schemas.microsoft.com/office/drawing/2014/main" val="3415862913"/>
                  </a:ext>
                </a:extLst>
              </a:tr>
              <a:tr h="786124">
                <a:tc>
                  <a:txBody>
                    <a:bodyPr/>
                    <a:lstStyle/>
                    <a:p>
                      <a:pPr>
                        <a:lnSpc>
                          <a:spcPct val="107000"/>
                        </a:lnSpc>
                        <a:spcAft>
                          <a:spcPts val="0"/>
                        </a:spcAft>
                      </a:pPr>
                      <a:r>
                        <a:rPr lang="nl-BE" sz="800">
                          <a:effectLst/>
                        </a:rPr>
                        <a:t>Kleine, grote en zeer grote rivier</a:t>
                      </a:r>
                      <a:endParaRPr lang="nl-BE" sz="800">
                        <a:effectLst/>
                        <a:latin typeface="Calibri" panose="020F0502020204030204" pitchFamily="34" charset="0"/>
                        <a:ea typeface="Calibri" panose="020F0502020204030204" pitchFamily="34" charset="0"/>
                        <a:cs typeface="Times New Roman" panose="02020603050405020304" pitchFamily="18" charset="0"/>
                      </a:endParaRPr>
                    </a:p>
                  </a:txBody>
                  <a:tcPr marL="42863" marR="42863" marT="0" marB="0"/>
                </a:tc>
                <a:tc>
                  <a:txBody>
                    <a:bodyPr/>
                    <a:lstStyle/>
                    <a:p>
                      <a:pPr algn="ctr">
                        <a:lnSpc>
                          <a:spcPct val="107000"/>
                        </a:lnSpc>
                        <a:spcAft>
                          <a:spcPts val="0"/>
                        </a:spcAft>
                      </a:pPr>
                      <a:r>
                        <a:rPr lang="nl-BE" sz="1100" dirty="0"/>
                        <a:t>P5 </a:t>
                      </a:r>
                    </a:p>
                    <a:p>
                      <a:pPr algn="ctr">
                        <a:lnSpc>
                          <a:spcPct val="107000"/>
                        </a:lnSpc>
                        <a:spcAft>
                          <a:spcPts val="0"/>
                        </a:spcAft>
                      </a:pPr>
                      <a:r>
                        <a:rPr lang="nl-BE" sz="1100" dirty="0"/>
                        <a:t>(of 75 cm)</a:t>
                      </a:r>
                      <a:endParaRPr lang="nl-BE" sz="1100" dirty="0">
                        <a:solidFill>
                          <a:schemeClr val="tx2"/>
                        </a:solidFill>
                        <a:latin typeface="Verdana"/>
                        <a:ea typeface="ＭＳ Ｐゴシック" charset="-128"/>
                        <a:cs typeface="Verdana"/>
                      </a:endParaRPr>
                    </a:p>
                  </a:txBody>
                  <a:tcPr marL="42863" marR="42863" marT="0" marB="0"/>
                </a:tc>
                <a:tc>
                  <a:txBody>
                    <a:bodyPr/>
                    <a:lstStyle/>
                    <a:p>
                      <a:pPr algn="ctr">
                        <a:lnSpc>
                          <a:spcPct val="107000"/>
                        </a:lnSpc>
                        <a:spcAft>
                          <a:spcPts val="0"/>
                        </a:spcAft>
                      </a:pPr>
                      <a:r>
                        <a:rPr lang="nl-BE" sz="1100" dirty="0"/>
                        <a:t>P2</a:t>
                      </a:r>
                    </a:p>
                    <a:p>
                      <a:pPr algn="ctr">
                        <a:lnSpc>
                          <a:spcPct val="107000"/>
                        </a:lnSpc>
                        <a:spcAft>
                          <a:spcPts val="0"/>
                        </a:spcAft>
                      </a:pPr>
                      <a:r>
                        <a:rPr lang="nl-BE" sz="1100" dirty="0"/>
                        <a:t>(of 50 cm)</a:t>
                      </a:r>
                      <a:endParaRPr lang="nl-BE" sz="1100" dirty="0">
                        <a:solidFill>
                          <a:schemeClr val="tx2"/>
                        </a:solidFill>
                        <a:latin typeface="Verdana"/>
                        <a:ea typeface="ＭＳ Ｐゴシック" charset="-128"/>
                        <a:cs typeface="Verdana"/>
                      </a:endParaRPr>
                    </a:p>
                  </a:txBody>
                  <a:tcPr marL="42863" marR="42863" marT="0" marB="0"/>
                </a:tc>
                <a:tc>
                  <a:txBody>
                    <a:bodyPr/>
                    <a:lstStyle/>
                    <a:p>
                      <a:pPr algn="ctr">
                        <a:lnSpc>
                          <a:spcPct val="107000"/>
                        </a:lnSpc>
                        <a:spcAft>
                          <a:spcPts val="0"/>
                        </a:spcAft>
                      </a:pPr>
                      <a:r>
                        <a:rPr lang="nl-BE" sz="1100" dirty="0"/>
                        <a:t>Geen beperkingen</a:t>
                      </a:r>
                      <a:endParaRPr lang="nl-BE" sz="1100" dirty="0">
                        <a:solidFill>
                          <a:schemeClr val="tx2"/>
                        </a:solidFill>
                        <a:latin typeface="Verdana"/>
                        <a:ea typeface="ＭＳ Ｐゴシック" charset="-128"/>
                        <a:cs typeface="Verdana"/>
                      </a:endParaRPr>
                    </a:p>
                  </a:txBody>
                  <a:tcPr marL="42863" marR="42863" marT="0" marB="0"/>
                </a:tc>
                <a:extLst>
                  <a:ext uri="{0D108BD9-81ED-4DB2-BD59-A6C34878D82A}">
                    <a16:rowId xmlns:a16="http://schemas.microsoft.com/office/drawing/2014/main" val="1017407257"/>
                  </a:ext>
                </a:extLst>
              </a:tr>
            </a:tbl>
          </a:graphicData>
        </a:graphic>
      </p:graphicFrame>
      <p:pic>
        <p:nvPicPr>
          <p:cNvPr id="6" name="Tijdelijke aanduiding voor inhoud 3"/>
          <p:cNvPicPr>
            <a:picLocks noGrp="1" noChangeAspect="1"/>
          </p:cNvPicPr>
          <p:nvPr>
            <p:ph idx="10"/>
          </p:nvPr>
        </p:nvPicPr>
        <p:blipFill>
          <a:blip r:embed="rId2" cstate="screen">
            <a:extLst>
              <a:ext uri="{28A0092B-C50C-407E-A947-70E740481C1C}">
                <a14:useLocalDpi xmlns:a14="http://schemas.microsoft.com/office/drawing/2010/main"/>
              </a:ext>
            </a:extLst>
          </a:blip>
          <a:stretch>
            <a:fillRect/>
          </a:stretch>
        </p:blipFill>
        <p:spPr>
          <a:xfrm>
            <a:off x="6400800" y="1614793"/>
            <a:ext cx="5181600" cy="3628414"/>
          </a:xfrm>
          <a:prstGeom prst="rect">
            <a:avLst/>
          </a:prstGeom>
        </p:spPr>
      </p:pic>
      <p:sp>
        <p:nvSpPr>
          <p:cNvPr id="7" name="Tekstvak 6"/>
          <p:cNvSpPr txBox="1"/>
          <p:nvPr/>
        </p:nvSpPr>
        <p:spPr>
          <a:xfrm>
            <a:off x="609600" y="4365104"/>
            <a:ext cx="5198368" cy="646331"/>
          </a:xfrm>
          <a:prstGeom prst="rect">
            <a:avLst/>
          </a:prstGeom>
          <a:noFill/>
        </p:spPr>
        <p:txBody>
          <a:bodyPr wrap="square" rtlCol="0">
            <a:spAutoFit/>
          </a:bodyPr>
          <a:lstStyle/>
          <a:p>
            <a:r>
              <a:rPr lang="nl-BE" dirty="0">
                <a:solidFill>
                  <a:schemeClr val="tx2"/>
                </a:solidFill>
              </a:rPr>
              <a:t>Dynamisch en gedifferentieerd kader op maat van elk stroomgebied</a:t>
            </a:r>
          </a:p>
        </p:txBody>
      </p:sp>
    </p:spTree>
    <p:extLst>
      <p:ext uri="{BB962C8B-B14F-4D97-AF65-F5344CB8AC3E}">
        <p14:creationId xmlns:p14="http://schemas.microsoft.com/office/powerpoint/2010/main" val="353387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71971" y="1195741"/>
            <a:ext cx="7120029" cy="3994948"/>
          </a:xfrm>
          <a:prstGeom prst="rect">
            <a:avLst/>
          </a:prstGeom>
        </p:spPr>
      </p:pic>
      <p:pic>
        <p:nvPicPr>
          <p:cNvPr id="6" name="Afbeelding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903" y="1700808"/>
            <a:ext cx="4987068" cy="2736304"/>
          </a:xfrm>
          <a:prstGeom prst="rect">
            <a:avLst/>
          </a:prstGeom>
        </p:spPr>
      </p:pic>
      <p:sp>
        <p:nvSpPr>
          <p:cNvPr id="2" name="Titel 1"/>
          <p:cNvSpPr>
            <a:spLocks noGrp="1"/>
          </p:cNvSpPr>
          <p:nvPr>
            <p:ph type="title"/>
          </p:nvPr>
        </p:nvSpPr>
        <p:spPr/>
        <p:txBody>
          <a:bodyPr/>
          <a:lstStyle/>
          <a:p>
            <a:r>
              <a:rPr lang="nl-BE" dirty="0"/>
              <a:t>Advies tijdelijke onttrekkingsverboden</a:t>
            </a:r>
          </a:p>
        </p:txBody>
      </p:sp>
      <p:cxnSp>
        <p:nvCxnSpPr>
          <p:cNvPr id="7" name="Rechte verbindingslijn met pijl 6"/>
          <p:cNvCxnSpPr/>
          <p:nvPr/>
        </p:nvCxnSpPr>
        <p:spPr>
          <a:xfrm>
            <a:off x="2855640" y="2276872"/>
            <a:ext cx="378637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kstvak 8"/>
          <p:cNvSpPr txBox="1"/>
          <p:nvPr/>
        </p:nvSpPr>
        <p:spPr>
          <a:xfrm>
            <a:off x="263352" y="5443934"/>
            <a:ext cx="11740609" cy="369332"/>
          </a:xfrm>
          <a:prstGeom prst="rect">
            <a:avLst/>
          </a:prstGeom>
          <a:noFill/>
        </p:spPr>
        <p:txBody>
          <a:bodyPr wrap="square" rtlCol="0">
            <a:spAutoFit/>
          </a:bodyPr>
          <a:lstStyle/>
          <a:p>
            <a:r>
              <a:rPr lang="nl-BE" dirty="0"/>
              <a:t>Kleine Aa = Minder kwetsbare kleine beek &gt;&gt;&gt;Ecologisch minimum = P5</a:t>
            </a:r>
          </a:p>
        </p:txBody>
      </p:sp>
    </p:spTree>
    <p:extLst>
      <p:ext uri="{BB962C8B-B14F-4D97-AF65-F5344CB8AC3E}">
        <p14:creationId xmlns:p14="http://schemas.microsoft.com/office/powerpoint/2010/main" val="3926002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Advies tijdelijke onttrekkingsverboden</a:t>
            </a:r>
          </a:p>
        </p:txBody>
      </p:sp>
      <p:pic>
        <p:nvPicPr>
          <p:cNvPr id="3" name="Tijdelijke aanduiding voor inhoud 2"/>
          <p:cNvPicPr>
            <a:picLocks noGrp="1" noChangeAspect="1"/>
          </p:cNvPicPr>
          <p:nvPr>
            <p:ph idx="10"/>
          </p:nvPr>
        </p:nvPicPr>
        <p:blipFill>
          <a:blip r:embed="rId2" cstate="screen">
            <a:extLst>
              <a:ext uri="{28A0092B-C50C-407E-A947-70E740481C1C}">
                <a14:useLocalDpi xmlns:a14="http://schemas.microsoft.com/office/drawing/2010/main"/>
              </a:ext>
            </a:extLst>
          </a:blip>
          <a:stretch>
            <a:fillRect/>
          </a:stretch>
        </p:blipFill>
        <p:spPr>
          <a:xfrm>
            <a:off x="4943872" y="1219200"/>
            <a:ext cx="7222856" cy="4082008"/>
          </a:xfrm>
          <a:prstGeom prst="rect">
            <a:avLst/>
          </a:prstGeom>
        </p:spPr>
      </p:pic>
      <p:sp>
        <p:nvSpPr>
          <p:cNvPr id="4" name="Tekstvak 3"/>
          <p:cNvSpPr txBox="1"/>
          <p:nvPr/>
        </p:nvSpPr>
        <p:spPr>
          <a:xfrm>
            <a:off x="4943872" y="5445224"/>
            <a:ext cx="6768752" cy="646331"/>
          </a:xfrm>
          <a:prstGeom prst="rect">
            <a:avLst/>
          </a:prstGeom>
          <a:noFill/>
        </p:spPr>
        <p:txBody>
          <a:bodyPr wrap="square" rtlCol="0">
            <a:spAutoFit/>
          </a:bodyPr>
          <a:lstStyle/>
          <a:p>
            <a:r>
              <a:rPr lang="nl-BE" dirty="0">
                <a:solidFill>
                  <a:schemeClr val="tx2"/>
                </a:solidFill>
              </a:rPr>
              <a:t>Actueel debiet varieert afhankelijk van lozing RWZI tussen 0,00 – 0,02 m³/s</a:t>
            </a:r>
          </a:p>
        </p:txBody>
      </p:sp>
      <p:pic>
        <p:nvPicPr>
          <p:cNvPr id="8" name="Picture 2" descr="https://lh3.googleusercontent.com/nhebj66w7hXXpAd_8xA9CHVhkvvUgVhda3QhGghDoJ4AeRQA3ZSAIUK-4IxJvXdkefSByguWHthcw0yQ1Smzi6Y0kfBnNllUSqfZyQN-Z3O_myEETc6BoAPOl59SNKjNLJKswHiyGP5hPeXSQPoBMQMvO6v3UKNTiyatRCrbTYnYPGVZeGN0lacJRi2mdnCAvg8CBDHrJRK0KbPv17wZW815rgzSfh1SJ_Juj55iVxbvyliyKSk6YBvzdGwxWHIwf4YHaAhnDvuHBEbUaowHALd2AnmkT-ZXGXC_9ftN1mdTGOhqHDRc9e9sOSQmGSRxR_3rIKNQgTNH1q7SwMn0bsBySZF6qFySMAEXH33u2FhXY-41xqgLHVMG4sVvOhdzOYKmrvZuw72xclUXwle14cxi0uiMpwXCzH6FzSweRZSmN7X_Ogaz6SngKv6s5t8PkL87UrF7vt9FW8F3eWNif-mq3FMFELrVPQpsM0BLqmxyAP-4Bzb3yoS60B1V_bNjOislaOFlEazgVMuRJGdycG636aHM-rpOmT4wtNfm4sZM_vmsJzSAws7V6mCcnlZ_qvfkyix8JPo2bIXm_PPptC2DHkz2naD0fITGxz6b038jiSv6V8jETn76G17kCBfdxaUaE6UEHBp50L6Lkxi5HWc6tZbNODyDDc-PhFiddp6tA45T8l0mDdPzToyOsx9rthrRLJIKP52mhoBzxzwbu36qr_wu6yB_blL6LoV9ZszKvTQRi-ckO4dlVn9u9Wc=w678-h903-no?authuser=0"/>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609600" y="1050404"/>
            <a:ext cx="3313476" cy="4419600"/>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p:cNvSpPr txBox="1"/>
          <p:nvPr/>
        </p:nvSpPr>
        <p:spPr>
          <a:xfrm>
            <a:off x="609600" y="5470004"/>
            <a:ext cx="3313476" cy="646331"/>
          </a:xfrm>
          <a:prstGeom prst="rect">
            <a:avLst/>
          </a:prstGeom>
          <a:noFill/>
        </p:spPr>
        <p:txBody>
          <a:bodyPr wrap="square" rtlCol="0">
            <a:spAutoFit/>
          </a:bodyPr>
          <a:lstStyle/>
          <a:p>
            <a:r>
              <a:rPr lang="nl-BE" dirty="0"/>
              <a:t>Kleine Aa – Kalmthout – 3/5/22 – 15 cm</a:t>
            </a:r>
          </a:p>
        </p:txBody>
      </p:sp>
    </p:spTree>
    <p:extLst>
      <p:ext uri="{BB962C8B-B14F-4D97-AF65-F5344CB8AC3E}">
        <p14:creationId xmlns:p14="http://schemas.microsoft.com/office/powerpoint/2010/main" val="1440574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Advies tijdelijke onttrekkingsverboden</a:t>
            </a:r>
          </a:p>
        </p:txBody>
      </p:sp>
      <p:sp>
        <p:nvSpPr>
          <p:cNvPr id="9" name="Tekstvak 8"/>
          <p:cNvSpPr txBox="1"/>
          <p:nvPr/>
        </p:nvSpPr>
        <p:spPr>
          <a:xfrm>
            <a:off x="263352" y="5443934"/>
            <a:ext cx="11740609" cy="369332"/>
          </a:xfrm>
          <a:prstGeom prst="rect">
            <a:avLst/>
          </a:prstGeom>
          <a:noFill/>
        </p:spPr>
        <p:txBody>
          <a:bodyPr wrap="square" rtlCol="0">
            <a:spAutoFit/>
          </a:bodyPr>
          <a:lstStyle/>
          <a:p>
            <a:r>
              <a:rPr lang="nl-BE" dirty="0"/>
              <a:t>Kleine en Grote </a:t>
            </a:r>
            <a:r>
              <a:rPr lang="nl-BE" dirty="0" err="1"/>
              <a:t>Nete</a:t>
            </a:r>
            <a:r>
              <a:rPr lang="nl-BE" dirty="0"/>
              <a:t> (1° </a:t>
            </a:r>
            <a:r>
              <a:rPr lang="nl-BE" dirty="0" err="1"/>
              <a:t>cat</a:t>
            </a:r>
            <a:r>
              <a:rPr lang="nl-BE" dirty="0"/>
              <a:t>): nog boven drempelwaarde; Grote </a:t>
            </a:r>
            <a:r>
              <a:rPr lang="nl-BE" dirty="0" err="1"/>
              <a:t>Nete</a:t>
            </a:r>
            <a:r>
              <a:rPr lang="nl-BE"/>
              <a:t> wel sterk dalend</a:t>
            </a:r>
            <a:endParaRPr lang="nl-BE" dirty="0"/>
          </a:p>
        </p:txBody>
      </p:sp>
      <p:pic>
        <p:nvPicPr>
          <p:cNvPr id="4" name="Afbeelding 3">
            <a:extLst>
              <a:ext uri="{FF2B5EF4-FFF2-40B4-BE49-F238E27FC236}">
                <a16:creationId xmlns:a16="http://schemas.microsoft.com/office/drawing/2014/main" id="{EA4E6139-3BEB-4302-BEA5-F5CAD9F8165D}"/>
              </a:ext>
            </a:extLst>
          </p:cNvPr>
          <p:cNvPicPr>
            <a:picLocks noChangeAspect="1"/>
          </p:cNvPicPr>
          <p:nvPr/>
        </p:nvPicPr>
        <p:blipFill>
          <a:blip r:embed="rId2"/>
          <a:stretch>
            <a:fillRect/>
          </a:stretch>
        </p:blipFill>
        <p:spPr>
          <a:xfrm>
            <a:off x="-18448" y="1412776"/>
            <a:ext cx="6242414" cy="3511358"/>
          </a:xfrm>
          <a:prstGeom prst="rect">
            <a:avLst/>
          </a:prstGeom>
        </p:spPr>
      </p:pic>
      <p:pic>
        <p:nvPicPr>
          <p:cNvPr id="10" name="Afbeelding 9">
            <a:extLst>
              <a:ext uri="{FF2B5EF4-FFF2-40B4-BE49-F238E27FC236}">
                <a16:creationId xmlns:a16="http://schemas.microsoft.com/office/drawing/2014/main" id="{7D412338-879F-47C7-B3A2-00E9088FF28A}"/>
              </a:ext>
            </a:extLst>
          </p:cNvPr>
          <p:cNvPicPr>
            <a:picLocks noChangeAspect="1"/>
          </p:cNvPicPr>
          <p:nvPr/>
        </p:nvPicPr>
        <p:blipFill>
          <a:blip r:embed="rId3"/>
          <a:stretch>
            <a:fillRect/>
          </a:stretch>
        </p:blipFill>
        <p:spPr>
          <a:xfrm>
            <a:off x="5932532" y="1412776"/>
            <a:ext cx="6140132" cy="3511358"/>
          </a:xfrm>
          <a:prstGeom prst="rect">
            <a:avLst/>
          </a:prstGeom>
        </p:spPr>
      </p:pic>
    </p:spTree>
    <p:extLst>
      <p:ext uri="{BB962C8B-B14F-4D97-AF65-F5344CB8AC3E}">
        <p14:creationId xmlns:p14="http://schemas.microsoft.com/office/powerpoint/2010/main" val="1403249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Advies tijdelijke onttrekkingsverboden</a:t>
            </a:r>
          </a:p>
        </p:txBody>
      </p:sp>
      <p:pic>
        <p:nvPicPr>
          <p:cNvPr id="5" name="Afbeelding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9336" y="1556792"/>
            <a:ext cx="4724590" cy="2592288"/>
          </a:xfrm>
          <a:prstGeom prst="rect">
            <a:avLst/>
          </a:prstGeom>
        </p:spPr>
      </p:pic>
      <p:cxnSp>
        <p:nvCxnSpPr>
          <p:cNvPr id="6" name="Rechte verbindingslijn met pijl 5"/>
          <p:cNvCxnSpPr/>
          <p:nvPr/>
        </p:nvCxnSpPr>
        <p:spPr>
          <a:xfrm flipV="1">
            <a:off x="3359696" y="1844824"/>
            <a:ext cx="1637384" cy="5760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kstvak 7"/>
          <p:cNvSpPr txBox="1"/>
          <p:nvPr/>
        </p:nvSpPr>
        <p:spPr>
          <a:xfrm>
            <a:off x="2711624" y="5808066"/>
            <a:ext cx="7056784" cy="369332"/>
          </a:xfrm>
          <a:prstGeom prst="rect">
            <a:avLst/>
          </a:prstGeom>
          <a:noFill/>
        </p:spPr>
        <p:txBody>
          <a:bodyPr wrap="square" rtlCol="0">
            <a:spAutoFit/>
          </a:bodyPr>
          <a:lstStyle/>
          <a:p>
            <a:r>
              <a:rPr lang="nl-BE" dirty="0"/>
              <a:t>Aa= Kwetsbare grote beek &gt;&gt;&gt; Ecologisch minimum = P5</a:t>
            </a:r>
          </a:p>
        </p:txBody>
      </p:sp>
      <p:pic>
        <p:nvPicPr>
          <p:cNvPr id="12" name="Tijdelijke aanduiding voor inhoud 11"/>
          <p:cNvPicPr>
            <a:picLocks noGrp="1" noChangeAspect="1"/>
          </p:cNvPicPr>
          <p:nvPr>
            <p:ph idx="10"/>
          </p:nvPr>
        </p:nvPicPr>
        <p:blipFill>
          <a:blip r:embed="rId3" cstate="screen">
            <a:extLst>
              <a:ext uri="{28A0092B-C50C-407E-A947-70E740481C1C}">
                <a14:useLocalDpi xmlns:a14="http://schemas.microsoft.com/office/drawing/2010/main"/>
              </a:ext>
            </a:extLst>
          </a:blip>
          <a:stretch>
            <a:fillRect/>
          </a:stretch>
        </p:blipFill>
        <p:spPr>
          <a:xfrm>
            <a:off x="4992915" y="1586853"/>
            <a:ext cx="7017782" cy="3930379"/>
          </a:xfrm>
          <a:prstGeom prst="rect">
            <a:avLst/>
          </a:prstGeom>
        </p:spPr>
      </p:pic>
    </p:spTree>
    <p:extLst>
      <p:ext uri="{BB962C8B-B14F-4D97-AF65-F5344CB8AC3E}">
        <p14:creationId xmlns:p14="http://schemas.microsoft.com/office/powerpoint/2010/main" val="1345603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Advies tijdelijke onttrekkingsverboden</a:t>
            </a:r>
          </a:p>
        </p:txBody>
      </p:sp>
      <p:pic>
        <p:nvPicPr>
          <p:cNvPr id="5" name="Tijdelijke aanduiding voor inhoud 4"/>
          <p:cNvPicPr>
            <a:picLocks noGrp="1" noChangeAspect="1"/>
          </p:cNvPicPr>
          <p:nvPr>
            <p:ph idx="10"/>
          </p:nvPr>
        </p:nvPicPr>
        <p:blipFill>
          <a:blip r:embed="rId2" cstate="screen">
            <a:extLst>
              <a:ext uri="{28A0092B-C50C-407E-A947-70E740481C1C}">
                <a14:useLocalDpi xmlns:a14="http://schemas.microsoft.com/office/drawing/2010/main"/>
              </a:ext>
            </a:extLst>
          </a:blip>
          <a:stretch>
            <a:fillRect/>
          </a:stretch>
        </p:blipFill>
        <p:spPr>
          <a:xfrm>
            <a:off x="5684088" y="3484724"/>
            <a:ext cx="5181600" cy="2914650"/>
          </a:xfrm>
        </p:spPr>
      </p:pic>
      <p:sp>
        <p:nvSpPr>
          <p:cNvPr id="6" name="Tekstvak 5"/>
          <p:cNvSpPr txBox="1"/>
          <p:nvPr/>
        </p:nvSpPr>
        <p:spPr>
          <a:xfrm>
            <a:off x="5663952" y="6398493"/>
            <a:ext cx="5181600" cy="369332"/>
          </a:xfrm>
          <a:prstGeom prst="rect">
            <a:avLst/>
          </a:prstGeom>
          <a:solidFill>
            <a:schemeClr val="bg1"/>
          </a:solidFill>
        </p:spPr>
        <p:txBody>
          <a:bodyPr wrap="square" rtlCol="0">
            <a:spAutoFit/>
          </a:bodyPr>
          <a:lstStyle/>
          <a:p>
            <a:r>
              <a:rPr lang="nl-BE" dirty="0"/>
              <a:t>Aa Oud-Turnhout 03/05/2022: 15 cm</a:t>
            </a:r>
          </a:p>
        </p:txBody>
      </p:sp>
      <p:sp>
        <p:nvSpPr>
          <p:cNvPr id="7" name="Tekstvak 6"/>
          <p:cNvSpPr txBox="1"/>
          <p:nvPr/>
        </p:nvSpPr>
        <p:spPr>
          <a:xfrm>
            <a:off x="609600" y="5372100"/>
            <a:ext cx="5400600" cy="369332"/>
          </a:xfrm>
          <a:prstGeom prst="rect">
            <a:avLst/>
          </a:prstGeom>
          <a:noFill/>
        </p:spPr>
        <p:txBody>
          <a:bodyPr wrap="square" rtlCol="0">
            <a:spAutoFit/>
          </a:bodyPr>
          <a:lstStyle/>
          <a:p>
            <a:r>
              <a:rPr lang="nl-BE" dirty="0"/>
              <a:t>Peilmeter </a:t>
            </a:r>
            <a:r>
              <a:rPr lang="nl-BE"/>
              <a:t>Aa Oud–Turnhout </a:t>
            </a:r>
            <a:r>
              <a:rPr lang="nl-BE" dirty="0"/>
              <a:t>03/05/2022</a:t>
            </a:r>
          </a:p>
        </p:txBody>
      </p:sp>
      <p:pic>
        <p:nvPicPr>
          <p:cNvPr id="9" name="Tijdelijke aanduiding voor inhoud 8"/>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609600" y="1485900"/>
            <a:ext cx="5181600" cy="3886200"/>
          </a:xfrm>
        </p:spPr>
      </p:pic>
      <p:sp>
        <p:nvSpPr>
          <p:cNvPr id="10" name="Ovaal 9"/>
          <p:cNvSpPr/>
          <p:nvPr/>
        </p:nvSpPr>
        <p:spPr>
          <a:xfrm>
            <a:off x="4439816" y="1971675"/>
            <a:ext cx="1008112" cy="1025277"/>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nl-BE"/>
          </a:p>
        </p:txBody>
      </p:sp>
      <p:pic>
        <p:nvPicPr>
          <p:cNvPr id="12" name="Afbeelding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91200" y="1459030"/>
            <a:ext cx="5688632" cy="1338707"/>
          </a:xfrm>
          <a:prstGeom prst="rect">
            <a:avLst/>
          </a:prstGeom>
        </p:spPr>
      </p:pic>
    </p:spTree>
    <p:extLst>
      <p:ext uri="{BB962C8B-B14F-4D97-AF65-F5344CB8AC3E}">
        <p14:creationId xmlns:p14="http://schemas.microsoft.com/office/powerpoint/2010/main" val="2004488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Advies tijdelijke onttrekkingsverboden</a:t>
            </a:r>
          </a:p>
        </p:txBody>
      </p:sp>
      <p:sp>
        <p:nvSpPr>
          <p:cNvPr id="3" name="Tijdelijke aanduiding voor inhoud 2"/>
          <p:cNvSpPr>
            <a:spLocks noGrp="1"/>
          </p:cNvSpPr>
          <p:nvPr>
            <p:ph idx="1"/>
          </p:nvPr>
        </p:nvSpPr>
        <p:spPr/>
        <p:txBody>
          <a:bodyPr/>
          <a:lstStyle/>
          <a:p>
            <a:r>
              <a:rPr lang="nl-BE" dirty="0"/>
              <a:t>Permanent verbod behouden</a:t>
            </a:r>
          </a:p>
          <a:p>
            <a:r>
              <a:rPr lang="nl-BE" dirty="0"/>
              <a:t>Tijdelijk verbod voor stroomgebieden Aa en Kleine Aa</a:t>
            </a:r>
          </a:p>
          <a:p>
            <a:r>
              <a:rPr lang="nl-BE" dirty="0"/>
              <a:t>Geen maatregelen in overige stroomgebieden</a:t>
            </a:r>
          </a:p>
        </p:txBody>
      </p:sp>
      <p:pic>
        <p:nvPicPr>
          <p:cNvPr id="5" name="Tijdelijke aanduiding voor inhoud 4"/>
          <p:cNvPicPr>
            <a:picLocks noGrp="1" noChangeAspect="1"/>
          </p:cNvPicPr>
          <p:nvPr>
            <p:ph idx="10"/>
          </p:nvPr>
        </p:nvPicPr>
        <p:blipFill>
          <a:blip r:embed="rId2" cstate="screen">
            <a:extLst>
              <a:ext uri="{28A0092B-C50C-407E-A947-70E740481C1C}">
                <a14:useLocalDpi xmlns:a14="http://schemas.microsoft.com/office/drawing/2010/main"/>
              </a:ext>
            </a:extLst>
          </a:blip>
          <a:stretch>
            <a:fillRect/>
          </a:stretch>
        </p:blipFill>
        <p:spPr>
          <a:xfrm>
            <a:off x="5879976" y="1219200"/>
            <a:ext cx="6267138" cy="4419600"/>
          </a:xfrm>
          <a:prstGeom prst="rect">
            <a:avLst/>
          </a:prstGeom>
        </p:spPr>
      </p:pic>
    </p:spTree>
    <p:extLst>
      <p:ext uri="{BB962C8B-B14F-4D97-AF65-F5344CB8AC3E}">
        <p14:creationId xmlns:p14="http://schemas.microsoft.com/office/powerpoint/2010/main" val="3513306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a:t>Agenda</a:t>
            </a:r>
          </a:p>
        </p:txBody>
      </p:sp>
      <p:sp>
        <p:nvSpPr>
          <p:cNvPr id="5" name="Tijdelijke aanduiding voor inhoud 4"/>
          <p:cNvSpPr>
            <a:spLocks noGrp="1"/>
          </p:cNvSpPr>
          <p:nvPr>
            <p:ph idx="1"/>
          </p:nvPr>
        </p:nvSpPr>
        <p:spPr/>
        <p:txBody>
          <a:bodyPr/>
          <a:lstStyle/>
          <a:p>
            <a:pPr lvl="0" fontAlgn="ctr"/>
            <a:r>
              <a:rPr lang="nl-BE" dirty="0"/>
              <a:t>Droogte indicatoren</a:t>
            </a:r>
          </a:p>
          <a:p>
            <a:pPr lvl="0" fontAlgn="ctr"/>
            <a:r>
              <a:rPr lang="nl-BE" dirty="0"/>
              <a:t>Advies tijdelijke onttrekkingsverboden toegepast op provincie Antwerpen</a:t>
            </a:r>
          </a:p>
        </p:txBody>
      </p:sp>
    </p:spTree>
    <p:extLst>
      <p:ext uri="{BB962C8B-B14F-4D97-AF65-F5344CB8AC3E}">
        <p14:creationId xmlns:p14="http://schemas.microsoft.com/office/powerpoint/2010/main" val="3369160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Indicatoren neerslag</a:t>
            </a:r>
          </a:p>
        </p:txBody>
      </p:sp>
      <p:pic>
        <p:nvPicPr>
          <p:cNvPr id="1028" name="Picture 4" descr="genormaliseerde index van de gecumuleerde neerslag van de afgelopen 90 dagen (SPI-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43429"/>
            <a:ext cx="8136904" cy="5695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322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Indicatoren neerslag voorspelling</a:t>
            </a:r>
          </a:p>
        </p:txBody>
      </p:sp>
      <p:pic>
        <p:nvPicPr>
          <p:cNvPr id="4" name="Picture 2" descr="https://www.meteo.be/resources/forecasts/DroughtIndex/SPI3_map_forecast_nl.png"/>
          <p:cNvPicPr>
            <a:picLocks noGrp="1" noChangeAspect="1" noChangeArrowheads="1"/>
          </p:cNvPicPr>
          <p:nvPr>
            <p:ph idx="10"/>
          </p:nvPr>
        </p:nvPicPr>
        <p:blipFill>
          <a:blip r:embed="rId2">
            <a:extLst>
              <a:ext uri="{28A0092B-C50C-407E-A947-70E740481C1C}">
                <a14:useLocalDpi xmlns:a14="http://schemas.microsoft.com/office/drawing/2010/main"/>
              </a:ext>
            </a:extLst>
          </a:blip>
          <a:srcRect/>
          <a:stretch>
            <a:fillRect/>
          </a:stretch>
        </p:blipFill>
        <p:spPr bwMode="auto">
          <a:xfrm>
            <a:off x="6400800" y="1563624"/>
            <a:ext cx="5181600" cy="3730752"/>
          </a:xfrm>
          <a:prstGeom prst="rect">
            <a:avLst/>
          </a:prstGeom>
          <a:noFill/>
          <a:extLst>
            <a:ext uri="{909E8E84-426E-40DD-AFC4-6F175D3DCCD1}">
              <a14:hiddenFill xmlns:a14="http://schemas.microsoft.com/office/drawing/2010/main">
                <a:solidFill>
                  <a:srgbClr val="FFFFFF"/>
                </a:solidFill>
              </a14:hiddenFill>
            </a:ext>
          </a:extLst>
        </p:spPr>
      </p:pic>
      <p:pic>
        <p:nvPicPr>
          <p:cNvPr id="6" name="Tijdelijke aanduiding voor inhoud 5"/>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63351" y="1628800"/>
            <a:ext cx="6287323" cy="3312368"/>
          </a:xfrm>
          <a:prstGeom prst="rect">
            <a:avLst/>
          </a:prstGeom>
        </p:spPr>
      </p:pic>
    </p:spTree>
    <p:extLst>
      <p:ext uri="{BB962C8B-B14F-4D97-AF65-F5344CB8AC3E}">
        <p14:creationId xmlns:p14="http://schemas.microsoft.com/office/powerpoint/2010/main" val="897587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Indicatoren grondwater</a:t>
            </a:r>
          </a:p>
        </p:txBody>
      </p:sp>
      <p:pic>
        <p:nvPicPr>
          <p:cNvPr id="6" name="Tijdelijke aanduiding voor inhoud 5"/>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609600" y="1908221"/>
            <a:ext cx="5181600" cy="3041557"/>
          </a:xfrm>
          <a:prstGeom prst="rect">
            <a:avLst/>
          </a:prstGeom>
        </p:spPr>
      </p:pic>
      <p:pic>
        <p:nvPicPr>
          <p:cNvPr id="4" name="Tijdelijke aanduiding voor inhoud 3"/>
          <p:cNvPicPr>
            <a:picLocks noGrp="1" noChangeAspect="1"/>
          </p:cNvPicPr>
          <p:nvPr>
            <p:ph idx="10"/>
          </p:nvPr>
        </p:nvPicPr>
        <p:blipFill>
          <a:blip r:embed="rId3" cstate="screen">
            <a:extLst>
              <a:ext uri="{28A0092B-C50C-407E-A947-70E740481C1C}">
                <a14:useLocalDpi xmlns:a14="http://schemas.microsoft.com/office/drawing/2010/main"/>
              </a:ext>
            </a:extLst>
          </a:blip>
          <a:stretch>
            <a:fillRect/>
          </a:stretch>
        </p:blipFill>
        <p:spPr>
          <a:xfrm>
            <a:off x="5879976" y="1988840"/>
            <a:ext cx="5953150" cy="2736304"/>
          </a:xfrm>
          <a:prstGeom prst="rect">
            <a:avLst/>
          </a:prstGeom>
        </p:spPr>
      </p:pic>
    </p:spTree>
    <p:extLst>
      <p:ext uri="{BB962C8B-B14F-4D97-AF65-F5344CB8AC3E}">
        <p14:creationId xmlns:p14="http://schemas.microsoft.com/office/powerpoint/2010/main" val="1388110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Indicatoren bevaarbare waterwegen</a:t>
            </a:r>
          </a:p>
        </p:txBody>
      </p:sp>
      <p:pic>
        <p:nvPicPr>
          <p:cNvPr id="5" name="Tijdelijke aanduiding voor inhoud 4"/>
          <p:cNvPicPr>
            <a:picLocks noGrp="1" noChangeAspect="1"/>
          </p:cNvPicPr>
          <p:nvPr>
            <p:ph idx="1"/>
          </p:nvPr>
        </p:nvPicPr>
        <p:blipFill>
          <a:blip r:embed="rId2"/>
          <a:stretch>
            <a:fillRect/>
          </a:stretch>
        </p:blipFill>
        <p:spPr>
          <a:xfrm>
            <a:off x="609600" y="2119404"/>
            <a:ext cx="5181600" cy="2619192"/>
          </a:xfrm>
          <a:prstGeom prst="rect">
            <a:avLst/>
          </a:prstGeom>
        </p:spPr>
      </p:pic>
      <p:pic>
        <p:nvPicPr>
          <p:cNvPr id="6" name="Tijdelijke aanduiding voor inhoud 5"/>
          <p:cNvPicPr>
            <a:picLocks noGrp="1" noChangeAspect="1"/>
          </p:cNvPicPr>
          <p:nvPr>
            <p:ph idx="10"/>
          </p:nvPr>
        </p:nvPicPr>
        <p:blipFill>
          <a:blip r:embed="rId3" cstate="screen">
            <a:extLst>
              <a:ext uri="{28A0092B-C50C-407E-A947-70E740481C1C}">
                <a14:useLocalDpi xmlns:a14="http://schemas.microsoft.com/office/drawing/2010/main"/>
              </a:ext>
            </a:extLst>
          </a:blip>
          <a:stretch>
            <a:fillRect/>
          </a:stretch>
        </p:blipFill>
        <p:spPr>
          <a:xfrm>
            <a:off x="6400800" y="2032966"/>
            <a:ext cx="5181600" cy="2792068"/>
          </a:xfrm>
          <a:prstGeom prst="rect">
            <a:avLst/>
          </a:prstGeom>
        </p:spPr>
      </p:pic>
    </p:spTree>
    <p:extLst>
      <p:ext uri="{BB962C8B-B14F-4D97-AF65-F5344CB8AC3E}">
        <p14:creationId xmlns:p14="http://schemas.microsoft.com/office/powerpoint/2010/main" val="2610056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9416" y="1484784"/>
            <a:ext cx="6034626" cy="3311078"/>
          </a:xfrm>
          <a:prstGeom prst="rect">
            <a:avLst/>
          </a:prstGeom>
        </p:spPr>
      </p:pic>
      <p:sp>
        <p:nvSpPr>
          <p:cNvPr id="2" name="Titel 1"/>
          <p:cNvSpPr>
            <a:spLocks noGrp="1"/>
          </p:cNvSpPr>
          <p:nvPr>
            <p:ph type="title"/>
          </p:nvPr>
        </p:nvSpPr>
        <p:spPr/>
        <p:txBody>
          <a:bodyPr/>
          <a:lstStyle/>
          <a:p>
            <a:r>
              <a:rPr lang="nl-BE" dirty="0"/>
              <a:t>Indicatoren debiet onbevaarbare waterlopen</a:t>
            </a:r>
          </a:p>
        </p:txBody>
      </p:sp>
      <p:sp>
        <p:nvSpPr>
          <p:cNvPr id="3" name="Tekstvak 2"/>
          <p:cNvSpPr txBox="1"/>
          <p:nvPr/>
        </p:nvSpPr>
        <p:spPr>
          <a:xfrm>
            <a:off x="7464152" y="1484784"/>
            <a:ext cx="3528392" cy="646331"/>
          </a:xfrm>
          <a:prstGeom prst="rect">
            <a:avLst/>
          </a:prstGeom>
          <a:noFill/>
        </p:spPr>
        <p:txBody>
          <a:bodyPr wrap="square" rtlCol="0">
            <a:spAutoFit/>
          </a:bodyPr>
          <a:lstStyle/>
          <a:p>
            <a:r>
              <a:rPr lang="nl-BE" dirty="0"/>
              <a:t>Droogteniveau 2 bereikt op Kleine Aa en Aa</a:t>
            </a:r>
          </a:p>
        </p:txBody>
      </p:sp>
    </p:spTree>
    <p:extLst>
      <p:ext uri="{BB962C8B-B14F-4D97-AF65-F5344CB8AC3E}">
        <p14:creationId xmlns:p14="http://schemas.microsoft.com/office/powerpoint/2010/main" val="578133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Indicatoren waterpeil</a:t>
            </a:r>
          </a:p>
        </p:txBody>
      </p:sp>
      <p:sp>
        <p:nvSpPr>
          <p:cNvPr id="6" name="Tijdelijke aanduiding voor inhoud 5"/>
          <p:cNvSpPr>
            <a:spLocks noGrp="1"/>
          </p:cNvSpPr>
          <p:nvPr>
            <p:ph idx="1"/>
          </p:nvPr>
        </p:nvSpPr>
        <p:spPr/>
        <p:txBody>
          <a:bodyPr/>
          <a:lstStyle/>
          <a:p>
            <a:r>
              <a:rPr lang="nl-BE" dirty="0"/>
              <a:t>Automatische peilmetingen blijven nog net boven ecologisch minimumpeil</a:t>
            </a:r>
          </a:p>
          <a:p>
            <a:r>
              <a:rPr lang="nl-BE" dirty="0" smtClean="0"/>
              <a:t>Meetnet nog niet voldoende uitgebreid</a:t>
            </a:r>
            <a:endParaRPr lang="nl-BE" dirty="0"/>
          </a:p>
          <a:p>
            <a:r>
              <a:rPr lang="nl-BE" dirty="0" smtClean="0"/>
              <a:t>Peilmetingen </a:t>
            </a:r>
            <a:r>
              <a:rPr lang="nl-BE" smtClean="0"/>
              <a:t>zijn daarom </a:t>
            </a:r>
            <a:r>
              <a:rPr lang="nl-BE" dirty="0"/>
              <a:t>aangevuld met terreinwaarnemingen</a:t>
            </a:r>
          </a:p>
        </p:txBody>
      </p:sp>
      <p:pic>
        <p:nvPicPr>
          <p:cNvPr id="3" name="Tijdelijke aanduiding voor inhoud 2"/>
          <p:cNvPicPr>
            <a:picLocks noGrp="1" noChangeAspect="1"/>
          </p:cNvPicPr>
          <p:nvPr>
            <p:ph idx="10"/>
          </p:nvPr>
        </p:nvPicPr>
        <p:blipFill>
          <a:blip r:embed="rId2" cstate="screen">
            <a:extLst>
              <a:ext uri="{28A0092B-C50C-407E-A947-70E740481C1C}">
                <a14:useLocalDpi xmlns:a14="http://schemas.microsoft.com/office/drawing/2010/main"/>
              </a:ext>
            </a:extLst>
          </a:blip>
          <a:stretch>
            <a:fillRect/>
          </a:stretch>
        </p:blipFill>
        <p:spPr>
          <a:xfrm>
            <a:off x="6400800" y="1408534"/>
            <a:ext cx="5181600" cy="4040931"/>
          </a:xfrm>
          <a:prstGeom prst="rect">
            <a:avLst/>
          </a:prstGeom>
        </p:spPr>
      </p:pic>
    </p:spTree>
    <p:extLst>
      <p:ext uri="{BB962C8B-B14F-4D97-AF65-F5344CB8AC3E}">
        <p14:creationId xmlns:p14="http://schemas.microsoft.com/office/powerpoint/2010/main" val="2592941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Indicatoren – onttrekkingen E-loket</a:t>
            </a:r>
          </a:p>
        </p:txBody>
      </p:sp>
      <p:sp>
        <p:nvSpPr>
          <p:cNvPr id="3" name="Tijdelijke aanduiding voor inhoud 2"/>
          <p:cNvSpPr>
            <a:spLocks noGrp="1"/>
          </p:cNvSpPr>
          <p:nvPr>
            <p:ph idx="1"/>
          </p:nvPr>
        </p:nvSpPr>
        <p:spPr/>
        <p:txBody>
          <a:bodyPr/>
          <a:lstStyle/>
          <a:p>
            <a:r>
              <a:rPr lang="nl-BE" dirty="0"/>
              <a:t>1</a:t>
            </a:r>
            <a:r>
              <a:rPr lang="nl-BE" baseline="30000" dirty="0"/>
              <a:t>e</a:t>
            </a:r>
            <a:r>
              <a:rPr lang="nl-BE" dirty="0"/>
              <a:t> melding in april: 0 m³ onttrokken. </a:t>
            </a:r>
          </a:p>
          <a:p>
            <a:r>
              <a:rPr lang="nl-BE" dirty="0"/>
              <a:t>7 actieve meldingen in mei in provincie Antwerpen (2</a:t>
            </a:r>
            <a:r>
              <a:rPr lang="nl-BE" baseline="30000" dirty="0"/>
              <a:t>e</a:t>
            </a:r>
            <a:r>
              <a:rPr lang="nl-BE" dirty="0"/>
              <a:t> </a:t>
            </a:r>
            <a:r>
              <a:rPr lang="nl-BE" dirty="0" err="1"/>
              <a:t>cat</a:t>
            </a:r>
            <a:r>
              <a:rPr lang="nl-BE" dirty="0"/>
              <a:t>), zie kaartje</a:t>
            </a:r>
          </a:p>
        </p:txBody>
      </p:sp>
      <p:pic>
        <p:nvPicPr>
          <p:cNvPr id="5" name="Tijdelijke aanduiding voor inhoud 4"/>
          <p:cNvPicPr>
            <a:picLocks noGrp="1" noChangeAspect="1"/>
          </p:cNvPicPr>
          <p:nvPr>
            <p:ph idx="10"/>
          </p:nvPr>
        </p:nvPicPr>
        <p:blipFill>
          <a:blip r:embed="rId2"/>
          <a:stretch>
            <a:fillRect/>
          </a:stretch>
        </p:blipFill>
        <p:spPr>
          <a:xfrm>
            <a:off x="5519936" y="1586831"/>
            <a:ext cx="6062464" cy="4310667"/>
          </a:xfrm>
          <a:prstGeom prst="rect">
            <a:avLst/>
          </a:prstGeom>
        </p:spPr>
      </p:pic>
    </p:spTree>
    <p:extLst>
      <p:ext uri="{BB962C8B-B14F-4D97-AF65-F5344CB8AC3E}">
        <p14:creationId xmlns:p14="http://schemas.microsoft.com/office/powerpoint/2010/main" val="3360531263"/>
      </p:ext>
    </p:extLst>
  </p:cSld>
  <p:clrMapOvr>
    <a:masterClrMapping/>
  </p:clrMapOvr>
</p:sld>
</file>

<file path=ppt/theme/theme1.xml><?xml version="1.0" encoding="utf-8"?>
<a:theme xmlns:a="http://schemas.openxmlformats.org/drawingml/2006/main" name="provincie_antwerpen_ppt_verdana">
  <a:themeElements>
    <a:clrScheme name="Provant colours">
      <a:dk1>
        <a:srgbClr val="000000"/>
      </a:dk1>
      <a:lt1>
        <a:sysClr val="window" lastClr="FFFFFF"/>
      </a:lt1>
      <a:dk2>
        <a:srgbClr val="53565A"/>
      </a:dk2>
      <a:lt2>
        <a:srgbClr val="BBBCBC"/>
      </a:lt2>
      <a:accent1>
        <a:srgbClr val="572932"/>
      </a:accent1>
      <a:accent2>
        <a:srgbClr val="E4002B"/>
      </a:accent2>
      <a:accent3>
        <a:srgbClr val="A6192E"/>
      </a:accent3>
      <a:accent4>
        <a:srgbClr val="861F41"/>
      </a:accent4>
      <a:accent5>
        <a:srgbClr val="E35205"/>
      </a:accent5>
      <a:accent6>
        <a:srgbClr val="DB3EB1"/>
      </a:accent6>
      <a:hlink>
        <a:srgbClr val="000000"/>
      </a:hlink>
      <a:folHlink>
        <a:srgbClr val="E0457B"/>
      </a:folHlink>
    </a:clrScheme>
    <a:fontScheme name="ProvantVerdana">
      <a:majorFont>
        <a:latin typeface="Verdana"/>
        <a:ea typeface=""/>
        <a:cs typeface=""/>
        <a:font script="Jpan" typeface="ＭＳ ゴシック"/>
      </a:majorFont>
      <a:minorFont>
        <a:latin typeface="Verdana"/>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pt_master_ger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_master_ger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_master_ger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_master_ger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_master_ger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_master_ger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_master_gere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_master_ger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_master_ger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_master_ger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_master_ger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_master_ger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e16_9 SDG.potx" id="{C4147E66-7BC7-4346-B49E-3FAC591EE4F3}" vid="{156435B3-7B9F-42F6-A697-55CAD512F2C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Presentatie16_9 SDG</Template>
  <TotalTime>2898</TotalTime>
  <Words>387</Words>
  <Application>Microsoft Office PowerPoint</Application>
  <PresentationFormat>Breedbeeld</PresentationFormat>
  <Paragraphs>68</Paragraphs>
  <Slides>19</Slides>
  <Notes>1</Notes>
  <HiddenSlides>0</HiddenSlides>
  <MMClips>0</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19</vt:i4>
      </vt:variant>
    </vt:vector>
  </HeadingPairs>
  <TitlesOfParts>
    <vt:vector size="30" baseType="lpstr">
      <vt:lpstr>ＭＳ Ｐゴシック</vt:lpstr>
      <vt:lpstr>Arial</vt:lpstr>
      <vt:lpstr>BentonSans-Bold</vt:lpstr>
      <vt:lpstr>BentonSansComp-Medium</vt:lpstr>
      <vt:lpstr>BentonSansCond-Regular</vt:lpstr>
      <vt:lpstr>Calibri</vt:lpstr>
      <vt:lpstr>Interstate</vt:lpstr>
      <vt:lpstr>Lucida Grande</vt:lpstr>
      <vt:lpstr>Times New Roman</vt:lpstr>
      <vt:lpstr>Verdana</vt:lpstr>
      <vt:lpstr>provincie_antwerpen_ppt_verdana</vt:lpstr>
      <vt:lpstr>Provinciaal droogte overleg</vt:lpstr>
      <vt:lpstr>Agenda</vt:lpstr>
      <vt:lpstr>Indicatoren neerslag</vt:lpstr>
      <vt:lpstr>Indicatoren neerslag voorspelling</vt:lpstr>
      <vt:lpstr>Indicatoren grondwater</vt:lpstr>
      <vt:lpstr>Indicatoren bevaarbare waterwegen</vt:lpstr>
      <vt:lpstr>Indicatoren debiet onbevaarbare waterlopen</vt:lpstr>
      <vt:lpstr>Indicatoren waterpeil</vt:lpstr>
      <vt:lpstr>Indicatoren – onttrekkingen E-loket</vt:lpstr>
      <vt:lpstr>Indicatoren - drinkwaterbevoorrading</vt:lpstr>
      <vt:lpstr>Indicatoren – Maatregelen Nederland</vt:lpstr>
      <vt:lpstr>Advies tijdelijke onttrekkingsverboden</vt:lpstr>
      <vt:lpstr>Advies tijdelijke onttrekkingsverboden</vt:lpstr>
      <vt:lpstr>Advies tijdelijke onttrekkingsverboden</vt:lpstr>
      <vt:lpstr>Advies tijdelijke onttrekkingsverboden</vt:lpstr>
      <vt:lpstr>Advies tijdelijke onttrekkingsverboden</vt:lpstr>
      <vt:lpstr>Advies tijdelijke onttrekkingsverboden</vt:lpstr>
      <vt:lpstr>Advies tijdelijke onttrekkingsverboden</vt:lpstr>
      <vt:lpstr>Advies tijdelijke onttrekkingsverboden</vt:lpstr>
    </vt:vector>
  </TitlesOfParts>
  <Manager/>
  <Company>Provincie Antwerpen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 Droogte DIW</dc:title>
  <dc:subject/>
  <dc:creator>HUIJSKENS Kris</dc:creator>
  <cp:keywords/>
  <dc:description/>
  <cp:lastModifiedBy>HUIJSKENS Kris</cp:lastModifiedBy>
  <cp:revision>158</cp:revision>
  <cp:lastPrinted>2009-04-27T10:20:31Z</cp:lastPrinted>
  <dcterms:created xsi:type="dcterms:W3CDTF">2021-01-25T08:58:38Z</dcterms:created>
  <dcterms:modified xsi:type="dcterms:W3CDTF">2022-05-04T13:21:20Z</dcterms:modified>
  <cp:category/>
</cp:coreProperties>
</file>