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4002" r:id="rId5"/>
    <p:sldMasterId id="2147484014" r:id="rId6"/>
  </p:sldMasterIdLst>
  <p:notesMasterIdLst>
    <p:notesMasterId r:id="rId90"/>
  </p:notesMasterIdLst>
  <p:handoutMasterIdLst>
    <p:handoutMasterId r:id="rId91"/>
  </p:handoutMasterIdLst>
  <p:sldIdLst>
    <p:sldId id="548" r:id="rId7"/>
    <p:sldId id="764" r:id="rId8"/>
    <p:sldId id="777" r:id="rId9"/>
    <p:sldId id="912" r:id="rId10"/>
    <p:sldId id="930" r:id="rId11"/>
    <p:sldId id="511" r:id="rId12"/>
    <p:sldId id="655" r:id="rId13"/>
    <p:sldId id="656" r:id="rId14"/>
    <p:sldId id="657" r:id="rId15"/>
    <p:sldId id="658" r:id="rId16"/>
    <p:sldId id="836" r:id="rId17"/>
    <p:sldId id="717" r:id="rId18"/>
    <p:sldId id="660" r:id="rId19"/>
    <p:sldId id="765" r:id="rId20"/>
    <p:sldId id="913" r:id="rId21"/>
    <p:sldId id="696" r:id="rId22"/>
    <p:sldId id="842" r:id="rId23"/>
    <p:sldId id="925" r:id="rId24"/>
    <p:sldId id="926" r:id="rId25"/>
    <p:sldId id="933" r:id="rId26"/>
    <p:sldId id="914" r:id="rId27"/>
    <p:sldId id="773" r:id="rId28"/>
    <p:sldId id="871" r:id="rId29"/>
    <p:sldId id="935" r:id="rId30"/>
    <p:sldId id="936" r:id="rId31"/>
    <p:sldId id="937" r:id="rId32"/>
    <p:sldId id="938" r:id="rId33"/>
    <p:sldId id="939" r:id="rId34"/>
    <p:sldId id="940" r:id="rId35"/>
    <p:sldId id="941" r:id="rId36"/>
    <p:sldId id="942" r:id="rId37"/>
    <p:sldId id="943" r:id="rId38"/>
    <p:sldId id="934" r:id="rId39"/>
    <p:sldId id="778" r:id="rId40"/>
    <p:sldId id="915" r:id="rId41"/>
    <p:sldId id="772" r:id="rId42"/>
    <p:sldId id="948" r:id="rId43"/>
    <p:sldId id="947" r:id="rId44"/>
    <p:sldId id="946" r:id="rId45"/>
    <p:sldId id="916" r:id="rId46"/>
    <p:sldId id="693" r:id="rId47"/>
    <p:sldId id="814" r:id="rId48"/>
    <p:sldId id="928" r:id="rId49"/>
    <p:sldId id="784" r:id="rId50"/>
    <p:sldId id="861" r:id="rId51"/>
    <p:sldId id="617" r:id="rId52"/>
    <p:sldId id="840" r:id="rId53"/>
    <p:sldId id="917" r:id="rId54"/>
    <p:sldId id="700" r:id="rId55"/>
    <p:sldId id="929" r:id="rId56"/>
    <p:sldId id="918" r:id="rId57"/>
    <p:sldId id="591" r:id="rId58"/>
    <p:sldId id="919" r:id="rId59"/>
    <p:sldId id="694" r:id="rId60"/>
    <p:sldId id="789" r:id="rId61"/>
    <p:sldId id="920" r:id="rId62"/>
    <p:sldId id="697" r:id="rId63"/>
    <p:sldId id="664" r:id="rId64"/>
    <p:sldId id="881" r:id="rId65"/>
    <p:sldId id="931" r:id="rId66"/>
    <p:sldId id="834" r:id="rId67"/>
    <p:sldId id="921" r:id="rId68"/>
    <p:sldId id="795" r:id="rId69"/>
    <p:sldId id="536" r:id="rId70"/>
    <p:sldId id="799" r:id="rId71"/>
    <p:sldId id="800" r:id="rId72"/>
    <p:sldId id="801" r:id="rId73"/>
    <p:sldId id="851" r:id="rId74"/>
    <p:sldId id="841" r:id="rId75"/>
    <p:sldId id="802" r:id="rId76"/>
    <p:sldId id="922" r:id="rId77"/>
    <p:sldId id="698" r:id="rId78"/>
    <p:sldId id="667" r:id="rId79"/>
    <p:sldId id="804" r:id="rId80"/>
    <p:sldId id="805" r:id="rId81"/>
    <p:sldId id="949" r:id="rId82"/>
    <p:sldId id="807" r:id="rId83"/>
    <p:sldId id="932" r:id="rId84"/>
    <p:sldId id="809" r:id="rId85"/>
    <p:sldId id="810" r:id="rId86"/>
    <p:sldId id="811" r:id="rId87"/>
    <p:sldId id="923" r:id="rId88"/>
    <p:sldId id="924" r:id="rId8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9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FENS Morgane" initials="LM" lastIdx="1" clrIdx="0">
    <p:extLst>
      <p:ext uri="{19B8F6BF-5375-455C-9EA6-DF929625EA0E}">
        <p15:presenceInfo xmlns:p15="http://schemas.microsoft.com/office/powerpoint/2012/main" userId="S-1-5-21-1216761764-1416564026-988572150-3083063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CC00"/>
    <a:srgbClr val="092677"/>
    <a:srgbClr val="53565A"/>
    <a:srgbClr val="000099"/>
    <a:srgbClr val="0000CC"/>
    <a:srgbClr val="3366CC"/>
    <a:srgbClr val="0066CC"/>
    <a:srgbClr val="1306BA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DB5D6-0641-4806-9822-E952254EE368}" v="53" dt="2022-02-01T10:38:48.978"/>
    <p1510:client id="{0E793838-BF4B-74CD-6D31-23D41C5928C4}" v="2" dt="2021-10-08T11:43:34.260"/>
    <p1510:client id="{1B33A9CC-482C-78EF-DB87-DDD852B57FE5}" v="345" dt="2020-02-07T10:00:04.700"/>
    <p1510:client id="{1C28A9BA-1183-0BC0-E20F-A4BCB541E0C0}" v="2" dt="2019-09-12T13:50:40.648"/>
    <p1510:client id="{1F52C6FD-7E25-4084-E67E-10BECDAEA0C4}" v="52" dt="2020-02-13T14:41:12.933"/>
    <p1510:client id="{1F9DC1EF-C4F5-90A0-E227-32DE9D00F102}" v="44" dt="2021-02-02T13:37:05.378"/>
    <p1510:client id="{20682141-0182-A682-6E7E-4D691C7AA770}" v="460" dt="2020-02-20T14:57:01.648"/>
    <p1510:client id="{301898E5-9196-CD58-BFBD-0C4F72DDCB3F}" v="57" dt="2022-01-31T16:04:42.855"/>
    <p1510:client id="{317EE5F2-6F2E-33C5-EEAD-B3B6FCC1C35C}" v="23" dt="2020-02-18T14:09:15.853"/>
    <p1510:client id="{43A5ABF2-0B31-83FB-F044-EC23AB7775BE}" v="574" dt="2020-02-24T16:24:57.508"/>
    <p1510:client id="{4E4CFBA2-C51C-5881-86AC-C714C12E6B70}" v="62" dt="2021-09-02T13:20:46.655"/>
    <p1510:client id="{59BCBA23-B2A6-FB10-59FF-3FEC0135C053}" v="2" dt="2022-02-09T09:24:26.707"/>
    <p1510:client id="{5BE248A0-43BB-89BE-8E17-69095A81C297}" v="3" dt="2021-10-22T12:12:43.770"/>
    <p1510:client id="{5F6363E1-5D0F-6671-E898-960CB48B88C0}" v="47" dt="2022-02-21T09:35:03.599"/>
    <p1510:client id="{6F6EBFA0-90E3-C84D-C0E1-6FA7F885112B}" v="59" dt="2022-01-31T11:36:56.546"/>
    <p1510:client id="{855DC060-AC98-C4F9-0A4E-1AB8196EC2FE}" v="684" dt="2020-02-19T15:12:37.627"/>
    <p1510:client id="{8834C07B-C52B-1ED0-8935-804135EF7B44}" v="44" dt="2020-02-03T14:14:26.349"/>
    <p1510:client id="{A11D7902-2A87-D962-2071-AAEF8806D3B6}" v="25" dt="2022-01-06T15:07:22.217"/>
    <p1510:client id="{AEA1F44F-2D7B-4DAB-E57C-080C36B63EC2}" v="873" dt="2020-02-20T12:24:40.471"/>
    <p1510:client id="{C10B0CD4-7009-A1FF-E0ED-B5048EFB33C0}" v="14" dt="2021-10-20T14:00:46.735"/>
    <p1510:client id="{D59CFCF3-23DA-99C6-505B-464F912C3E8B}" v="143" dt="2020-02-14T15:59:22.677"/>
    <p1510:client id="{D82F5144-5A3B-6A6D-C03B-B16E4F3E9A1B}" v="16" dt="2019-09-12T12:20:26.889"/>
    <p1510:client id="{DE9114C1-5551-447E-487F-5C532E5828B0}" v="20" dt="2020-02-05T15:04:51.418"/>
    <p1510:client id="{E7C7BA82-58CA-786A-96F5-559E1DB18C88}" v="23" dt="2020-02-25T07:40:14.007"/>
    <p1510:client id="{F293E1E7-860E-DD73-3F22-6F1C63B1DC8B}" v="3" dt="2019-09-12T08:41:31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>
        <p:guide orient="horz" pos="232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microsoft.com/office/2016/11/relationships/changesInfo" Target="changesInfos/changesInfo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EN Lies" userId="S::pauliero@provincieantwerpen.be::5bff7b46-3cb9-4e55-9238-7269a31b47e4" providerId="AD" clId="Web-{08FDB5D6-0641-4806-9822-E952254EE368}"/>
    <pc:docChg chg="addSld modSld">
      <pc:chgData name="ROBBEN Lies" userId="S::pauliero@provincieantwerpen.be::5bff7b46-3cb9-4e55-9238-7269a31b47e4" providerId="AD" clId="Web-{08FDB5D6-0641-4806-9822-E952254EE368}" dt="2022-02-01T10:38:48.978" v="33"/>
      <pc:docMkLst>
        <pc:docMk/>
      </pc:docMkLst>
      <pc:sldChg chg="modSp">
        <pc:chgData name="ROBBEN Lies" userId="S::pauliero@provincieantwerpen.be::5bff7b46-3cb9-4e55-9238-7269a31b47e4" providerId="AD" clId="Web-{08FDB5D6-0641-4806-9822-E952254EE368}" dt="2022-02-01T08:50:43.946" v="1" actId="1076"/>
        <pc:sldMkLst>
          <pc:docMk/>
          <pc:sldMk cId="3680607640" sldId="656"/>
        </pc:sldMkLst>
        <pc:spChg chg="mod">
          <ac:chgData name="ROBBEN Lies" userId="S::pauliero@provincieantwerpen.be::5bff7b46-3cb9-4e55-9238-7269a31b47e4" providerId="AD" clId="Web-{08FDB5D6-0641-4806-9822-E952254EE368}" dt="2022-02-01T08:50:43.946" v="1" actId="1076"/>
          <ac:spMkLst>
            <pc:docMk/>
            <pc:sldMk cId="3680607640" sldId="656"/>
            <ac:spMk id="14" creationId="{00000000-0000-0000-0000-000000000000}"/>
          </ac:spMkLst>
        </pc:spChg>
      </pc:sldChg>
      <pc:sldChg chg="modSp">
        <pc:chgData name="ROBBEN Lies" userId="S::pauliero@provincieantwerpen.be::5bff7b46-3cb9-4e55-9238-7269a31b47e4" providerId="AD" clId="Web-{08FDB5D6-0641-4806-9822-E952254EE368}" dt="2022-02-01T08:25:00.352" v="0"/>
        <pc:sldMkLst>
          <pc:docMk/>
          <pc:sldMk cId="3087164326" sldId="811"/>
        </pc:sldMkLst>
        <pc:picChg chg="mod">
          <ac:chgData name="ROBBEN Lies" userId="S::pauliero@provincieantwerpen.be::5bff7b46-3cb9-4e55-9238-7269a31b47e4" providerId="AD" clId="Web-{08FDB5D6-0641-4806-9822-E952254EE368}" dt="2022-02-01T08:25:00.352" v="0"/>
          <ac:picMkLst>
            <pc:docMk/>
            <pc:sldMk cId="3087164326" sldId="811"/>
            <ac:picMk id="5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08FDB5D6-0641-4806-9822-E952254EE368}" dt="2022-02-01T08:57:43.423" v="14" actId="20577"/>
        <pc:sldMkLst>
          <pc:docMk/>
          <pc:sldMk cId="2774823841" sldId="906"/>
        </pc:sldMkLst>
        <pc:spChg chg="mod">
          <ac:chgData name="ROBBEN Lies" userId="S::pauliero@provincieantwerpen.be::5bff7b46-3cb9-4e55-9238-7269a31b47e4" providerId="AD" clId="Web-{08FDB5D6-0641-4806-9822-E952254EE368}" dt="2022-02-01T08:57:43.423" v="14" actId="20577"/>
          <ac:spMkLst>
            <pc:docMk/>
            <pc:sldMk cId="2774823841" sldId="906"/>
            <ac:spMk id="5" creationId="{00000000-0000-0000-0000-000000000000}"/>
          </ac:spMkLst>
        </pc:spChg>
      </pc:sldChg>
      <pc:sldChg chg="addSp delSp modSp add replId">
        <pc:chgData name="ROBBEN Lies" userId="S::pauliero@provincieantwerpen.be::5bff7b46-3cb9-4e55-9238-7269a31b47e4" providerId="AD" clId="Web-{08FDB5D6-0641-4806-9822-E952254EE368}" dt="2022-02-01T10:38:48.978" v="33"/>
        <pc:sldMkLst>
          <pc:docMk/>
          <pc:sldMk cId="852914835" sldId="933"/>
        </pc:sldMkLst>
        <pc:picChg chg="add del mod modCrop">
          <ac:chgData name="ROBBEN Lies" userId="S::pauliero@provincieantwerpen.be::5bff7b46-3cb9-4e55-9238-7269a31b47e4" providerId="AD" clId="Web-{08FDB5D6-0641-4806-9822-E952254EE368}" dt="2022-02-01T10:36:34.693" v="28"/>
          <ac:picMkLst>
            <pc:docMk/>
            <pc:sldMk cId="852914835" sldId="933"/>
            <ac:picMk id="2" creationId="{EA4DFBBF-B446-49BC-B241-21C110786506}"/>
          </ac:picMkLst>
        </pc:picChg>
        <pc:picChg chg="add mod ord">
          <ac:chgData name="ROBBEN Lies" userId="S::pauliero@provincieantwerpen.be::5bff7b46-3cb9-4e55-9238-7269a31b47e4" providerId="AD" clId="Web-{08FDB5D6-0641-4806-9822-E952254EE368}" dt="2022-02-01T10:38:47.400" v="32"/>
          <ac:picMkLst>
            <pc:docMk/>
            <pc:sldMk cId="852914835" sldId="933"/>
            <ac:picMk id="3" creationId="{262430AB-983D-4513-8EAC-5414D62339B4}"/>
          </ac:picMkLst>
        </pc:picChg>
        <pc:picChg chg="del">
          <ac:chgData name="ROBBEN Lies" userId="S::pauliero@provincieantwerpen.be::5bff7b46-3cb9-4e55-9238-7269a31b47e4" providerId="AD" clId="Web-{08FDB5D6-0641-4806-9822-E952254EE368}" dt="2022-02-01T10:38:48.978" v="33"/>
          <ac:picMkLst>
            <pc:docMk/>
            <pc:sldMk cId="852914835" sldId="933"/>
            <ac:picMk id="6" creationId="{00000000-0000-0000-0000-000000000000}"/>
          </ac:picMkLst>
        </pc:picChg>
      </pc:sldChg>
    </pc:docChg>
  </pc:docChgLst>
  <pc:docChgLst>
    <pc:chgData name="ROBBEN Lies" userId="S::pauliero@provincieantwerpen.be::5bff7b46-3cb9-4e55-9238-7269a31b47e4" providerId="AD" clId="Web-{59BCBA23-B2A6-FB10-59FF-3FEC0135C053}"/>
    <pc:docChg chg="modSld">
      <pc:chgData name="ROBBEN Lies" userId="S::pauliero@provincieantwerpen.be::5bff7b46-3cb9-4e55-9238-7269a31b47e4" providerId="AD" clId="Web-{59BCBA23-B2A6-FB10-59FF-3FEC0135C053}" dt="2022-02-09T09:24:26.129" v="0"/>
      <pc:docMkLst>
        <pc:docMk/>
      </pc:docMkLst>
      <pc:sldChg chg="modSp">
        <pc:chgData name="ROBBEN Lies" userId="S::pauliero@provincieantwerpen.be::5bff7b46-3cb9-4e55-9238-7269a31b47e4" providerId="AD" clId="Web-{59BCBA23-B2A6-FB10-59FF-3FEC0135C053}" dt="2022-02-09T09:24:26.129" v="0"/>
        <pc:sldMkLst>
          <pc:docMk/>
          <pc:sldMk cId="642365380" sldId="904"/>
        </pc:sldMkLst>
        <pc:picChg chg="mod">
          <ac:chgData name="ROBBEN Lies" userId="S::pauliero@provincieantwerpen.be::5bff7b46-3cb9-4e55-9238-7269a31b47e4" providerId="AD" clId="Web-{59BCBA23-B2A6-FB10-59FF-3FEC0135C053}" dt="2022-02-09T09:24:26.129" v="0"/>
          <ac:picMkLst>
            <pc:docMk/>
            <pc:sldMk cId="642365380" sldId="904"/>
            <ac:picMk id="6" creationId="{00000000-0000-0000-0000-000000000000}"/>
          </ac:picMkLst>
        </pc:picChg>
      </pc:sldChg>
    </pc:docChg>
  </pc:docChgLst>
  <pc:docChgLst>
    <pc:chgData name="ROBBEN Lies" userId="S::pauliero@provincieantwerpen.be::5bff7b46-3cb9-4e55-9238-7269a31b47e4" providerId="AD" clId="Web-{301898E5-9196-CD58-BFBD-0C4F72DDCB3F}"/>
    <pc:docChg chg="addSld delSld modSld">
      <pc:chgData name="ROBBEN Lies" userId="S::pauliero@provincieantwerpen.be::5bff7b46-3cb9-4e55-9238-7269a31b47e4" providerId="AD" clId="Web-{301898E5-9196-CD58-BFBD-0C4F72DDCB3F}" dt="2022-01-31T16:04:42.855" v="44"/>
      <pc:docMkLst>
        <pc:docMk/>
      </pc:docMkLst>
      <pc:sldChg chg="modSp">
        <pc:chgData name="ROBBEN Lies" userId="S::pauliero@provincieantwerpen.be::5bff7b46-3cb9-4e55-9238-7269a31b47e4" providerId="AD" clId="Web-{301898E5-9196-CD58-BFBD-0C4F72DDCB3F}" dt="2022-01-31T16:03:52.323" v="40"/>
        <pc:sldMkLst>
          <pc:docMk/>
          <pc:sldMk cId="1335491913" sldId="667"/>
        </pc:sldMkLst>
        <pc:picChg chg="mod">
          <ac:chgData name="ROBBEN Lies" userId="S::pauliero@provincieantwerpen.be::5bff7b46-3cb9-4e55-9238-7269a31b47e4" providerId="AD" clId="Web-{301898E5-9196-CD58-BFBD-0C4F72DDCB3F}" dt="2022-01-31T16:03:52.323" v="40"/>
          <ac:picMkLst>
            <pc:docMk/>
            <pc:sldMk cId="1335491913" sldId="667"/>
            <ac:picMk id="6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5:55:05.933" v="39"/>
        <pc:sldMkLst>
          <pc:docMk/>
          <pc:sldMk cId="1636220860" sldId="784"/>
        </pc:sldMkLst>
        <pc:picChg chg="mod">
          <ac:chgData name="ROBBEN Lies" userId="S::pauliero@provincieantwerpen.be::5bff7b46-3cb9-4e55-9238-7269a31b47e4" providerId="AD" clId="Web-{301898E5-9196-CD58-BFBD-0C4F72DDCB3F}" dt="2022-01-31T15:55:05.933" v="39"/>
          <ac:picMkLst>
            <pc:docMk/>
            <pc:sldMk cId="1636220860" sldId="784"/>
            <ac:picMk id="7" creationId="{00000000-0000-0000-0000-000000000000}"/>
          </ac:picMkLst>
        </pc:picChg>
      </pc:sldChg>
      <pc:sldChg chg="addSp delSp modSp delAnim">
        <pc:chgData name="ROBBEN Lies" userId="S::pauliero@provincieantwerpen.be::5bff7b46-3cb9-4e55-9238-7269a31b47e4" providerId="AD" clId="Web-{301898E5-9196-CD58-BFBD-0C4F72DDCB3F}" dt="2022-01-31T15:35:03.216" v="14" actId="1076"/>
        <pc:sldMkLst>
          <pc:docMk/>
          <pc:sldMk cId="3387516841" sldId="789"/>
        </pc:sldMkLst>
        <pc:picChg chg="add mod ord">
          <ac:chgData name="ROBBEN Lies" userId="S::pauliero@provincieantwerpen.be::5bff7b46-3cb9-4e55-9238-7269a31b47e4" providerId="AD" clId="Web-{301898E5-9196-CD58-BFBD-0C4F72DDCB3F}" dt="2022-01-31T15:34:47.825" v="11"/>
          <ac:picMkLst>
            <pc:docMk/>
            <pc:sldMk cId="3387516841" sldId="789"/>
            <ac:picMk id="10" creationId="{DCA99826-C986-428E-BDDA-1BF8D41CF001}"/>
          </ac:picMkLst>
        </pc:picChg>
        <pc:picChg chg="mod">
          <ac:chgData name="ROBBEN Lies" userId="S::pauliero@provincieantwerpen.be::5bff7b46-3cb9-4e55-9238-7269a31b47e4" providerId="AD" clId="Web-{301898E5-9196-CD58-BFBD-0C4F72DDCB3F}" dt="2022-01-31T15:35:03.216" v="14" actId="1076"/>
          <ac:picMkLst>
            <pc:docMk/>
            <pc:sldMk cId="3387516841" sldId="789"/>
            <ac:picMk id="29" creationId="{EC0F89E6-F6DD-492D-A8AF-3A4F49C9C80A}"/>
          </ac:picMkLst>
        </pc:picChg>
        <pc:picChg chg="del mod">
          <ac:chgData name="ROBBEN Lies" userId="S::pauliero@provincieantwerpen.be::5bff7b46-3cb9-4e55-9238-7269a31b47e4" providerId="AD" clId="Web-{301898E5-9196-CD58-BFBD-0C4F72DDCB3F}" dt="2022-01-31T15:34:54.075" v="13"/>
          <ac:picMkLst>
            <pc:docMk/>
            <pc:sldMk cId="3387516841" sldId="789"/>
            <ac:picMk id="2050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6:04:02.307" v="41"/>
        <pc:sldMkLst>
          <pc:docMk/>
          <pc:sldMk cId="3666872584" sldId="804"/>
        </pc:sldMkLst>
        <pc:picChg chg="mod">
          <ac:chgData name="ROBBEN Lies" userId="S::pauliero@provincieantwerpen.be::5bff7b46-3cb9-4e55-9238-7269a31b47e4" providerId="AD" clId="Web-{301898E5-9196-CD58-BFBD-0C4F72DDCB3F}" dt="2022-01-31T16:04:02.307" v="41"/>
          <ac:picMkLst>
            <pc:docMk/>
            <pc:sldMk cId="3666872584" sldId="804"/>
            <ac:picMk id="5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6:04:14.621" v="42"/>
        <pc:sldMkLst>
          <pc:docMk/>
          <pc:sldMk cId="388497574" sldId="806"/>
        </pc:sldMkLst>
        <pc:picChg chg="mod">
          <ac:chgData name="ROBBEN Lies" userId="S::pauliero@provincieantwerpen.be::5bff7b46-3cb9-4e55-9238-7269a31b47e4" providerId="AD" clId="Web-{301898E5-9196-CD58-BFBD-0C4F72DDCB3F}" dt="2022-01-31T16:04:14.621" v="42"/>
          <ac:picMkLst>
            <pc:docMk/>
            <pc:sldMk cId="388497574" sldId="806"/>
            <ac:picMk id="4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6:04:29.292" v="43"/>
        <pc:sldMkLst>
          <pc:docMk/>
          <pc:sldMk cId="1331466159" sldId="807"/>
        </pc:sldMkLst>
        <pc:picChg chg="mod">
          <ac:chgData name="ROBBEN Lies" userId="S::pauliero@provincieantwerpen.be::5bff7b46-3cb9-4e55-9238-7269a31b47e4" providerId="AD" clId="Web-{301898E5-9196-CD58-BFBD-0C4F72DDCB3F}" dt="2022-01-31T16:04:29.292" v="43"/>
          <ac:picMkLst>
            <pc:docMk/>
            <pc:sldMk cId="1331466159" sldId="807"/>
            <ac:picMk id="4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6:04:42.855" v="44"/>
        <pc:sldMkLst>
          <pc:docMk/>
          <pc:sldMk cId="3621687917" sldId="810"/>
        </pc:sldMkLst>
        <pc:picChg chg="mod">
          <ac:chgData name="ROBBEN Lies" userId="S::pauliero@provincieantwerpen.be::5bff7b46-3cb9-4e55-9238-7269a31b47e4" providerId="AD" clId="Web-{301898E5-9196-CD58-BFBD-0C4F72DDCB3F}" dt="2022-01-31T16:04:42.855" v="44"/>
          <ac:picMkLst>
            <pc:docMk/>
            <pc:sldMk cId="3621687917" sldId="810"/>
            <ac:picMk id="2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301898E5-9196-CD58-BFBD-0C4F72DDCB3F}" dt="2022-01-31T15:37:34.117" v="38" actId="1076"/>
        <pc:sldMkLst>
          <pc:docMk/>
          <pc:sldMk cId="1565249647" sldId="851"/>
        </pc:sldMkLst>
        <pc:spChg chg="mod">
          <ac:chgData name="ROBBEN Lies" userId="S::pauliero@provincieantwerpen.be::5bff7b46-3cb9-4e55-9238-7269a31b47e4" providerId="AD" clId="Web-{301898E5-9196-CD58-BFBD-0C4F72DDCB3F}" dt="2022-01-31T15:36:07.470" v="16"/>
          <ac:spMkLst>
            <pc:docMk/>
            <pc:sldMk cId="1565249647" sldId="851"/>
            <ac:spMk id="20" creationId="{E6246C28-46BB-48A5-BA15-E4AE42F761BB}"/>
          </ac:spMkLst>
        </pc:spChg>
        <pc:spChg chg="mod">
          <ac:chgData name="ROBBEN Lies" userId="S::pauliero@provincieantwerpen.be::5bff7b46-3cb9-4e55-9238-7269a31b47e4" providerId="AD" clId="Web-{301898E5-9196-CD58-BFBD-0C4F72DDCB3F}" dt="2022-01-31T15:37:17.272" v="33" actId="1076"/>
          <ac:spMkLst>
            <pc:docMk/>
            <pc:sldMk cId="1565249647" sldId="851"/>
            <ac:spMk id="21" creationId="{9FB68336-1353-4BC2-9B39-5A8D9B5EB98F}"/>
          </ac:spMkLst>
        </pc:spChg>
        <pc:spChg chg="mod">
          <ac:chgData name="ROBBEN Lies" userId="S::pauliero@provincieantwerpen.be::5bff7b46-3cb9-4e55-9238-7269a31b47e4" providerId="AD" clId="Web-{301898E5-9196-CD58-BFBD-0C4F72DDCB3F}" dt="2022-01-31T15:36:45.629" v="23" actId="1076"/>
          <ac:spMkLst>
            <pc:docMk/>
            <pc:sldMk cId="1565249647" sldId="851"/>
            <ac:spMk id="22" creationId="{2808BA74-EE38-4E20-8996-729112D5B013}"/>
          </ac:spMkLst>
        </pc:spChg>
        <pc:spChg chg="mod">
          <ac:chgData name="ROBBEN Lies" userId="S::pauliero@provincieantwerpen.be::5bff7b46-3cb9-4e55-9238-7269a31b47e4" providerId="AD" clId="Web-{301898E5-9196-CD58-BFBD-0C4F72DDCB3F}" dt="2022-01-31T15:37:34.117" v="38" actId="1076"/>
          <ac:spMkLst>
            <pc:docMk/>
            <pc:sldMk cId="1565249647" sldId="851"/>
            <ac:spMk id="23" creationId="{C84A7E90-4798-49BA-B352-A1C5CF83AC5F}"/>
          </ac:spMkLst>
        </pc:spChg>
        <pc:spChg chg="mod">
          <ac:chgData name="ROBBEN Lies" userId="S::pauliero@provincieantwerpen.be::5bff7b46-3cb9-4e55-9238-7269a31b47e4" providerId="AD" clId="Web-{301898E5-9196-CD58-BFBD-0C4F72DDCB3F}" dt="2022-01-31T15:37:01.552" v="28" actId="1076"/>
          <ac:spMkLst>
            <pc:docMk/>
            <pc:sldMk cId="1565249647" sldId="851"/>
            <ac:spMk id="63" creationId="{3CBFF74C-6FA7-4460-BE12-E33C66A4C2A4}"/>
          </ac:spMkLst>
        </pc:spChg>
      </pc:sldChg>
      <pc:sldChg chg="modSp">
        <pc:chgData name="ROBBEN Lies" userId="S::pauliero@provincieantwerpen.be::5bff7b46-3cb9-4e55-9238-7269a31b47e4" providerId="AD" clId="Web-{301898E5-9196-CD58-BFBD-0C4F72DDCB3F}" dt="2022-01-31T15:35:37.390" v="15"/>
        <pc:sldMkLst>
          <pc:docMk/>
          <pc:sldMk cId="642365380" sldId="904"/>
        </pc:sldMkLst>
        <pc:picChg chg="mod">
          <ac:chgData name="ROBBEN Lies" userId="S::pauliero@provincieantwerpen.be::5bff7b46-3cb9-4e55-9238-7269a31b47e4" providerId="AD" clId="Web-{301898E5-9196-CD58-BFBD-0C4F72DDCB3F}" dt="2022-01-31T15:35:37.390" v="15"/>
          <ac:picMkLst>
            <pc:docMk/>
            <pc:sldMk cId="642365380" sldId="904"/>
            <ac:picMk id="6" creationId="{00000000-0000-0000-0000-000000000000}"/>
          </ac:picMkLst>
        </pc:picChg>
      </pc:sldChg>
      <pc:sldChg chg="delSp add del replId">
        <pc:chgData name="ROBBEN Lies" userId="S::pauliero@provincieantwerpen.be::5bff7b46-3cb9-4e55-9238-7269a31b47e4" providerId="AD" clId="Web-{301898E5-9196-CD58-BFBD-0C4F72DDCB3F}" dt="2022-01-31T14:45:35.178" v="4"/>
        <pc:sldMkLst>
          <pc:docMk/>
          <pc:sldMk cId="774637239" sldId="933"/>
        </pc:sldMkLst>
        <pc:spChg chg="del">
          <ac:chgData name="ROBBEN Lies" userId="S::pauliero@provincieantwerpen.be::5bff7b46-3cb9-4e55-9238-7269a31b47e4" providerId="AD" clId="Web-{301898E5-9196-CD58-BFBD-0C4F72DDCB3F}" dt="2022-01-31T14:41:03.781" v="3"/>
          <ac:spMkLst>
            <pc:docMk/>
            <pc:sldMk cId="774637239" sldId="933"/>
            <ac:spMk id="22" creationId="{00000000-0000-0000-0000-000000000000}"/>
          </ac:spMkLst>
        </pc:spChg>
        <pc:spChg chg="del">
          <ac:chgData name="ROBBEN Lies" userId="S::pauliero@provincieantwerpen.be::5bff7b46-3cb9-4e55-9238-7269a31b47e4" providerId="AD" clId="Web-{301898E5-9196-CD58-BFBD-0C4F72DDCB3F}" dt="2022-01-31T14:41:02.969" v="2"/>
          <ac:spMkLst>
            <pc:docMk/>
            <pc:sldMk cId="774637239" sldId="933"/>
            <ac:spMk id="25" creationId="{00000000-0000-0000-0000-000000000000}"/>
          </ac:spMkLst>
        </pc:spChg>
        <pc:spChg chg="del">
          <ac:chgData name="ROBBEN Lies" userId="S::pauliero@provincieantwerpen.be::5bff7b46-3cb9-4e55-9238-7269a31b47e4" providerId="AD" clId="Web-{301898E5-9196-CD58-BFBD-0C4F72DDCB3F}" dt="2022-01-31T14:41:00.828" v="1"/>
          <ac:spMkLst>
            <pc:docMk/>
            <pc:sldMk cId="774637239" sldId="933"/>
            <ac:spMk id="54" creationId="{00000000-0000-0000-0000-000000000000}"/>
          </ac:spMkLst>
        </pc:spChg>
      </pc:sldChg>
    </pc:docChg>
  </pc:docChgLst>
  <pc:docChgLst>
    <pc:chgData name="ROBBEN Lies" userId="S::pauliero@provincieantwerpen.be::5bff7b46-3cb9-4e55-9238-7269a31b47e4" providerId="AD" clId="Web-{5F6363E1-5D0F-6671-E898-960CB48B88C0}"/>
    <pc:docChg chg="addSld delSld modSld">
      <pc:chgData name="ROBBEN Lies" userId="S::pauliero@provincieantwerpen.be::5bff7b46-3cb9-4e55-9238-7269a31b47e4" providerId="AD" clId="Web-{5F6363E1-5D0F-6671-E898-960CB48B88C0}" dt="2022-02-21T09:35:03.599" v="32"/>
      <pc:docMkLst>
        <pc:docMk/>
      </pc:docMkLst>
      <pc:sldChg chg="modSp">
        <pc:chgData name="ROBBEN Lies" userId="S::pauliero@provincieantwerpen.be::5bff7b46-3cb9-4e55-9238-7269a31b47e4" providerId="AD" clId="Web-{5F6363E1-5D0F-6671-E898-960CB48B88C0}" dt="2022-02-21T09:31:29.220" v="0"/>
        <pc:sldMkLst>
          <pc:docMk/>
          <pc:sldMk cId="3113066151" sldId="871"/>
        </pc:sldMkLst>
        <pc:picChg chg="mod">
          <ac:chgData name="ROBBEN Lies" userId="S::pauliero@provincieantwerpen.be::5bff7b46-3cb9-4e55-9238-7269a31b47e4" providerId="AD" clId="Web-{5F6363E1-5D0F-6671-E898-960CB48B88C0}" dt="2022-02-21T09:31:29.220" v="0"/>
          <ac:picMkLst>
            <pc:docMk/>
            <pc:sldMk cId="3113066151" sldId="871"/>
            <ac:picMk id="5" creationId="{00000000-0000-0000-0000-000000000000}"/>
          </ac:picMkLst>
        </pc:picChg>
      </pc:sldChg>
      <pc:sldChg chg="del">
        <pc:chgData name="ROBBEN Lies" userId="S::pauliero@provincieantwerpen.be::5bff7b46-3cb9-4e55-9238-7269a31b47e4" providerId="AD" clId="Web-{5F6363E1-5D0F-6671-E898-960CB48B88C0}" dt="2022-02-21T09:32:17.627" v="10"/>
        <pc:sldMkLst>
          <pc:docMk/>
          <pc:sldMk cId="3259762046" sldId="872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13.674" v="9"/>
        <pc:sldMkLst>
          <pc:docMk/>
          <pc:sldMk cId="596146807" sldId="873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12.564" v="8"/>
        <pc:sldMkLst>
          <pc:docMk/>
          <pc:sldMk cId="3869108907" sldId="874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10.752" v="7"/>
        <pc:sldMkLst>
          <pc:docMk/>
          <pc:sldMk cId="3067396175" sldId="875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09.627" v="6"/>
        <pc:sldMkLst>
          <pc:docMk/>
          <pc:sldMk cId="3734527808" sldId="876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08.174" v="5"/>
        <pc:sldMkLst>
          <pc:docMk/>
          <pc:sldMk cId="1631640535" sldId="877"/>
        </pc:sldMkLst>
      </pc:sldChg>
      <pc:sldChg chg="del">
        <pc:chgData name="ROBBEN Lies" userId="S::pauliero@provincieantwerpen.be::5bff7b46-3cb9-4e55-9238-7269a31b47e4" providerId="AD" clId="Web-{5F6363E1-5D0F-6671-E898-960CB48B88C0}" dt="2022-02-21T09:32:05.549" v="4"/>
        <pc:sldMkLst>
          <pc:docMk/>
          <pc:sldMk cId="2451924029" sldId="878"/>
        </pc:sldMkLst>
      </pc:sldChg>
      <pc:sldChg chg="del">
        <pc:chgData name="ROBBEN Lies" userId="S::pauliero@provincieantwerpen.be::5bff7b46-3cb9-4e55-9238-7269a31b47e4" providerId="AD" clId="Web-{5F6363E1-5D0F-6671-E898-960CB48B88C0}" dt="2022-02-21T09:35:03.599" v="32"/>
        <pc:sldMkLst>
          <pc:docMk/>
          <pc:sldMk cId="642365380" sldId="904"/>
        </pc:sldMkLst>
      </pc:sldChg>
      <pc:sldChg chg="modSp add replId">
        <pc:chgData name="ROBBEN Lies" userId="S::pauliero@provincieantwerpen.be::5bff7b46-3cb9-4e55-9238-7269a31b47e4" providerId="AD" clId="Web-{5F6363E1-5D0F-6671-E898-960CB48B88C0}" dt="2022-02-21T09:32:24.736" v="11" actId="1076"/>
        <pc:sldMkLst>
          <pc:docMk/>
          <pc:sldMk cId="68838721" sldId="935"/>
        </pc:sldMkLst>
        <pc:spChg chg="mod">
          <ac:chgData name="ROBBEN Lies" userId="S::pauliero@provincieantwerpen.be::5bff7b46-3cb9-4e55-9238-7269a31b47e4" providerId="AD" clId="Web-{5F6363E1-5D0F-6671-E898-960CB48B88C0}" dt="2022-02-21T09:32:24.736" v="11" actId="1076"/>
          <ac:spMkLst>
            <pc:docMk/>
            <pc:sldMk cId="68838721" sldId="935"/>
            <ac:spMk id="3" creationId="{FCA0D18A-795D-47A2-80B0-A3149E6BEB1C}"/>
          </ac:spMkLst>
        </pc:spChg>
        <pc:picChg chg="mod">
          <ac:chgData name="ROBBEN Lies" userId="S::pauliero@provincieantwerpen.be::5bff7b46-3cb9-4e55-9238-7269a31b47e4" providerId="AD" clId="Web-{5F6363E1-5D0F-6671-E898-960CB48B88C0}" dt="2022-02-21T09:31:54.423" v="2"/>
          <ac:picMkLst>
            <pc:docMk/>
            <pc:sldMk cId="68838721" sldId="935"/>
            <ac:picMk id="5" creationId="{00000000-0000-0000-0000-000000000000}"/>
          </ac:picMkLst>
        </pc:picChg>
      </pc:sldChg>
      <pc:sldChg chg="addSp delSp add replId">
        <pc:chgData name="ROBBEN Lies" userId="S::pauliero@provincieantwerpen.be::5bff7b46-3cb9-4e55-9238-7269a31b47e4" providerId="AD" clId="Web-{5F6363E1-5D0F-6671-E898-960CB48B88C0}" dt="2022-02-21T09:32:38.377" v="13"/>
        <pc:sldMkLst>
          <pc:docMk/>
          <pc:sldMk cId="2656533284" sldId="936"/>
        </pc:sldMkLst>
        <pc:spChg chg="add">
          <ac:chgData name="ROBBEN Lies" userId="S::pauliero@provincieantwerpen.be::5bff7b46-3cb9-4e55-9238-7269a31b47e4" providerId="AD" clId="Web-{5F6363E1-5D0F-6671-E898-960CB48B88C0}" dt="2022-02-21T09:32:38.377" v="13"/>
          <ac:spMkLst>
            <pc:docMk/>
            <pc:sldMk cId="2656533284" sldId="936"/>
            <ac:spMk id="2" creationId="{27A824FB-9B11-4CCC-86C3-48B3D00B75DA}"/>
          </ac:spMkLst>
        </pc:spChg>
        <pc:spChg chg="del">
          <ac:chgData name="ROBBEN Lies" userId="S::pauliero@provincieantwerpen.be::5bff7b46-3cb9-4e55-9238-7269a31b47e4" providerId="AD" clId="Web-{5F6363E1-5D0F-6671-E898-960CB48B88C0}" dt="2022-02-21T09:32:37.627" v="12"/>
          <ac:spMkLst>
            <pc:docMk/>
            <pc:sldMk cId="2656533284" sldId="936"/>
            <ac:spMk id="3" creationId="{FCA0D18A-795D-47A2-80B0-A3149E6BEB1C}"/>
          </ac:spMkLst>
        </pc:spChg>
      </pc:sldChg>
      <pc:sldChg chg="modSp add replId">
        <pc:chgData name="ROBBEN Lies" userId="S::pauliero@provincieantwerpen.be::5bff7b46-3cb9-4e55-9238-7269a31b47e4" providerId="AD" clId="Web-{5F6363E1-5D0F-6671-E898-960CB48B88C0}" dt="2022-02-21T09:32:52.393" v="15"/>
        <pc:sldMkLst>
          <pc:docMk/>
          <pc:sldMk cId="2629505697" sldId="937"/>
        </pc:sldMkLst>
        <pc:picChg chg="mod">
          <ac:chgData name="ROBBEN Lies" userId="S::pauliero@provincieantwerpen.be::5bff7b46-3cb9-4e55-9238-7269a31b47e4" providerId="AD" clId="Web-{5F6363E1-5D0F-6671-E898-960CB48B88C0}" dt="2022-02-21T09:32:52.393" v="15"/>
          <ac:picMkLst>
            <pc:docMk/>
            <pc:sldMk cId="2629505697" sldId="937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3:08.831" v="17"/>
        <pc:sldMkLst>
          <pc:docMk/>
          <pc:sldMk cId="247572987" sldId="938"/>
        </pc:sldMkLst>
        <pc:picChg chg="mod">
          <ac:chgData name="ROBBEN Lies" userId="S::pauliero@provincieantwerpen.be::5bff7b46-3cb9-4e55-9238-7269a31b47e4" providerId="AD" clId="Web-{5F6363E1-5D0F-6671-E898-960CB48B88C0}" dt="2022-02-21T09:33:08.831" v="17"/>
          <ac:picMkLst>
            <pc:docMk/>
            <pc:sldMk cId="247572987" sldId="938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3:25.847" v="19"/>
        <pc:sldMkLst>
          <pc:docMk/>
          <pc:sldMk cId="441089106" sldId="939"/>
        </pc:sldMkLst>
        <pc:picChg chg="mod">
          <ac:chgData name="ROBBEN Lies" userId="S::pauliero@provincieantwerpen.be::5bff7b46-3cb9-4e55-9238-7269a31b47e4" providerId="AD" clId="Web-{5F6363E1-5D0F-6671-E898-960CB48B88C0}" dt="2022-02-21T09:33:25.847" v="19"/>
          <ac:picMkLst>
            <pc:docMk/>
            <pc:sldMk cId="441089106" sldId="939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3:39.863" v="21"/>
        <pc:sldMkLst>
          <pc:docMk/>
          <pc:sldMk cId="1284497628" sldId="940"/>
        </pc:sldMkLst>
        <pc:picChg chg="mod">
          <ac:chgData name="ROBBEN Lies" userId="S::pauliero@provincieantwerpen.be::5bff7b46-3cb9-4e55-9238-7269a31b47e4" providerId="AD" clId="Web-{5F6363E1-5D0F-6671-E898-960CB48B88C0}" dt="2022-02-21T09:33:39.863" v="21"/>
          <ac:picMkLst>
            <pc:docMk/>
            <pc:sldMk cId="1284497628" sldId="940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3:56.722" v="23"/>
        <pc:sldMkLst>
          <pc:docMk/>
          <pc:sldMk cId="4166118027" sldId="941"/>
        </pc:sldMkLst>
        <pc:picChg chg="mod">
          <ac:chgData name="ROBBEN Lies" userId="S::pauliero@provincieantwerpen.be::5bff7b46-3cb9-4e55-9238-7269a31b47e4" providerId="AD" clId="Web-{5F6363E1-5D0F-6671-E898-960CB48B88C0}" dt="2022-02-21T09:33:56.722" v="23"/>
          <ac:picMkLst>
            <pc:docMk/>
            <pc:sldMk cId="4166118027" sldId="941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4:25.004" v="25"/>
        <pc:sldMkLst>
          <pc:docMk/>
          <pc:sldMk cId="3901734669" sldId="942"/>
        </pc:sldMkLst>
        <pc:picChg chg="mod">
          <ac:chgData name="ROBBEN Lies" userId="S::pauliero@provincieantwerpen.be::5bff7b46-3cb9-4e55-9238-7269a31b47e4" providerId="AD" clId="Web-{5F6363E1-5D0F-6671-E898-960CB48B88C0}" dt="2022-02-21T09:34:25.004" v="25"/>
          <ac:picMkLst>
            <pc:docMk/>
            <pc:sldMk cId="3901734669" sldId="942"/>
            <ac:picMk id="5" creationId="{00000000-0000-0000-0000-000000000000}"/>
          </ac:picMkLst>
        </pc:picChg>
      </pc:sldChg>
      <pc:sldChg chg="modSp add replId">
        <pc:chgData name="ROBBEN Lies" userId="S::pauliero@provincieantwerpen.be::5bff7b46-3cb9-4e55-9238-7269a31b47e4" providerId="AD" clId="Web-{5F6363E1-5D0F-6671-E898-960CB48B88C0}" dt="2022-02-21T09:35:01.099" v="31" actId="20577"/>
        <pc:sldMkLst>
          <pc:docMk/>
          <pc:sldMk cId="3359203121" sldId="943"/>
        </pc:sldMkLst>
        <pc:spChg chg="mod">
          <ac:chgData name="ROBBEN Lies" userId="S::pauliero@provincieantwerpen.be::5bff7b46-3cb9-4e55-9238-7269a31b47e4" providerId="AD" clId="Web-{5F6363E1-5D0F-6671-E898-960CB48B88C0}" dt="2022-02-21T09:35:01.099" v="31" actId="20577"/>
          <ac:spMkLst>
            <pc:docMk/>
            <pc:sldMk cId="3359203121" sldId="943"/>
            <ac:spMk id="2" creationId="{27A824FB-9B11-4CCC-86C3-48B3D00B75DA}"/>
          </ac:spMkLst>
        </pc:spChg>
        <pc:picChg chg="mod">
          <ac:chgData name="ROBBEN Lies" userId="S::pauliero@provincieantwerpen.be::5bff7b46-3cb9-4e55-9238-7269a31b47e4" providerId="AD" clId="Web-{5F6363E1-5D0F-6671-E898-960CB48B88C0}" dt="2022-02-21T09:34:51.958" v="27"/>
          <ac:picMkLst>
            <pc:docMk/>
            <pc:sldMk cId="3359203121" sldId="943"/>
            <ac:picMk id="5" creationId="{00000000-0000-0000-0000-000000000000}"/>
          </ac:picMkLst>
        </pc:picChg>
      </pc:sldChg>
    </pc:docChg>
  </pc:docChgLst>
  <pc:docChgLst>
    <pc:chgData name="ROBBEN Lies" userId="S::pauliero@provincieantwerpen.be::5bff7b46-3cb9-4e55-9238-7269a31b47e4" providerId="AD" clId="Web-{6F6EBFA0-90E3-C84D-C0E1-6FA7F885112B}"/>
    <pc:docChg chg="delSld modSld">
      <pc:chgData name="ROBBEN Lies" userId="S::pauliero@provincieantwerpen.be::5bff7b46-3cb9-4e55-9238-7269a31b47e4" providerId="AD" clId="Web-{6F6EBFA0-90E3-C84D-C0E1-6FA7F885112B}" dt="2022-01-31T11:36:56.546" v="45" actId="1076"/>
      <pc:docMkLst>
        <pc:docMk/>
      </pc:docMkLst>
      <pc:sldChg chg="delSp">
        <pc:chgData name="ROBBEN Lies" userId="S::pauliero@provincieantwerpen.be::5bff7b46-3cb9-4e55-9238-7269a31b47e4" providerId="AD" clId="Web-{6F6EBFA0-90E3-C84D-C0E1-6FA7F885112B}" dt="2022-01-31T10:39:16.686" v="0"/>
        <pc:sldMkLst>
          <pc:docMk/>
          <pc:sldMk cId="2698921845" sldId="548"/>
        </pc:sldMkLst>
        <pc:picChg chg="del">
          <ac:chgData name="ROBBEN Lies" userId="S::pauliero@provincieantwerpen.be::5bff7b46-3cb9-4e55-9238-7269a31b47e4" providerId="AD" clId="Web-{6F6EBFA0-90E3-C84D-C0E1-6FA7F885112B}" dt="2022-01-31T10:39:16.686" v="0"/>
          <ac:picMkLst>
            <pc:docMk/>
            <pc:sldMk cId="2698921845" sldId="548"/>
            <ac:picMk id="6" creationId="{7258F9C1-EF67-4718-8B19-35B1CA70EE29}"/>
          </ac:picMkLst>
        </pc:picChg>
      </pc:sldChg>
      <pc:sldChg chg="modSp">
        <pc:chgData name="ROBBEN Lies" userId="S::pauliero@provincieantwerpen.be::5bff7b46-3cb9-4e55-9238-7269a31b47e4" providerId="AD" clId="Web-{6F6EBFA0-90E3-C84D-C0E1-6FA7F885112B}" dt="2022-01-31T10:56:43.798" v="21" actId="20577"/>
        <pc:sldMkLst>
          <pc:docMk/>
          <pc:sldMk cId="299617830" sldId="802"/>
        </pc:sldMkLst>
        <pc:spChg chg="mod">
          <ac:chgData name="ROBBEN Lies" userId="S::pauliero@provincieantwerpen.be::5bff7b46-3cb9-4e55-9238-7269a31b47e4" providerId="AD" clId="Web-{6F6EBFA0-90E3-C84D-C0E1-6FA7F885112B}" dt="2022-01-31T10:56:43.798" v="21" actId="20577"/>
          <ac:spMkLst>
            <pc:docMk/>
            <pc:sldMk cId="299617830" sldId="802"/>
            <ac:spMk id="19" creationId="{00000000-0000-0000-0000-000000000000}"/>
          </ac:spMkLst>
        </pc:spChg>
      </pc:sldChg>
      <pc:sldChg chg="modSp">
        <pc:chgData name="ROBBEN Lies" userId="S::pauliero@provincieantwerpen.be::5bff7b46-3cb9-4e55-9238-7269a31b47e4" providerId="AD" clId="Web-{6F6EBFA0-90E3-C84D-C0E1-6FA7F885112B}" dt="2022-01-31T10:43:36.581" v="3" actId="1076"/>
        <pc:sldMkLst>
          <pc:docMk/>
          <pc:sldMk cId="616140362" sldId="842"/>
        </pc:sldMkLst>
        <pc:spChg chg="mod">
          <ac:chgData name="ROBBEN Lies" userId="S::pauliero@provincieantwerpen.be::5bff7b46-3cb9-4e55-9238-7269a31b47e4" providerId="AD" clId="Web-{6F6EBFA0-90E3-C84D-C0E1-6FA7F885112B}" dt="2022-01-31T10:43:36.581" v="3" actId="1076"/>
          <ac:spMkLst>
            <pc:docMk/>
            <pc:sldMk cId="616140362" sldId="842"/>
            <ac:spMk id="2" creationId="{00000000-0000-0000-0000-000000000000}"/>
          </ac:spMkLst>
        </pc:spChg>
      </pc:sldChg>
      <pc:sldChg chg="modSp">
        <pc:chgData name="ROBBEN Lies" userId="S::pauliero@provincieantwerpen.be::5bff7b46-3cb9-4e55-9238-7269a31b47e4" providerId="AD" clId="Web-{6F6EBFA0-90E3-C84D-C0E1-6FA7F885112B}" dt="2022-01-31T10:55:50.203" v="17" actId="1076"/>
        <pc:sldMkLst>
          <pc:docMk/>
          <pc:sldMk cId="1565249647" sldId="851"/>
        </pc:sldMkLst>
        <pc:spChg chg="mod">
          <ac:chgData name="ROBBEN Lies" userId="S::pauliero@provincieantwerpen.be::5bff7b46-3cb9-4e55-9238-7269a31b47e4" providerId="AD" clId="Web-{6F6EBFA0-90E3-C84D-C0E1-6FA7F885112B}" dt="2022-01-31T10:55:50.203" v="17" actId="1076"/>
          <ac:spMkLst>
            <pc:docMk/>
            <pc:sldMk cId="1565249647" sldId="851"/>
            <ac:spMk id="20" creationId="{E6246C28-46BB-48A5-BA15-E4AE42F761BB}"/>
          </ac:spMkLst>
        </pc:spChg>
      </pc:sldChg>
      <pc:sldChg chg="del">
        <pc:chgData name="ROBBEN Lies" userId="S::pauliero@provincieantwerpen.be::5bff7b46-3cb9-4e55-9238-7269a31b47e4" providerId="AD" clId="Web-{6F6EBFA0-90E3-C84D-C0E1-6FA7F885112B}" dt="2022-01-31T10:51:44.761" v="11"/>
        <pc:sldMkLst>
          <pc:docMk/>
          <pc:sldMk cId="617916631" sldId="869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22.959" v="23"/>
        <pc:sldMkLst>
          <pc:docMk/>
          <pc:sldMk cId="3304634186" sldId="885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25.006" v="24"/>
        <pc:sldMkLst>
          <pc:docMk/>
          <pc:sldMk cId="4188702349" sldId="886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27.865" v="25"/>
        <pc:sldMkLst>
          <pc:docMk/>
          <pc:sldMk cId="4181401862" sldId="888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30.803" v="26"/>
        <pc:sldMkLst>
          <pc:docMk/>
          <pc:sldMk cId="2521091129" sldId="889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33.615" v="27"/>
        <pc:sldMkLst>
          <pc:docMk/>
          <pc:sldMk cId="862243071" sldId="890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36.412" v="28"/>
        <pc:sldMkLst>
          <pc:docMk/>
          <pc:sldMk cId="1000677117" sldId="891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39.694" v="29"/>
        <pc:sldMkLst>
          <pc:docMk/>
          <pc:sldMk cId="628234177" sldId="892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42.865" v="30"/>
        <pc:sldMkLst>
          <pc:docMk/>
          <pc:sldMk cId="791159607" sldId="893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46.678" v="31"/>
        <pc:sldMkLst>
          <pc:docMk/>
          <pc:sldMk cId="3091910817" sldId="894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48.912" v="32"/>
        <pc:sldMkLst>
          <pc:docMk/>
          <pc:sldMk cId="3689966006" sldId="895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51.522" v="33"/>
        <pc:sldMkLst>
          <pc:docMk/>
          <pc:sldMk cId="4202439170" sldId="896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54.538" v="34"/>
        <pc:sldMkLst>
          <pc:docMk/>
          <pc:sldMk cId="1494066884" sldId="897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57.084" v="35"/>
        <pc:sldMkLst>
          <pc:docMk/>
          <pc:sldMk cId="3735413446" sldId="898"/>
        </pc:sldMkLst>
      </pc:sldChg>
      <pc:sldChg chg="del">
        <pc:chgData name="ROBBEN Lies" userId="S::pauliero@provincieantwerpen.be::5bff7b46-3cb9-4e55-9238-7269a31b47e4" providerId="AD" clId="Web-{6F6EBFA0-90E3-C84D-C0E1-6FA7F885112B}" dt="2022-01-31T11:02:01.928" v="36"/>
        <pc:sldMkLst>
          <pc:docMk/>
          <pc:sldMk cId="4019805621" sldId="899"/>
        </pc:sldMkLst>
      </pc:sldChg>
      <pc:sldChg chg="del">
        <pc:chgData name="ROBBEN Lies" userId="S::pauliero@provincieantwerpen.be::5bff7b46-3cb9-4e55-9238-7269a31b47e4" providerId="AD" clId="Web-{6F6EBFA0-90E3-C84D-C0E1-6FA7F885112B}" dt="2022-01-31T11:02:07.147" v="37"/>
        <pc:sldMkLst>
          <pc:docMk/>
          <pc:sldMk cId="1915138215" sldId="900"/>
        </pc:sldMkLst>
      </pc:sldChg>
      <pc:sldChg chg="del">
        <pc:chgData name="ROBBEN Lies" userId="S::pauliero@provincieantwerpen.be::5bff7b46-3cb9-4e55-9238-7269a31b47e4" providerId="AD" clId="Web-{6F6EBFA0-90E3-C84D-C0E1-6FA7F885112B}" dt="2022-01-31T11:01:19.896" v="22"/>
        <pc:sldMkLst>
          <pc:docMk/>
          <pc:sldMk cId="1496493522" sldId="901"/>
        </pc:sldMkLst>
      </pc:sldChg>
      <pc:sldChg chg="modSp">
        <pc:chgData name="ROBBEN Lies" userId="S::pauliero@provincieantwerpen.be::5bff7b46-3cb9-4e55-9238-7269a31b47e4" providerId="AD" clId="Web-{6F6EBFA0-90E3-C84D-C0E1-6FA7F885112B}" dt="2022-01-31T11:36:56.546" v="45" actId="1076"/>
        <pc:sldMkLst>
          <pc:docMk/>
          <pc:sldMk cId="2774823841" sldId="906"/>
        </pc:sldMkLst>
        <pc:spChg chg="mod">
          <ac:chgData name="ROBBEN Lies" userId="S::pauliero@provincieantwerpen.be::5bff7b46-3cb9-4e55-9238-7269a31b47e4" providerId="AD" clId="Web-{6F6EBFA0-90E3-C84D-C0E1-6FA7F885112B}" dt="2022-01-31T11:36:56.546" v="45" actId="1076"/>
          <ac:spMkLst>
            <pc:docMk/>
            <pc:sldMk cId="2774823841" sldId="906"/>
            <ac:spMk id="5" creationId="{00000000-0000-0000-0000-000000000000}"/>
          </ac:spMkLst>
        </pc:spChg>
      </pc:sldChg>
      <pc:sldChg chg="del">
        <pc:chgData name="ROBBEN Lies" userId="S::pauliero@provincieantwerpen.be::5bff7b46-3cb9-4e55-9238-7269a31b47e4" providerId="AD" clId="Web-{6F6EBFA0-90E3-C84D-C0E1-6FA7F885112B}" dt="2022-01-31T10:55:06.265" v="12"/>
        <pc:sldMkLst>
          <pc:docMk/>
          <pc:sldMk cId="685987212" sldId="911"/>
        </pc:sldMkLst>
      </pc:sldChg>
      <pc:sldChg chg="modSp">
        <pc:chgData name="ROBBEN Lies" userId="S::pauliero@provincieantwerpen.be::5bff7b46-3cb9-4e55-9238-7269a31b47e4" providerId="AD" clId="Web-{6F6EBFA0-90E3-C84D-C0E1-6FA7F885112B}" dt="2022-01-31T10:43:54.800" v="5"/>
        <pc:sldMkLst>
          <pc:docMk/>
          <pc:sldMk cId="1071404480" sldId="925"/>
        </pc:sldMkLst>
        <pc:picChg chg="mod">
          <ac:chgData name="ROBBEN Lies" userId="S::pauliero@provincieantwerpen.be::5bff7b46-3cb9-4e55-9238-7269a31b47e4" providerId="AD" clId="Web-{6F6EBFA0-90E3-C84D-C0E1-6FA7F885112B}" dt="2022-01-31T10:43:52.394" v="4"/>
          <ac:picMkLst>
            <pc:docMk/>
            <pc:sldMk cId="1071404480" sldId="925"/>
            <ac:picMk id="1026" creationId="{00000000-0000-0000-0000-000000000000}"/>
          </ac:picMkLst>
        </pc:picChg>
        <pc:picChg chg="mod">
          <ac:chgData name="ROBBEN Lies" userId="S::pauliero@provincieantwerpen.be::5bff7b46-3cb9-4e55-9238-7269a31b47e4" providerId="AD" clId="Web-{6F6EBFA0-90E3-C84D-C0E1-6FA7F885112B}" dt="2022-01-31T10:43:54.800" v="5"/>
          <ac:picMkLst>
            <pc:docMk/>
            <pc:sldMk cId="1071404480" sldId="925"/>
            <ac:picMk id="1028" creationId="{00000000-0000-0000-0000-000000000000}"/>
          </ac:picMkLst>
        </pc:picChg>
      </pc:sldChg>
      <pc:sldChg chg="modSp">
        <pc:chgData name="ROBBEN Lies" userId="S::pauliero@provincieantwerpen.be::5bff7b46-3cb9-4e55-9238-7269a31b47e4" providerId="AD" clId="Web-{6F6EBFA0-90E3-C84D-C0E1-6FA7F885112B}" dt="2022-01-31T10:44:09.660" v="9" actId="14100"/>
        <pc:sldMkLst>
          <pc:docMk/>
          <pc:sldMk cId="2097849151" sldId="926"/>
        </pc:sldMkLst>
        <pc:picChg chg="mod">
          <ac:chgData name="ROBBEN Lies" userId="S::pauliero@provincieantwerpen.be::5bff7b46-3cb9-4e55-9238-7269a31b47e4" providerId="AD" clId="Web-{6F6EBFA0-90E3-C84D-C0E1-6FA7F885112B}" dt="2022-01-31T10:44:09.660" v="9" actId="14100"/>
          <ac:picMkLst>
            <pc:docMk/>
            <pc:sldMk cId="2097849151" sldId="926"/>
            <ac:picMk id="6" creationId="{00000000-0000-0000-0000-000000000000}"/>
          </ac:picMkLst>
        </pc:picChg>
      </pc:sldChg>
      <pc:sldChg chg="del">
        <pc:chgData name="ROBBEN Lies" userId="S::pauliero@provincieantwerpen.be::5bff7b46-3cb9-4e55-9238-7269a31b47e4" providerId="AD" clId="Web-{6F6EBFA0-90E3-C84D-C0E1-6FA7F885112B}" dt="2022-01-31T10:47:25.304" v="10"/>
        <pc:sldMkLst>
          <pc:docMk/>
          <pc:sldMk cId="3801317851" sldId="9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179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146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0012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22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127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36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2069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1899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718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0299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7433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508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0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B00FD0-4D9A-CB47-9B17-F96CFF1570EE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7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7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990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49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615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54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7286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758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57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00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58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57887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63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1385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9072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72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06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5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431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986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3377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458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29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baseline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9718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402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7416" y="2760885"/>
            <a:ext cx="7704856" cy="449488"/>
          </a:xfr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r>
              <a:rPr lang="nl-NL" dirty="0"/>
              <a:t>Klik om de ondertitelstijl van het model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753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2408" y="247831"/>
            <a:ext cx="7412942" cy="1880147"/>
          </a:xfrm>
        </p:spPr>
        <p:txBody>
          <a:bodyPr>
            <a:normAutofit/>
          </a:bodyPr>
          <a:lstStyle>
            <a:lvl1pPr>
              <a:defRPr sz="2700" b="1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2408" y="2127978"/>
            <a:ext cx="7412943" cy="4048987"/>
          </a:xfrm>
        </p:spPr>
        <p:txBody>
          <a:bodyPr/>
          <a:lstStyle>
            <a:lvl1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270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BE" sz="2700" b="1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BE" sz="1800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NL" sz="1800" kern="1200" dirty="0" smtClean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nl-BE" sz="1800" kern="1200" dirty="0">
                <a:solidFill>
                  <a:srgbClr val="253A8B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579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540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54143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3677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277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7197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875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251040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3/9/2023</a:t>
            </a:fld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Bedankt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50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17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fld id="{FA8FA715-E69F-4247-B6C7-0A6437FC9788}" type="datetime1">
              <a:rPr lang="en-US" sz="900" smtClean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pPr algn="r">
                <a:defRPr/>
              </a:pPr>
              <a:t>3/9/2023</a:t>
            </a:fld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680550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3329761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1088120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1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98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622725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918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1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51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 18pt</a:t>
            </a:r>
          </a:p>
          <a:p>
            <a:pPr lvl="1"/>
            <a:r>
              <a:rPr lang="en-US" dirty="0"/>
              <a:t>Second level 16pt</a:t>
            </a:r>
          </a:p>
          <a:p>
            <a:pPr lvl="2"/>
            <a:r>
              <a:rPr lang="en-US" dirty="0"/>
              <a:t>Third level 14pt</a:t>
            </a:r>
          </a:p>
          <a:p>
            <a:pPr lvl="3"/>
            <a:r>
              <a:rPr lang="en-US" dirty="0"/>
              <a:t>Fourth level 12pt</a:t>
            </a:r>
          </a:p>
          <a:p>
            <a:pPr lvl="4"/>
            <a:r>
              <a:rPr lang="en-US" dirty="0" err="1"/>
              <a:t>Fith</a:t>
            </a:r>
            <a:r>
              <a:rPr lang="en-US" dirty="0"/>
              <a:t> level 10 </a:t>
            </a:r>
            <a:r>
              <a:rPr lang="en-US" dirty="0" err="1"/>
              <a:t>pt</a:t>
            </a:r>
            <a:endParaRPr lang="en-US" dirty="0"/>
          </a:p>
          <a:p>
            <a:pPr lvl="5"/>
            <a:r>
              <a:rPr lang="en-US" dirty="0"/>
              <a:t> </a:t>
            </a:r>
            <a:r>
              <a:rPr lang="en-US" dirty="0" err="1"/>
              <a:t>Sixt</a:t>
            </a:r>
            <a:r>
              <a:rPr lang="en-US" dirty="0"/>
              <a:t> level	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</p:sldLayoutIdLst>
  <p:txStyles>
    <p:titleStyle>
      <a:lvl1pPr algn="l" defTabSz="685800" rtl="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lang="en-US" sz="2700" b="1" kern="1200" cap="none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330200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509588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688975" indent="-171450" algn="l" defTabSz="685800" rtl="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900000" indent="-171450" algn="l" defTabSz="685800" rtl="0" eaLnBrk="1" fontAlgn="base" latinLnBrk="0" hangingPunct="1">
        <a:lnSpc>
          <a:spcPct val="90000"/>
        </a:lnSpc>
        <a:spcBef>
          <a:spcPts val="700"/>
        </a:spcBef>
        <a:spcAft>
          <a:spcPct val="0"/>
        </a:spcAft>
        <a:buClr>
          <a:srgbClr val="4D4D4D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080000" indent="-17145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lang="en-US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440000" indent="-171450" algn="l" defTabSz="685800" rtl="0" eaLnBrk="1" fontAlgn="base" latinLnBrk="0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lang="en-US" sz="2100" kern="1200" baseline="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4D549-D94F-4718-968D-C7D48E1B417F}" type="datetimeFigureOut">
              <a:rPr lang="nl-BE" smtClean="0"/>
              <a:t>9/03/2023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01657-4311-40FE-9004-487BACFD569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011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nl-BE" sz="2700" b="1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NL" sz="2100" kern="1200" dirty="0" smtClean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nl-BE" sz="2100" kern="1200" dirty="0">
          <a:solidFill>
            <a:srgbClr val="253A8B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FA8FA715-E69F-4247-B6C7-0A6437FC9788}" type="datetime1">
              <a:rPr lang="en-US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3/9/2023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hyperlink" Target="http://www.youtube.com/watch?v=Ceg6NQKHd70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lium.europa.eu/nl/council-eu/voting-system/voting-calculator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56.png"/><Relationship Id="rId17" Type="http://schemas.openxmlformats.org/officeDocument/2006/relationships/image" Target="../media/image96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89.png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png"/><Relationship Id="rId5" Type="http://schemas.openxmlformats.org/officeDocument/2006/relationships/image" Target="../media/image89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8.png"/><Relationship Id="rId18" Type="http://schemas.openxmlformats.org/officeDocument/2006/relationships/hyperlink" Target="https://commons.wikimedia.org/wiki/File:Circle-icons-briefcase.svg" TargetMode="External"/><Relationship Id="rId26" Type="http://schemas.openxmlformats.org/officeDocument/2006/relationships/image" Target="../media/image128.png"/><Relationship Id="rId39" Type="http://schemas.openxmlformats.org/officeDocument/2006/relationships/image" Target="../media/image139.png"/><Relationship Id="rId21" Type="http://schemas.openxmlformats.org/officeDocument/2006/relationships/image" Target="../media/image123.png"/><Relationship Id="rId34" Type="http://schemas.openxmlformats.org/officeDocument/2006/relationships/image" Target="../media/image135.jpeg"/><Relationship Id="rId42" Type="http://schemas.openxmlformats.org/officeDocument/2006/relationships/image" Target="../media/image142.pn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6" Type="http://schemas.openxmlformats.org/officeDocument/2006/relationships/image" Target="../media/image118.sv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jpeg"/><Relationship Id="rId11" Type="http://schemas.openxmlformats.org/officeDocument/2006/relationships/image" Target="../media/image116.pn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45" Type="http://schemas.openxmlformats.org/officeDocument/2006/relationships/image" Target="../media/image145.png"/><Relationship Id="rId5" Type="http://schemas.openxmlformats.org/officeDocument/2006/relationships/image" Target="../media/image110.jpeg"/><Relationship Id="rId15" Type="http://schemas.openxmlformats.org/officeDocument/2006/relationships/image" Target="../media/image120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36" Type="http://schemas.openxmlformats.org/officeDocument/2006/relationships/image" Target="../media/image105.png"/><Relationship Id="rId10" Type="http://schemas.openxmlformats.org/officeDocument/2006/relationships/image" Target="../media/image115.png"/><Relationship Id="rId19" Type="http://schemas.openxmlformats.org/officeDocument/2006/relationships/image" Target="../media/image122.png"/><Relationship Id="rId31" Type="http://schemas.openxmlformats.org/officeDocument/2006/relationships/image" Target="../media/image133.png"/><Relationship Id="rId44" Type="http://schemas.openxmlformats.org/officeDocument/2006/relationships/image" Target="../media/image144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Relationship Id="rId22" Type="http://schemas.openxmlformats.org/officeDocument/2006/relationships/image" Target="../media/image124.png"/><Relationship Id="rId27" Type="http://schemas.openxmlformats.org/officeDocument/2006/relationships/image" Target="../media/image129.jpeg"/><Relationship Id="rId30" Type="http://schemas.openxmlformats.org/officeDocument/2006/relationships/image" Target="../media/image132.png"/><Relationship Id="rId35" Type="http://schemas.openxmlformats.org/officeDocument/2006/relationships/image" Target="../media/image136.png"/><Relationship Id="rId43" Type="http://schemas.openxmlformats.org/officeDocument/2006/relationships/image" Target="../media/image143.jpeg"/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5" Type="http://schemas.openxmlformats.org/officeDocument/2006/relationships/image" Target="../media/image127.png"/><Relationship Id="rId33" Type="http://schemas.openxmlformats.org/officeDocument/2006/relationships/image" Target="../media/image104.png"/><Relationship Id="rId38" Type="http://schemas.openxmlformats.org/officeDocument/2006/relationships/image" Target="../media/image138.jpeg"/><Relationship Id="rId46" Type="http://schemas.openxmlformats.org/officeDocument/2006/relationships/image" Target="../media/image146.png"/><Relationship Id="rId20" Type="http://schemas.openxmlformats.org/officeDocument/2006/relationships/hyperlink" Target="https://pixabay.com/en/shopping-cart-shopping-icon-1105049/" TargetMode="External"/><Relationship Id="rId41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56.png"/><Relationship Id="rId17" Type="http://schemas.openxmlformats.org/officeDocument/2006/relationships/image" Target="../media/image96.png"/><Relationship Id="rId2" Type="http://schemas.openxmlformats.org/officeDocument/2006/relationships/image" Target="../media/image82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942" y="4958898"/>
            <a:ext cx="8182809" cy="449488"/>
          </a:xfrm>
        </p:spPr>
        <p:txBody>
          <a:bodyPr/>
          <a:lstStyle/>
          <a:p>
            <a:r>
              <a:rPr lang="en-US" sz="3200" dirty="0">
                <a:solidFill>
                  <a:srgbClr val="092677"/>
                </a:solidFill>
                <a:cs typeface="Tahoma"/>
              </a:rPr>
              <a:t>“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EU</a:t>
            </a:r>
            <a:r>
              <a:rPr lang="en-US" sz="3200" b="0" dirty="0" err="1">
                <a:solidFill>
                  <a:srgbClr val="092677"/>
                </a:solidFill>
                <a:cs typeface="Tahoma"/>
              </a:rPr>
              <a:t>ropa</a:t>
            </a:r>
            <a:r>
              <a:rPr lang="en-US" sz="3200" dirty="0">
                <a:solidFill>
                  <a:srgbClr val="092677"/>
                </a:solidFill>
                <a:cs typeface="Tahoma"/>
              </a:rPr>
              <a:t> 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Xpert</a:t>
            </a:r>
            <a:r>
              <a:rPr lang="en-US" sz="3200" dirty="0">
                <a:solidFill>
                  <a:srgbClr val="092677"/>
                </a:solidFill>
                <a:cs typeface="Tahoma"/>
              </a:rPr>
              <a:t>” … in 100 </a:t>
            </a:r>
            <a:r>
              <a:rPr lang="en-US" sz="3200" dirty="0" err="1">
                <a:solidFill>
                  <a:srgbClr val="092677"/>
                </a:solidFill>
                <a:cs typeface="Tahoma"/>
              </a:rPr>
              <a:t>minuten</a:t>
            </a:r>
            <a:endParaRPr lang="en-US" sz="3200" dirty="0">
              <a:solidFill>
                <a:srgbClr val="092677"/>
              </a:solidFill>
              <a:cs typeface="Tahoma"/>
            </a:endParaRPr>
          </a:p>
        </p:txBody>
      </p:sp>
      <p:pic>
        <p:nvPicPr>
          <p:cNvPr id="3" name="Afbeelding 5" descr="Afbeelding met hoed, voedsel&#10;&#10;Beschrijving is gegenereerd met zeer hoge betrouwbaarheid">
            <a:extLst>
              <a:ext uri="{FF2B5EF4-FFF2-40B4-BE49-F238E27FC236}">
                <a16:creationId xmlns:a16="http://schemas.microsoft.com/office/drawing/2014/main" id="{77BD09D6-D36C-4135-8402-DA50F040B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92" t="9113" r="22715" b="6896"/>
          <a:stretch/>
        </p:blipFill>
        <p:spPr>
          <a:xfrm>
            <a:off x="2411444" y="964863"/>
            <a:ext cx="4529807" cy="383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348861" y="1236864"/>
            <a:ext cx="2736647" cy="181588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uropese</a:t>
            </a:r>
            <a: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G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emeenschap</a:t>
            </a:r>
            <a:r>
              <a:rPr lang="nl-NL" sz="28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voor</a:t>
            </a:r>
            <a: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8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K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olen</a:t>
            </a:r>
            <a:r>
              <a:rPr lang="nl-NL" sz="2800" b="1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&amp;</a:t>
            </a:r>
            <a:r>
              <a:rPr lang="nl-NL" sz="2800" b="1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</a:t>
            </a:r>
            <a:r>
              <a:rPr lang="nl-NL" sz="28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taal</a:t>
            </a:r>
            <a:endParaRPr lang="nl-BE" sz="2800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348861" y="713644"/>
            <a:ext cx="125386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EGKS</a:t>
            </a:r>
            <a:endParaRPr lang="nl-BE" sz="2800" dirty="0">
              <a:solidFill>
                <a:srgbClr val="FFCC00"/>
              </a:solidFill>
              <a:latin typeface="+mn-lt"/>
              <a:ea typeface="Tahoma"/>
              <a:cs typeface="Tahoma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60158" y="6247581"/>
            <a:ext cx="9144000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     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België</a:t>
            </a:r>
            <a:r>
              <a:rPr lang="nl-NL" sz="1600" b="1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          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Frankrijk </a:t>
            </a:r>
            <a:r>
              <a:rPr lang="nl-NL" sz="1600" b="1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      </a:t>
            </a:r>
            <a:r>
              <a:rPr lang="nl-NL" sz="16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Luxemburg     Italië         Nederland     Duitsland</a:t>
            </a:r>
            <a:endParaRPr lang="nl-BE" sz="1600" b="1" dirty="0">
              <a:solidFill>
                <a:srgbClr val="092677"/>
              </a:solidFill>
              <a:latin typeface="+mn-lt"/>
              <a:ea typeface="Tahoma"/>
              <a:cs typeface="Tahoma"/>
            </a:endParaRPr>
          </a:p>
        </p:txBody>
      </p:sp>
      <p:pic>
        <p:nvPicPr>
          <p:cNvPr id="3076" name="Picture 4" descr="Afbeeldingsresultaat voor Treaty of Paris 1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54" y="825473"/>
            <a:ext cx="5728184" cy="365598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hoek 15"/>
          <p:cNvSpPr/>
          <p:nvPr/>
        </p:nvSpPr>
        <p:spPr>
          <a:xfrm>
            <a:off x="179567" y="90890"/>
            <a:ext cx="770755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3: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wie meedoet, zet zijn handtekening</a:t>
            </a:r>
          </a:p>
        </p:txBody>
      </p:sp>
      <p:sp>
        <p:nvSpPr>
          <p:cNvPr id="18" name="5-puntige ster 17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3" descr="Afbeelding met voedsel, kamer, tekening&#10;&#10;Beschrijving is gegenereerd met zeer hoge betrouwbaarheid">
            <a:extLst>
              <a:ext uri="{FF2B5EF4-FFF2-40B4-BE49-F238E27FC236}">
                <a16:creationId xmlns:a16="http://schemas.microsoft.com/office/drawing/2014/main" id="{D6388D25-CC5D-4BB7-A4BF-04F9CA3FD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46" r="-217" b="9423"/>
          <a:stretch/>
        </p:blipFill>
        <p:spPr>
          <a:xfrm>
            <a:off x="12033" y="5103896"/>
            <a:ext cx="9137164" cy="11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6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4127" y="96417"/>
            <a:ext cx="7406195" cy="95410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 je land erbij?</a:t>
            </a:r>
          </a:p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Zet je </a:t>
            </a:r>
            <a:r>
              <a:rPr lang="nl-BE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handtekening</a:t>
            </a:r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het Verdrag!</a:t>
            </a:r>
            <a:endParaRPr lang="en-US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83" y="1290609"/>
            <a:ext cx="6267645" cy="4475490"/>
          </a:xfrm>
          <a:prstGeom prst="rect">
            <a:avLst/>
          </a:prstGeom>
        </p:spPr>
      </p:pic>
      <p:sp>
        <p:nvSpPr>
          <p:cNvPr id="4" name="5-puntige ster 3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7998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Verdrag van Ro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1666"/>
            <a:ext cx="9172343" cy="559916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3003129" y="6287876"/>
            <a:ext cx="3394681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Wat betekent </a:t>
            </a:r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EEG</a:t>
            </a:r>
            <a:r>
              <a:rPr lang="nl-NL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?</a:t>
            </a:r>
            <a:endParaRPr lang="nl-BE" sz="2000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1608842" y="0"/>
            <a:ext cx="6641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4: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nog méér gaan samenwerken</a:t>
            </a:r>
          </a:p>
        </p:txBody>
      </p:sp>
      <p:sp>
        <p:nvSpPr>
          <p:cNvPr id="6" name="5-puntige ster 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8" name="Afbeelding 9">
            <a:extLst>
              <a:ext uri="{FF2B5EF4-FFF2-40B4-BE49-F238E27FC236}">
                <a16:creationId xmlns:a16="http://schemas.microsoft.com/office/drawing/2014/main" id="{4CA420AA-8046-4682-8511-6EFB2856C8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6" r="23611" b="-1235"/>
          <a:stretch/>
        </p:blipFill>
        <p:spPr>
          <a:xfrm>
            <a:off x="2340622" y="6069626"/>
            <a:ext cx="1060682" cy="7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032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ED doua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"/>
          <a:stretch/>
        </p:blipFill>
        <p:spPr bwMode="auto">
          <a:xfrm>
            <a:off x="242558" y="902779"/>
            <a:ext cx="8639344" cy="523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27584" y="104057"/>
            <a:ext cx="756084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EEG?</a:t>
            </a:r>
          </a:p>
          <a:p>
            <a:pPr algn="ctr"/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uropese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conomische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G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emeenschap</a:t>
            </a:r>
            <a:r>
              <a:rPr lang="en-US" sz="24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 </a:t>
            </a:r>
            <a:r>
              <a:rPr lang="en-US" sz="2400" dirty="0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 </a:t>
            </a:r>
            <a:endParaRPr lang="en-US" sz="2400" dirty="0">
              <a:solidFill>
                <a:schemeClr val="accent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797319" y="2607892"/>
            <a:ext cx="249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Open </a:t>
            </a:r>
            <a:r>
              <a:rPr lang="en-US" sz="2400" dirty="0" err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grenzen</a:t>
            </a:r>
            <a:endParaRPr lang="en-US" sz="2400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14879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53919"/>
            <a:ext cx="800100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5: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samenwerking heet nu…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6089361" y="35460"/>
            <a:ext cx="281797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uropese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U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nie</a:t>
            </a:r>
          </a:p>
        </p:txBody>
      </p:sp>
      <p:sp>
        <p:nvSpPr>
          <p:cNvPr id="5" name="5-puntige ster 4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pic>
        <p:nvPicPr>
          <p:cNvPr id="3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AFF24878-D49F-4A4B-BD91-3B03668FB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973055"/>
            <a:ext cx="9039725" cy="509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7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5-puntige ster 28"/>
          <p:cNvSpPr/>
          <p:nvPr/>
        </p:nvSpPr>
        <p:spPr>
          <a:xfrm>
            <a:off x="4385241" y="19500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69831" y="2263059"/>
            <a:ext cx="2520280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129970" y="80276"/>
            <a:ext cx="325789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Van oorlog naar vrede</a:t>
            </a:r>
          </a:p>
        </p:txBody>
      </p:sp>
    </p:spTree>
    <p:extLst>
      <p:ext uri="{BB962C8B-B14F-4D97-AF65-F5344CB8AC3E}">
        <p14:creationId xmlns:p14="http://schemas.microsoft.com/office/powerpoint/2010/main" val="111434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7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309488" y="161731"/>
            <a:ext cx="798327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BE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Ken jij een voorbeeld van een Europese wet?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0" y="996459"/>
            <a:ext cx="4753880" cy="336662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478905" y="3978363"/>
            <a:ext cx="51662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nl-NL" sz="4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onform </a:t>
            </a:r>
            <a:r>
              <a:rPr lang="nl-NL" sz="40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nl-NL" sz="4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uropa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97" y="3452327"/>
            <a:ext cx="3102318" cy="272398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  <a:cs typeface="Verdana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61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895552" y="20201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7" name="Rechthoek 6"/>
          <p:cNvSpPr/>
          <p:nvPr/>
        </p:nvSpPr>
        <p:spPr>
          <a:xfrm>
            <a:off x="600074" y="4464499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Zonder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EU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119200" y="4464499"/>
            <a:ext cx="3259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Met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de EU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47" y="1380889"/>
            <a:ext cx="4035255" cy="308360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uropahuis.be/media/afbeelding_meteu_n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39" y="1380891"/>
            <a:ext cx="4041774" cy="3088589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404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899138" y="-13283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pic>
        <p:nvPicPr>
          <p:cNvPr id="6" name="Picture 2" descr="https://www.europahuis.be/media/afbeelding_zondereu_n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5487"/>
            <a:ext cx="9144000" cy="640762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-puntige ster 8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7849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95" y="-441325"/>
            <a:ext cx="6858000" cy="6858000"/>
          </a:xfrm>
          <a:prstGeom prst="rect">
            <a:avLst/>
          </a:prstGeom>
        </p:spPr>
      </p:pic>
      <p:pic>
        <p:nvPicPr>
          <p:cNvPr id="6" name="Picture 7" descr="belgische-v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08" y="746517"/>
            <a:ext cx="1335454" cy="9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beeldingsresultaat voor vlag vlaand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54" y="269394"/>
            <a:ext cx="1457242" cy="9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8" y="4646888"/>
            <a:ext cx="2193478" cy="693279"/>
          </a:xfrm>
          <a:prstGeom prst="rect">
            <a:avLst/>
          </a:prstGeom>
          <a:noFill/>
        </p:spPr>
      </p:pic>
      <p:pic>
        <p:nvPicPr>
          <p:cNvPr id="9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19499">
            <a:off x="6394378" y="3273106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8797">
            <a:off x="5901014" y="1143343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4111">
            <a:off x="784178" y="258341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4465">
            <a:off x="2860306" y="130600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ckhand Index Pointing Dow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60306" y="4350042"/>
            <a:ext cx="1257550" cy="1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796507" y="178738"/>
            <a:ext cx="4432632" cy="4494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wie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ben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jij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30" name="Picture 6" descr="Gerelateerde afbeeldi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" y="1800719"/>
            <a:ext cx="1268122" cy="8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1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262430AB-983D-4513-8EAC-5414D6233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" y="452220"/>
            <a:ext cx="9155502" cy="647114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899138" y="-13283"/>
            <a:ext cx="53457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Zoek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12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/>
              </a:rPr>
              <a:t> verschillen!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52914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vak 17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26049" y="2221321"/>
            <a:ext cx="1920322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2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917582" y="657481"/>
            <a:ext cx="144904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 doet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</p:spTree>
    <p:extLst>
      <p:ext uri="{BB962C8B-B14F-4D97-AF65-F5344CB8AC3E}">
        <p14:creationId xmlns:p14="http://schemas.microsoft.com/office/powerpoint/2010/main" val="35487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45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1466484" y="22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13066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CA0D18A-795D-47A2-80B0-A3149E6BEB1C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8838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53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7999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950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7998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57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8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089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7" cy="685799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4497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891344" y="1612928"/>
            <a:ext cx="45182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weten jullie al </a:t>
            </a:r>
          </a:p>
          <a:p>
            <a:pPr algn="ctr"/>
            <a:r>
              <a:rPr lang="nl-NL" sz="3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 de EU?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F7AB6F9C-4112-453E-867D-1644CFD1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93" y="1300419"/>
            <a:ext cx="8558509" cy="48199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8AD5FFC-4DF8-41A0-A517-E815CA2A149D}"/>
              </a:ext>
            </a:extLst>
          </p:cNvPr>
          <p:cNvSpPr txBox="1">
            <a:spLocks/>
          </p:cNvSpPr>
          <p:nvPr/>
        </p:nvSpPr>
        <p:spPr>
          <a:xfrm>
            <a:off x="1476982" y="196837"/>
            <a:ext cx="6536530" cy="708281"/>
          </a:xfrm>
          <a:prstGeom prst="rect">
            <a:avLst/>
          </a:prstGeom>
        </p:spPr>
        <p:txBody>
          <a:bodyPr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cap="none">
                <a:solidFill>
                  <a:schemeClr val="accent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en-US" sz="3200" kern="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</a:t>
            </a:r>
            <a:r>
              <a:rPr lang="en-US" sz="3200" kern="0" dirty="0" err="1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weet</a:t>
            </a:r>
            <a:r>
              <a:rPr lang="en-US" sz="3200" kern="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je al over de EU?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106744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5" cy="6857997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6118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5" cy="6857996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6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1734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4" cy="6857996"/>
          </a:xfrm>
          <a:prstGeom prst="rect">
            <a:avLst/>
          </a:prstGeom>
        </p:spPr>
      </p:pic>
      <p:sp>
        <p:nvSpPr>
          <p:cNvPr id="7" name="5-puntige ster 6"/>
          <p:cNvSpPr/>
          <p:nvPr/>
        </p:nvSpPr>
        <p:spPr>
          <a:xfrm>
            <a:off x="8555190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7A824FB-9B11-4CCC-86C3-48B3D00B75DA}"/>
              </a:ext>
            </a:extLst>
          </p:cNvPr>
          <p:cNvSpPr/>
          <p:nvPr/>
        </p:nvSpPr>
        <p:spPr>
          <a:xfrm>
            <a:off x="1844484" y="137080"/>
            <a:ext cx="2008236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Van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28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naar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27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NL" dirty="0">
              <a:solidFill>
                <a:srgbClr val="000000"/>
              </a:solidFill>
              <a:latin typeface="+mj-lt"/>
              <a:ea typeface="Tahoma"/>
              <a:cs typeface="Tahoma"/>
            </a:endParaRPr>
          </a:p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lidstaten</a:t>
            </a:r>
            <a:endParaRPr lang="nl-N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9203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854127" y="96417"/>
            <a:ext cx="740619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Zet je </a:t>
            </a:r>
            <a:r>
              <a:rPr lang="nl-BE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handtekening</a:t>
            </a:r>
            <a:r>
              <a:rPr lang="nl-BE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het Verdrag!</a:t>
            </a:r>
            <a:endParaRPr lang="en-US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5" y="1043184"/>
            <a:ext cx="7005849" cy="5002614"/>
          </a:xfrm>
          <a:prstGeom prst="rect">
            <a:avLst/>
          </a:prstGeom>
        </p:spPr>
      </p:pic>
      <p:sp>
        <p:nvSpPr>
          <p:cNvPr id="4" name="5-puntige ster 3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77762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635763" y="384842"/>
            <a:ext cx="6572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Hoeveel mensen wonen er in de EU?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93FF4C95-7F06-4872-A4D2-C064F5D1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15" r="23077" b="-1149"/>
          <a:stretch/>
        </p:blipFill>
        <p:spPr>
          <a:xfrm>
            <a:off x="138669" y="97144"/>
            <a:ext cx="1389255" cy="103706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430" y="281811"/>
            <a:ext cx="11542955" cy="649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2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87715" y="2186777"/>
            <a:ext cx="309634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3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7661792" y="2334342"/>
            <a:ext cx="148220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Wie zit er in de EU?</a:t>
            </a:r>
          </a:p>
        </p:txBody>
      </p:sp>
    </p:spTree>
    <p:extLst>
      <p:ext uri="{BB962C8B-B14F-4D97-AF65-F5344CB8AC3E}">
        <p14:creationId xmlns:p14="http://schemas.microsoft.com/office/powerpoint/2010/main" val="376963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2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7" descr="Afbeelding met kamer, computer&#10;&#10;Beschrijving is gegenereerd met zeer hoge betrouwbaarheid">
            <a:extLst>
              <a:ext uri="{FF2B5EF4-FFF2-40B4-BE49-F238E27FC236}">
                <a16:creationId xmlns:a16="http://schemas.microsoft.com/office/drawing/2014/main" id="{A8D79AAB-480B-468E-85E8-8B6A37E1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535"/>
            <a:ext cx="6045311" cy="341475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196311" y="3580548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48%</a:t>
            </a:r>
            <a:endParaRPr lang="nl-NL" sz="24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D7D6713-B61F-451B-BD5F-BBF3E67F3864}"/>
              </a:ext>
            </a:extLst>
          </p:cNvPr>
          <p:cNvSpPr txBox="1"/>
          <p:nvPr/>
        </p:nvSpPr>
        <p:spPr>
          <a:xfrm>
            <a:off x="1994937" y="3580548"/>
            <a:ext cx="102771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52%</a:t>
            </a:r>
            <a:endParaRPr lang="nl-NL" sz="2400" b="1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8" name="Rechthoek 7"/>
          <p:cNvSpPr/>
          <p:nvPr/>
        </p:nvSpPr>
        <p:spPr>
          <a:xfrm>
            <a:off x="1608324" y="120212"/>
            <a:ext cx="4192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werd kleiner: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628512" y="120212"/>
            <a:ext cx="140294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BE" sz="2800" b="1" err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Brexit</a:t>
            </a:r>
            <a:endParaRPr lang="en-US" sz="2800" b="1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207494" y="4887287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r>
              <a:rPr lang="nl-BE" sz="2400" b="1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l-NL" sz="2400" b="1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ijl-rechts 12"/>
          <p:cNvSpPr/>
          <p:nvPr/>
        </p:nvSpPr>
        <p:spPr>
          <a:xfrm>
            <a:off x="1351093" y="4881473"/>
            <a:ext cx="1310054" cy="409989"/>
          </a:xfrm>
          <a:prstGeom prst="rightArrow">
            <a:avLst/>
          </a:prstGeom>
          <a:solidFill>
            <a:srgbClr val="0095D5"/>
          </a:solidFill>
          <a:ln>
            <a:solidFill>
              <a:srgbClr val="0095D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2765108" y="4881473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 dirty="0" smtClean="0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r>
              <a:rPr lang="nl-BE" sz="2400" b="1" dirty="0" smtClean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nl-NL" sz="24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Pijl-rechts 17"/>
          <p:cNvSpPr/>
          <p:nvPr/>
        </p:nvSpPr>
        <p:spPr>
          <a:xfrm>
            <a:off x="3864747" y="4895769"/>
            <a:ext cx="1310054" cy="409989"/>
          </a:xfrm>
          <a:prstGeom prst="rightArrow">
            <a:avLst/>
          </a:prstGeom>
          <a:solidFill>
            <a:srgbClr val="0095D5"/>
          </a:solidFill>
          <a:ln>
            <a:solidFill>
              <a:srgbClr val="0095D5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319D0D7-0228-4FCD-AD27-5D586DFF0488}"/>
              </a:ext>
            </a:extLst>
          </p:cNvPr>
          <p:cNvSpPr txBox="1"/>
          <p:nvPr/>
        </p:nvSpPr>
        <p:spPr>
          <a:xfrm>
            <a:off x="5322722" y="4881472"/>
            <a:ext cx="103963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FFC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nl-NL" sz="2400" b="1">
              <a:solidFill>
                <a:srgbClr val="FFC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679" y="5018976"/>
            <a:ext cx="3006725" cy="1813758"/>
          </a:xfrm>
          <a:prstGeom prst="rect">
            <a:avLst/>
          </a:prstGeom>
        </p:spPr>
      </p:pic>
      <p:pic>
        <p:nvPicPr>
          <p:cNvPr id="21" name="Picture 6" descr="Two children hold a pro-Europe sign during a protest against UK Prime Minister Boris Johnson's decision to suspend Parlia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12" y="3050860"/>
            <a:ext cx="3008092" cy="19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2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4E670ABB-821D-02BA-E0DC-EAEB0C6D2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78" t="1569" r="9177" b="21758"/>
          <a:stretch/>
        </p:blipFill>
        <p:spPr>
          <a:xfrm>
            <a:off x="5879330" y="1144734"/>
            <a:ext cx="1405023" cy="2569588"/>
          </a:xfrm>
          <a:prstGeom prst="rect">
            <a:avLst/>
          </a:prstGeom>
        </p:spPr>
      </p:pic>
      <p:pic>
        <p:nvPicPr>
          <p:cNvPr id="12" name="Afbeelding 11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66FE4D0D-EBF6-4621-3A14-8687E1F83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8" t="1709" r="41767" b="20696"/>
          <a:stretch/>
        </p:blipFill>
        <p:spPr>
          <a:xfrm>
            <a:off x="3331464" y="1149469"/>
            <a:ext cx="1349172" cy="2600477"/>
          </a:xfrm>
          <a:prstGeom prst="rect">
            <a:avLst/>
          </a:prstGeom>
        </p:spPr>
      </p:pic>
      <p:pic>
        <p:nvPicPr>
          <p:cNvPr id="11" name="Afbeelding 11" descr="Afbeelding met tekst, venster&#10;&#10;Automatisch gegenereerde beschrijving">
            <a:extLst>
              <a:ext uri="{FF2B5EF4-FFF2-40B4-BE49-F238E27FC236}">
                <a16:creationId xmlns:a16="http://schemas.microsoft.com/office/drawing/2014/main" id="{2E3513BC-F3A8-DEBC-8305-703B145C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" r="71212" b="20513"/>
          <a:stretch/>
        </p:blipFill>
        <p:spPr>
          <a:xfrm>
            <a:off x="123645" y="1094585"/>
            <a:ext cx="1307100" cy="2661291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2231303" y="4119636"/>
            <a:ext cx="5056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moeten deze landen doen?</a:t>
            </a:r>
            <a:endParaRPr lang="nl-BE" sz="2400" b="1" dirty="0">
              <a:solidFill>
                <a:srgbClr val="0926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60484" y="582706"/>
            <a:ext cx="806354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nl-NL" sz="2400" b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8 landen</a:t>
            </a:r>
            <a:r>
              <a:rPr lang="nl-NL" sz="2400" b="1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zijn</a:t>
            </a:r>
            <a:r>
              <a:rPr lang="nl-NL" sz="2800" b="1">
                <a:solidFill>
                  <a:srgbClr val="003399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>
                <a:solidFill>
                  <a:srgbClr val="FFCC00"/>
                </a:solidFill>
                <a:latin typeface="+mj-lt"/>
                <a:ea typeface="Tahoma"/>
                <a:cs typeface="Tahoma"/>
              </a:rPr>
              <a:t>kandidaat</a:t>
            </a:r>
            <a:r>
              <a:rPr lang="nl-NL" sz="2400" b="1">
                <a:solidFill>
                  <a:schemeClr val="accent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om erbij te komen</a:t>
            </a:r>
          </a:p>
        </p:txBody>
      </p:sp>
      <p:sp>
        <p:nvSpPr>
          <p:cNvPr id="6" name="Plus 5"/>
          <p:cNvSpPr/>
          <p:nvPr/>
        </p:nvSpPr>
        <p:spPr>
          <a:xfrm>
            <a:off x="2961739" y="5463950"/>
            <a:ext cx="720770" cy="716783"/>
          </a:xfrm>
          <a:prstGeom prst="mathPlus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Gelijk 7"/>
          <p:cNvSpPr/>
          <p:nvPr/>
        </p:nvSpPr>
        <p:spPr>
          <a:xfrm>
            <a:off x="6245290" y="5499955"/>
            <a:ext cx="590813" cy="644775"/>
          </a:xfrm>
          <a:prstGeom prst="mathEqual">
            <a:avLst/>
          </a:prstGeom>
          <a:solidFill>
            <a:srgbClr val="092677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" name="Rechthoek 17"/>
          <p:cNvSpPr/>
          <p:nvPr/>
        </p:nvSpPr>
        <p:spPr>
          <a:xfrm>
            <a:off x="2316594" y="103390"/>
            <a:ext cx="4221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wordt groter: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1366597" y="1324699"/>
            <a:ext cx="138396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1366597" y="2188272"/>
            <a:ext cx="129885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Albanië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1434530" y="3028438"/>
            <a:ext cx="17641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Montenegro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4469302" y="1324699"/>
            <a:ext cx="176412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Turkije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4469302" y="2156742"/>
            <a:ext cx="1667729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200" dirty="0">
                <a:solidFill>
                  <a:schemeClr val="tx2"/>
                </a:solidFill>
                <a:latin typeface="Tahoma"/>
                <a:ea typeface="Tahoma"/>
                <a:cs typeface="Tahoma"/>
              </a:rPr>
              <a:t> </a:t>
            </a: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Noord-</a:t>
            </a:r>
            <a:b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Macedonië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58197606-1B41-4710-B274-7EDC87F6F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8" y="3981724"/>
            <a:ext cx="1409824" cy="801513"/>
          </a:xfrm>
          <a:prstGeom prst="rect">
            <a:avLst/>
          </a:prstGeom>
        </p:spPr>
      </p:pic>
      <p:pic>
        <p:nvPicPr>
          <p:cNvPr id="4" name="Afbeelding 6" descr="Afbeelding met teken&#10;&#10;Beschrijving is gegenereerd met zeer hoge betrouwbaarheid">
            <a:extLst>
              <a:ext uri="{FF2B5EF4-FFF2-40B4-BE49-F238E27FC236}">
                <a16:creationId xmlns:a16="http://schemas.microsoft.com/office/drawing/2014/main" id="{44C0B22F-233B-4882-AB84-E8BB14F2F3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49" t="9639" r="16326" b="9950"/>
          <a:stretch/>
        </p:blipFill>
        <p:spPr>
          <a:xfrm>
            <a:off x="6941976" y="5040913"/>
            <a:ext cx="1884787" cy="1390075"/>
          </a:xfrm>
          <a:prstGeom prst="rect">
            <a:avLst/>
          </a:prstGeom>
        </p:spPr>
      </p:pic>
      <p:pic>
        <p:nvPicPr>
          <p:cNvPr id="10" name="Afbeelding 10">
            <a:extLst>
              <a:ext uri="{FF2B5EF4-FFF2-40B4-BE49-F238E27FC236}">
                <a16:creationId xmlns:a16="http://schemas.microsoft.com/office/drawing/2014/main" id="{0FFF3FBC-5F7E-48A3-B0C3-4C70BFD2D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28" t="4819" r="27551" b="3324"/>
          <a:stretch/>
        </p:blipFill>
        <p:spPr>
          <a:xfrm>
            <a:off x="830426" y="4779657"/>
            <a:ext cx="1856795" cy="1771964"/>
          </a:xfrm>
          <a:prstGeom prst="rect">
            <a:avLst/>
          </a:prstGeom>
        </p:spPr>
      </p:pic>
      <p:pic>
        <p:nvPicPr>
          <p:cNvPr id="25" name="Picture 2" descr="Afbeelding met tekst, tafelgerei&#10;&#10;Automatisch gegenereerde beschrijv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04" y="4682945"/>
            <a:ext cx="1965388" cy="19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hoek 25"/>
          <p:cNvSpPr/>
          <p:nvPr/>
        </p:nvSpPr>
        <p:spPr>
          <a:xfrm>
            <a:off x="4557396" y="3004738"/>
            <a:ext cx="13598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Oekraïne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chthoek 29"/>
          <p:cNvSpPr/>
          <p:nvPr/>
        </p:nvSpPr>
        <p:spPr>
          <a:xfrm>
            <a:off x="7294238" y="1324699"/>
            <a:ext cx="135982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Moldavië</a:t>
            </a:r>
            <a:endParaRPr lang="nl-BE" sz="1700" dirty="0">
              <a:solidFill>
                <a:srgbClr val="0095D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629DB4CC-FA34-A209-E232-98599DAE18AB}"/>
              </a:ext>
            </a:extLst>
          </p:cNvPr>
          <p:cNvSpPr/>
          <p:nvPr/>
        </p:nvSpPr>
        <p:spPr>
          <a:xfrm>
            <a:off x="7288488" y="2095325"/>
            <a:ext cx="1538276" cy="6155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700" dirty="0">
                <a:solidFill>
                  <a:srgbClr val="0095D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Bosnië en Herzegovina</a:t>
            </a:r>
          </a:p>
        </p:txBody>
      </p:sp>
    </p:spTree>
    <p:extLst>
      <p:ext uri="{BB962C8B-B14F-4D97-AF65-F5344CB8AC3E}">
        <p14:creationId xmlns:p14="http://schemas.microsoft.com/office/powerpoint/2010/main" val="9341045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6" grpId="0"/>
      <p:bldP spid="30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/>
        </p:nvSpPr>
        <p:spPr>
          <a:xfrm>
            <a:off x="2316594" y="103390"/>
            <a:ext cx="4221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 wordt groter:</a:t>
            </a:r>
            <a:endParaRPr lang="en-US" sz="28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8" name="Tekstvak 27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6" name="Rechthoek 25"/>
          <p:cNvSpPr/>
          <p:nvPr/>
        </p:nvSpPr>
        <p:spPr>
          <a:xfrm>
            <a:off x="1317576" y="6165703"/>
            <a:ext cx="7826424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Hoe </a:t>
            </a:r>
            <a:r>
              <a:rPr lang="en-US" sz="2000" b="1" dirty="0" err="1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lang</a:t>
            </a:r>
            <a:r>
              <a:rPr lang="en-US" sz="2000" b="1" dirty="0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zou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het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kunnen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b="1" dirty="0" err="1">
                <a:solidFill>
                  <a:srgbClr val="FFCC00"/>
                </a:solidFill>
                <a:latin typeface="Verdana"/>
                <a:ea typeface="Tahoma"/>
                <a:cs typeface="Tahoma"/>
              </a:rPr>
              <a:t>duren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voordat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ze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erbij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 </a:t>
            </a:r>
            <a:r>
              <a:rPr lang="en-US" sz="2000" dirty="0" err="1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komen</a:t>
            </a:r>
            <a:r>
              <a:rPr lang="en-US" sz="2000" dirty="0">
                <a:solidFill>
                  <a:srgbClr val="003399"/>
                </a:solidFill>
                <a:latin typeface="Verdana"/>
                <a:ea typeface="Tahoma"/>
                <a:cs typeface="Tahoma"/>
              </a:rPr>
              <a:t>? </a:t>
            </a:r>
            <a:endParaRPr lang="nl-NL" dirty="0">
              <a:solidFill>
                <a:srgbClr val="003399"/>
              </a:solidFill>
              <a:latin typeface="Verdana"/>
            </a:endParaRPr>
          </a:p>
        </p:txBody>
      </p:sp>
      <p:pic>
        <p:nvPicPr>
          <p:cNvPr id="30" name="Afbeelding 9">
            <a:extLst>
              <a:ext uri="{FF2B5EF4-FFF2-40B4-BE49-F238E27FC236}">
                <a16:creationId xmlns:a16="http://schemas.microsoft.com/office/drawing/2014/main" id="{4CA420AA-8046-4682-8511-6EFB2856C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6" r="23611" b="-1235"/>
          <a:stretch/>
        </p:blipFill>
        <p:spPr>
          <a:xfrm>
            <a:off x="261618" y="5918889"/>
            <a:ext cx="1107491" cy="826730"/>
          </a:xfrm>
          <a:prstGeom prst="rect">
            <a:avLst/>
          </a:prstGeom>
        </p:spPr>
      </p:pic>
      <p:pic>
        <p:nvPicPr>
          <p:cNvPr id="2" name="Oekraïne is kandidaat lid van de Europese Un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618" y="857250"/>
            <a:ext cx="8678814" cy="48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627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kstvak 4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153380" y="152983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2674233" y="397996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1040970" y="288256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1411869" y="4425699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79670" y="5441005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4109838" y="5723661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5-puntige ster 23"/>
          <p:cNvSpPr/>
          <p:nvPr/>
        </p:nvSpPr>
        <p:spPr>
          <a:xfrm>
            <a:off x="5551773" y="5441892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4142440" y="15443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5-puntige ster 25"/>
          <p:cNvSpPr/>
          <p:nvPr/>
        </p:nvSpPr>
        <p:spPr>
          <a:xfrm>
            <a:off x="5641309" y="84040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6660232" y="1898230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5-puntige ster 27"/>
          <p:cNvSpPr/>
          <p:nvPr/>
        </p:nvSpPr>
        <p:spPr>
          <a:xfrm>
            <a:off x="6914331" y="309849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5-puntige ster 28"/>
          <p:cNvSpPr/>
          <p:nvPr/>
        </p:nvSpPr>
        <p:spPr>
          <a:xfrm>
            <a:off x="6507995" y="4432224"/>
            <a:ext cx="1152128" cy="1008112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kstvak 29"/>
          <p:cNvSpPr txBox="1"/>
          <p:nvPr/>
        </p:nvSpPr>
        <p:spPr>
          <a:xfrm>
            <a:off x="4810281" y="80689"/>
            <a:ext cx="3068884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Van oorlog naar vrede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7660123" y="2351026"/>
            <a:ext cx="146629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Wie zit er in de EU?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6102294" y="3023784"/>
            <a:ext cx="111587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Kleiner én groter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83558" y="4397155"/>
            <a:ext cx="15809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werkt </a:t>
            </a: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35" name="Tekstvak 34"/>
          <p:cNvSpPr txBox="1"/>
          <p:nvPr/>
        </p:nvSpPr>
        <p:spPr>
          <a:xfrm>
            <a:off x="7207877" y="4413617"/>
            <a:ext cx="191853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Ministerraad!</a:t>
            </a:r>
          </a:p>
        </p:txBody>
      </p:sp>
      <p:sp>
        <p:nvSpPr>
          <p:cNvPr id="36" name="Tekstvak 35"/>
          <p:cNvSpPr txBox="1"/>
          <p:nvPr/>
        </p:nvSpPr>
        <p:spPr>
          <a:xfrm>
            <a:off x="6507995" y="5667408"/>
            <a:ext cx="208240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En je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éigen mening?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6773120" y="821607"/>
            <a:ext cx="138836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Wat doet </a:t>
            </a: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de EU?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447544" y="1336500"/>
            <a:ext cx="1588576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quiz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3941730" y="5224953"/>
            <a:ext cx="145286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-429" y="2476334"/>
            <a:ext cx="163295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Europees parlement!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743822" y="320348"/>
            <a:ext cx="248822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2926759" y="2694123"/>
            <a:ext cx="3172284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worden </a:t>
            </a:r>
            <a:endParaRPr kumimoji="0" lang="nl-BE" sz="28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jullie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</a:t>
            </a:r>
            <a:r>
              <a:rPr kumimoji="0" lang="nl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ropa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Xperts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?</a:t>
            </a:r>
            <a:endParaRPr kumimoji="0" lang="nl-BE" sz="3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47" name="Tekstvak 46"/>
          <p:cNvSpPr txBox="1"/>
          <p:nvPr/>
        </p:nvSpPr>
        <p:spPr>
          <a:xfrm>
            <a:off x="1261561" y="6160108"/>
            <a:ext cx="175429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273041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3" grpId="0"/>
      <p:bldP spid="39" grpId="0"/>
      <p:bldP spid="42" grpId="0"/>
      <p:bldP spid="41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731798" y="2205802"/>
            <a:ext cx="223224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053001" y="2932054"/>
            <a:ext cx="118329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Kleiner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én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groter</a:t>
            </a:r>
          </a:p>
        </p:txBody>
      </p:sp>
    </p:spTree>
    <p:extLst>
      <p:ext uri="{BB962C8B-B14F-4D97-AF65-F5344CB8AC3E}">
        <p14:creationId xmlns:p14="http://schemas.microsoft.com/office/powerpoint/2010/main" val="379632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44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763"/>
            <a:ext cx="9144000" cy="6128238"/>
          </a:xfrm>
          <a:prstGeom prst="rect">
            <a:avLst/>
          </a:prstGeom>
        </p:spPr>
      </p:pic>
      <p:sp>
        <p:nvSpPr>
          <p:cNvPr id="3" name="5-puntige ster 2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03399"/>
                </a:solidFill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7" name="Rechthoek 6"/>
          <p:cNvSpPr/>
          <p:nvPr/>
        </p:nvSpPr>
        <p:spPr>
          <a:xfrm>
            <a:off x="2044889" y="103390"/>
            <a:ext cx="4764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28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Europese ministerraad</a:t>
            </a:r>
            <a:endParaRPr lang="en-US" sz="28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191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http://www.google.be/url?sa=i&amp;source=images&amp;cd=&amp;ved=0CAUQjBw&amp;url=http%3A%2F%2Fb.vimeocdn.com%2Fts%2F189%2F440%2F189440196_640.jpg&amp;ei=a59kVN2MK5GraaqVgZgI&amp;psig=AFQjCNGAPP2iVUk5V1kEcW_RFJ4eLgEM6g&amp;ust=1415966955804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15900" y="97145"/>
            <a:ext cx="7474396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/>
                <a:cs typeface="Tahoma"/>
              </a:rPr>
              <a:t>Raad van ministers voor milieu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ＭＳ Ｐゴシック" charset="-128"/>
                <a:cs typeface="Verdana"/>
              </a:rPr>
              <a:t/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ＭＳ Ｐゴシック" charset="-128"/>
                <a:cs typeface="Verdana"/>
              </a:rPr>
            </a:b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Tahoma"/>
                <a:cs typeface="Tahoma"/>
              </a:rPr>
              <a:t>Wetsvoorstel van de Europese Commissie:</a:t>
            </a:r>
          </a:p>
        </p:txBody>
      </p:sp>
      <p:sp>
        <p:nvSpPr>
          <p:cNvPr id="8" name="5-puntige ster 7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CF3D6D-5555-42F4-BA20-3E703B1BC237}"/>
              </a:ext>
            </a:extLst>
          </p:cNvPr>
          <p:cNvSpPr txBox="1"/>
          <p:nvPr/>
        </p:nvSpPr>
        <p:spPr>
          <a:xfrm>
            <a:off x="1642480" y="1500366"/>
            <a:ext cx="6237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“In de hele Europese Unie moeten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plastic zakken verboden worden.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”</a:t>
            </a:r>
          </a:p>
        </p:txBody>
      </p:sp>
      <p:pic>
        <p:nvPicPr>
          <p:cNvPr id="4" name="Picture 4" descr="Hand to chin smiley - U+1F914">
            <a:extLst>
              <a:ext uri="{FF2B5EF4-FFF2-40B4-BE49-F238E27FC236}">
                <a16:creationId xmlns:a16="http://schemas.microsoft.com/office/drawing/2014/main" id="{7E4576A8-90DF-4BB7-AE37-6FEE3F23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52" y="1322203"/>
            <a:ext cx="1002654" cy="100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26" y="2324858"/>
            <a:ext cx="5026552" cy="37699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2476589"/>
            <a:ext cx="2179530" cy="16346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2" y="4334970"/>
            <a:ext cx="2179529" cy="163464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2" y="2476589"/>
            <a:ext cx="2179529" cy="16346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334970"/>
            <a:ext cx="2179530" cy="1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4744"/>
      </p:ext>
    </p:extLst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276902" y="158521"/>
            <a:ext cx="612058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Wil jouw land deze Europese wet?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801283" y="1410174"/>
            <a:ext cx="2024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Wat is de mening van je land?</a:t>
            </a:r>
            <a:endParaRPr lang="nl-BE" sz="2000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535647" y="3155406"/>
            <a:ext cx="25452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Lees de tekst voor</a:t>
            </a:r>
          </a:p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terwijl iedereen luistert</a:t>
            </a:r>
          </a:p>
        </p:txBody>
      </p:sp>
      <p:sp>
        <p:nvSpPr>
          <p:cNvPr id="15" name="Rechthoek 14"/>
          <p:cNvSpPr/>
          <p:nvPr/>
        </p:nvSpPr>
        <p:spPr>
          <a:xfrm>
            <a:off x="6652364" y="4900638"/>
            <a:ext cx="2317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Wordt de wet goedgekeurd of afgekeurd?</a:t>
            </a:r>
          </a:p>
        </p:txBody>
      </p:sp>
      <p:sp>
        <p:nvSpPr>
          <p:cNvPr id="20" name="5-puntige ster 19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3" name="Afbeelding 5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12A1ABBF-9836-4B27-A1AD-9C57DA22B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4" t="20956" r="39116" b="29830"/>
          <a:stretch/>
        </p:blipFill>
        <p:spPr>
          <a:xfrm>
            <a:off x="5458410" y="1115928"/>
            <a:ext cx="1231643" cy="1309909"/>
          </a:xfrm>
          <a:prstGeom prst="rect">
            <a:avLst/>
          </a:prstGeom>
        </p:spPr>
      </p:pic>
      <p:pic>
        <p:nvPicPr>
          <p:cNvPr id="4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E707E456-DF99-4342-A72A-E3BD04E2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92" y="2946121"/>
            <a:ext cx="1027144" cy="1017814"/>
          </a:xfrm>
          <a:prstGeom prst="rect">
            <a:avLst/>
          </a:prstGeom>
        </p:spPr>
      </p:pic>
      <p:pic>
        <p:nvPicPr>
          <p:cNvPr id="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20D55777-82AB-4441-8032-6B76716B2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2" t="25325" r="50000" b="24026"/>
          <a:stretch/>
        </p:blipFill>
        <p:spPr>
          <a:xfrm>
            <a:off x="5561045" y="4831508"/>
            <a:ext cx="642703" cy="725749"/>
          </a:xfrm>
          <a:prstGeom prst="rect">
            <a:avLst/>
          </a:prstGeom>
        </p:spPr>
      </p:pic>
      <p:pic>
        <p:nvPicPr>
          <p:cNvPr id="18" name="Afbeelding 8" descr="Afbeelding met speelgoed, voedsel, brandkraan, honing&#10;&#10;Beschrijving is gegenereerd met zeer hoge betrouwbaarheid">
            <a:extLst>
              <a:ext uri="{FF2B5EF4-FFF2-40B4-BE49-F238E27FC236}">
                <a16:creationId xmlns:a16="http://schemas.microsoft.com/office/drawing/2014/main" id="{1BED591C-FBE1-41A1-8752-C3BA744B3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9" t="25325" r="24265" b="24026"/>
          <a:stretch/>
        </p:blipFill>
        <p:spPr>
          <a:xfrm>
            <a:off x="6120881" y="5335360"/>
            <a:ext cx="568198" cy="725761"/>
          </a:xfrm>
          <a:prstGeom prst="rect">
            <a:avLst/>
          </a:prstGeom>
        </p:spPr>
      </p:pic>
      <p:pic>
        <p:nvPicPr>
          <p:cNvPr id="7" name="Afbeelding 6" descr="Afbeelding met kaart&#10;&#10;Automatisch gegenereerde beschrij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66" y="664541"/>
            <a:ext cx="4156387" cy="587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0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46C78F36-AC0A-4D22-BDD9-0FDF3AC7B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7" y="1160442"/>
            <a:ext cx="8837555" cy="4975130"/>
          </a:xfrm>
          <a:prstGeom prst="rect">
            <a:avLst/>
          </a:prstGeom>
        </p:spPr>
      </p:pic>
      <p:sp>
        <p:nvSpPr>
          <p:cNvPr id="5" name="Rechthoek 4">
            <a:hlinkClick r:id="rId3"/>
          </p:cNvPr>
          <p:cNvSpPr/>
          <p:nvPr/>
        </p:nvSpPr>
        <p:spPr>
          <a:xfrm>
            <a:off x="1542991" y="15953"/>
            <a:ext cx="6822702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Stemgewicht Raad van ministers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8" name="Rechthoek 7"/>
          <p:cNvSpPr/>
          <p:nvPr/>
        </p:nvSpPr>
        <p:spPr>
          <a:xfrm>
            <a:off x="441536" y="5797018"/>
            <a:ext cx="8528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dirty="0">
                <a:latin typeface="+mj-lt"/>
                <a:hlinkClick r:id="rId3"/>
              </a:rPr>
              <a:t>https://www.consilium.europa.eu/nl/council-eu/voting-system/voting-calculator/</a:t>
            </a:r>
            <a:endParaRPr lang="nl-BE" sz="1600" dirty="0">
              <a:latin typeface="+mj-lt"/>
            </a:endParaRPr>
          </a:p>
        </p:txBody>
      </p:sp>
      <p:sp>
        <p:nvSpPr>
          <p:cNvPr id="9" name="Rechthoek 8">
            <a:hlinkClick r:id="rId3"/>
            <a:extLst>
              <a:ext uri="{FF2B5EF4-FFF2-40B4-BE49-F238E27FC236}">
                <a16:creationId xmlns:a16="http://schemas.microsoft.com/office/drawing/2014/main" id="{B21AFCE3-423E-425B-B1BF-43D2988F7E65}"/>
              </a:ext>
            </a:extLst>
          </p:cNvPr>
          <p:cNvSpPr/>
          <p:nvPr/>
        </p:nvSpPr>
        <p:spPr>
          <a:xfrm>
            <a:off x="609929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29</a:t>
            </a:r>
            <a:endParaRPr lang="nl-NL" dirty="0"/>
          </a:p>
        </p:txBody>
      </p:sp>
      <p:sp>
        <p:nvSpPr>
          <p:cNvPr id="10" name="Rechthoek 9">
            <a:hlinkClick r:id="rId3"/>
            <a:extLst>
              <a:ext uri="{FF2B5EF4-FFF2-40B4-BE49-F238E27FC236}">
                <a16:creationId xmlns:a16="http://schemas.microsoft.com/office/drawing/2014/main" id="{F7FBDD19-D048-4925-B599-DDC162CA8075}"/>
              </a:ext>
            </a:extLst>
          </p:cNvPr>
          <p:cNvSpPr/>
          <p:nvPr/>
        </p:nvSpPr>
        <p:spPr>
          <a:xfrm>
            <a:off x="1542990" y="893030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27</a:t>
            </a:r>
            <a:endParaRPr lang="nl-NL" dirty="0"/>
          </a:p>
        </p:txBody>
      </p:sp>
      <p:sp>
        <p:nvSpPr>
          <p:cNvPr id="11" name="Rechthoek 10">
            <a:hlinkClick r:id="rId3"/>
            <a:extLst>
              <a:ext uri="{FF2B5EF4-FFF2-40B4-BE49-F238E27FC236}">
                <a16:creationId xmlns:a16="http://schemas.microsoft.com/office/drawing/2014/main" id="{C33FAA5C-F0D0-42D3-96D1-BDD5D702C10B}"/>
              </a:ext>
            </a:extLst>
          </p:cNvPr>
          <p:cNvSpPr/>
          <p:nvPr/>
        </p:nvSpPr>
        <p:spPr>
          <a:xfrm>
            <a:off x="250404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14</a:t>
            </a:r>
            <a:endParaRPr lang="nl-NL" dirty="0"/>
          </a:p>
        </p:txBody>
      </p:sp>
      <p:sp>
        <p:nvSpPr>
          <p:cNvPr id="12" name="Rechthoek 11">
            <a:hlinkClick r:id="rId3"/>
            <a:extLst>
              <a:ext uri="{FF2B5EF4-FFF2-40B4-BE49-F238E27FC236}">
                <a16:creationId xmlns:a16="http://schemas.microsoft.com/office/drawing/2014/main" id="{E3FF2E3F-F4FF-492C-B815-EDD45D1B2167}"/>
              </a:ext>
            </a:extLst>
          </p:cNvPr>
          <p:cNvSpPr/>
          <p:nvPr/>
        </p:nvSpPr>
        <p:spPr>
          <a:xfrm>
            <a:off x="3427774" y="2329945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13</a:t>
            </a:r>
            <a:endParaRPr lang="nl-NL" dirty="0"/>
          </a:p>
        </p:txBody>
      </p:sp>
      <p:sp>
        <p:nvSpPr>
          <p:cNvPr id="13" name="Rechthoek 12">
            <a:hlinkClick r:id="rId3"/>
            <a:extLst>
              <a:ext uri="{FF2B5EF4-FFF2-40B4-BE49-F238E27FC236}">
                <a16:creationId xmlns:a16="http://schemas.microsoft.com/office/drawing/2014/main" id="{63A7C92E-E17E-4678-B489-DEB1FB9BAFA9}"/>
              </a:ext>
            </a:extLst>
          </p:cNvPr>
          <p:cNvSpPr/>
          <p:nvPr/>
        </p:nvSpPr>
        <p:spPr>
          <a:xfrm>
            <a:off x="4304851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12</a:t>
            </a:r>
            <a:endParaRPr lang="nl-NL" dirty="0"/>
          </a:p>
        </p:txBody>
      </p:sp>
      <p:sp>
        <p:nvSpPr>
          <p:cNvPr id="14" name="Rechthoek 13">
            <a:hlinkClick r:id="rId3"/>
            <a:extLst>
              <a:ext uri="{FF2B5EF4-FFF2-40B4-BE49-F238E27FC236}">
                <a16:creationId xmlns:a16="http://schemas.microsoft.com/office/drawing/2014/main" id="{E3B89947-14A0-4291-9DB1-FE6AB75B868D}"/>
              </a:ext>
            </a:extLst>
          </p:cNvPr>
          <p:cNvSpPr/>
          <p:nvPr/>
        </p:nvSpPr>
        <p:spPr>
          <a:xfrm>
            <a:off x="5181928" y="2656516"/>
            <a:ext cx="643125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10</a:t>
            </a:r>
            <a:endParaRPr lang="nl-NL" dirty="0"/>
          </a:p>
        </p:txBody>
      </p:sp>
      <p:sp>
        <p:nvSpPr>
          <p:cNvPr id="15" name="Rechthoek 14">
            <a:hlinkClick r:id="rId3"/>
            <a:extLst>
              <a:ext uri="{FF2B5EF4-FFF2-40B4-BE49-F238E27FC236}">
                <a16:creationId xmlns:a16="http://schemas.microsoft.com/office/drawing/2014/main" id="{C3F0264C-CE5C-4289-9067-176166C0B581}"/>
              </a:ext>
            </a:extLst>
          </p:cNvPr>
          <p:cNvSpPr/>
          <p:nvPr/>
        </p:nvSpPr>
        <p:spPr>
          <a:xfrm>
            <a:off x="6170973" y="3067063"/>
            <a:ext cx="413896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7</a:t>
            </a:r>
            <a:endParaRPr lang="nl-NL" dirty="0"/>
          </a:p>
        </p:txBody>
      </p:sp>
      <p:sp>
        <p:nvSpPr>
          <p:cNvPr id="16" name="Rechthoek 15">
            <a:hlinkClick r:id="rId3"/>
            <a:extLst>
              <a:ext uri="{FF2B5EF4-FFF2-40B4-BE49-F238E27FC236}">
                <a16:creationId xmlns:a16="http://schemas.microsoft.com/office/drawing/2014/main" id="{4C26EB78-8028-43B7-9F68-51D823A7EFFB}"/>
              </a:ext>
            </a:extLst>
          </p:cNvPr>
          <p:cNvSpPr/>
          <p:nvPr/>
        </p:nvSpPr>
        <p:spPr>
          <a:xfrm>
            <a:off x="6982736" y="3374973"/>
            <a:ext cx="339251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4</a:t>
            </a:r>
          </a:p>
        </p:txBody>
      </p:sp>
      <p:sp>
        <p:nvSpPr>
          <p:cNvPr id="17" name="Rechthoek 16">
            <a:hlinkClick r:id="rId3"/>
            <a:extLst>
              <a:ext uri="{FF2B5EF4-FFF2-40B4-BE49-F238E27FC236}">
                <a16:creationId xmlns:a16="http://schemas.microsoft.com/office/drawing/2014/main" id="{DEC4E840-5815-4663-B47F-F2F9A091A2DC}"/>
              </a:ext>
            </a:extLst>
          </p:cNvPr>
          <p:cNvSpPr/>
          <p:nvPr/>
        </p:nvSpPr>
        <p:spPr>
          <a:xfrm>
            <a:off x="7906467" y="3374973"/>
            <a:ext cx="385904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990252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E9C799E0-10C5-4A1B-98E8-BB2ED664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1" y="20553"/>
            <a:ext cx="1239254" cy="670762"/>
          </a:xfrm>
          <a:prstGeom prst="rect">
            <a:avLst/>
          </a:prstGeom>
        </p:spPr>
      </p:pic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3A675905-5FB8-49F1-8C5F-843350FCE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" t="7805" r="3565"/>
          <a:stretch/>
        </p:blipFill>
        <p:spPr>
          <a:xfrm>
            <a:off x="10758" y="968189"/>
            <a:ext cx="9133242" cy="5044231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1052240" y="125391"/>
            <a:ext cx="827705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 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Welke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talen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worden hier gesproken?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66" y="2123105"/>
            <a:ext cx="8334626" cy="257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7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207199" y="235644"/>
            <a:ext cx="850461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 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Hoe zeg je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“hallo”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in de taal van je land?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pic>
        <p:nvPicPr>
          <p:cNvPr id="2" name="Afbeelding 2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DB8A899D-5F7B-48FA-820F-42400341F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3" t="7068" r="4148"/>
          <a:stretch/>
        </p:blipFill>
        <p:spPr>
          <a:xfrm>
            <a:off x="-10758" y="902374"/>
            <a:ext cx="9154758" cy="5283974"/>
          </a:xfrm>
          <a:prstGeom prst="rect">
            <a:avLst/>
          </a:prstGeom>
        </p:spPr>
      </p:pic>
      <p:pic>
        <p:nvPicPr>
          <p:cNvPr id="3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C9E5BBE3-B1EA-4500-89ED-33CC6616E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" y="30579"/>
            <a:ext cx="1239254" cy="6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51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vak 22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010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6512182" y="44360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5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252251" y="4391042"/>
            <a:ext cx="19620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Ministerraad!</a:t>
            </a:r>
          </a:p>
        </p:txBody>
      </p:sp>
    </p:spTree>
    <p:extLst>
      <p:ext uri="{BB962C8B-B14F-4D97-AF65-F5344CB8AC3E}">
        <p14:creationId xmlns:p14="http://schemas.microsoft.com/office/powerpoint/2010/main" val="7804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2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3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C9E5BBE3-B1EA-4500-89ED-33CC6616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647981"/>
            <a:ext cx="3149615" cy="1704769"/>
          </a:xfrm>
          <a:prstGeom prst="rect">
            <a:avLst/>
          </a:prstGeom>
        </p:spPr>
      </p:pic>
      <p:sp>
        <p:nvSpPr>
          <p:cNvPr id="2" name="AutoShape 8" descr="http://www.google.be/url?sa=i&amp;source=images&amp;cd=&amp;ved=0CAUQjBw&amp;url=http%3A%2F%2Fb.vimeocdn.com%2Fts%2F189%2F440%2F189440196_640.jpg&amp;ei=a59kVN2MK5GraaqVgZgI&amp;psig=AFQjCNGAPP2iVUk5V1kEcW_RFJ4eLgEM6g&amp;ust=1415966955804498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15900" y="97145"/>
            <a:ext cx="7474396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je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eigen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mening?</a:t>
            </a:r>
            <a:endParaRPr lang="nl-NL" sz="2400" i="1" dirty="0">
              <a:solidFill>
                <a:schemeClr val="tx2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8573852" y="-119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8681692" y="9714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b="1" dirty="0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srgbClr val="1306B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CF3D6D-5555-42F4-BA20-3E703B1BC237}"/>
              </a:ext>
            </a:extLst>
          </p:cNvPr>
          <p:cNvSpPr txBox="1"/>
          <p:nvPr/>
        </p:nvSpPr>
        <p:spPr>
          <a:xfrm>
            <a:off x="1730693" y="1500365"/>
            <a:ext cx="6237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“In de hele Europese Unie moeten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plastic zakken verboden worden.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n-ea"/>
                <a:cs typeface="Segoe UI"/>
              </a:rPr>
              <a:t>”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26" y="2348962"/>
            <a:ext cx="5026552" cy="376991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" y="2567023"/>
            <a:ext cx="2179530" cy="163464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3" y="4390247"/>
            <a:ext cx="2179529" cy="163464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93" y="2567024"/>
            <a:ext cx="2179529" cy="16346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0" y="4390246"/>
            <a:ext cx="2179530" cy="1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5933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kstvak 21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2277" y="544545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</a:t>
            </a: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6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422842" y="5643639"/>
            <a:ext cx="213549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En je 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éigen mening?</a:t>
            </a:r>
          </a:p>
        </p:txBody>
      </p:sp>
    </p:spTree>
    <p:extLst>
      <p:ext uri="{BB962C8B-B14F-4D97-AF65-F5344CB8AC3E}">
        <p14:creationId xmlns:p14="http://schemas.microsoft.com/office/powerpoint/2010/main" val="31099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390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848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10405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4105601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017816" y="2221321"/>
            <a:ext cx="4088014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7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3613920" y="5295550"/>
            <a:ext cx="213549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PAUZE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5555941" y="546157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44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13" descr="Afbeelding met kaart&#10;&#10;Automatisch gegenereerde beschrijving">
            <a:extLst>
              <a:ext uri="{FF2B5EF4-FFF2-40B4-BE49-F238E27FC236}">
                <a16:creationId xmlns:a16="http://schemas.microsoft.com/office/drawing/2014/main" id="{DCA99826-C986-428E-BDDA-1BF8D41CF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111" y="3920516"/>
            <a:ext cx="5645063" cy="3171433"/>
          </a:xfrm>
          <a:prstGeom prst="rect">
            <a:avLst/>
          </a:prstGeom>
        </p:spPr>
      </p:pic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468313" y="692150"/>
            <a:ext cx="8229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nl-NL" sz="40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28794" y="1158589"/>
            <a:ext cx="269454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Dag van Europa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 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vieren we op …</a:t>
            </a:r>
            <a:r>
              <a:rPr lang="nl-NL" dirty="0">
                <a:solidFill>
                  <a:srgbClr val="003399"/>
                </a:solidFill>
                <a:latin typeface="Tahoma"/>
                <a:ea typeface="Tahoma"/>
                <a:cs typeface="Tahoma"/>
              </a:rPr>
              <a:t> </a:t>
            </a:r>
            <a:endParaRPr lang="nl-BE" dirty="0">
              <a:solidFill>
                <a:srgbClr val="0033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s://upload.wikimedia.org/wikipedia/commons/thumb/6/6f/Beethoven.jpg/800px-Beethoven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" r="-9981" b="21913"/>
          <a:stretch/>
        </p:blipFill>
        <p:spPr bwMode="auto">
          <a:xfrm>
            <a:off x="6835675" y="2309707"/>
            <a:ext cx="1452770" cy="123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6354000" y="1908311"/>
            <a:ext cx="2481770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BE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Ode aan de Vrede</a:t>
            </a:r>
            <a:endParaRPr lang="nl-NL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5677888" y="1354697"/>
            <a:ext cx="354667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Het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Europese volkslied </a:t>
            </a:r>
            <a:b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</a:br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heet …</a:t>
            </a:r>
            <a:endParaRPr lang="nl-BE" b="1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4067553" y="4244600"/>
            <a:ext cx="416623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De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“hoofdstad”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van de EU is … </a:t>
            </a:r>
            <a:endParaRPr lang="nl-BE" dirty="0">
              <a:solidFill>
                <a:schemeClr val="tx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320330" y="5093655"/>
            <a:ext cx="1146468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Brussel</a:t>
            </a:r>
            <a:endParaRPr lang="nl-BE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000161" y="1128770"/>
            <a:ext cx="316590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sterren op de vlag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 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komen van … 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Picture 4" descr="http://www.2-euro.nl/griekenland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735" y="4612643"/>
            <a:ext cx="1463590" cy="14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hoek 19"/>
          <p:cNvSpPr/>
          <p:nvPr/>
        </p:nvSpPr>
        <p:spPr>
          <a:xfrm>
            <a:off x="2119463" y="6119170"/>
            <a:ext cx="144624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</a:t>
            </a:r>
            <a:endParaRPr lang="nl-BE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3" name="European National Anth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7611" y="2931392"/>
            <a:ext cx="432318" cy="367005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1615528" y="4201678"/>
            <a:ext cx="2336845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We betalen met…</a:t>
            </a:r>
            <a:endParaRPr lang="nl-BE" b="1" dirty="0">
              <a:solidFill>
                <a:srgbClr val="003399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7" name="Rechthoek 26"/>
          <p:cNvSpPr/>
          <p:nvPr/>
        </p:nvSpPr>
        <p:spPr>
          <a:xfrm>
            <a:off x="159129" y="5734508"/>
            <a:ext cx="1918206" cy="9233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Griekse prinses </a:t>
            </a:r>
            <a:r>
              <a:rPr lang="nl-NL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</a:t>
            </a: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Europa</a:t>
            </a:r>
            <a:r>
              <a:rPr lang="nl-NL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’</a:t>
            </a:r>
            <a:endParaRPr lang="nl-BE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4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32131686-17C3-4B60-8086-A2CC8072AA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70" r="76679" b="65072"/>
          <a:stretch/>
        </p:blipFill>
        <p:spPr>
          <a:xfrm>
            <a:off x="721404" y="-3264"/>
            <a:ext cx="1185293" cy="1224402"/>
          </a:xfrm>
          <a:prstGeom prst="rect">
            <a:avLst/>
          </a:prstGeom>
        </p:spPr>
      </p:pic>
      <p:pic>
        <p:nvPicPr>
          <p:cNvPr id="22" name="Afbeelding 4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28B92E3A-FEE2-4F42-839C-290F0C5E51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806" t="8134" r="7527" b="68640"/>
          <a:stretch/>
        </p:blipFill>
        <p:spPr>
          <a:xfrm>
            <a:off x="3952373" y="280951"/>
            <a:ext cx="1244277" cy="975503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511AE214-3BF6-4AC0-B917-66DA6B3A17FD}"/>
              </a:ext>
            </a:extLst>
          </p:cNvPr>
          <p:cNvSpPr/>
          <p:nvPr/>
        </p:nvSpPr>
        <p:spPr>
          <a:xfrm>
            <a:off x="39252" y="1754685"/>
            <a:ext cx="2556527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9 mei</a:t>
            </a:r>
          </a:p>
        </p:txBody>
      </p:sp>
      <p:pic>
        <p:nvPicPr>
          <p:cNvPr id="6" name="Afbeelding 13" descr="Afbeelding met man, foto, persoon, poseren&#10;&#10;Beschrijving is gegenereerd met zeer hoge betrouwbaarheid">
            <a:extLst>
              <a:ext uri="{FF2B5EF4-FFF2-40B4-BE49-F238E27FC236}">
                <a16:creationId xmlns:a16="http://schemas.microsoft.com/office/drawing/2014/main" id="{0E776423-7DAD-43A8-9039-70FD521FE1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174" y="2090137"/>
            <a:ext cx="996365" cy="1437470"/>
          </a:xfrm>
          <a:prstGeom prst="rect">
            <a:avLst/>
          </a:prstGeom>
        </p:spPr>
      </p:pic>
      <p:pic>
        <p:nvPicPr>
          <p:cNvPr id="15" name="Afbeelding 15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62F91148-B5DF-4F6D-B45F-0A153F03AF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58" t="11111" r="45421" b="69241"/>
          <a:stretch/>
        </p:blipFill>
        <p:spPr>
          <a:xfrm>
            <a:off x="7113448" y="286517"/>
            <a:ext cx="893117" cy="814528"/>
          </a:xfrm>
          <a:prstGeom prst="rect">
            <a:avLst/>
          </a:prstGeom>
        </p:spPr>
      </p:pic>
      <p:pic>
        <p:nvPicPr>
          <p:cNvPr id="17" name="Afbeelding 17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A2F27A4-28A5-4A0C-999D-7682F0A30E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27" t="56830" r="60980" b="27283"/>
          <a:stretch/>
        </p:blipFill>
        <p:spPr>
          <a:xfrm>
            <a:off x="2071075" y="3262533"/>
            <a:ext cx="1233943" cy="946177"/>
          </a:xfrm>
          <a:prstGeom prst="rect">
            <a:avLst/>
          </a:prstGeom>
        </p:spPr>
      </p:pic>
      <p:pic>
        <p:nvPicPr>
          <p:cNvPr id="26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B23F6BE6-8391-4EB5-85F9-C8EC14B7F9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20000" flipH="1">
            <a:off x="887365" y="4251709"/>
            <a:ext cx="2264269" cy="1870911"/>
          </a:xfrm>
          <a:prstGeom prst="rect">
            <a:avLst/>
          </a:prstGeom>
        </p:spPr>
      </p:pic>
      <p:pic>
        <p:nvPicPr>
          <p:cNvPr id="30" name="Afbeelding 30" descr="Afbeelding met shirt, koelkast, kamer, teken&#10;&#10;Beschrijving is gegenereerd met zeer hoge betrouwbaarheid">
            <a:extLst>
              <a:ext uri="{FF2B5EF4-FFF2-40B4-BE49-F238E27FC236}">
                <a16:creationId xmlns:a16="http://schemas.microsoft.com/office/drawing/2014/main" id="{F50DC416-096C-42B7-8238-7D7DCF2C70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735" t="59826" r="28224" b="27590"/>
          <a:stretch/>
        </p:blipFill>
        <p:spPr>
          <a:xfrm>
            <a:off x="5702518" y="3430484"/>
            <a:ext cx="896311" cy="776849"/>
          </a:xfrm>
          <a:prstGeom prst="rect">
            <a:avLst/>
          </a:prstGeom>
        </p:spPr>
      </p:pic>
      <p:pic>
        <p:nvPicPr>
          <p:cNvPr id="5" name="Afbeelding 13" descr="Afbeelding met tekening, tafel&#10;&#10;Beschrijving is gegenereerd met zeer hoge betrouwbaarheid">
            <a:extLst>
              <a:ext uri="{FF2B5EF4-FFF2-40B4-BE49-F238E27FC236}">
                <a16:creationId xmlns:a16="http://schemas.microsoft.com/office/drawing/2014/main" id="{34165C45-EB0F-4001-AA7A-BDEDF5743E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6068" y="2562727"/>
            <a:ext cx="684244" cy="684244"/>
          </a:xfrm>
          <a:prstGeom prst="rect">
            <a:avLst/>
          </a:prstGeom>
        </p:spPr>
      </p:pic>
      <p:sp>
        <p:nvSpPr>
          <p:cNvPr id="28" name="Rechthoek 27">
            <a:extLst>
              <a:ext uri="{FF2B5EF4-FFF2-40B4-BE49-F238E27FC236}">
                <a16:creationId xmlns:a16="http://schemas.microsoft.com/office/drawing/2014/main" id="{6031FA82-92FD-4210-9575-6852104FCA3F}"/>
              </a:ext>
            </a:extLst>
          </p:cNvPr>
          <p:cNvSpPr/>
          <p:nvPr/>
        </p:nvSpPr>
        <p:spPr>
          <a:xfrm>
            <a:off x="2695400" y="1842122"/>
            <a:ext cx="375822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De Griekse Oudheid, </a:t>
            </a:r>
            <a: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/>
            </a:r>
            <a:br>
              <a:rPr lang="nl-NL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</a:br>
            <a:r>
              <a:rPr lang="nl-NL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meer dan 2000</a:t>
            </a:r>
            <a:r>
              <a:rPr lang="nl-NL" b="1" dirty="0">
                <a:solidFill>
                  <a:schemeClr val="tx2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jaar geleden!</a:t>
            </a:r>
            <a:endParaRPr lang="nl-NL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16" name="Afbeelding 17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AE7C7881-2F94-4963-A893-9FC33EBF6A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6405" y="2564200"/>
            <a:ext cx="731429" cy="683386"/>
          </a:xfrm>
          <a:prstGeom prst="rect">
            <a:avLst/>
          </a:prstGeom>
        </p:spPr>
      </p:pic>
      <p:pic>
        <p:nvPicPr>
          <p:cNvPr id="29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EC0F89E6-F6DD-492D-A8AF-3A4F49C9C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0000" flipH="1">
            <a:off x="6288213" y="3909927"/>
            <a:ext cx="1900989" cy="18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168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2" grpId="0"/>
      <p:bldP spid="20" grpId="0"/>
      <p:bldP spid="27" grpId="0"/>
      <p:bldP spid="25" grpId="0"/>
      <p:bldP spid="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kstvak 23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63997" y="543912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806501" y="2062145"/>
            <a:ext cx="2304256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8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1331640" y="5937867"/>
            <a:ext cx="14585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Symbolen</a:t>
            </a:r>
          </a:p>
        </p:txBody>
      </p:sp>
    </p:spTree>
    <p:extLst>
      <p:ext uri="{BB962C8B-B14F-4D97-AF65-F5344CB8AC3E}">
        <p14:creationId xmlns:p14="http://schemas.microsoft.com/office/powerpoint/2010/main" val="29034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478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34879" y="108952"/>
            <a:ext cx="8895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solidFill>
                  <a:srgbClr val="092677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Even kijken in de ‘handleiding’ met de spelregels …</a:t>
            </a:r>
          </a:p>
        </p:txBody>
      </p:sp>
      <p:sp>
        <p:nvSpPr>
          <p:cNvPr id="4" name="Rechthoek 3"/>
          <p:cNvSpPr/>
          <p:nvPr/>
        </p:nvSpPr>
        <p:spPr>
          <a:xfrm>
            <a:off x="3344030" y="760712"/>
            <a:ext cx="2704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Het</a:t>
            </a:r>
            <a:r>
              <a:rPr lang="nl-NL" sz="24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‘VERDRAG’</a:t>
            </a:r>
            <a:endParaRPr lang="nl-BE" sz="2400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1474027"/>
            <a:ext cx="6297022" cy="44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4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ea typeface="Tahoma"/>
                <a:cs typeface="Tahoma"/>
              </a:rPr>
              <a:t>Europese</a:t>
            </a:r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2000" dirty="0">
                <a:solidFill>
                  <a:srgbClr val="003399"/>
                </a:solidFill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mening van de Europeanen?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mening van </a:t>
            </a:r>
            <a: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</a:t>
            </a:r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Raad</a:t>
            </a:r>
            <a:endParaRPr lang="nl-NL" dirty="0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 werkt de EU? 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=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wetsvoorstel</a:t>
            </a: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111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aziatischetijger.nl/wp-content/uploads/2011/09/BombardementBirm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8"/>
          <a:stretch/>
        </p:blipFill>
        <p:spPr bwMode="auto">
          <a:xfrm>
            <a:off x="224024" y="873176"/>
            <a:ext cx="3400192" cy="2214268"/>
          </a:xfrm>
          <a:prstGeom prst="rect">
            <a:avLst/>
          </a:prstGeom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resolver.kb.nl/resolve?urn=urn:gvn:SFA03:SFA022801931&amp;role=image&amp;size=varia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32" y="3199461"/>
            <a:ext cx="4593762" cy="2824821"/>
          </a:xfrm>
          <a:prstGeom prst="rect">
            <a:avLst/>
          </a:prstGeom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304" y="139310"/>
            <a:ext cx="4608990" cy="2948134"/>
          </a:xfrm>
          <a:prstGeom prst="rect">
            <a:avLst/>
          </a:prstGeom>
          <a:ln w="6350">
            <a:noFill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24024" y="5069622"/>
            <a:ext cx="3511795" cy="71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Europa was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verwoest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…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veel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doden</a:t>
            </a:r>
            <a:r>
              <a:rPr lang="en-US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 en </a:t>
            </a:r>
            <a:r>
              <a:rPr lang="en-US" sz="2000" b="1" dirty="0" err="1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vernieling</a:t>
            </a:r>
            <a:endParaRPr lang="en-US" sz="2000" b="1" dirty="0">
              <a:solidFill>
                <a:srgbClr val="003399"/>
              </a:solidFill>
              <a:latin typeface="+mn-lt"/>
              <a:ea typeface="Tahoma"/>
              <a:cs typeface="Tahoma"/>
            </a:endParaRPr>
          </a:p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“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Nooit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meer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2400" b="1" dirty="0" err="1">
                <a:solidFill>
                  <a:srgbClr val="FFCC00"/>
                </a:solidFill>
                <a:latin typeface="Tahoma"/>
                <a:ea typeface="Tahoma"/>
                <a:cs typeface="Tahoma"/>
              </a:rPr>
              <a:t>oorlog</a:t>
            </a:r>
            <a:r>
              <a:rPr lang="en-US" sz="2400" b="1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”</a:t>
            </a:r>
            <a:r>
              <a:rPr lang="en-US" sz="2400" dirty="0">
                <a:solidFill>
                  <a:srgbClr val="FFCC00"/>
                </a:solidFill>
                <a:latin typeface="Tahoma"/>
                <a:ea typeface="Tahoma"/>
                <a:cs typeface="Tahoma"/>
              </a:rPr>
              <a:t> </a:t>
            </a:r>
            <a:endParaRPr lang="fr-FR" sz="2400" dirty="0">
              <a:solidFill>
                <a:srgbClr val="FFCC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82311" y="26375"/>
            <a:ext cx="228361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1940-1945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97922" y="340405"/>
            <a:ext cx="40663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000" b="1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Tweede Wereldoorlog</a:t>
            </a:r>
          </a:p>
        </p:txBody>
      </p:sp>
      <p:pic>
        <p:nvPicPr>
          <p:cNvPr id="16" name="Picture 2" descr="Afbeeldingsresultaat voor tanks wereldoorlog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6" y="3199461"/>
            <a:ext cx="2868007" cy="1616467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484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1800" dirty="0">
                <a:solidFill>
                  <a:srgbClr val="000099"/>
                </a:solidFill>
                <a:ea typeface="Tahoma"/>
                <a:cs typeface="Tahoma"/>
              </a:rPr>
              <a:t>Europese</a:t>
            </a:r>
            <a:r>
              <a:rPr lang="nl-BE" sz="1800" dirty="0">
                <a:solidFill>
                  <a:srgbClr val="000099"/>
                </a:solidFill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r>
              <a:rPr lang="nl-BE" sz="2000" dirty="0">
                <a:solidFill>
                  <a:srgbClr val="003399"/>
                </a:solidFill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mening van de Europeanen?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is de mening van </a:t>
            </a:r>
            <a: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BE" sz="16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ctr"/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algn="l"/>
            <a:r>
              <a:rPr lang="nl-BE" sz="1800" dirty="0">
                <a:solidFill>
                  <a:srgbClr val="092677"/>
                </a:solidFill>
                <a:latin typeface="Tahoma"/>
                <a:ea typeface="Tahoma"/>
                <a:cs typeface="Tahoma"/>
              </a:rPr>
              <a:t>Europese </a:t>
            </a:r>
            <a:r>
              <a:rPr lang="nl-BE" sz="1800" dirty="0">
                <a:solidFill>
                  <a:srgbClr val="092677"/>
                </a:solidFill>
                <a:ea typeface="Tahoma"/>
                <a:cs typeface="Tahoma"/>
              </a:rPr>
              <a:t>Raad</a:t>
            </a:r>
            <a:endParaRPr lang="nl-NL" dirty="0">
              <a:solidFill>
                <a:srgbClr val="092677"/>
              </a:solidFill>
              <a:ea typeface="Verdana"/>
              <a:cs typeface="Verdana"/>
            </a:endParaRPr>
          </a:p>
        </p:txBody>
      </p:sp>
      <p:sp>
        <p:nvSpPr>
          <p:cNvPr id="54" name="Rechthoek 53"/>
          <p:cNvSpPr/>
          <p:nvPr/>
        </p:nvSpPr>
        <p:spPr>
          <a:xfrm>
            <a:off x="2964559" y="-15814"/>
            <a:ext cx="3620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 werkt de EU? 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Oplossing</a:t>
            </a:r>
          </a:p>
          <a:p>
            <a:pPr algn="ctr"/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= 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BE" sz="1600" i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wetsvoorstel</a:t>
            </a:r>
            <a:r>
              <a:rPr lang="nl-BE" sz="1600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 </a:t>
            </a:r>
            <a:endParaRPr lang="nl-BE" sz="1600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nl-BE" sz="20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ekstvak 2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491" y="3510463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64" y="3521233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6295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3521305" y="257614"/>
            <a:ext cx="2091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b="1" dirty="0" err="1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Voorbeeld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655856" y="119115"/>
            <a:ext cx="32454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212724" y="-144463"/>
            <a:ext cx="2464487" cy="2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7" name="AutoShape 4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3625227" y="3098358"/>
            <a:ext cx="2897079" cy="28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sp>
        <p:nvSpPr>
          <p:cNvPr id="8" name="AutoShape 6" descr="data:image/jpg;base64,%20/9j/4AAQSkZJRgABAQEAYABgAAD/2wBDAAUDBAQEAwUEBAQFBQUGBwwIBwcHBw8LCwkMEQ8SEhEPERETFhwXExQaFRERGCEYGh0dHx8fExciJCIeJBweHx7/2wBDAQUFBQcGBw4ICA4eFBEUHh4eHh4eHh4eHh4eHh4eHh4eHh4eHh4eHh4eHh4eHh4eHh4eHh4eHh4eHh4eHh4eHh7/wAARCAHHAc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z9b1ix0eGOW+d1WRtq7VzzWc/jHRFTc0s2P+uRrjq5hhaU3CpUSa6NnRTwtapFSjBtHQ0VybfEHw6sgj33bO3QC3JzWl4e8TaXrtzcW9i8vm24BlWSPaVz0qKOaYOvP2dKrFy7JlVMFiKUeacGl6G1RRRXecoUUUUAFFFFABRRRQAUUUUAFFFFABRRRQAUUUUAFFFFABRRRQAUUUUAFFFFABRRRQAUUUUAFFFFABRRRQAUUUUAFFFFABRRRQAUUUUAFFFFABRRRQAUUUUAFFFFABRRRQAUUUUAFFFFAHB/F//UaV/wBd3/8AQRXI3P8AqAT+Vdj8XI2e001xjCTMTk+wrkJivkDcCRjgV+X8RWWY1Xbt+SPs8qf+yU/n+ZzV6rmWYi2eX90SoB+4D3rsfgItuNR1IwSO7m3jMu4dG3NwK5aSZrW9WWOKT5cJOoP3gemK7D4DLai71sxDEm9eG+8F5xn8c1wcKv8A4U4er/JnTnT/ANjl8vzPVaKKK/Xz4MKKKKACiiigAooooAKKKKACiiigAooooAKKKKACiiigAooooAKKKKACiiigAooooAKKKKACiiigAooooAKKKKACiiigAooooAKKKKACiiigAooooAKKKKACiiigAooooAKKKKAOa+IPiP8A4RfRptWkJFtbQvNNhNzbVGTgeteMj9qXwf8A3tS/8AR/8VXoX7RX/JNNb/7Btx/6DX534xigEfaEPxc0X4kXUVlpRui1kfNk8238sYbgY5OeldDKU8kFxkY6V82/swSOviLVVVsBrePd7/Ma+kLnH2cfSvzHiJXzGr6L/wBJR9nla/2Sn8/zOZ1ORIpxMAJCQcowyAeg+tR2nxB0P4Xzi5vriWQajEFIgjEu11OSOowMEVZulkU/bj5ciW5HyM2PpXHa14P0bxlqHk6pJcQ+U2+IWbqq/N1zuBrxcgxUMJjVWqfCr/lY9DM6MsRh3Thudp/w1D4R/vaj/wCAI/8AiqX/AIag8I/3tR/8Ah/8VXDz/AnwfHEGW91rPvPH/wDEVkTfBzwuk237dqwQAs5DoxUfTZX6HU4sy6na7evkfKQyLFTV1b7z1D/hp/wl/e1H/wAAh/8AFUf8NPeE/wC9qH/gEP8A4qvmz4n+GNI8Nz2iaTNeTJKX3PcMvIGMYAAx3rjR1r3cJiqeLoqtT2Z5tfDyoVHTnuj7G/4ae8J/3tQ/8Ah/8VR/w054T/vah/4BD/4qvjsda9T+BPhnQfESakms6et00ckflsXZdoIbI4PsKjH42ngqDrVE2lbbzdisNhpYioqcd2e5f8NOeFP72of+AQ/+Kpf+Gm/Cn97UP/AIf/FVh3Pwr8DKg8vQl3H/AKbP/jWHL8OfBySSMdGcwxLmQJKwI/M187V4ywNO3uyd/Jf5nqw4fxE02pL8f8juP+GmvCv97UP/AACH/wAVS/8ADTPhX+9qH/gEP/iq+c/itpGm6PqdpFplibOKSNm2liSw3cEk+3pXGjpX0uDxUMXQjWgrJ9zycRQlQqOnLdH19/w0x4V/vX//AIBD/wCKpf8Ahpjwt/ev/wDwCH/xVfII6U4dq6TCx9e/8NLeFv71/wD+AQ/+Ko/4aW8L/wB6/wD/AACH/wAVXyKKUUBY+uv+GlfC/wDev/8AwCH/AMVR/wANKeGP71//AOAY/wDiq+RxTh0oA+t/+Gk/DH96/wD/AADH/wAVWp4W+O2jeI9ct9G05rn7VcZ2eZahV4GTk7q+Nq7v4C/8lV0f6yf+gGgD69+EXxDs/HEOsWh8uLVNG1Cazu4Qeqq7BJAPRgPzBru6/PXQfHeofDv496v4gsyzwDVrmK9gB4nhMzbl+o6j0IFffnh/VrDXtEs9Z0u4W4sryJZoZF/iUj+dIC9RRRQAUUUUAFFFFABRRRQAUUUUAFFFFABRRRQAUUUUAFFFFABRRRQAUUUUAFFFFABRRRQAUUUUAFFFFABRRRQB5t+0V/yTTW/+wbcf+g1+eSDcuK/Q39or/kmmt/8AYNuP/Qa/POLtQNHrn7L/AMvijU9wX/j3QHPT7xr6QucG39OK+dv2ZUiOu6vI5IcW8QUDv8xr6Iuf+PcfSvzDiJL+0qvovyR9llX+60/n+Zy2sohjMvmrvJwIwv60mmMzanCptRbosICDuwzyT+NWblvL1EXHkLsUjCs2OvAP9apaAsY1i5L7yc4jYHIODzz3FfJ0N5f11Pdm9jrrrIgG3OQKwHt5Lqe4hiuDHI0eSrD759K6Gct5QxnJHOOtc7dSSG9XyZX82I/u8ICcd8+ta416xMcPflZ4f8e5pJzo7NCqLGjxgquAcY/WvLh1r1P49XfnrpcRXkSzSbsYznb27dK8sHWv1rhv/kW0/n+bPic3/wB8n8vyHDrXtP7M339W/wB+L+TV4sOte2fsysmzWFMeXMkOGz04ao4n/wCRbP1j/wClIrJv98j8/wAme5Xqs0Py9hmufls0uZLiBmkil2bo16hyBzXRXIZkCgE8cgHGRXNXLk3DFWlV4uVfzNu1B2r8nxjbmj7TD35XY8R+OT3U2qabcXOTmBo0PThWxivOx0r0P43zTPqGmQzKV2ROwJGCQzZyfWvPB0r9f4e/5F1L0f5s+GzT/e5/10FHSnDtTR0pw7V7J548UopBSigBwpw6U0U4dKAHV3fwF/5Kro/1k/8AQDXCV3fwF/5Kro/1k/8AQDQI89+IX/JQvEf/AGFbn/0a1e9fsZ/FD+ydTHw/1q4xY3rl9Nkc8RTHrH9G6j3+teC/EL/koXiP/sK3P/o1qy7aSSGaOaGRo5I2DI6nBUg5BB9aRR+p1FeXfs3/ABLj+IfghPtki/25pwWG/Tu/HyygejY59816jQSFFFFABRRRQAUUUUAFFFFABRRRQAUUUUAFFFFABRRRQAUUUUAFFFFABRRRQAUUUUAFFFFABRRRQAUUVzPxC1m80bT7WSycJJNNsJKg8YJ71zYzFQwlGVaey7G2HoSr1FTjuznP2iv+Saa3/wBg24/9Br884u1feniy+ufEWiT6bqria3uImikVQFyrDBGRXjk/wn8FpceWum3WFBZwtw+QB9TXz1XjDAU0rqX3L/M9ankOJnezX3v/ACOP/Zk3f8JNqBVC58hOAM/xGvo2dWWIHY+ewxXLfAjw7oPh7xVe3Oi2U0StCoJmlLFhn34617pNZrcQ+duC57ba86vljziUsbRulKySduit37nRHG/UEsPUV3H9dex4jfzWbXCy6gSWDgFcYBXH+NVdCklnuVzGI4YAVTPGdzZ49a6b4hfD9dcu4bj+1GtvKfdtEOc/qKbexmG20zTUG82+/wCfoW6dq+fxfDmKwMJVZL3V107pdz1MPm9HETjCO7/yfkTzuyQhh1xXMakss1xHDCF8x12/KeTn1rprvItx9K5jUWhiik/1qXQPysrcYrxcaleLR6eG2Z47+0VPDNdaQkdq9uYEeJlY8nGK8nHWvUfj9BLFcaVJJG0YmV3UM2TjivLh1r9Z4bt/ZlK3n+bPh82/3ufy/IcOte1/syqu3V23gMJIsLjrw1eKDrXtX7Maln1fGOGiPJ9mqOJ3bLZ+sf8A0pF5N/vcfn+TPdLxmWDj+7XM3kb3d6kKOjYXv8owOxrpb/8A1P4Vy+qyxLA0PkKZg/8ArAe3p71+U41LmifbYb4XY5Txf4Oj8fatHPPfDTprRfI8uKPeGGeuc/hWZcfAmCFN3/CRyn/t3H+Neg6FbPaatLHJ5auwVyqHITPaulviVjDDqBXuYTOsbQo+zpTtGO2i/wAjza2XYapUUpRu36ngzfB+BZvLbxDsXGS7RDA/I1w/jbw/D4d1GG0hvGuw8ZYuU2jO4jj8q+jrmC4ltrz7O0bIADIMckdeK8O+NcsU3iK0kht1gT7MF2g9weT+Nevw1neOxmMVOvO616L9EcGb5dhqFBypxs9OrOFFKKQUor9DPlRwpw6U0U4dKAHV3fwF/wCSq6P9ZP8A0A1wld38Bf8Akquj/WT/ANANAjz34hf8lC8R/wDYVuf/AEa1ZCdq1/iF/wAlC8R/9hW5/wDRrVkJ2pFHa/CHxxf/AA/8a2ev2e54QfLu4AeJoSfmX69x7gV+h3h/VrDXtFtNY0u4W4sruJZYZB3U/wBa/MOOvpD9j34m/wBk6p/wgms3GLG9ctp8jniKY9Y/YN29/rQJn11RRRQIKKK8k8V/Gi3stYn0jQtJkvZ7eR0mnmJSGMJjcSfxwOaAWp63RXz1f/HDXla+S3gtBujBsna3OBzglgXznvj0HFS6X8dNaEUQn02xv5Njb/L3REuDyMclRjPUdxRct05dj6AornvAHizT/GWg/wBraakqRiQxOHHRxjOD3HPWuhoICiiuF+N3iLxN4a8FvfeE9OW+1J5QiqRu2LgksF7njp71MpKKbZUYuTUUd1RXwv4m8b/EHUbhzqXivWYAzACKNmg2P027ewzVGPxf4ztFHl+JdRibYkglF0zEkfeHoRyMntXkSzugnazPVjk1Zq90fe1FfMPwa+I3xSvtat7W5srnU9PaZUnluVwsaljyH7/Lg19PV6OGxMMRHmin8zgxGHlQlyya+QUUUV0HOFFFFABRRRQAUUUUAFFFFABRRRQAUVneINYtdEs1urpXZGcIAmMkn/8AVWQ3jfS1j3+Tc4/3R/jXDWzLC0JunUmk0dNLB16seaEbo6iuH+L/APyDNO/6+v8A2U0+X4kaPG6p9jvSWOB8q4P61znjTxjpOvJBp8EE4uIZfM+YjAGOuQT614Oc5zgcRgqlOlVTlpp80epl2X4mjioTnBpf8AzplJtwFBzWDJbLcXnkSTSQGWM4P98+n0rfk3eQNuc47Vzt+S135KtKrKcxfMBsPU1+a417H1mHvZmp8MGun1a5SZf3dtGIVOMYO4kivZIv+PAV438MbqWXWL+OTcQ2JA7febnH49K9ijC/YB8x/Ov1fhj/AJFtP5/mz4rOf98l8vyOd1j+KuG1o7dRtj7mu31jb83zH864vVW/0qOFRlnbr6AVpxL/AMiyrfy/9KRGT/75D5/kx12f9HHfiuZ1CNp2FrHbgTZJZyecf0rp7kbolAIB/lXOX4eHUPvSySkr/qzyQeor8lxz1ifdYbZniP7QDh7vS2+0PO21wzMuMHjgV5cOte9/EPwDq3i2WznsLqzhxvfZO7bsE47D2rmZfgX4qjXc2oaUR7O3+FfpWQ5pg6OAhCdRJq9/vZ8jmeCr1MVKUItp/wCR5YOte1fsybg2rsFJAeIE+nDVzh+DviZZhH9r04sRkZcgY+pFei/BLwzqHhmXUrG8uLWVppEf9yxYDaGGM/jWOf5xgcTgJ06VRN3WnzReWYHEUcTGU4WWv5M9Svc+SAOpGMVzd7DNdSGzConlBmYgcnH866W6XdGPm2jufSucu4XF5/o8JuMNuDE4DADkfrX51jX7ysfVYd+6yPw39na+uJImlDhwMSHLMe5PpXT3bfu9vABGCcdK5jw5aeTcecrh1kVXbH8JOeK6e7kMcRIHOK3WsJGc/iRz09w8d206NDvAKOpUkMuOWOK8M+NE8cup6ZGi7THbuG9OZCePzr2u/wDM+1GOFHQugD7eSR1P8qyNR8I+E/Fmq+dcWtwTGojG2QxgAD0Hqea6uHMdSwWLVaqnZX2Mc1w0sRR9nDfQ+bxSivo67+EPguNP3dnd5/6+nrGf4Z+EUeR3t77yIwNxSY5BPbmvvanGGX02k1LXyX+Z81HIcTJNpr7/APgHhgpw6V6hffC2XU7lW8PS29tbr8rJcysXJznd09MVFP8ABjxLCuWvtMP0dv8ACvRpZ9gKkFP2iXrujknleKjLl5Lnm1d38Bf+Sq6P9ZP/AEA08fCnxEZTELrTwQMndIVAH4it/wCHHg/WfCXxX8M/2tGirfRyywFSfmUKQeD7/nXThM0wmLly0Kik/Ixr4OvQV6kbHjfxC/5KF4j/AOwrc/8Ao1qyE7Vr/EL/AJKF4j/7Ctz/AOjWrITtXcc5PHVq2kkhmSWJ2SRGDIynBUjkEGqsdWI+tMD7z/Z0+JEfxA8Fot5Io1vTgsN6veTj5ZQPRsc++a9Pr87/AIT+NL/wF4ys9es9zxqfLuoAeJoT95fr3HoQK/QLw/q1hr2i2msaZOJ7O7iEsTjuD/XtSJL1fHb2sNv4g1l20+aeB7q4aZIj97MjH5ucEgc9D0GOlfYlfInjnQ77R4db1uea50S2lv12tat5r4EjDL45UHIPGaDSnLlu72dtP69LnMrHY6lFYW8NrH9mcs3lidgrScbWckllzxnJB46VfsJrqS21i+AneS5cJbkKIwuzGCD1AABAAznFY022O9uLG4huLO9meVUZFDo8rHIYFsbWKgkfTpU9rJDZOtrBbRR6ZbKUuZpLgzbXYgKxcZG5SpGBjGfxoe5Ufgbv/X+X6n0N+ytata+BL4SXRnkl1GSZyXDHLAHPXIz6V69XkH7MN6t9oOryKTgXKAKUIGNpwwbA3Aj8ulev0GIVzHxD/wCQda/9d/8A2U109cx8RP8AkHWv/Xf/ANlNAMwrCCGYATQxyD0dQf510ujaXpsQHladZx46bYFH9K53St3HINdXpe/H8NDigTZm6oAt3GFAA8wcD611FctqwP2yPcf+Wg6fWuppgFFFFIAooooAKKKKACiiigAooooAKKKKAOL+Lv8AyA7P/r7X/wBBauKm/wCPYE+ldx8WY/M0K2+dV23Snk9flbiuIZgLcErkY6V+Z8S/8jCbt0R9jlL/ANkh6s565jkku3MNtHMxRiEJ4HbOKzdFW1N9GIy6Toh83f0Y54ArVvJHt7pZolVZIfmYh8B1J6VS0xrebVrhY0CTNNuCkg4XBzg/WvkKTtKR70m9DqpGZbcMvXFc1qQeeaG3jddzErwORk9zXS3GRbDscVzOpSQxxzI8O6Y42OGxtrfHW91ozw3U3/h/cF9cntJLVYmtYFj+U7sjOa9cjK/YB8p/75rxz4Z20sOszSuiJ51ujBQecZ6n617HGW/s8fKPzr9V4Xt/ZlO3n+bPiM5/3yXy/I5vWCvzfKfyrlTplzqmswQ2pRXXLEuccV1WsbueB+dZegll1RnHysBwRXqZhg1jMPKhLZ2/BpnDha7w9VVI7r/KxDe+HtQRCm6DcByd3/1q888TawfDl3DazgeZJIdrIN3JGOelfQBijezDuisx6kiuL8SaDot5MJbvS7WaRDlWdMkV8rieD4VfhlY9qjn04aSVzzzSNLvLFrW9uJEaO6BMIDEkAHnPp1rorz5YgcA98VHqkeJ7ZFdVihyEjz6+lS3JXysEA5GBntXyWMwcsFWnRlq421Xmke7h8T9YpQqd7/mczdxTMLoxWyS/u8k5zsB7j3q/8OdHt9Y1WZbOZ4FijQuXGSW5zj2qCWdre986OJQB+7lTzAN+e9bvwla32XYgXa4m+YdwOwz3rLh/BwxmMjRns2/w1NM1xE6GHdSO+n46G9f+GpFRk+2DgddnWvLfF2rT6Lq0GlKGkEpYB14xng19GSKpslJUZx6VyWtW9uzFmt4WYdCUBNfc4nhGhWu1Kz+f+Z81Sz2tT3V/u/yPO9P0VtKe1kM/nfa4/NwFxsGcYrW1D/U/hTNQcrrEXJA2EYH1qS/P7n8OK+NxuFeDrVKDd7WV++iPosNXdenTqPr/AJs5q8kS1T7RDcOlzuKlQvQeoPam+Fo3TUJ/MVxuYMN4wSDyDTdRVZWVYInaYZaQk8cVa0Gbzr+dpJhcTlx+8Q/KBj7orxcP19T0av6G/qAby8rngdq524tPtEN4qTSI8Y3+S38WOpNdJd7im3DFSPmC9cVzU80nnPNHNKJYwcsMfcxx1q8Y/wB4jKhfkdhfDM1xcXj3U6hTJjaQMAgDHH5V0l1FJK6RQxGV24VAMkmsfwJZ3mpgeXGoWBijE8YBOcn869W0bTreyXKKGlI5kI5/+tX0mTZHWx921yw7/wCR5eYZlTwrSWsu3+ZkeDvBFra4vNYhiuLksGWMjcseOn1P6Vx3xhOPj54DXH/Llc17JBXjXxi/5L94C/68rn+dfo2X5dh8BS9lQjZfi/U+RxWLq4qbnUd2fHXxC/5KF4j/AOwrc/8Ao1qyE7Vr/EL/AJKF4j/7Ctz/AOjWrITtXaYk8dWI+tV46sR9aYFiPtX1X+xLq2uXGma1pEw8zRbRkkhdjzHK+covsQMn0P1r5UToK+8/2cfCv/CKfCrTIJo9l5fD7bc8c7nAIB+i7RQyT0evJdU02z1ZdR02+iE1rcM8cqHuCf0NetV5eoVtSufXzn/nQhM4fSfgfYXej6rput6q+pCUFdLlkQh7P5cBic/Meg9MVJ4f/Z20nStKsU1XXru7ELiSa2gQRwSkdAQcn6+tes6UvT5j+da2oqPsYyT09aB3IPCKJHDcpGoVQ4AAHAGK3KxPCePKusdPMH8q26QIK5j4iY/s61z/AM9//ZTXT1zHxEx/Z1rn/nv/AOymgGYulA8fMa6vSw2B836VymlKOME/nXV6WvH3m/OmxIzNWH+mR7jn94P511NcrqwUXkfr5g/nXVUDCiiikAUUUUAFFFFABRRRQAUUUUAFFFFAHF/F0E6FaYBOLtc/98tXFll8hSwyO4r0/wASosklokih1LHIIyO1SS6HpN5ahJrGEgjqq7SPxFfKZvw9VxuIlWhNK6Ss/Tue3gc1hQpKlKL0e54PqsixzJOiHzMk7SPl9qg0+K0S/tpLeVZZ9hNwBng5yPp6V3HjzwTcaVG+rWExntIPnMcgJZOfbqK4PRp5JtelYFM3CDJVdoHIJFfnWIwFfBVpU66s/wA0fW0sTTxFOM6Tujr5j/owNc5fxyzSixWJFd2zuI5x9fSujnGYAOlc7qkLC6xFvnkbbhkPQ56Z+lZY135bFYbqafwz2f29dIrTGRYEVzJ656AeleyxBvsA+b9K8e+HFuE1q6uXKqZlP7rumGI6969fj8v7AOR+dfq3DH/Isp/P82fE5z/vkvl+RzusA/N81ZOinGoPk+lamsbPmrK0Qj+0H2jPAr6E8o7tWX7AvNczrDLzzXSqT9gX5TXNawTz8ppIGcPrGTqUBAJAzk1YuGVY9zLu46e9V9YdxqMK5IU5yM9amvf9R+FflvEEb5hW+X/pKPtsr/3Sl8/zZzGpP5M+6JfnZMHcuQCfQfSuq+GcVnDeXYsphMhWLeV5+b5s1zNyzQf6es0TPG20Rvkn8q3fhKSb7U2XaQ0iEEDAPXoK5eEV/wAKUfn+TNc+/wB0fy/NHrzt/oS/K3T0rltYbrwfyrqX3fYl4HT1rltY3c9K/XD4RnG6gytqEaCMl+TnHIFPuwxC7Blu1Srp9/fa0v2OHzNiHdg9s1avtH1JYyBakHHPI4r8vzyhWlja8oxdrr8kfZZdWpxw9NOSvbv5s4y7ka2vZfNlIZyVlCpuyuM03wvayQTPJKVUyEOq55KnoeKvWcd3ea/FoNnah9RkR8luQqnq5PYD+uK9S8KfD/S9IhSS9ZtRu9oDPJ9xcdlX0+ua83J8ixmMb5Y8qT3eh247M6GHtd3bXQ4O/crCcHGRg1W07w5Nqt2JrpvKs+MhRgyY7f8A169U8TWVnHaDZawrx2QVhW/avrsNwfSVZVMRLmS6bX9Twaufz9m40Y2b6luwhht4xHDGqL6Ada1Les+CtC3r7KMYwSjFWSPn223dmhBXjXxi/wCS/eAv+vK5/nXssFeNfGL/AJL94C/68rn+dNAfHXxC/wCSheI/+wrc/wDo1qyE7Vr/ABC/5KF4j/7Ctz/6NashO1BRPHViPrVeOrEfWmB3fwR8Knxl8StH0ZkLW3mie7x2hT5m/PAH41+gyqqqFVQqgYAAwAK+cP2JPCht9F1TxhcxYe7f7Jakj/lmnLkfVsD/AIDX0hSJCvL12nUbjd/z2fr9a9QrzBT/AMTG5yP+Wz/zpoTOk0pV4/xrW1EILMdKyNKKcdK19QKfYxj9BQNEPhQ/u7n/AK6D+VbdYnhT/V3XGP3g/lW3SAK5j4if8g61/wCu/wD7Ka6euY+In/IOtf8Arv8A+ymgGYmlBOOldZpirjn+dcnpRXjP6iur0sx47U2JGZqu0Xke3r5g6fWuqrltVP8Apke0f8tB/OupoGFFFFIAooooAKKKKACiiigAooooAKKKKAMjxD/r7P8A3m/pWnb/AOpT6VmeIf8AX2f+839K07f/AFKfSgB0iJJG0cihkYFWUjgg9q8Xv/C1zD8QF0aEw29osRktTjJKEjOfx4/CvaqyfEGnx3Hl3yoPtNuCFYddp6j9Aa8nNsppZjGCnvF/h1R3YLHTwjk49UcXeeGriJfL+1x5HcKa808b6pJ4XmjiLeZ5kowV4wfxr6BhVWscsoJ9SK5jXrOzmJM1pbyEdN8Stj8xXjYjhGhW2dvv/wAzuo57Vh8Sv9xx/wANNJltk/th5xIl4MKgHK4Ocn869Xjb/QB8prhdGG2+MaYVAOFHAHPYV3Ue/wCwD7tfQZXgXgcLGg5Xt1PLxeJeJrOo+pzmsH73ymsnRcnUHxxwOta2sbvm6VkaL/yEHyccDpXonMd0u77AvI/Kua1jdzyPyrpVA+wL8x/Oua1gDn5j+dJAziNUYrqsGSMEMDkVLef6jn0pmqiL7XHuyZM/Lz0Hen3f+qXjPt61+WcQJf2jWfp/6Sj7XK/91p/P82crrCxsoZXZ5mJygXgCut+GrzSX955yRxbViVEQg7Vw2M471zdw7Q6g0zrFGSdpD5+UMOvHtW18JY9lzfsyFUd0ZDggFfm5Fc3CH/Iyj8/yZvn3+5v5fmj19wfsS/MelctrAPPzGunfy/sS/SuX1jZzX64fBsq+F2aK+lkQ/MSFz7V191awvbB2U7mHPNcd4c2i6kx/eFd5CgliiXqMZNZToU5fFFFxnJbMp+G9DsdMaa8htwtzdY8xzydo6D6Vs0UVUIRguWKshSk5O7Zi+Kv+PT8K5qDtXS+Kv+PT8K5qDtVoll+CtC3rPgrQt6ARoQV418Yv+S/eAv8Aryuf517LBXjXxi/5L94C/wCvK5/nSQz46+IX/JQvEf8A2Fbn/wBGtWQnatf4hf8AJQvEf/YVuf8A0a1ZCdqCieOtDSrO41DULawtIzJcXMqxRKO7McAfmaz469w/Y+8Jf8JB8ThrFxHus9Ei+0EkcGZsrGP/AEI/8BpiPr/wH4ft/Cvg3SvD9qBssbZYyR/E+Ms34sSfxrboopCCvMFJGo3HGf3z9PrXp9eYLuGo3Pf98/8AOmhM6TSmHHB/KtfUG/0MYU9PSsjSmPHymtbUC32MfL+tA0Q+FM+XdZ/56D+VbdYnhTPl3Wf+eg/lW3SAK5j4iZ/s61x/z3/9lNdPXMfET/kHWuP+e/8A7KaAZi6U3T5TXV6Wwx0PT0rlNKLcfL+Rrq9LY4HymmxIzNVJN5HgY/eDr9a6muW1XcbyPoP3g/nXU0DCiiikAUUUUAFFFFABRRRQAUUUUAFFFFAGR4h/19n/ALzf0rTt/wDUp9KzPEP+vs/95v6Vp2/+pT6UASUHkYNFFAFGVBDCyAHGeOO1cvrDfe4P5V2F2rNCdoyR2rj9Y3fN8v600JmPpHOov1HA/nXdRj/QB8x/OuE0j/kJNuHb+td1Hs+wDj9KGCOc1gfe+Y1k6Lj+0Hzk9K1dY2fNx+lZWif8hF9o7CmB3S7fsC/L+lczrG3n5f0rp1LfYF+X9a5nWC3Py/rSQM4y9jmk1eD7PC8hAbIVc8VZura6WPi3m3Y/unitrwy7Q6s8wHIG3B966+4tEmt/OZ2BbqBXyGZcOyxeIqV0/it9ySPcwmbKjSjT5dv8zwvUb2zt7lTfpuuCzfK/G4Y447810nwq+2HzmuIHSMBEiJXAYDcePXrS+Nvh/pusajFfT3t2jwncqptwfzFdB4cZlEVmuNluoVSepHvXJkvDeIwGOjVlrHX8rG+Y5vTxOHdOK1djtnJ+xL8p6Vy2sE8/Ka6l932FenT0rltY3c9K+6PnGUfDp/0qTKn7wr0SzXbbpxg4rhvBVpJc6hKxX90jAs39K7+hggooopDMXxV/x6fhXNQdq6XxV/x6j6VzUHamhMvwVoW9Z8FaFvQCNCCvGvjFn/hfvgLg/wDHnc/zr1XUtWtNLtnmnkQbFLHc2AoHcnsK+Y/jJ8bjqF5JY+FmRpEzG2pFBlB3WHPI/wB7/wDXQhngPxD/AOSheI/+wrc/+jWrITtUF5cSNqNzJM7SM8rMzMckknkk96njOQCORSKJ06V92/sneE/+EZ+E9rdzxbL3WG+2TZHIQjEa/wDfPP8AwI18cfCrwxL4x8f6P4djUlLq5XziB92Jfmc/98g1+kFrBFbW0VtBGI4okCRoOiqBgD8qBMkooooEFeYJn+0bjB/5bP1+ten15gg/4mNxhsfvn/nTQmdJpW7jgfnWvqG77GOgrI0rdxyPyrX1AN9jHzfkKARB4U/1d13/AHg/lW3WJ4U4juv+ug/lW3SGFcx8RP8AkHWv/Xf/ANlNdPXMfET/AJB1r/13/wDZTQDMXSt3HQ11el7sdB+dcppQbj5vzFdXpe7A5H5U2JGZqu77ZHkj/WDp9a6muW1Yf6ZHub/loP511NAwooopAFFFFABRRRQAUUUUAFFFFABRRRQBkeIf9fZ/7zf0rTt/9Sn0rM8Q/wCvs/8Aeb+ladv/AKlPpQBJRRRQAVl6zo6XylopPKl9cZBrUooA4e08O6ra37SGJJEI4ZXH9a6mOGcWYjMXzemRV+igDlNT0vUZs+Xalv8AgYrO0vQ9WivWkktCi8c71P8AWu8op3FYoLbz/YwmPm9OKwtS0nUZc+XCW/Ef411lFIZwuj6HqsF27zWpVTjB3L/jXWGGX7GqbPm9M1eooA5TU9J1CbPl25b/AIEP8ao6PoeqQ3TvNasikjB3r/jXc0UXCxQa2lNqqYbd6ZrNfw+9zJm4m2JnkKck10NFAEFlaW9lbrBbRhEHp3PqanoooAKKKKAMXxV/x6j6VzUHaul8Vf8AHqPpXMxMFGTwKaEzQgrF8b+NtG8I6PJqGp3iQRrwp6vI391F/iNcL8Xfi9o3gqB7GErf6wy/JaI3CehkI+6Pbqa+UvFfifWvFmrvqet3j3Ex+4vRIl/uqvYUAkdn8UviprXje4e2jZ7HSN2Vtlb5pfeQ9z7dBXDRdqqx1Zj6UFGHdabqT3Urpp14ys5IYQMQRnr0pbex1aJhnTL4r6fZ3/wr9MPhmi/8K48M/Kv/ACCLXt/0xWuh2J/cX8qQXPlv9hvwbKk2r+M761kiIAsrPzUKns0jDP8AwEfnX1NQAAMAAUUCCiiigArzBADqNzg4/fP0+ten15eu06lc+vnN/OmhM6XSgePmNa+oKfsYyxrI0pRxyfzrW1FV+xjPp3NAIh8J48u6x/z0H8q26xPCePKucdPMH8q26QwrmPiJj+zrXP8Az3/9lNdPXMfET/kHWuf+e/8A7KaAZi6UvT5jXV6Wpx941yekqpxj9DXWaWowOT+dNiRl6sALyPJJ/eDr9a6quV1XaLyP18wfzrqqBhRRRSAKKKKACiiigAooooAKKKKACqmtXh0/R72/CeYba3kmC5xu2qTj9Kt1leMf+RR1n/rwn/8ARbUAfLjftMajfSC6k8NRA/wr9pOF/Srq/tQawqhR4ct8D/pt/wDWr5y0/wD49lqxT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ob/hqLWf+hdtv+/3/wBaj/hqLWf+hdtv+/3/ANavnmigD6G/4ai1n/oXbb/v9/8AWo/4ai1n/oXbb/v9/wDWr55ooA+hv+GotZ/6F22/7/f/AFqP+GotZ/6F22/7/f8A1q+eaKAPfrz9pbUrtNk3huAj2nI/pXGeNv2hNevNNk0/R9Lh0qeT5TdCUyOi99oIwD715pWDq3/H3QCQ2Saa4nee4leWWRizu7FmYnqST1NTR1Vjq1HSKLMdWY+lVo6sx9KYj9F/hl/yTfwz/wBgi1/9ErXQ1z3wy/5Jv4Z/7BFr/wCiVroaQgooooAKKKKACvL1K/2jcbv+ez9frXqFeYKcajcZB/1z/wA6aEzo9KCcdK19Q8sWg6Vk6UV4/wAK1tQZfsYwD+AoGiHwocx3P/XQfyrbrE8Kf6u64x+8H8q26QBXMfET/kHWv/Xf/wBlNdPXMfETP9nWv/Xf/wBlNAMxNK2HHSur0sR4HSuU0phxkH8q6zS2TA/wpsSMvVCv2yPaP+Wg6fWuqrltVObyPAP+sH866mgYUUUUgCiiigAooooAKKKKACiiigArK8Y/8ijrP/XhP/6LatWsrxj/AMijrP8A14T/APotqAPzc0//AI9lqxVfT/8Aj2WrFMAooopgFFFFABRRRQAUUUUAFFFFABRRRQAUUUUAFFFFABRRRQAUUUUAFYOrf8fdb1YOrf8AH3SY0Qx1ajqrHVqOkMsx1Zj6VWjqzH0piP0X+GX/ACTfwz/2CLX/ANErXQ1z3wy/5Jv4Z/7BFr/6JWuhpCCiiigAooooAK8wXcNRueM/vn/nXp9eYLu/tG46H98386aEzpNKbp8p/KtfUGP2MYU1kaUW4+X9a19QLfYx8oH40AiDwpny7rP/AD0H8q26xPCmfLusnP7wfyrbpDQVzHxEz/Z1rj/nv/7Ka6euY+In/IOtf+u//spoBmLpTHj5TXV6W3A+VvyrlNKLcfKD+NdXpZbA+X9abEjM1XcbyPjH7wdfrXU1y2q7jeR9B+8H866mgYUUUUgCiiigAooooAKKKKACiiigArK8Y/8AIo6z/wBeE/8A6LatWsrxj/yKOs/9eE//AKLagD83NP8A+PZasVX0/wD49lqxTAKKKKYBRRRQAUUUUAFFFFABRRRQAUUUUAFFFFABRRRQAUUUUAFFFFABWDq3/H3W9WDq3/H3SY0Qx1ajqrHVqOkMsx1Zj6VWjqzH0piP0X+GX/JN/DP/AGCLX/0StdDXPfDL/km/hn/sEWv/AKJWuhpCCiiigAooooAK8wUH+0bjB/5bN1+ten15gg/4mNxg4/fP/OmhM6TSt3HStfUN32MdBWRpQbj5v0rX1AN9jGW/KgEQeFP9Xdc5/eD+VbdYnhTHl3X/AF0H8q26Q0Fcx8RP+Qda/wDXf/2U109cx8RMf2da/wDXf/2U0AzF0rdxyDXWaXux2rk9KB4w1dXpYbA+b9KbEjM1UH7ZHk/8tB0+tdTXLasv+mR7iT+8H866mgYUUUUgCiiigAooooAKKKKACiiigArK8Y/8ijrP/XhP/wCi2rVrK8Y/8ijrP/XhP/6LagD83NP/AOPZasVX0/8A49lq0Y5AoYxuFPIO04NMBtFOeORCVeN1IGSCpGBTvImzjyZc43Y2Hp60XAjoqU29wOtvMPqhprRSqCWidQDgkqRg+lFwGUUUUwCiiigAooooAKKKKACiiigAooooAKKKKACiiigArB1b/j7rerB1b/j7pMaIY6tR1Vjq/YwS3EojhUsx/IUm0ldlxhKclGKu2SxAsQACSTwBXZ+GfDYYrcaivHVYf/iv8Kb4e0mGzxI+JJ/7xHA+ldXZ9q8nFY5v3af3n3WS8Nxg1VxSu+kei9e/psfZvghVXwZoiqAFGnwAAdAPLWtesjwV/wAidov/AGD4P/Ra1r16kPhR8Pif40/V/mFFFFUYhRRRQAV5ggU6lc+vnP8Azr0+vL12nUbjd185uv1poTOl0penzGtbUV/0MZY9PWsnSlXj/GtbUQgsx0/OgEQ+E8eXdY/56D+VbdYnhP8A1dzjp5g/lW3SGFcx8RMf2da5/wCe/wD7Ka6euY+In/IOtf8Arv8A+ymgGYulL0wT+ddXpanH3jXJ6UEOOn511mlquB/jTYkZerBReR55PmDr9a6quV1XaLyPb18wdPrXVUDCiiikAUUUUAFFFFABRRRQAUUUUAFZXjH/AJFHWf8Arwn/APRbVq1l+LxnwnrA9bCf/wBFtQNK7Pzb0/8A49Vr1jT21ERWr3EyjSfsNsIVkb/lp5S5KZ4x97OO+K47QfCRutNjm+3bc9vLz/WtD/hC2/6CP/kL/wCvXBVxNCenN+DPdjw5mTV1T/Ff5nU3FtKy6kNSvh513atBFHdjEmA8soRTg/xxxEE44pPFN082j6oLOW/uNtsGEkM2WB88h1PpGu3p6EGuX/4Qtv8AoI/+Qv8A69H/AAhbf9BH/wAhf/XrFVKF0+f8GV/q3mf/AD6/GP8AmdBZapdSatKkmoTujXGjgqZicjyW3d/Xr71m6p/azeENUWVryG3S6kb/AEhizOC0e5ZPR/ulT6bhVH/hCj/0Ef8AyF/9ej/hC2/6CP8A5C/+vVKth07qXbo+gv8AVvM/+fX4x/zOQorr/wDhCj/0EP8AyF/9ej/hCj/0EP8AyF/9eun6/Q/m/MX+rOZ/8+/xj/mchRXX/wDCFH/oIf8AkL/69H/CFH/oIf8AkL/69H1+h/N+Yf6s5n/z7/GP+ZyFFdf/AMIUf+gh/wCQv/r0f8IUf+gh/wCQv/r0fX6H835h/qzmf/Pv8Y/5nIUV1/8AwhR/6CH/AJC/+vR/whR/6CH/AJC/+vR9fofzfmH+rOZ/8+/xj/mchRXX/wDCFH/oIf8AkL/69H/CFH/oIf8AkL/69H1+h/N+Yf6s5n/z7/GP+ZyFFdf/AMIUf+gh/wCQv/r0f8IUf+gh/wCQv/r0fX6H835h/qzmf/Pv8Y/5nIUV1/8AwhR/6CH/AJC/+vR/whR/6CH/AJC/+vR9fofzfmH+rOZ/8+/xj/mchRXX/wDCFH/oIf8AkL/69H/CFH/oIf8AkL/69H1+h/N+Yf6s5n/z7/GP+ZyFYOrf8fdem/8ACFH/AKCH/kL/AOvXEeI9JWy1YxNN5oH+zimsbRlsyZcPZhTs5wsvVfozM06zkuGH8Kd2rrtKgjt0CRrgdz3NZVlwABwK2rPtXn168qnofU5XllLCK61l3/yNqy7VtWfQVi2Xatqz6CuCR9NRPs3wV/yJ2i/9g+D/ANFrWvWR4K/5E7Rf+wfB/wCi1rXr6Wn8KPxvE/xp+r/MKKKKswCiiigArzBT/wATG43D/ls3869PrzBSRqNxxn98/T600JnR6V5fH3a19QKfYxjH4CsnSmXjg/lWtqDf6GMA/lQMh8Kf6u64x+8H8q26xPCmfLus8fvB/KtukAVzHxE/5B1r/wBd/wD2U109cx8RM/2da4/57/8AspoBmJpZQ4zj8RXV6X5eP4a5TSm6ZB/Kus0tlwOD+VNiRl6qw+2R7R/y0H866quW1Uk3keAf9YOv1rqaBhRRRSAKKKKACiiigAooooAKKKKACszxb/yKmr/9eM3/AKLNadZni3/kVNX/AOvGb/0WaT2Kh8SPirwl/wAgWL6VoXF5Z27hLi6giYjIV5Apx+NZ/hL/AJAsX0rxj9oj/kd7X/sHp/6Mkr52hQVaq4t2P1vM8xeXYNVlG+yPcv7T03/oIWn/AH+X/Gj+09N/6CFp/wB/l/xr5e0fwn4q1mz+26P4a1nUbbcU861sZJU3DqNygjNXP+Fe+Pv+hI8S/wDgqn/+Jru/suP8x8z/AK6VP+fK+/8A4B9K/wBp6b/0ELT/AL/L/jR/aem/9BC0/wC/y/4181f8K98ff9CR4l/8FU//AMTR/wAK98ff9CR4l/8ABVP/APE0f2XH+YP9dKn/AD5X3/8AAPpX+09N/wCghaf9/l/xo/tPTf8AoIWn/f5f8a+av+Fe+Pv+hI8S/wDgqn/+Jo/4V74+/wChI8S/+Cqf/wCJo/suP8wf66VP+fK+/wD4B9K/2npv/QQtP+/y/wCNH9p6b/0ELT/v8v8AjXzV/wAK98ff9CR4l/8ABVP/APE0f8K98ff9CR4l/wDBVP8A/E0f2XH+YP8AXSp/z5X3/wDAPpX+09N/6CFp/wB/l/xo/tPTf+ghaf8Af5f8a+av+Fe+Pv8AoSPEv/gqn/8AiaP+Fe+Pv+hI8S/+Cqf/AOJo/suP8wf66VP+fK+//gH0r/aem/8AQQtP+/y/40f2npv/AEELT/v8v+NfNX/CvfH3/QkeJf8AwVT/APxNH/CvfH3/AEJHiX/wVT//ABNH9lx/mD/XSp/z5X3/APAPpX+09N/6CFp/3+X/ABo/tPTf+ghaf9/l/wAa+av+Fe+Pv+hI8S/+Cqf/AOJo/wCFe+Pv+hI8S/8Agqn/APiaP7Lj/MH+ulT/AJ8r7/8AgH0r/aem/wDQQtP+/wAv+NH9p6b/ANBC0/7/AC/4181f8K98ff8AQkeJf/BVP/8AE0f8K98ff9CR4l/8FU//AMTR/Zcf5g/10qf8+V9//APpX+09N/6CFp/3+X/Gj+09N/6CFp/3+X/Gvmr/AIV74+/6EjxL/wCCqf8A+Jo/4V74+/6EjxL/AOCqf/4mj+y4/wAwf66VP+fK+/8A4B9K/wBp6b/0ELT/AL/L/jR/aem/9BC0/wC/y/4181f8K98ff9CR4l/8FU//AMTWVrmha3oUscOt6PqGmSSqWjS8tnhLjpkBgMij+y4/zB/rpU/58r7/APgH1jb3FvcKWt545lBwSjBgD+FeX+OP+Q6340/9nD/kWdV/6/V/9Apnjj/kOt+Ncip+yrOF9j6FYx4zAQrtW5unzsU7Otqz7Vi2dbVn2pyFRNqy7VtWfQVi2Xatqz6CuaR6lE+zfBX/ACJ2i/8AYPg/9FrWvWR4K/5E7Rf+wfB/6LWtevpafwo/G8T/ABp+r/MKKKKswCiiigArzBNw1G47/vn/AJ16fXmC7v7RuMEH983X600JnSaUTx8prX1At9jHy/nWRpRbj5R+da+obvsY4A/GgaIPCmfLus/89B/KtusTwp/q7rv+8H8q26QBXMfETP8AZ1rj/nv/AOymunrmPiJ/yDrX/rv/AOymgGYulFuPl/Wur0tjj7prlNK3cdDXV6WWx90fnTYkZmq7jeR8Y/eD+ddTXLaru+2R5IH7wdPrXU0DCiiikAUUUUAFFFFABRRRQAUUUUAFZni3/kVNX/68Zv8A0Wa06zPFv/Iqav8A9eM3/os0nsVD4kfFXhL/AJAsX0rxj9oj/kd7X/sHp/6Mkr2fwl/yBYvpXjH7RH/I72v/AGD0/wDRkleJgP47P0rif/kVr1R9k/8ABPv/AJN/X/sL3P8AJK+hq+ef+Cff/Jv6/wDYXuf5JX0NXuH5mFFY2teK/C+iXYtNZ8R6Rptwy7xFdXscTlfXDEHFQWHjjwXf3SWtj4u0C5uJDtSKLUYmdj6ABsmgDoKKKKACiqmr6npuj2L32raha2FohAae5mWNFJOBlmIHJqDQtf0LXklk0PWtO1RYiBKbO5SYIT0B2k4zg0AaVFFFABRRRQAUUUUAFFZmn+ItA1DVLjSrDW9Nu9Qtt3n2sN0jyxbThtyg5GDwc9606ACiiigAr4Z/4KUf8j14T/7Bkv8A6Nr7mr4Z/wCClH/I9eE/+wZL/wCjaAOC/Zw/5FnVf+v1f/QKZ44/5DrfjT/2cP8AkWdV/wCv1f8A0CmeOP8AkOt+NeHW/wB5kfpmX/8AIoo/P82U7Otqz7Vi2dbVn2qJHXRNqy7VtWfQVi2Xatqz6CuaR6lE+zfBX/InaL/2D4P/AEWta9ZHgr/kTtF/7B8H/ota16+lp/Cj8bxP8afq/wAwoooqzAKKKKACvMFB/tG5wcfvn/nXp9eYr/yEbn/rs386aEzo9K3ccitfUA32MfMPyrK0rtWtqH/HmKARX8KDEd1/10H8q26xfCv3Lr/roP5VtUhhXMfEQZ061/67/wDsprp65n4h/wDIOtf+u/8A7KaAMTSg3HzD8RXV6XuwORXK6V2rrNL6U2JGVqoP2yPJz+8H866muX1b/j8j/wCug/nXUUDCiiikAUUUUAFFFFABRRRQAUUUUAFZni3/AJFTV/8Arxm/9FmtOszxb/yKmr/9eM3/AKLNJ7FQ+JHxV4S/5AsX0rxj9oj/AJHe1/7B6f8AoySvZ/CX/IFi+leMftEf8jva/wDYPT/0ZJXiYD+Oz9K4n/5Fa9UfZP8AwT7/AOTf1/7C9z/JK+hq+ef+Cff/ACb+v/YXuf5JX0NXuH5mfGH/AAUb8H2cL6H46W6nN5cONOaDA8sIqs4b1zk15B42+EOh6B+zv4b+J9p4klOqak0YksJNoHzbs7COeNuee1fQn/BSP/km/hr/ALCzf+imr5f8cfCbW/Dvwi8KfEf+0BqWk6wuHiEbKbJznapOTkNtPIxyMUAfa37MfxBdf2Y7Dxb481Qw2+mCaGS+uWJZ4o32oSerN0UdSSB1NcVf/tseDItVaGz8I63dWCvj7UZY0Yj12c/qa4T43+L9J8afsceHG8F28NjZ6TfW0Otaba5xZtskC7s/wF+QTnJZcnNdP8FfEPwItv2WHstck0NLwWcy6pb3CIbyW4O7BXI3En5dpHTjpigD1Lxvqngv4/fs8a5NourXH2EQmeQKoWeCaH96I3U5xyo9iDwa8K/4J56xYeH9N+IutarcLb2FjaW1xcSMeFVfOJ+p9B3rM/Yah1P/AIRf4pXCrKNK/sUoSc7DNskIx2ztzn6ivDfB2j+Nb/4feL7/AMPXUy6HZJbtrdvFMV81CzeWxX+JVIJPpQB+gfwP+PWlfFW61Y6d4c1LS9N0qDzbrULyRBEpPReO+AxPoB71wfij9szwRp2tz2ei+HdX1uzgba97G6xI3ONyg5JHoTjNcL8JPEPhzUv2MPFXhDwiY7bxbHYXM+oWYfdcXKBl8yZRjJUxnbgdMYryL4B6fqGteGvEOiWXxT0DwdBdjZe2epxgfbIiuMhypyByMA5B5oA+0tR/aH8Fx/Bk/E7TIbzUbCO6S0ns12pcQSscbWBOPfOcEHiuHP7Z3w+/4RiXUl0TWP7SWcRR6cdgZ1xnzN+cBe3rntXM/AHwBpGi/A34myW/izRPGGl3FrKoFtCxSGeGFzuxIOvzKQw9ODXNf8E7/BvhvxFqHi7Vtd0ez1OawS1ht1uoVlRBL5pchWBGf3YGfrQB9Efs/wDx88M/F+a9sdPsbvStVs4xM9pcMr74843ow64JAPAxkV6T4w1uHw14V1XxBcQvNDp1pJdPGhAZ1RSxAz34r4T/AGO9Q0fw7+1TrNrdXVvp8E6Xmn2aO20PI1wgjiX3O3ge1fftzBDc28lvcwxzQyKVkjkUMrqeoIPBFAHyT+yf4o+GPiT4+eIta8N2Hiay1/Wba5u5kv5Ynt8PMskgXYMggkYznjNdV8Rf2uvBvhjxVeaBpOgan4gexkaK5uIJFjiDqcMFzksAeM4Arw/9lfUtH0D9r7Wo7y5ttPgmn1CytFbCK0jTgRxqPU4wBVP4ieD28L/Erxb4h+EXxA0m5azluBqOnzXKQ3MStlpowJPkuI+SPlJPBGOOQD7L+BvxZ8O/Fvw1PrGgw3drJaSiG7tblQHicjI5HDAjv7GvQa+aP2DvHFl4q8Na5p6+F9J0bUbGWJrmfTbYQx3gYMFZlHAcbSOOMHoK+l6ACvhn/gpR/wAj14T/AOwZL/6Nr7mr4Z/4KUf8j14T/wCwZL/6NoA4L9nD/kWdV/6/V/8AQKZ44/5DrfjT/wBnD/kWdV/6/V/9Apnjj/kOt+NeHW/3mR+mZf8A8iij8/zZTs62rPtWLZ1tWfaokddE2rLtW1Z9BWLZdq2rPoK5pHqUT7N8Ff8AInaL/wBg+D/0Wta9ZHgr/kTtF/7B8H/ota16+lp/Cj8bxP8AGn6v8woooqzAKKKKACvAPiH4k1eaS5u/DUckdxbStHPEUVjlT1weo969/r5ru7JV8RX8l/MFSVpZlOTk/OQB79K+Q4uxNTD06U6cmnd7aHuZJh6dac1NX2Oz+G/ijUr/AE6J9VaCOfA3DZsOfpmu7Gs2bJ/pV1AIx2Bz/LmvItOhjkdJLRW8tUXefRu9biY8nAP0NfP4XijFSjeT282epXyagpaP8D0TwZf21/dao1orCJJUUEjGfl9K6OuE+ESlYdWU8kXC/wDoNd3X3OR15V8DCrLd3f8A5Mz53MaUaWJlCOyt+SCuT+J2rQaXo8H2iN2S4l8kOo+4xUkE+3FdZXnXx4t5brw9YxRNjFyXbJ4IWNjTzubhgKsk7aE5fBTxMIy2ueYaV4o8YWPisWV0FNg3KPJCCMezCvY9L1sfZ1dri3Ukeo/xrx+zi09IogZDJM8GeCSA/at/T4XiVVkBVuwr88wXEmLjalKTfndn1OIyfDtcy0+R3uua1paW6KJRNcvKijYM4yfXpXa14ndKTcWzZ4E6ZH/AhXtlfY8PZjUx060p9OVfmeDmmEhho01Drf8AQKKKK+nPICiiigAooooAKKKKACiiigArM8W/8ipq/wD14zf+izWnWZ4t/wCRU1f/AK8Zv/RZpPYqHxI+KvCX/IFi+leMftEf8jva/wDYPT/0ZJXs/hL/AJAsX0rxj9oj/kd7X/sHp/6MkrxMB/HZ+lcT/wDIrXqj7J/4J9/8m/r/ANhe5/klfQ1fPP8AwT7/AOTf1/7C9z/JK+hq9w/MzhfjJ8K/DPxW0ay0rxPJqCW9ncG4iNnMI23FSvJKnIwakX4XeE2+E8fwxurae80CO2FuomkzKADkNvAGGB5BArtqKAPM/hl8D/AngHw9rfh/Tbe71DTNbwL231KRZlcAEYwFHHNcDf8A7HXwmudVa7hk160t2YsbWK8UoPYFlLAfUk+9fRVFAHL+G/AHhXw34Hl8G6BpiadpMsMkUiQn533rtZyxyWYjuc9q5b4WfAnwJ8OrDXLDRl1G8tdcgW3vor+dZFeMBhgbVXGQ5zXqNFAHknwp/Z78AfDTxXN4k8ONqzXUttJatHdXKyRCNypIxtB/hHU1zvjL9kv4UeIdcm1WGHVNGady8sFhOqwknrtVlO3PoOPQV77RQB5/4H+D/gfwZ4H1Pwj4fsJ7az1WF4r6dpi8825SuSx4BAJxgAD0qP4LfB3wl8JY9VTwtJqcg1QxG4+2TrJjy9+3bhVx99s/hXolFAHilj+zJ8NLH4iQ+OLM61DqUOpDUo4hdqYRKJPMxtKZ27u2fxr2uiigDxRP2ZPhpF8Q18cQHWodSXUhqSxLdr5Im8zzPulCdu7tmqXjz9lP4V+Ktdn1hYNS0a4uJDJOlhOFidick7GU7ST6YHtXvFFAHHfCf4a+E/hj4efRfCli8MUr+ZcTTPvmnfGAXb2HQAAD0rsaKKACvhn/AIKUf8j14T/7Bkv/AKNr7mr4Z/4KUf8AI9eE/wDsGS/+jaAOC/Zw/wCRZ1X/AK/V/wDQKZ44/wCQ6340/wDZw/5FnVf+v1f/AECmeOP+Q63414db/eZH6Zl//Ioo/P8ANlOzras+1YtnW1Z9qiR10Tasu1bVn0FYtl2ras+grmkepRPs3wV/yJ2i/wDYPg/9FrWvWR4K/wCRO0X/ALB8H/ota16+lp/Cj8bxP8afq/zCiiirMAooooAK+aXSW+1vVY22yyJNIsW+TGwByeBX0tXzRqTTRX15JHbCCNruZGl53SEsc/hXxPG38Cn6v9D6Ph3+JO3kaOkPJJ5rR7Yo8gsoOPbFbyf8ex+lc/p6QKYxDMZDj5ztwAfauhQZgx1r4LA/A7n02JtzHYfCQRjT7/YwLmYF/bjiu3rhPhAMW+qjn/j4Xr/u13dfrHDn/ItpfP8ANnxGbr/bJ/L8kFebftASyw+HdOaKRkJvCpIOMgxtkV6TXnfx0BbSNJVbYXLG+wsZzgnY3XHatc9/5F9X0M8s/wB6h6nl5i8gRukMSxyquwq27G3qfxNdHZebvHmvubGevSuZsSJbgrezeWIgVVVGcc9B7V0Wk/cBzz6V+OYZfvWfoFb+Gi4VjbVLQSsFQTKTnvzXtNeJXa/6XbNz/r0/9CFe21+jcI2vXt3j+p8ln21L5/oFFFFfZnzwUUUUAFFFFABRRRQAUUUUAFZni3/kVNX/AOvGb/0Wa06zPFv/ACKmr/8AXjN/6LNJ7FQ+JHxV4S/5AsX0rxj9oj/kd7X/ALB6f+jJK9n8Jf8AIFi+leMftEf8jva/9g9P/RkleJgP47P0rif/AJFa9UfZP/BPv/k39f8AsL3P8kr6Gr55/wCCff8Ayb+v/YXuf5JX0NXuH5mFFB4GTwK+L/HP7R/xU8XfFK78I/BvS4mgtJZI4yLVZprkIcNI2/5UTPT2xzzQB7B4c/af+HOufEC38EwW+uQ6jc35sI5JbVPKM27YASHJAJ4zjvXuFfmV4Mutbu/2svDEniTQ7bRNZXxFZre2kFt5CrKJFyxToC3U44Oc19QftP8A7ROqeB/FUPw/8BaZDqHiSUR+fNKhkELSY2Rog+85BB54GRwc8AH0rRXxM37Qnx5+GOv6f/wtnwzHNpl9yEe1SCQoMbvLeP5dwyPlYH8OtemftMftHR+B/COgSeCUtr7U/EVoL21nnG6O3tj0cqDyxOQB0+Vs5xigDuvjV8dfB/wm1ew0zxLa6tNNfW7TxGzhR1ChtvO5hzmu28A+KtJ8beENO8U6I0xsNQi8yLzk2uOSCGHOCCCOpr88Pj/4i+MWueGNJufip4ZhhiuXWXTdSk05IZgu0kxBk6KdwYqwzwDX0t8MviRYfCz9i/w94ovLf7XMsLw2lqG2+dM0r7QT2HBJPoKAPpavNPjb8avCfwjl0mPxNbapMdUWZoPscKvjy9m7duYY++MfjXy1N+0X8f4tAi+IMieHh4ckuvLW08uLnkjG3d5wXIxu9a7b9pvxPoPxS/ZG034iQ6XDHffa4okLjdJaOZNs0at1wSg+oAoA+g/DvxP8M6/8KJ/iVpwvW0aC1nuZEeILOoi3b125xn5T3x05pfg18TPD/wAVfDFx4h8OQ30NpBdtaOt3GqPvVEY4AYjGHHf1r5k8GeJfGHhT9hzS9W8Iabb35XUbldTS4tRPEtmTJvLqeNudoP1rqv2b/iJ4u8R/s9eM9S8NeHNGt/EWm3TCwt9LsFijnkaNCC0Y4LdRnuAPSgD1Dwb8evBniqbxZFp1rq6HwtbyXF+ZoEAZULA7MOcn5D1x2qn8I/2jPAXxM8Wr4Y0G31mC/eB5k+126KjKn3hlXPP4V5D+xn8Rr/x54+8S+HfEHhnwzAlxpry3L2WmJbvKRIFZJNv3wd5yD3rzb9nTUtA8H/taa7d6hdWekaTY/wBpqGkcJHGilsKM+wwAOT0FAH6FUV8t/s8/GT4m/F74u6ktoLKx8EafI80gNoDL5ZJEMW/P326k9gG9q+pKACvhn/gpR/yPXhP/ALBkv/o2vuavhn/gpR/yPXhP/sGS/wDo2gDgv2cP+RZ1X/r9X/0CmeOP+Q6340/9nD/kWdV/6/V/9Apnjj/kOt+NeHW/3mR+mZf/AMiij8/zZTs62rPtWLZ1tWfaokddE2rLtW1Z9BWLZdq2rPoK5pHqUT7N8Ff8idov/YPg/wDRa1r1keCv+RO0X/sHwf8Aota16+lp/Cj8bxP8afq/zCiiirMAooooAK+ZNTmkuNWuopp2KQ3ciLGF6LuJzX03Xzhfx3Om3WoXAmgaK8uJQqj7w+Y8/hXxHGzXsKfq/wBD6Ph3+LP5Fq0Fuk+2zlZ42Azkc5rdXIt/Q1z2kRt5KN5fLNw2evtiuhAItyK+EwNuRo+nxO6R1vwhZnt9VZjk+en/AKDXd1w3whZGs9SCxhSJ1yc/e+Wu5r9X4c/5FtL5/mz4fN/98n8vyQV5z8d7mW10TS5oZDG320ruAyQDGwNejV578cLKS/0fTLeGREk+2bgX6cI1a57b+z6t+xnln+9Q9TynS47XZMZ5n83P7s7Thveuj0oswDHJ7ZrA86a71COOTZK0f7v93wGweSPTNdBpinG7btXOOvFfjuFf75n6BW/h6k90zC8tlBwDMmR/wIV7bXiczKuoWpeMOPOTgnHcV7ZX6Jwhb9//ANu/qfJ59tS+f6BRRRX2h86FFFFABRRRQAUUUUAFFFFABWZ4t/5FTV/+vGb/ANFmtOszxb/yKmr/APXjN/6LNJ7FQ+JHxV4S/wCQLF9K8Y/aI/5He1/7B6f+jJK9n8Jf8gWL6V4x+0R/yO9r/wBg9P8A0ZJXiYD+Oz9K4n/5Fa9UfZP/AAT7/wCTf1/7C9z/ACSvoavnn/gn3/yb+v8A2F7n+SV9DV7h+ZjJ4/OgkiJIDqVyO2RX52fCnxdN+zp+0B4gi8YaLdywus1pL5SjzNhkDpKm7AYHA79DX6LVkeIPC/hvxC8T69oGl6o8X+ra7tUlKD0BYHAoA/ODxv8AFW31b9paw+Kj6HdW2nwX9reQ2rYWWaGErg56ZbYeenbtXe/tAR618Pf2kNG+Mo0aa+0LUnttTt2YfLnylDws3RXAyR9QR0NfcF94T8K3wiF94a0a6EMYiiE1jE/loOirleB7Cr95p2n3unnT7ywtbmzKhTbywq8ZUdBtIxigD4G/aZ+NVt8dYvDvhHwV4Z1N5kuvOxKgaaSVl2hEVc8cnJzzx0xTP2r/AIa+IvA/h74a6xNCbmHS9Dg0y8kUb44biOR5QG9m8wgdjsNfdmgeEfC3h+dp9D8OaTpszAhpLW0SNiPTIGcVp39naahaSWd/awXdtKNskM0YdHHoVPBoA+BP2m/2g9L+LXw00vw/o/h2/tZLa6jvdQmmAKQsqMgRSOoJc8nHQVZtba9+Kn7F9vo/hzTbuTUPBGoCS4hXDG5RlkLFAOThZM468GvtzT/BvhHT9PuNPsvC+jW9pckGeCOyjCSkHI3DGGwemav6Po2j6NFJFo+k2GnRyNudbW3SIMfUhQMmgD8yfA+rfBG28H+T4z8I+J7rxHBuXdZ6gI4J+TtyDyhHAPB6Zr3T4nWvh2L9gu0uPCuk6jpen3Wow3LWt67O8chlIfDMBuXI4OMEYr6vuvA3gu61M6nc+EtCmvS24zvYRM5PqSV5PvWze2NjfWTWN7Z291aOArQTRK8bAdipGKAPi/4HeKrfWP2KvH/haCznS50TTrlpZCQVkEoZhgDkYAOas/8ABODxbaxSeIPA7Wsxup2/tJZ8jYEUJGVx1zk5r680zw9oGlwTwaboemWUVwMTpb2iRrKMYwwUDPBPWvL/AI96L4q8O+C1uvgp4Z0608QzXKwzSWOnwLKLcq27BIGOdtAHzj/wT+/5L14l/wCwXP8A+lEdcD4X+HsPxP8A2jvFfhSS9ezkln1Ka3lXBHmozFA2f4SevfFfSX7F/wADvFPw81PVvFvjMRW2o31uLaC0SUSOiFgzO5HGSQuAM9Dmvomy8OeHrHUm1Oy0HS7a+fduuYbSNJTu+9lwM89+eaAPiP8AYw+J158O/G118KPEGjzGTU9WW3jKhVe1uc+W4fPLLwPpjjrX3hWU/hvw6+rDV30DSm1EOJBdmzjM24dG343Z981q0AFfDP8AwUo/5Hrwn/2DJf8A0bX3NXwz/wAFKP8AkevCf/YMl/8ARtAHBfs4f8izqv8A1+r/AOgUzxx/yHW/Gn/s4f8AIs6r/wBfq/8AoFM8cf8AIdb8a8Ot/vMj9My//kUUfn+bKdnW1Z9qxbOtqz7VEjrom1Zdq2rPoKxbLtXQaPbXF5cxWtpDJPPIwVI0XLMfYVzSPUpNJXZ9j+Cv+RO0X/sHwf8Aota16zfC1vNaeGdLtbhCk0NnDHIp/hYIAR+daVfTQ+FH41iGnVm13f5hRRRVGIUUUUAFfNF681v4i1CO7wfInl8qOQnjcx5GPz5r6Xr50F9Fc+LtXjuQiRXE0ifNztIJA5r4jja/sKfq/wBD6Lh745+iJtHUwzuomjfZyD1U/St4Em3LGsPTiYh5OEkSKUhXHet0HdATj8K+BwS916H0+J+K513wjhaOx1ByynfMpGD/ALNdxXB/B7/j11T/AK7r/wCg13lfrXDv/ItpfP8ANnxGb/75P5fkgrzn49/aY/DthcWxZWivMsy9VBRh/WvRq86+PtyYPCtrGFz512FznphSf6Vrnt/7Pq+n6ozyz/e4ep5bbbDBGI5IlaIAnaTl2PfnuK6fT2PlxoGVlxnIH86xvNintrLUIXi+0DEcke0cn1xWxpz9V8sL82eO1fjWHv7V2R99Vd6aJpImm1G1RSoPnKeT7iva68RvP+P21/67p/6EK9ur9H4Qt+/t3X6nyufbUvn+gUUUV9ofOhRRRQAUUUUAFFFFABRRRQAVmeLf+RU1f/rxm/8ARZrTrM8W/wDIqav/ANeM3/os0nsVD4kfFXhL/kCxfSvGP2iP+R3tf+wen/oySvZ/CX/IFi+leMftEf8AI72v/YPT/wBGSV4mA/js/SuJ/wDkVr1R9k/8E+/+Tf1/7C9z/JK+hq/KjwD8Z/iP4F0D+wvC/iJ7DT/NabyhDG3ztjJywJ7Cug/4aZ+NX/Q5S/8AgNF/8TXuH5mfpvRX5kf8NM/Gr/ocpf8AwGi/+Jo/4aZ+NX/Q5S/+A0X/AMTQB+m9FfmR/wANM/Gr/ocpf/AaL/4mj/hpn41f9DlL/wCA0X/xNAH6b0V+ZH/DTPxq/wChyl/8Bov/AImj/hpn41f9DlL/AOA0X/xNAH6b0V+ZH/DTPxq/6HKX/wABov8A4mj/AIaZ+NX/AEOUv/gNF/8AE0AfpvRX5kf8NM/Gr/ocpf8AwGi/+Jo/4aZ+NX/Q5S/+A0X/AMTQB+m9FfmR/wANM/Gr/ocpf/AaL/4mj/hpn41f9DlL/wCA0X/xNAH6b0V+ZH/DTPxq/wChyl/8Bov/AImj/hpn41f9DlL/AOA0X/xNAH6b0V+ZH/DTPxq/6HKX/wABov8A4mj/AIaZ+NX/AEOUv/gNF/8AE0AfpvXwz/wUo/5Hrwn/ANgyX/0bXl3/AA0z8av+hyl/8Bov/ia4j4jfEPxd8Qr60vfF2rNqU9pEYoGaNU2qTkj5QO9AHpf7OH/Is6r/ANfq/wDoFM8cf8h1vxp37N//ACLWqjv9sX/0Cm+OP+Q63414dX/eZH6Zl/8AyKKPz/NlOzras+1YtnXt3wV+DeseMGi1TVRLpuh8ESEYkuB6ID2/2j+GaShKbtFFzxNLDQ9pVdkYnw98I634v1NbHR7UuFx507cRwj1Y/wBOpr6t+G3w90bwXZhoVF1qLriW7kX5voo/hH+TXQeGtB0nw5pUWl6NZR2ltGOFUcsfVj1J9zWlXpYfCRpe89WfHZpntbGXpw92Hbv6/wCQUUUV1nghRRRQAUUUUAFfNN9M1zrU0Ulqxt7a6mDNGvLAuTya+lq818SfDW6ub64udI1jyYp3MjW0oO0E9cEdvqK+W4qy7EY2hD2EeZps9vJMXSw9SXtHa5wGlbN5k8vEbE7Bu6V0Kf8AHvz0xVuw+HevWzEP9mf0Ky/4it228E6k0Wyae3iHfBLV8Tgskx/LyulJH0WKzHCt3VREvwfVhaamxBAM64Pr8td3WX4b0WHRLI28UjSMx3OxGMn2HatSv0zJsNUwuCp0qqtJXv8ANtnx2YV418TKpHZ/5BXnfx0uWtNG0udIllYXhAVhkHMbCvRKxPGXh6HxJpQs5LiS2kRxJFMgyUYe3cVea4eeJwdSlTV20TgqsaVeM57I8As41WGONreRLl3zluBj0FdNpm3ChVwQOec5Nal18MfEKz+YNRtbz0ZmZWx+IrSsPA+sxFQwgQY5zLn+lfllHI8xp1nzUZfcfb1MywkqatURz9ypa+tAoJYzpwPqK9urjdM8FGO9jur26VvLIYJGO/1NdlX3nDeXYjBxqOsrc1rd9L/5ny+b4unXcI03e1/xCiiivpzxgooooAKKKKACiiigAooooAKzPFv/ACKmr/8AXjN/6LNadR3MMVxbyW88YkilQo6HoykYI/Khji7NM+G/CX/IFi+lV/EHg7w3r98t7q+mi5uFQRhzNIvygkgYVgO5r7Etvht4Et4hFB4X0+NB0UIcfzqT/hXvgr/oW7D/AL4P+NeOsvrKXNGVvvPv5cVYGpTVOrScl5pNfiz4m/4Vn4H/AOgEv/gTN/8AF0f8Kz8D/wDQCX/wJm/+Lr7Z/wCFe+Cv+hbsP++D/jR/wr3wV/0Ldh/3wf8AGr+p4n/n5+LMP7fyf/oF/wDJYnxN/wAKz8D/APQCX/wJm/8Ai6P+FZ+B/wDoBL/4Ezf/ABdfbP8Awr3wV/0Ldh/3wf8AGj/hXvgr/oW7D/vg/wCNH1PE/wDPz8WH9v5P/wBAv/ksT4m/4Vn4H/6AS/8AgTN/8XR/wrPwP/0Al/8AAmb/AOLr7Z/4V74K/wChbsP++D/jR/wr3wV/0Ldh/wB8H/Gj6nif+fn4sP7fyf8A6Bf/ACWJ8Tf8Kz8D/wDQCX/wJm/+Lo/4Vn4H/wCgEv8A4Ezf/F19s/8ACvfBX/Qt2H/fB/xo/wCFe+Cv+hbsP++D/jR9TxP/AD8/Fh/b+T/9Av8A5LE+Jv8AhWfgf/oBL/4Ezf8AxdH/AArPwP8A9AJf/Amb/wCLr7Z/4V74K/6Fuw/74P8AjR/wr3wV/wBC3Yf98H/Gj6nif+fn4sP7fyf/AKBf/JYnxN/wrPwP/wBAJf8AwJm/+Lo/4Vn4H/6AS/8AgTN/8XX2z/wr3wV/0Ldh/wB8H/Gj/hXvgr/oW7D/AL4P+NH1PE/8/PxYf2/k/wD0C/8AksT4m/4Vn4H/AOgEv/gTN/8AF0f8Kz8D/wDQCX/wJm/+Lr7Z/wCFe+Cv+hbsP++D/jR/wr3wV/0Ldh/3wf8AGj6nif8An5+LD+38n/6Bf/JYnxN/wrPwP/0Al/8AAmb/AOLo/wCFZ+B/+gEv/gTN/wDF19s/8K98Ff8AQt2H/fB/xo/4V74K/wChbsP++D/jR9TxP/Pz8WH9v5P/ANAv/ksT4m/4Vn4H/wCgEv8A4Ezf/F0f8Kz8D/8AQCX/AMCZv/i6+2f+Fe+Cv+hbsP8Avg/40f8ACvfBX/Qt2H/fB/xo+p4n/n5+LD+38n/6Bf8AyWJ8Tf8ACs/A/wD0Al/8CZv/AIuj/hWfgf8A6AS/+BM3/wAXX2z/AMK98Ff9C3Yf98H/ABo/4V74K/6Fuw/74P8AjR9TxP8Az8/Fh/b+T/8AQL/5LE+QfDnh7R/DsEsGj2YtY5nDyKJGbJAxn5ia4bxVa3V94pjs7K3luLmZ9kUUSlmdj2AHWvvf/hXvgr/oW7D/AL4P+NS6H4F8H6Hqp1bSfDun2l8VKfaEi+cA9QCen4UU8BUU+aUhYnijCOiqdGk1bZaJfgeK/Az9nuLTlg17x5FHPd8PDpmd0cXoZD/Ef9np65r6MRVjRURQqqMBQMAD0paK9KFOMFaJ8hisXVxU+ao/+AFFFFWc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9" name="Afbeelding 8" descr="C:\Users\pauliero\AppData\Local\Microsoft\Windows\INetCache\Content.MSO\794CEF4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262062"/>
            <a:ext cx="43338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7017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9054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10246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63997" y="54190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911259" y="2101905"/>
            <a:ext cx="1550729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9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275414" y="4380189"/>
            <a:ext cx="157458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Hoe werkt de EU?</a:t>
            </a:r>
          </a:p>
        </p:txBody>
      </p:sp>
    </p:spTree>
    <p:extLst>
      <p:ext uri="{BB962C8B-B14F-4D97-AF65-F5344CB8AC3E}">
        <p14:creationId xmlns:p14="http://schemas.microsoft.com/office/powerpoint/2010/main" val="4600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45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2572693" y="87304"/>
            <a:ext cx="438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Het Europees Parlement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8511515" y="4442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CC00"/>
              </a:solidFill>
              <a:ea typeface="Verdana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1028" name="Picture 4" descr="https://upload.wikimedia.org/wikipedia/commons/thumb/2/2c/European_Parliament_Strasbourg_Hemicycle_-_Diliff.jpg/1024px-European_Parliament_Strasbourg_Hemicycle_-_Dili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1308"/>
            <a:ext cx="9144000" cy="606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5811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>
            <a:extLst>
              <a:ext uri="{FF2B5EF4-FFF2-40B4-BE49-F238E27FC236}">
                <a16:creationId xmlns:a16="http://schemas.microsoft.com/office/drawing/2014/main" id="{AE0B5994-A817-45A0-8FAA-9F5D771C3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71" t="17836" r="29441" b="37427"/>
          <a:stretch/>
        </p:blipFill>
        <p:spPr>
          <a:xfrm>
            <a:off x="79666" y="1090343"/>
            <a:ext cx="4577932" cy="261234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735174" y="220791"/>
            <a:ext cx="6692858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Wie kent er een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politieke partij</a:t>
            </a:r>
            <a:r>
              <a:rPr lang="nl-NL" sz="28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?</a:t>
            </a:r>
            <a:endParaRPr lang="nl-BE" sz="28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>
            <a:extLst>
              <a:ext uri="{FF2B5EF4-FFF2-40B4-BE49-F238E27FC236}">
                <a16:creationId xmlns:a16="http://schemas.microsoft.com/office/drawing/2014/main" id="{7C6E60AB-47B1-4903-844C-5BC968BA1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97" y="54402"/>
            <a:ext cx="1444182" cy="850996"/>
          </a:xfrm>
          <a:prstGeom prst="rect">
            <a:avLst/>
          </a:prstGeom>
        </p:spPr>
      </p:pic>
      <p:pic>
        <p:nvPicPr>
          <p:cNvPr id="4" name="Afbeelding 4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0DACC17-D577-4472-B095-58EE971B4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70" t="14319" r="20871" b="14084"/>
          <a:stretch/>
        </p:blipFill>
        <p:spPr>
          <a:xfrm>
            <a:off x="4826978" y="1196314"/>
            <a:ext cx="3833041" cy="2617731"/>
          </a:xfrm>
          <a:prstGeom prst="rect">
            <a:avLst/>
          </a:prstGeom>
        </p:spPr>
      </p:pic>
      <p:pic>
        <p:nvPicPr>
          <p:cNvPr id="6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3945A9EC-3F8C-4585-B195-F946045DC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5174" y="3705271"/>
            <a:ext cx="4324042" cy="2711404"/>
          </a:xfrm>
          <a:prstGeom prst="rect">
            <a:avLst/>
          </a:prstGeom>
        </p:spPr>
      </p:pic>
      <p:pic>
        <p:nvPicPr>
          <p:cNvPr id="9" name="Afbeelding 28" descr="Afbeelding met vlieger, slaghout&#10;&#10;Beschrijving is gegenereerd met zeer hoge betrouwbaarheid">
            <a:extLst>
              <a:ext uri="{FF2B5EF4-FFF2-40B4-BE49-F238E27FC236}">
                <a16:creationId xmlns:a16="http://schemas.microsoft.com/office/drawing/2014/main" id="{B23F6BE6-8391-4EB5-85F9-C8EC14B7F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40923">
            <a:off x="3465071" y="842786"/>
            <a:ext cx="1843682" cy="137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2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0" y="3711850"/>
            <a:ext cx="3562985" cy="2407595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622529" y="87304"/>
            <a:ext cx="621035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Wat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doet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het Europees Parlement?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877" y="3711850"/>
            <a:ext cx="3120744" cy="220485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738" y="4958678"/>
            <a:ext cx="1045310" cy="1045310"/>
          </a:xfrm>
          <a:prstGeom prst="rect">
            <a:avLst/>
          </a:prstGeom>
        </p:spPr>
      </p:pic>
      <p:sp>
        <p:nvSpPr>
          <p:cNvPr id="11" name="5-puntige ster 10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kstvak 12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2" name="Afbeelding 2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C9112408-4FE0-44A3-8DDB-739BB8CAD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7" y="543875"/>
            <a:ext cx="4324042" cy="2711404"/>
          </a:xfrm>
          <a:prstGeom prst="rect">
            <a:avLst/>
          </a:prstGeom>
        </p:spPr>
      </p:pic>
      <p:pic>
        <p:nvPicPr>
          <p:cNvPr id="5" name="Afbeelding 5" descr="Afbeelding met penseel&#10;&#10;Beschrijving is gegenereerd met zeer hoge betrouwbaarheid">
            <a:extLst>
              <a:ext uri="{FF2B5EF4-FFF2-40B4-BE49-F238E27FC236}">
                <a16:creationId xmlns:a16="http://schemas.microsoft.com/office/drawing/2014/main" id="{CF587D2F-3D4C-4D9C-A2F9-BE8480E49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240" y="5385036"/>
            <a:ext cx="1428750" cy="1428750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46A4FE0C-A803-489E-B0B9-2053205FF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40000">
            <a:off x="4563751" y="1964538"/>
            <a:ext cx="3928187" cy="2223413"/>
          </a:xfrm>
          <a:prstGeom prst="rect">
            <a:avLst/>
          </a:prstGeom>
        </p:spPr>
      </p:pic>
      <p:pic>
        <p:nvPicPr>
          <p:cNvPr id="17" name="Afbeelding 5">
            <a:extLst>
              <a:ext uri="{FF2B5EF4-FFF2-40B4-BE49-F238E27FC236}">
                <a16:creationId xmlns:a16="http://schemas.microsoft.com/office/drawing/2014/main" id="{711A3ED9-8742-4262-947C-0272D1A716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60000" flipH="1">
            <a:off x="957755" y="1898178"/>
            <a:ext cx="3928187" cy="222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28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63872" y="176948"/>
            <a:ext cx="748666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De EU heeft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inkomsten</a:t>
            </a:r>
            <a:r>
              <a:rPr lang="nl-NL" sz="24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 en doet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uitgaven</a:t>
            </a:r>
            <a:endParaRPr lang="nl-BE" sz="2400" b="1" dirty="0">
              <a:solidFill>
                <a:srgbClr val="FFCC00"/>
              </a:solidFill>
              <a:latin typeface="+mn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25103134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ct Quickly to Protect Kid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787" y="4677321"/>
            <a:ext cx="609786" cy="609786"/>
          </a:xfrm>
          <a:prstGeom prst="rect">
            <a:avLst/>
          </a:prstGeom>
        </p:spPr>
      </p:pic>
      <p:pic>
        <p:nvPicPr>
          <p:cNvPr id="3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89" y="363891"/>
            <a:ext cx="696629" cy="6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Car on the road icon flat ~ Icons ~ Creative Market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320" y="1704593"/>
            <a:ext cx="386094" cy="386094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/>
        </p:nvCxnSpPr>
        <p:spPr>
          <a:xfrm>
            <a:off x="3182315" y="2708920"/>
            <a:ext cx="596786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Health Icon Images - Reverse Search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362" y="5961126"/>
            <a:ext cx="267861" cy="269532"/>
          </a:xfrm>
          <a:prstGeom prst="rect">
            <a:avLst/>
          </a:prstGeom>
        </p:spPr>
      </p:pic>
      <p:pic>
        <p:nvPicPr>
          <p:cNvPr id="7" name="Afbeelding 6" descr="Solar-panel-isometric-vector by superawesomevectors on ...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22" y="3255156"/>
            <a:ext cx="1030543" cy="729109"/>
          </a:xfrm>
          <a:prstGeom prst="rect">
            <a:avLst/>
          </a:prstGeom>
        </p:spPr>
      </p:pic>
      <p:pic>
        <p:nvPicPr>
          <p:cNvPr id="8" name="Afbeelding 7" descr="Isometric Train Free Vector Art - (2778 Free Downloads)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94" y="1628800"/>
            <a:ext cx="1475518" cy="1032914"/>
          </a:xfrm>
          <a:prstGeom prst="rect">
            <a:avLst/>
          </a:prstGeom>
        </p:spPr>
      </p:pic>
      <p:cxnSp>
        <p:nvCxnSpPr>
          <p:cNvPr id="9" name="Rechte verbindingslijn 8"/>
          <p:cNvCxnSpPr/>
          <p:nvPr/>
        </p:nvCxnSpPr>
        <p:spPr>
          <a:xfrm flipV="1">
            <a:off x="2689724" y="4149080"/>
            <a:ext cx="647114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1069">
            <a:extLst>
              <a:ext uri="{FF2B5EF4-FFF2-40B4-BE49-F238E27FC236}">
                <a16:creationId xmlns:a16="http://schemas.microsoft.com/office/drawing/2014/main" id="{8A580F65-FBA3-412E-8A79-0EA5E75F33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53" y="2889666"/>
            <a:ext cx="444314" cy="843056"/>
          </a:xfrm>
          <a:prstGeom prst="rect">
            <a:avLst/>
          </a:prstGeom>
        </p:spPr>
      </p:pic>
      <p:pic>
        <p:nvPicPr>
          <p:cNvPr id="11" name="Picture 1054">
            <a:extLst>
              <a:ext uri="{FF2B5EF4-FFF2-40B4-BE49-F238E27FC236}">
                <a16:creationId xmlns:a16="http://schemas.microsoft.com/office/drawing/2014/main" id="{C35A3AA8-68D0-469B-B790-FEFF7C6179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5"/>
          <a:stretch/>
        </p:blipFill>
        <p:spPr>
          <a:xfrm>
            <a:off x="6382244" y="4355916"/>
            <a:ext cx="957639" cy="920647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4C47A130-18CC-4819-A570-650AA9907C9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6" y="4088680"/>
            <a:ext cx="798104" cy="1277448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E25B99A0-AF6B-48C8-9DEB-AC0090040F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8546" y="1632767"/>
            <a:ext cx="812347" cy="115355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2B431D18-EC12-4E90-9335-A20F72A6673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8547" y="5175615"/>
            <a:ext cx="812345" cy="1681298"/>
          </a:xfrm>
          <a:prstGeom prst="rect">
            <a:avLst/>
          </a:prstGeom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BBC2F1FA-29AB-45F9-B927-97F2A1F434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4409" y="88111"/>
            <a:ext cx="812347" cy="1512876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D423381B-4CA5-433F-B4C0-16D03385E9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91" y="4319599"/>
            <a:ext cx="422931" cy="422931"/>
          </a:xfrm>
          <a:prstGeom prst="rect">
            <a:avLst/>
          </a:prstGeom>
        </p:spPr>
      </p:pic>
      <p:pic>
        <p:nvPicPr>
          <p:cNvPr id="17" name="Picture 25">
            <a:extLst>
              <a:ext uri="{FF2B5EF4-FFF2-40B4-BE49-F238E27FC236}">
                <a16:creationId xmlns:a16="http://schemas.microsoft.com/office/drawing/2014/main" id="{599B39E4-4B59-4FD2-A0D4-E09C8DFFCE6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5510530"/>
            <a:ext cx="406920" cy="406920"/>
          </a:xfrm>
          <a:prstGeom prst="rect">
            <a:avLst/>
          </a:prstGeom>
        </p:spPr>
      </p:pic>
      <p:pic>
        <p:nvPicPr>
          <p:cNvPr id="18" name="Picture 28">
            <a:extLst>
              <a:ext uri="{FF2B5EF4-FFF2-40B4-BE49-F238E27FC236}">
                <a16:creationId xmlns:a16="http://schemas.microsoft.com/office/drawing/2014/main" id="{AD84369B-BFFC-428B-AA89-B79B5F8C63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02" y="2136205"/>
            <a:ext cx="372906" cy="372906"/>
          </a:xfrm>
          <a:prstGeom prst="rect">
            <a:avLst/>
          </a:prstGeom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EC9DECE8-D092-4BA8-AAC8-BA2CF25C36A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71" y="909157"/>
            <a:ext cx="391723" cy="391723"/>
          </a:xfrm>
          <a:prstGeom prst="rect">
            <a:avLst/>
          </a:prstGeom>
        </p:spPr>
      </p:pic>
      <p:sp>
        <p:nvSpPr>
          <p:cNvPr id="20" name="Rectangle 51">
            <a:extLst>
              <a:ext uri="{FF2B5EF4-FFF2-40B4-BE49-F238E27FC236}">
                <a16:creationId xmlns:a16="http://schemas.microsoft.com/office/drawing/2014/main" id="{E6246C28-46BB-48A5-BA15-E4AE42F761BB}"/>
              </a:ext>
            </a:extLst>
          </p:cNvPr>
          <p:cNvSpPr/>
          <p:nvPr/>
        </p:nvSpPr>
        <p:spPr>
          <a:xfrm>
            <a:off x="3682718" y="454127"/>
            <a:ext cx="1444946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Landbouw</a:t>
            </a:r>
            <a:endParaRPr lang="en-US" sz="2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1" name="Rectangle 54">
            <a:extLst>
              <a:ext uri="{FF2B5EF4-FFF2-40B4-BE49-F238E27FC236}">
                <a16:creationId xmlns:a16="http://schemas.microsoft.com/office/drawing/2014/main" id="{9FB68336-1353-4BC2-9B39-5A8D9B5EB98F}"/>
              </a:ext>
            </a:extLst>
          </p:cNvPr>
          <p:cNvSpPr/>
          <p:nvPr/>
        </p:nvSpPr>
        <p:spPr>
          <a:xfrm>
            <a:off x="3546558" y="4696968"/>
            <a:ext cx="1308692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Jongeren</a:t>
            </a:r>
            <a:endParaRPr lang="en-US" sz="200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2" name="Rectangle 55">
            <a:extLst>
              <a:ext uri="{FF2B5EF4-FFF2-40B4-BE49-F238E27FC236}">
                <a16:creationId xmlns:a16="http://schemas.microsoft.com/office/drawing/2014/main" id="{2808BA74-EE38-4E20-8996-729112D5B013}"/>
              </a:ext>
            </a:extLst>
          </p:cNvPr>
          <p:cNvSpPr/>
          <p:nvPr/>
        </p:nvSpPr>
        <p:spPr>
          <a:xfrm>
            <a:off x="3680446" y="1887386"/>
            <a:ext cx="1351267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Transport</a:t>
            </a:r>
            <a:endParaRPr lang="en-US" sz="2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23" name="Rectangle 58">
            <a:extLst>
              <a:ext uri="{FF2B5EF4-FFF2-40B4-BE49-F238E27FC236}">
                <a16:creationId xmlns:a16="http://schemas.microsoft.com/office/drawing/2014/main" id="{C84A7E90-4798-49BA-B352-A1C5CF83AC5F}"/>
              </a:ext>
            </a:extLst>
          </p:cNvPr>
          <p:cNvSpPr/>
          <p:nvPr/>
        </p:nvSpPr>
        <p:spPr>
          <a:xfrm>
            <a:off x="3722039" y="6094081"/>
            <a:ext cx="1871345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Vluchtelingen</a:t>
            </a:r>
            <a:endParaRPr lang="en-US" sz="200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24" name="Picture 53">
            <a:extLst>
              <a:ext uri="{FF2B5EF4-FFF2-40B4-BE49-F238E27FC236}">
                <a16:creationId xmlns:a16="http://schemas.microsoft.com/office/drawing/2014/main" id="{BE3AD3BD-647B-4335-9722-25CA85F23E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8873" y="4641878"/>
            <a:ext cx="619968" cy="495975"/>
          </a:xfrm>
          <a:prstGeom prst="rect">
            <a:avLst/>
          </a:prstGeom>
        </p:spPr>
      </p:pic>
      <p:pic>
        <p:nvPicPr>
          <p:cNvPr id="25" name="Picture 8" descr="Image result for tractor icon">
            <a:extLst>
              <a:ext uri="{FF2B5EF4-FFF2-40B4-BE49-F238E27FC236}">
                <a16:creationId xmlns:a16="http://schemas.microsoft.com/office/drawing/2014/main" id="{35E57C3C-5FE9-4F1C-81CB-9E81668D8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54" y="365070"/>
            <a:ext cx="441626" cy="4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0">
            <a:extLst>
              <a:ext uri="{FF2B5EF4-FFF2-40B4-BE49-F238E27FC236}">
                <a16:creationId xmlns:a16="http://schemas.microsoft.com/office/drawing/2014/main" id="{F5B13BC2-B488-4435-889A-DAE235B8C94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05" y="1825463"/>
            <a:ext cx="459098" cy="459098"/>
          </a:xfrm>
          <a:prstGeom prst="rect">
            <a:avLst/>
          </a:prstGeom>
        </p:spPr>
      </p:pic>
      <p:pic>
        <p:nvPicPr>
          <p:cNvPr id="27" name="Graphic 1042" descr="Group">
            <a:extLst>
              <a:ext uri="{FF2B5EF4-FFF2-40B4-BE49-F238E27FC236}">
                <a16:creationId xmlns:a16="http://schemas.microsoft.com/office/drawing/2014/main" id="{D983653F-C124-4F77-83C5-FAF52E6018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974" y="642408"/>
            <a:ext cx="2192464" cy="2004143"/>
          </a:xfrm>
          <a:prstGeom prst="rect">
            <a:avLst/>
          </a:prstGeom>
        </p:spPr>
      </p:pic>
      <p:pic>
        <p:nvPicPr>
          <p:cNvPr id="28" name="Picture 1044">
            <a:extLst>
              <a:ext uri="{FF2B5EF4-FFF2-40B4-BE49-F238E27FC236}">
                <a16:creationId xmlns:a16="http://schemas.microsoft.com/office/drawing/2014/main" id="{F9CC322C-E61B-4881-ACF3-EB3D9D3BEC1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767563" y="42305"/>
            <a:ext cx="908450" cy="830419"/>
          </a:xfrm>
          <a:prstGeom prst="rect">
            <a:avLst/>
          </a:prstGeom>
        </p:spPr>
      </p:pic>
      <p:pic>
        <p:nvPicPr>
          <p:cNvPr id="29" name="Picture 1047">
            <a:extLst>
              <a:ext uri="{FF2B5EF4-FFF2-40B4-BE49-F238E27FC236}">
                <a16:creationId xmlns:a16="http://schemas.microsoft.com/office/drawing/2014/main" id="{7F4E95AC-C407-4D6A-87D4-596170D008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59132" y="196927"/>
            <a:ext cx="908450" cy="830419"/>
          </a:xfrm>
          <a:prstGeom prst="rect">
            <a:avLst/>
          </a:prstGeom>
        </p:spPr>
      </p:pic>
      <p:pic>
        <p:nvPicPr>
          <p:cNvPr id="30" name="Picture 10" descr="Image result for playground icon">
            <a:extLst>
              <a:ext uri="{FF2B5EF4-FFF2-40B4-BE49-F238E27FC236}">
                <a16:creationId xmlns:a16="http://schemas.microsoft.com/office/drawing/2014/main" id="{F76B142D-400A-4556-8F07-5F9064A6F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44" y="4487936"/>
            <a:ext cx="813272" cy="81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52">
            <a:extLst>
              <a:ext uri="{FF2B5EF4-FFF2-40B4-BE49-F238E27FC236}">
                <a16:creationId xmlns:a16="http://schemas.microsoft.com/office/drawing/2014/main" id="{839237FD-7AC6-4777-8C87-69455CF06CE6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01" y="4393466"/>
            <a:ext cx="735173" cy="735173"/>
          </a:xfrm>
          <a:prstGeom prst="rect">
            <a:avLst/>
          </a:prstGeom>
        </p:spPr>
      </p:pic>
      <p:pic>
        <p:nvPicPr>
          <p:cNvPr id="32" name="Picture 12" descr="Image result for food icon">
            <a:extLst>
              <a:ext uri="{FF2B5EF4-FFF2-40B4-BE49-F238E27FC236}">
                <a16:creationId xmlns:a16="http://schemas.microsoft.com/office/drawing/2014/main" id="{1A6FEC11-04DD-4EEB-95F4-7DC14DC1D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72" y="5865968"/>
            <a:ext cx="629492" cy="62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59">
            <a:extLst>
              <a:ext uri="{FF2B5EF4-FFF2-40B4-BE49-F238E27FC236}">
                <a16:creationId xmlns:a16="http://schemas.microsoft.com/office/drawing/2014/main" id="{14383176-4BED-479F-9FDE-E98A0FEBFCC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8" y="5919856"/>
            <a:ext cx="1374854" cy="859284"/>
          </a:xfrm>
          <a:prstGeom prst="rect">
            <a:avLst/>
          </a:prstGeom>
        </p:spPr>
      </p:pic>
      <p:pic>
        <p:nvPicPr>
          <p:cNvPr id="34" name="Picture 1061">
            <a:extLst>
              <a:ext uri="{FF2B5EF4-FFF2-40B4-BE49-F238E27FC236}">
                <a16:creationId xmlns:a16="http://schemas.microsoft.com/office/drawing/2014/main" id="{A769E935-25B7-4302-B8E0-3DFC379F44F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140" y="5853442"/>
            <a:ext cx="384602" cy="384602"/>
          </a:xfrm>
          <a:prstGeom prst="rect">
            <a:avLst/>
          </a:prstGeom>
        </p:spPr>
      </p:pic>
      <p:pic>
        <p:nvPicPr>
          <p:cNvPr id="35" name="Picture 1063">
            <a:extLst>
              <a:ext uri="{FF2B5EF4-FFF2-40B4-BE49-F238E27FC236}">
                <a16:creationId xmlns:a16="http://schemas.microsoft.com/office/drawing/2014/main" id="{12B97945-F6DB-4D6E-A30B-DDEF9D44BAE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8" y="2838950"/>
            <a:ext cx="747208" cy="747208"/>
          </a:xfrm>
          <a:prstGeom prst="rect">
            <a:avLst/>
          </a:prstGeom>
        </p:spPr>
      </p:pic>
      <p:pic>
        <p:nvPicPr>
          <p:cNvPr id="36" name="Picture 1065">
            <a:extLst>
              <a:ext uri="{FF2B5EF4-FFF2-40B4-BE49-F238E27FC236}">
                <a16:creationId xmlns:a16="http://schemas.microsoft.com/office/drawing/2014/main" id="{C2E0DFEA-DBDA-4241-AC69-7DADAA367C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91" y="3040800"/>
            <a:ext cx="1209026" cy="1209026"/>
          </a:xfrm>
          <a:prstGeom prst="rect">
            <a:avLst/>
          </a:prstGeom>
        </p:spPr>
      </p:pic>
      <p:pic>
        <p:nvPicPr>
          <p:cNvPr id="37" name="Picture 1071">
            <a:extLst>
              <a:ext uri="{FF2B5EF4-FFF2-40B4-BE49-F238E27FC236}">
                <a16:creationId xmlns:a16="http://schemas.microsoft.com/office/drawing/2014/main" id="{413ABA0E-565D-4819-8BA1-BF262011E089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4"/>
          <a:stretch/>
        </p:blipFill>
        <p:spPr>
          <a:xfrm>
            <a:off x="4918187" y="2077924"/>
            <a:ext cx="882728" cy="568627"/>
          </a:xfrm>
          <a:prstGeom prst="rect">
            <a:avLst/>
          </a:prstGeom>
        </p:spPr>
      </p:pic>
      <p:pic>
        <p:nvPicPr>
          <p:cNvPr id="38" name="Picture 16" descr="Image result for road icon">
            <a:extLst>
              <a:ext uri="{FF2B5EF4-FFF2-40B4-BE49-F238E27FC236}">
                <a16:creationId xmlns:a16="http://schemas.microsoft.com/office/drawing/2014/main" id="{C33B0CD6-B207-42EF-8ABF-0C763E44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31" y="1695235"/>
            <a:ext cx="680429" cy="6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Image result for grain icon">
            <a:extLst>
              <a:ext uri="{FF2B5EF4-FFF2-40B4-BE49-F238E27FC236}">
                <a16:creationId xmlns:a16="http://schemas.microsoft.com/office/drawing/2014/main" id="{C89990BE-895D-4C8E-B916-A5F1BBEE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24" y="222885"/>
            <a:ext cx="564488" cy="56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Image result for farm icon">
            <a:extLst>
              <a:ext uri="{FF2B5EF4-FFF2-40B4-BE49-F238E27FC236}">
                <a16:creationId xmlns:a16="http://schemas.microsoft.com/office/drawing/2014/main" id="{BDDAFCE9-A9F1-4FDF-AF5B-81D2D6E8E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84" y="157507"/>
            <a:ext cx="734138" cy="73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85">
            <a:extLst>
              <a:ext uri="{FF2B5EF4-FFF2-40B4-BE49-F238E27FC236}">
                <a16:creationId xmlns:a16="http://schemas.microsoft.com/office/drawing/2014/main" id="{A6BDC225-93FD-44AD-A0E5-DF6A75C3361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81" y="360578"/>
            <a:ext cx="768976" cy="768976"/>
          </a:xfrm>
          <a:prstGeom prst="rect">
            <a:avLst/>
          </a:prstGeom>
        </p:spPr>
      </p:pic>
      <p:pic>
        <p:nvPicPr>
          <p:cNvPr id="42" name="Picture 6" descr="Image result for refugees icon">
            <a:extLst>
              <a:ext uri="{FF2B5EF4-FFF2-40B4-BE49-F238E27FC236}">
                <a16:creationId xmlns:a16="http://schemas.microsoft.com/office/drawing/2014/main" id="{19F898E4-BC2A-43F7-97B7-37BDDADC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2732" y="6012124"/>
            <a:ext cx="548558" cy="54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0">
            <a:extLst>
              <a:ext uri="{FF2B5EF4-FFF2-40B4-BE49-F238E27FC236}">
                <a16:creationId xmlns:a16="http://schemas.microsoft.com/office/drawing/2014/main" id="{63FA7D33-0244-46D1-92DB-3B6ABDD596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3291967" y="3124078"/>
            <a:ext cx="812347" cy="409520"/>
          </a:xfrm>
          <a:prstGeom prst="rect">
            <a:avLst/>
          </a:prstGeom>
        </p:spPr>
      </p:pic>
      <p:pic>
        <p:nvPicPr>
          <p:cNvPr id="44" name="Picture 131">
            <a:extLst>
              <a:ext uri="{FF2B5EF4-FFF2-40B4-BE49-F238E27FC236}">
                <a16:creationId xmlns:a16="http://schemas.microsoft.com/office/drawing/2014/main" id="{1DBD4678-470F-40BD-A6A6-733589D7D8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79" y="3218969"/>
            <a:ext cx="348818" cy="348818"/>
          </a:xfrm>
          <a:prstGeom prst="rect">
            <a:avLst/>
          </a:prstGeom>
        </p:spPr>
      </p:pic>
      <p:pic>
        <p:nvPicPr>
          <p:cNvPr id="45" name="Picture 132">
            <a:extLst>
              <a:ext uri="{FF2B5EF4-FFF2-40B4-BE49-F238E27FC236}">
                <a16:creationId xmlns:a16="http://schemas.microsoft.com/office/drawing/2014/main" id="{3CC6B88C-3A68-4C8B-B4D8-638D036215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88"/>
          <a:stretch/>
        </p:blipFill>
        <p:spPr>
          <a:xfrm flipH="1">
            <a:off x="1092041" y="3072737"/>
            <a:ext cx="981516" cy="494801"/>
          </a:xfrm>
          <a:prstGeom prst="rect">
            <a:avLst/>
          </a:prstGeom>
        </p:spPr>
      </p:pic>
      <p:pic>
        <p:nvPicPr>
          <p:cNvPr id="46" name="Picture 133">
            <a:extLst>
              <a:ext uri="{FF2B5EF4-FFF2-40B4-BE49-F238E27FC236}">
                <a16:creationId xmlns:a16="http://schemas.microsoft.com/office/drawing/2014/main" id="{79F00A8C-DC78-4B4B-9DA2-5C7E8EB140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30" y="3237831"/>
            <a:ext cx="348818" cy="348818"/>
          </a:xfrm>
          <a:prstGeom prst="rect">
            <a:avLst/>
          </a:prstGeom>
        </p:spPr>
      </p:pic>
      <p:pic>
        <p:nvPicPr>
          <p:cNvPr id="47" name="Picture 136">
            <a:extLst>
              <a:ext uri="{FF2B5EF4-FFF2-40B4-BE49-F238E27FC236}">
                <a16:creationId xmlns:a16="http://schemas.microsoft.com/office/drawing/2014/main" id="{E55475C4-05E9-47AA-B54A-8C2F98A8D5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" t="-2427" r="21904" b="47450"/>
          <a:stretch/>
        </p:blipFill>
        <p:spPr>
          <a:xfrm rot="5400000" flipH="1">
            <a:off x="275260" y="2446666"/>
            <a:ext cx="882275" cy="446603"/>
          </a:xfrm>
          <a:prstGeom prst="rect">
            <a:avLst/>
          </a:prstGeom>
        </p:spPr>
      </p:pic>
      <p:sp>
        <p:nvSpPr>
          <p:cNvPr id="49" name="Rectangle 1086">
            <a:extLst>
              <a:ext uri="{FF2B5EF4-FFF2-40B4-BE49-F238E27FC236}">
                <a16:creationId xmlns:a16="http://schemas.microsoft.com/office/drawing/2014/main" id="{6E7FE6CF-2966-4572-974D-DD717EC81172}"/>
              </a:ext>
            </a:extLst>
          </p:cNvPr>
          <p:cNvSpPr/>
          <p:nvPr/>
        </p:nvSpPr>
        <p:spPr>
          <a:xfrm>
            <a:off x="-2866705" y="-2502694"/>
            <a:ext cx="793001" cy="530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3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0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" y="5026928"/>
            <a:ext cx="1988514" cy="1401254"/>
          </a:xfrm>
          <a:prstGeom prst="rect">
            <a:avLst/>
          </a:prstGeom>
        </p:spPr>
      </p:pic>
      <p:pic>
        <p:nvPicPr>
          <p:cNvPr id="51" name="Picture 70">
            <a:extLst>
              <a:ext uri="{FF2B5EF4-FFF2-40B4-BE49-F238E27FC236}">
                <a16:creationId xmlns:a16="http://schemas.microsoft.com/office/drawing/2014/main" id="{660ED265-541C-49AD-80DB-913AF12F78A8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1983675" y="2846525"/>
            <a:ext cx="1364189" cy="1242155"/>
          </a:xfrm>
          <a:prstGeom prst="rect">
            <a:avLst/>
          </a:prstGeom>
        </p:spPr>
      </p:pic>
      <p:pic>
        <p:nvPicPr>
          <p:cNvPr id="52" name="Picture 149">
            <a:extLst>
              <a:ext uri="{FF2B5EF4-FFF2-40B4-BE49-F238E27FC236}">
                <a16:creationId xmlns:a16="http://schemas.microsoft.com/office/drawing/2014/main" id="{D2927B6E-25C7-4335-B38A-D6F38CF238D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455" r="4171" b="4887"/>
          <a:stretch/>
        </p:blipFill>
        <p:spPr>
          <a:xfrm>
            <a:off x="65746" y="3030690"/>
            <a:ext cx="1121878" cy="1021519"/>
          </a:xfrm>
          <a:prstGeom prst="rect">
            <a:avLst/>
          </a:prstGeom>
        </p:spPr>
      </p:pic>
      <p:pic>
        <p:nvPicPr>
          <p:cNvPr id="53" name="Picture 74">
            <a:extLst>
              <a:ext uri="{FF2B5EF4-FFF2-40B4-BE49-F238E27FC236}">
                <a16:creationId xmlns:a16="http://schemas.microsoft.com/office/drawing/2014/main" id="{F6C1D2F1-6C95-48D2-B8DB-906D7DB0EBE7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t="19951" r="5329" b="20589"/>
          <a:stretch/>
        </p:blipFill>
        <p:spPr>
          <a:xfrm>
            <a:off x="86883" y="3185367"/>
            <a:ext cx="1084956" cy="747690"/>
          </a:xfrm>
          <a:prstGeom prst="rect">
            <a:avLst/>
          </a:prstGeom>
        </p:spPr>
      </p:pic>
      <p:pic>
        <p:nvPicPr>
          <p:cNvPr id="54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2" y="5446808"/>
            <a:ext cx="1215927" cy="1215927"/>
          </a:xfrm>
          <a:prstGeom prst="rect">
            <a:avLst/>
          </a:prstGeom>
        </p:spPr>
      </p:pic>
      <p:cxnSp>
        <p:nvCxnSpPr>
          <p:cNvPr id="55" name="Rechte verbindingslijn 54"/>
          <p:cNvCxnSpPr/>
          <p:nvPr/>
        </p:nvCxnSpPr>
        <p:spPr>
          <a:xfrm flipV="1">
            <a:off x="3177000" y="1450998"/>
            <a:ext cx="597373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/>
          <p:nvPr/>
        </p:nvCxnSpPr>
        <p:spPr>
          <a:xfrm>
            <a:off x="3177000" y="5605528"/>
            <a:ext cx="59670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 descr="Cow - Free animals icons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49" y="232823"/>
            <a:ext cx="963929" cy="963929"/>
          </a:xfrm>
          <a:prstGeom prst="rect">
            <a:avLst/>
          </a:prstGeom>
        </p:spPr>
      </p:pic>
      <p:pic>
        <p:nvPicPr>
          <p:cNvPr id="58" name="Afbeelding 57" descr="Trash Icons Vector Art &amp; Graphics | freevector.com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51" y="2903843"/>
            <a:ext cx="1435448" cy="1072380"/>
          </a:xfrm>
          <a:prstGeom prst="rect">
            <a:avLst/>
          </a:prstGeom>
        </p:spPr>
      </p:pic>
      <p:pic>
        <p:nvPicPr>
          <p:cNvPr id="59" name="Afbeelding 58" descr="job, Airport, technician, profession, Professions And Jobs ...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373" y="4343689"/>
            <a:ext cx="699682" cy="699682"/>
          </a:xfrm>
          <a:prstGeom prst="rect">
            <a:avLst/>
          </a:prstGeom>
        </p:spPr>
      </p:pic>
      <p:pic>
        <p:nvPicPr>
          <p:cNvPr id="60" name="Afbeelding 59" descr="war Icon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169" y="5915123"/>
            <a:ext cx="898253" cy="898253"/>
          </a:xfrm>
          <a:prstGeom prst="rect">
            <a:avLst/>
          </a:prstGeom>
        </p:spPr>
      </p:pic>
      <p:pic>
        <p:nvPicPr>
          <p:cNvPr id="61" name="Afbeelding 60" descr="Machine gun - Free weapons icons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87" y="5844927"/>
            <a:ext cx="583255" cy="583255"/>
          </a:xfrm>
          <a:prstGeom prst="rect">
            <a:avLst/>
          </a:prstGeom>
        </p:spPr>
      </p:pic>
      <p:pic>
        <p:nvPicPr>
          <p:cNvPr id="62" name="Afbeelding 61" descr="Doctor - Free user icons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30042" y="6126177"/>
            <a:ext cx="622678" cy="622678"/>
          </a:xfrm>
          <a:prstGeom prst="rect">
            <a:avLst/>
          </a:prstGeom>
        </p:spPr>
      </p:pic>
      <p:sp>
        <p:nvSpPr>
          <p:cNvPr id="63" name="Rectangle 57">
            <a:extLst>
              <a:ext uri="{FF2B5EF4-FFF2-40B4-BE49-F238E27FC236}">
                <a16:creationId xmlns:a16="http://schemas.microsoft.com/office/drawing/2014/main" id="{3CBFF74C-6FA7-4460-BE12-E33C66A4C2A4}"/>
              </a:ext>
            </a:extLst>
          </p:cNvPr>
          <p:cNvSpPr/>
          <p:nvPr/>
        </p:nvSpPr>
        <p:spPr>
          <a:xfrm>
            <a:off x="4587087" y="3221179"/>
            <a:ext cx="880690" cy="377026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ea typeface="Verdana"/>
              </a:rPr>
              <a:t>Milieu</a:t>
            </a:r>
            <a:endParaRPr lang="en-US" sz="200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64" name="Afbeelding 63" descr="Container Ship Clip Art, Vector Images &amp; Illustrations ...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32" y="1587230"/>
            <a:ext cx="1007723" cy="1007723"/>
          </a:xfrm>
          <a:prstGeom prst="rect">
            <a:avLst/>
          </a:prstGeom>
        </p:spPr>
      </p:pic>
      <p:pic>
        <p:nvPicPr>
          <p:cNvPr id="65" name="Afbeelding 64" descr="cars Icon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741" y="1892649"/>
            <a:ext cx="1067603" cy="1067603"/>
          </a:xfrm>
          <a:prstGeom prst="rect">
            <a:avLst/>
          </a:prstGeom>
        </p:spPr>
      </p:pic>
      <p:pic>
        <p:nvPicPr>
          <p:cNvPr id="66" name="Afbeelding 65" descr="Tractor - Free transport icons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5" y="202016"/>
            <a:ext cx="526029" cy="526029"/>
          </a:xfrm>
          <a:prstGeom prst="rect">
            <a:avLst/>
          </a:prstGeom>
        </p:spPr>
      </p:pic>
      <p:pic>
        <p:nvPicPr>
          <p:cNvPr id="67" name="Afbeelding 66" descr="All In for Youth - United Way of Calgary and Area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258" y="4288487"/>
            <a:ext cx="1033652" cy="872144"/>
          </a:xfrm>
          <a:prstGeom prst="rect">
            <a:avLst/>
          </a:prstGeom>
        </p:spPr>
      </p:pic>
      <p:sp>
        <p:nvSpPr>
          <p:cNvPr id="68" name="Rechthoek 67"/>
          <p:cNvSpPr/>
          <p:nvPr/>
        </p:nvSpPr>
        <p:spPr>
          <a:xfrm>
            <a:off x="3944969" y="3071083"/>
            <a:ext cx="648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🌍</a:t>
            </a:r>
            <a:endParaRPr lang="nl-BE" sz="3600"/>
          </a:p>
        </p:txBody>
      </p:sp>
      <p:pic>
        <p:nvPicPr>
          <p:cNvPr id="69" name="Picture 137">
            <a:extLst>
              <a:ext uri="{FF2B5EF4-FFF2-40B4-BE49-F238E27FC236}">
                <a16:creationId xmlns:a16="http://schemas.microsoft.com/office/drawing/2014/main" id="{A1376984-6445-4701-BCC0-131B70403BB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2" y="2086325"/>
            <a:ext cx="480026" cy="48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4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63" grpId="0"/>
      <p:bldP spid="6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21656" y="137467"/>
            <a:ext cx="7923964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Hoe gaan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jullie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het geld van de EU verdelen?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pic>
        <p:nvPicPr>
          <p:cNvPr id="15" name="Picture 64">
            <a:extLst>
              <a:ext uri="{FF2B5EF4-FFF2-40B4-BE49-F238E27FC236}">
                <a16:creationId xmlns:a16="http://schemas.microsoft.com/office/drawing/2014/main" id="{CC952CD1-5E42-43A8-B2BB-2312D3666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66" y="1065356"/>
            <a:ext cx="6373877" cy="4491506"/>
          </a:xfrm>
          <a:prstGeom prst="rect">
            <a:avLst/>
          </a:prstGeom>
        </p:spPr>
      </p:pic>
      <p:pic>
        <p:nvPicPr>
          <p:cNvPr id="16" name="Picture 76">
            <a:extLst>
              <a:ext uri="{FF2B5EF4-FFF2-40B4-BE49-F238E27FC236}">
                <a16:creationId xmlns:a16="http://schemas.microsoft.com/office/drawing/2014/main" id="{1133CD52-4E0A-4D08-A09B-FB3268FB7F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05" y="4137608"/>
            <a:ext cx="1696915" cy="1696915"/>
          </a:xfrm>
          <a:prstGeom prst="rect">
            <a:avLst/>
          </a:prstGeom>
        </p:spPr>
      </p:pic>
      <p:sp>
        <p:nvSpPr>
          <p:cNvPr id="8" name="5-puntige ster 7"/>
          <p:cNvSpPr/>
          <p:nvPr/>
        </p:nvSpPr>
        <p:spPr>
          <a:xfrm>
            <a:off x="8511515" y="25760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1131409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605164" y="97486"/>
            <a:ext cx="7922490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Franse Minister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Robert </a:t>
            </a:r>
            <a:r>
              <a:rPr lang="nl-NL" sz="2400" b="1" dirty="0" err="1">
                <a:solidFill>
                  <a:srgbClr val="FFCC00"/>
                </a:solidFill>
                <a:latin typeface="+mn-lt"/>
                <a:ea typeface="Tahoma"/>
                <a:cs typeface="Tahoma"/>
              </a:rPr>
              <a:t>Schuman</a:t>
            </a:r>
            <a:r>
              <a:rPr lang="nl-NL" sz="2400" b="1" dirty="0">
                <a:solidFill>
                  <a:srgbClr val="FF00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had een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plan</a:t>
            </a:r>
            <a:r>
              <a:rPr lang="nl-NL" sz="2400" dirty="0">
                <a:solidFill>
                  <a:schemeClr val="tx2"/>
                </a:solidFill>
                <a:latin typeface="+mn-lt"/>
                <a:ea typeface="Tahoma"/>
                <a:cs typeface="Tahoma"/>
              </a:rPr>
              <a:t>…</a:t>
            </a:r>
            <a:r>
              <a:rPr lang="nl-NL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40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BE" sz="2400" dirty="0">
              <a:solidFill>
                <a:schemeClr val="tx2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024560" y="642628"/>
            <a:ext cx="708369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Verklaring op </a:t>
            </a:r>
            <a:r>
              <a:rPr lang="nl-NL" sz="2400" b="1" dirty="0">
                <a:solidFill>
                  <a:srgbClr val="FFCC00"/>
                </a:solidFill>
                <a:latin typeface="+mn-lt"/>
                <a:ea typeface="Tahoma"/>
                <a:cs typeface="Tahoma"/>
              </a:rPr>
              <a:t>9 mei</a:t>
            </a:r>
            <a:r>
              <a:rPr lang="nl-NL" sz="2400" b="1" dirty="0">
                <a:solidFill>
                  <a:srgbClr val="FF0000"/>
                </a:solidFill>
                <a:latin typeface="+mn-lt"/>
                <a:ea typeface="Tahoma"/>
                <a:cs typeface="Tahoma"/>
              </a:rPr>
              <a:t> </a:t>
            </a:r>
            <a:r>
              <a:rPr lang="nl-NL" sz="2400" dirty="0">
                <a:solidFill>
                  <a:srgbClr val="003399"/>
                </a:solidFill>
                <a:latin typeface="+mn-lt"/>
                <a:ea typeface="Tahoma"/>
                <a:cs typeface="Tahoma"/>
              </a:rPr>
              <a:t>1950</a:t>
            </a:r>
            <a:endParaRPr lang="nl-BE" sz="2400" dirty="0">
              <a:solidFill>
                <a:srgbClr val="003399"/>
              </a:solidFill>
              <a:latin typeface="+mn-lt"/>
              <a:ea typeface="Tahoma"/>
              <a:cs typeface="Tahoma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ekstvak 10"/>
          <p:cNvSpPr txBox="1"/>
          <p:nvPr/>
        </p:nvSpPr>
        <p:spPr>
          <a:xfrm>
            <a:off x="8705415" y="83075"/>
            <a:ext cx="3600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b="1">
                <a:solidFill>
                  <a:srgbClr val="092677"/>
                </a:solidFill>
                <a:latin typeface="Tahoma"/>
                <a:ea typeface="Tahoma"/>
                <a:cs typeface="Tahoma"/>
              </a:rPr>
              <a:t>1</a:t>
            </a:r>
          </a:p>
        </p:txBody>
      </p:sp>
      <p:pic>
        <p:nvPicPr>
          <p:cNvPr id="6" name="Afbeelding 8">
            <a:extLst>
              <a:ext uri="{FF2B5EF4-FFF2-40B4-BE49-F238E27FC236}">
                <a16:creationId xmlns:a16="http://schemas.microsoft.com/office/drawing/2014/main" id="{932A2EF3-CDA3-4B8F-8052-1A1C16FF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3" r="4771" b="-185"/>
          <a:stretch/>
        </p:blipFill>
        <p:spPr>
          <a:xfrm>
            <a:off x="825792" y="1341836"/>
            <a:ext cx="7472703" cy="47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97751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813967" y="142721"/>
            <a:ext cx="7415813" cy="70788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Hoe</a:t>
            </a:r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verdelen jullie als Europese parlementsleden </a:t>
            </a:r>
            <a:endParaRPr lang="nl-NL" sz="2000" b="1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het geld en </a:t>
            </a:r>
            <a:r>
              <a:rPr lang="nl-NL" sz="20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waarom</a:t>
            </a:r>
            <a:r>
              <a:rPr lang="nl-NL" sz="20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?</a:t>
            </a:r>
            <a:endParaRPr lang="nl-BE" sz="20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31" name="Rechthoek 30"/>
          <p:cNvSpPr/>
          <p:nvPr/>
        </p:nvSpPr>
        <p:spPr>
          <a:xfrm>
            <a:off x="6521273" y="1056165"/>
            <a:ext cx="184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Maak je eigen verdeling</a:t>
            </a:r>
            <a:endParaRPr lang="nl-BE" b="1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hthoek 31"/>
          <p:cNvSpPr/>
          <p:nvPr/>
        </p:nvSpPr>
        <p:spPr>
          <a:xfrm>
            <a:off x="6466250" y="1710763"/>
            <a:ext cx="21749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Kies je woordvoerder(s)=&gt; max 2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hthoek 32"/>
          <p:cNvSpPr/>
          <p:nvPr/>
        </p:nvSpPr>
        <p:spPr>
          <a:xfrm>
            <a:off x="6403159" y="2659082"/>
            <a:ext cx="2436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Hoeveel? Waarom?</a:t>
            </a:r>
          </a:p>
          <a:p>
            <a:pPr algn="ctr"/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Wat</a:t>
            </a:r>
            <a:r>
              <a:rPr lang="nl-NL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moet men met dat geld </a:t>
            </a:r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doén</a:t>
            </a: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6512351" y="4186575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Uitleg woordvoerder(s)</a:t>
            </a:r>
          </a:p>
        </p:txBody>
      </p:sp>
      <p:sp>
        <p:nvSpPr>
          <p:cNvPr id="35" name="Rechthoek 34"/>
          <p:cNvSpPr/>
          <p:nvPr/>
        </p:nvSpPr>
        <p:spPr>
          <a:xfrm>
            <a:off x="6512351" y="5212602"/>
            <a:ext cx="2218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Kort debat:</a:t>
            </a:r>
            <a:b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vraag &amp; reactie</a:t>
            </a:r>
            <a:endParaRPr lang="nl-BE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8511515" y="25760"/>
            <a:ext cx="534543" cy="485834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550629" y="142262"/>
            <a:ext cx="49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pic>
        <p:nvPicPr>
          <p:cNvPr id="3" name="Afbeelding 3" descr="Afbeelding met gebouw&#10;&#10;Beschrijving is gegenereerd met zeer hoge betrouwbaarheid">
            <a:extLst>
              <a:ext uri="{FF2B5EF4-FFF2-40B4-BE49-F238E27FC236}">
                <a16:creationId xmlns:a16="http://schemas.microsoft.com/office/drawing/2014/main" id="{BEE4C175-6D9E-4E3B-9FAA-E23F1E85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173" y="3957927"/>
            <a:ext cx="952500" cy="952500"/>
          </a:xfrm>
          <a:prstGeom prst="rect">
            <a:avLst/>
          </a:prstGeom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885444DA-7356-43CB-848F-7A874FA5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03" t="21209" r="30037" b="16775"/>
          <a:stretch/>
        </p:blipFill>
        <p:spPr>
          <a:xfrm>
            <a:off x="5477071" y="961600"/>
            <a:ext cx="954882" cy="826596"/>
          </a:xfrm>
          <a:prstGeom prst="rect">
            <a:avLst/>
          </a:prstGeom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E13763B4-C32C-4546-838A-155A4B19D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54" t="20956" r="39116" b="29830"/>
          <a:stretch/>
        </p:blipFill>
        <p:spPr>
          <a:xfrm>
            <a:off x="5389978" y="2755986"/>
            <a:ext cx="951725" cy="1011330"/>
          </a:xfrm>
          <a:prstGeom prst="rect">
            <a:avLst/>
          </a:prstGeom>
        </p:spPr>
      </p:pic>
      <p:pic>
        <p:nvPicPr>
          <p:cNvPr id="8" name="Afbeelding 8" descr="Afbeelding met spiegel&#10;&#10;Beschrijving is gegenereerd met zeer hoge betrouwbaarheid">
            <a:extLst>
              <a:ext uri="{FF2B5EF4-FFF2-40B4-BE49-F238E27FC236}">
                <a16:creationId xmlns:a16="http://schemas.microsoft.com/office/drawing/2014/main" id="{4AAB3E70-F549-499B-9154-C444583B0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71" t="19277" r="28669" b="29868"/>
          <a:stretch/>
        </p:blipFill>
        <p:spPr>
          <a:xfrm>
            <a:off x="5276323" y="5008114"/>
            <a:ext cx="1356377" cy="1055308"/>
          </a:xfrm>
          <a:prstGeom prst="rect">
            <a:avLst/>
          </a:prstGeom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2DEA93FB-471B-4C7D-8F35-6B0139807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11" t="19277" r="28911" b="21084"/>
          <a:stretch/>
        </p:blipFill>
        <p:spPr>
          <a:xfrm flipH="1">
            <a:off x="5262596" y="1826562"/>
            <a:ext cx="1203654" cy="920254"/>
          </a:xfrm>
          <a:prstGeom prst="rect">
            <a:avLst/>
          </a:prstGeom>
        </p:spPr>
      </p:pic>
      <p:pic>
        <p:nvPicPr>
          <p:cNvPr id="2" name="Afbeelding 6" descr="Afbeelding met schermafbeelding&#10;&#10;Beschrijving is gegenereerd met zeer hoge betrouwbaarheid">
            <a:extLst>
              <a:ext uri="{FF2B5EF4-FFF2-40B4-BE49-F238E27FC236}">
                <a16:creationId xmlns:a16="http://schemas.microsoft.com/office/drawing/2014/main" id="{78A34E3A-1809-4189-9BEF-F4E65AB0A4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18" r="1320" b="11053"/>
          <a:stretch/>
        </p:blipFill>
        <p:spPr>
          <a:xfrm>
            <a:off x="569344" y="971771"/>
            <a:ext cx="4696088" cy="5591091"/>
          </a:xfrm>
          <a:prstGeom prst="rect">
            <a:avLst/>
          </a:prstGeom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2996178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vak 26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20610" y="3113728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033560" y="287157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10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0" y="2504646"/>
            <a:ext cx="185335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Europees Parlement</a:t>
            </a:r>
          </a:p>
        </p:txBody>
      </p:sp>
      <p:sp>
        <p:nvSpPr>
          <p:cNvPr id="26" name="5-puntige ster 25"/>
          <p:cNvSpPr/>
          <p:nvPr/>
        </p:nvSpPr>
        <p:spPr>
          <a:xfrm>
            <a:off x="1427542" y="442059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  <p:bldP spid="2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687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-puntige ster 4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6" name="Afbeelding 5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19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5" name="Afbeelding 4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725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83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untige ster 3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ekstvak 4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3" name="Afbeelding 5">
            <a:extLst>
              <a:ext uri="{FF2B5EF4-FFF2-40B4-BE49-F238E27FC236}">
                <a16:creationId xmlns:a16="http://schemas.microsoft.com/office/drawing/2014/main" id="{ABAFD981-08D0-6145-76BD-97C95098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" y="3688"/>
            <a:ext cx="9140312" cy="685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puntige ster 8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4" name="Afbeelding 3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6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C36CBC4-613B-41AD-A8EE-31663AA3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1123835"/>
            <a:ext cx="2743200" cy="1542279"/>
          </a:xfrm>
          <a:prstGeom prst="rect">
            <a:avLst/>
          </a:prstGeom>
        </p:spPr>
      </p:pic>
      <p:pic>
        <p:nvPicPr>
          <p:cNvPr id="6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B3221DF-DF88-4394-870C-E19A99DD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3360000">
            <a:off x="1248089" y="1921974"/>
            <a:ext cx="3565357" cy="2003489"/>
          </a:xfrm>
          <a:prstGeom prst="rect">
            <a:avLst/>
          </a:prstGeom>
        </p:spPr>
      </p:pic>
      <p:pic>
        <p:nvPicPr>
          <p:cNvPr id="10" name="Afbeelding 11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9E290785-D31B-46FE-99E6-121C32D7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-777126" y="3529002"/>
            <a:ext cx="10152027" cy="2113779"/>
          </a:xfrm>
          <a:prstGeom prst="rect">
            <a:avLst/>
          </a:prstGeom>
        </p:spPr>
      </p:pic>
      <p:pic>
        <p:nvPicPr>
          <p:cNvPr id="14" name="Afbeelding 14">
            <a:extLst>
              <a:ext uri="{FF2B5EF4-FFF2-40B4-BE49-F238E27FC236}">
                <a16:creationId xmlns:a16="http://schemas.microsoft.com/office/drawing/2014/main" id="{8B5FF1EE-6706-4158-9695-D31E011DC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280000">
            <a:off x="2257879" y="3093420"/>
            <a:ext cx="4768515" cy="2665225"/>
          </a:xfrm>
          <a:prstGeom prst="rect">
            <a:avLst/>
          </a:prstGeom>
        </p:spPr>
      </p:pic>
      <p:pic>
        <p:nvPicPr>
          <p:cNvPr id="27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3690A277-1536-49EF-B5B0-B43549F1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0000">
            <a:off x="6814219" y="1878596"/>
            <a:ext cx="2422358" cy="2432384"/>
          </a:xfrm>
          <a:prstGeom prst="rect">
            <a:avLst/>
          </a:prstGeom>
        </p:spPr>
      </p:pic>
      <p:pic>
        <p:nvPicPr>
          <p:cNvPr id="43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E8EF3A35-29BE-4908-AD5A-AA9A7C27F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0000">
            <a:off x="545591" y="2317375"/>
            <a:ext cx="2672312" cy="2694074"/>
          </a:xfrm>
          <a:prstGeom prst="rect">
            <a:avLst/>
          </a:prstGeom>
        </p:spPr>
      </p:pic>
      <p:pic>
        <p:nvPicPr>
          <p:cNvPr id="40" name="Afbeelding 19" descr="Afbeelding met ketting&#10;&#10;Beschrijving is gegenereerd met zeer hoge betrouwbaarheid">
            <a:extLst>
              <a:ext uri="{FF2B5EF4-FFF2-40B4-BE49-F238E27FC236}">
                <a16:creationId xmlns:a16="http://schemas.microsoft.com/office/drawing/2014/main" id="{9049B294-D7DF-43C6-95A0-940C1FAD4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0">
            <a:off x="5189957" y="43781"/>
            <a:ext cx="2422358" cy="24323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" y="1191834"/>
            <a:ext cx="1739263" cy="1349513"/>
          </a:xfrm>
          <a:prstGeom prst="rect">
            <a:avLst/>
          </a:prstGeom>
        </p:spPr>
      </p:pic>
      <p:pic>
        <p:nvPicPr>
          <p:cNvPr id="19" name="Afbeelding 19">
            <a:extLst>
              <a:ext uri="{FF2B5EF4-FFF2-40B4-BE49-F238E27FC236}">
                <a16:creationId xmlns:a16="http://schemas.microsoft.com/office/drawing/2014/main" id="{E28BABA4-9323-42D7-9C62-661968B19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00000">
            <a:off x="940371" y="-279977"/>
            <a:ext cx="2191753" cy="2181727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3270068" y="2081969"/>
            <a:ext cx="2465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Europese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Commissie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6308282" y="5380460"/>
            <a:ext cx="28492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Raad van Ministers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1251522" y="3138696"/>
            <a:ext cx="17719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Wat is de 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mening van de Europeanen?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kstvak 45"/>
          <p:cNvSpPr txBox="1"/>
          <p:nvPr/>
        </p:nvSpPr>
        <p:spPr>
          <a:xfrm>
            <a:off x="7469587" y="2502980"/>
            <a:ext cx="14922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Wat is de mening van 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de landen?</a:t>
            </a:r>
          </a:p>
        </p:txBody>
      </p:sp>
      <p:sp>
        <p:nvSpPr>
          <p:cNvPr id="48" name="Tekstvak 47"/>
          <p:cNvSpPr txBox="1"/>
          <p:nvPr/>
        </p:nvSpPr>
        <p:spPr>
          <a:xfrm>
            <a:off x="2005" y="5425383"/>
            <a:ext cx="26162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Europees Parlement</a:t>
            </a:r>
          </a:p>
        </p:txBody>
      </p:sp>
      <p:pic>
        <p:nvPicPr>
          <p:cNvPr id="52" name="Picture 2" descr="Afbeeldingsresultaat voor EU 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07" y="5410205"/>
            <a:ext cx="1069668" cy="10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/>
          <p:cNvSpPr txBox="1"/>
          <p:nvPr/>
        </p:nvSpPr>
        <p:spPr>
          <a:xfrm>
            <a:off x="1602998" y="279367"/>
            <a:ext cx="12056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Dit is een Europees probleem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104414" y="2350488"/>
            <a:ext cx="19449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nl-NL"/>
            </a:defPPr>
            <a:lvl1pPr algn="ctr">
              <a:defRPr sz="1400">
                <a:solidFill>
                  <a:srgbClr val="FFFF00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Raad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Verdana"/>
              <a:cs typeface="Verdana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5784834" y="810309"/>
            <a:ext cx="168681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Oplossing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= 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1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wetsvoorstel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92677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 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092677"/>
              </a:solidFill>
              <a:effectLst/>
              <a:uLnTx/>
              <a:uFillTx/>
              <a:latin typeface="Verdan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3821880" y="6418694"/>
            <a:ext cx="19629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Verdana"/>
                <a:ea typeface="Tahoma"/>
                <a:cs typeface="Tahoma"/>
              </a:rPr>
              <a:t>Europese wet</a:t>
            </a:r>
          </a:p>
        </p:txBody>
      </p:sp>
      <p:sp>
        <p:nvSpPr>
          <p:cNvPr id="22" name="5-puntige ster 21"/>
          <p:cNvSpPr/>
          <p:nvPr/>
        </p:nvSpPr>
        <p:spPr>
          <a:xfrm>
            <a:off x="8548352" y="9106"/>
            <a:ext cx="524811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8549367" y="114428"/>
            <a:ext cx="63781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1306B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C8801CE9-4659-4851-A289-0E6741B3D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464" y="506864"/>
            <a:ext cx="2131595" cy="1798347"/>
          </a:xfrm>
          <a:prstGeom prst="rect">
            <a:avLst/>
          </a:prstGeom>
        </p:spPr>
      </p:pic>
      <p:pic>
        <p:nvPicPr>
          <p:cNvPr id="11" name="Afbeelding 11" descr="Afbeelding met kamer&#10;&#10;Beschrijving is gegenereerd met zeer hoge betrouwbaarheid">
            <a:extLst>
              <a:ext uri="{FF2B5EF4-FFF2-40B4-BE49-F238E27FC236}">
                <a16:creationId xmlns:a16="http://schemas.microsoft.com/office/drawing/2014/main" id="{6EB18E71-F43B-481F-9A5D-760F1F33D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" y="4133296"/>
            <a:ext cx="2292016" cy="1418830"/>
          </a:xfrm>
          <a:prstGeom prst="rect">
            <a:avLst/>
          </a:prstGeom>
        </p:spPr>
      </p:pic>
      <p:pic>
        <p:nvPicPr>
          <p:cNvPr id="13" name="Afbeelding 13" descr="Afbeelding met gebouw, teken, kamer&#10;&#10;Beschrijving is gegenereerd met zeer hoge betrouwbaarheid">
            <a:extLst>
              <a:ext uri="{FF2B5EF4-FFF2-40B4-BE49-F238E27FC236}">
                <a16:creationId xmlns:a16="http://schemas.microsoft.com/office/drawing/2014/main" id="{86A71D8E-FE65-4793-9727-83C6D1660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926" y="3868960"/>
            <a:ext cx="2743200" cy="1506342"/>
          </a:xfrm>
          <a:prstGeom prst="rect">
            <a:avLst/>
          </a:prstGeom>
        </p:spPr>
      </p:pic>
      <p:pic>
        <p:nvPicPr>
          <p:cNvPr id="35" name="Afbeelding 6" descr="Afbeelding met vliegtuig&#10;&#10;Beschrijving is gegenereerd met zeer hoge betrouwbaarheid">
            <a:extLst>
              <a:ext uri="{FF2B5EF4-FFF2-40B4-BE49-F238E27FC236}">
                <a16:creationId xmlns:a16="http://schemas.microsoft.com/office/drawing/2014/main" id="{218EF9BE-13A8-4443-938C-CF2EB45CD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80000">
            <a:off x="3126727" y="2215324"/>
            <a:ext cx="6709918" cy="2003489"/>
          </a:xfrm>
          <a:prstGeom prst="rect">
            <a:avLst/>
          </a:prstGeom>
        </p:spPr>
      </p:pic>
      <p:pic>
        <p:nvPicPr>
          <p:cNvPr id="39" name="Afbeelding 14">
            <a:extLst>
              <a:ext uri="{FF2B5EF4-FFF2-40B4-BE49-F238E27FC236}">
                <a16:creationId xmlns:a16="http://schemas.microsoft.com/office/drawing/2014/main" id="{A6C757AC-FD09-46D5-822A-15950FC69E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78" t="-4145" r="46912" b="-465"/>
          <a:stretch/>
        </p:blipFill>
        <p:spPr>
          <a:xfrm rot="5280000">
            <a:off x="4150471" y="1683147"/>
            <a:ext cx="982790" cy="2788120"/>
          </a:xfrm>
          <a:prstGeom prst="rect">
            <a:avLst/>
          </a:prstGeom>
        </p:spPr>
      </p:pic>
      <p:pic>
        <p:nvPicPr>
          <p:cNvPr id="29" name="Picture 2" descr="Smiley is scared Whatsapp- U+1F6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" y="48376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and to chin smiley - U+1F9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65" y="887500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Nerd Smiley with glasses - U+1F9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29" y="60756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" y="2885376"/>
            <a:ext cx="920715" cy="9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ace With Raised Eyebro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42491" y="3510463"/>
            <a:ext cx="943206" cy="97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andshak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06" y="4096400"/>
            <a:ext cx="1061375" cy="10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64" y="3521233"/>
            <a:ext cx="973155" cy="97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Smiling Fac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4" y="2868513"/>
            <a:ext cx="954439" cy="9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Star-Struc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66" y="5806764"/>
            <a:ext cx="977709" cy="9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3" y="4427831"/>
            <a:ext cx="959771" cy="95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humbs Up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757" y="4467450"/>
            <a:ext cx="1032137" cy="93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72156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5-puntige ster 13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13738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354A5860-D454-4FD4-B664-D173F1EF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" r="3401" b="-173"/>
          <a:stretch/>
        </p:blipFill>
        <p:spPr>
          <a:xfrm>
            <a:off x="297066" y="873320"/>
            <a:ext cx="8428402" cy="5243490"/>
          </a:xfrm>
          <a:prstGeom prst="rect">
            <a:avLst/>
          </a:prstGeom>
        </p:spPr>
      </p:pic>
      <p:sp>
        <p:nvSpPr>
          <p:cNvPr id="21" name="Rechthoek 20"/>
          <p:cNvSpPr/>
          <p:nvPr/>
        </p:nvSpPr>
        <p:spPr>
          <a:xfrm>
            <a:off x="989118" y="66614"/>
            <a:ext cx="772038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1: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 de “motor” van de oorlog stilleggen</a:t>
            </a:r>
          </a:p>
        </p:txBody>
      </p:sp>
      <p:sp>
        <p:nvSpPr>
          <p:cNvPr id="16" name="5-puntige ster 15"/>
          <p:cNvSpPr/>
          <p:nvPr/>
        </p:nvSpPr>
        <p:spPr>
          <a:xfrm>
            <a:off x="8612126" y="-29911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/>
          <p:cNvSpPr txBox="1"/>
          <p:nvPr/>
        </p:nvSpPr>
        <p:spPr>
          <a:xfrm>
            <a:off x="8725468" y="6302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9" name="Rechthoek 8"/>
          <p:cNvSpPr/>
          <p:nvPr/>
        </p:nvSpPr>
        <p:spPr>
          <a:xfrm>
            <a:off x="7166554" y="624804"/>
            <a:ext cx="116410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Kolen</a:t>
            </a:r>
            <a:endParaRPr lang="nl-BE" sz="2400" b="1" dirty="0">
              <a:solidFill>
                <a:srgbClr val="092677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7107890" y="2162181"/>
            <a:ext cx="1058303" cy="83099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+</a:t>
            </a:r>
          </a:p>
          <a:p>
            <a:pPr algn="ctr"/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Staal</a:t>
            </a:r>
            <a:endParaRPr lang="nl-BE" sz="2400" b="1" dirty="0">
              <a:solidFill>
                <a:srgbClr val="092677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F0A42CB-FFC9-479A-9B9B-824C5C47A57F}"/>
              </a:ext>
            </a:extLst>
          </p:cNvPr>
          <p:cNvSpPr/>
          <p:nvPr/>
        </p:nvSpPr>
        <p:spPr>
          <a:xfrm>
            <a:off x="7389216" y="4126400"/>
            <a:ext cx="49564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nl-NL" sz="2800" b="1" dirty="0">
                <a:solidFill>
                  <a:srgbClr val="092677"/>
                </a:solidFill>
                <a:latin typeface="+mn-lt"/>
                <a:ea typeface="Tahoma"/>
                <a:cs typeface="Tahoma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806076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7" name="5-puntige ster 16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216879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-puntige ster 11"/>
          <p:cNvSpPr/>
          <p:nvPr/>
        </p:nvSpPr>
        <p:spPr>
          <a:xfrm>
            <a:off x="8486646" y="26057"/>
            <a:ext cx="630977" cy="56302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8557898" y="153577"/>
            <a:ext cx="49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</a:p>
        </p:txBody>
      </p:sp>
      <p:pic>
        <p:nvPicPr>
          <p:cNvPr id="5" name="Afbeelding 4" descr="Afbeelding met tekst&#10;&#10;Automatisch gegenereerde beschrij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643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9285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2140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74435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1573048" y="1419467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1035967" y="285684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12157" y="1332008"/>
            <a:ext cx="178945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Europese 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quiz </a:t>
            </a:r>
            <a:endParaRPr kumimoji="0" lang="nl-BE" sz="2400" b="1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3165986" y="2265784"/>
            <a:ext cx="3039643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7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818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2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/>
          <p:cNvSpPr txBox="1"/>
          <p:nvPr/>
        </p:nvSpPr>
        <p:spPr>
          <a:xfrm>
            <a:off x="-73152" y="-8378"/>
            <a:ext cx="9217152" cy="7021826"/>
          </a:xfrm>
          <a:prstGeom prst="rect">
            <a:avLst/>
          </a:prstGeom>
          <a:solidFill>
            <a:srgbClr val="0033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state" pitchFamily="2" charset="0"/>
              <a:ea typeface="+mn-ea"/>
              <a:cs typeface="+mn-cs"/>
            </a:endParaRPr>
          </a:p>
        </p:txBody>
      </p:sp>
      <p:sp>
        <p:nvSpPr>
          <p:cNvPr id="2" name="5-puntige ster 1"/>
          <p:cNvSpPr/>
          <p:nvPr/>
        </p:nvSpPr>
        <p:spPr>
          <a:xfrm>
            <a:off x="1040970" y="2871576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5-puntige ster 3"/>
          <p:cNvSpPr/>
          <p:nvPr/>
        </p:nvSpPr>
        <p:spPr>
          <a:xfrm>
            <a:off x="1560888" y="140473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1411869" y="443022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2579670" y="543381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5-puntige ster 7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5559221" y="5452418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5-puntige ster 9"/>
          <p:cNvSpPr/>
          <p:nvPr/>
        </p:nvSpPr>
        <p:spPr>
          <a:xfrm>
            <a:off x="6507995" y="4425699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5-puntige ster 10"/>
          <p:cNvSpPr/>
          <p:nvPr/>
        </p:nvSpPr>
        <p:spPr>
          <a:xfrm>
            <a:off x="6917582" y="3103171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6660232" y="189359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5-puntige ster 12"/>
          <p:cNvSpPr/>
          <p:nvPr/>
        </p:nvSpPr>
        <p:spPr>
          <a:xfrm>
            <a:off x="5652120" y="832444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5-puntige ster 13"/>
          <p:cNvSpPr/>
          <p:nvPr/>
        </p:nvSpPr>
        <p:spPr>
          <a:xfrm>
            <a:off x="4382565" y="18047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5-puntige ster 14"/>
          <p:cNvSpPr/>
          <p:nvPr/>
        </p:nvSpPr>
        <p:spPr>
          <a:xfrm>
            <a:off x="2673921" y="390802"/>
            <a:ext cx="1152128" cy="1008112"/>
          </a:xfrm>
          <a:prstGeom prst="star5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652120" y="84741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6660232" y="1870496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5-puntige ster 17"/>
          <p:cNvSpPr/>
          <p:nvPr/>
        </p:nvSpPr>
        <p:spPr>
          <a:xfrm>
            <a:off x="6910172" y="308241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5-puntige ster 18"/>
          <p:cNvSpPr/>
          <p:nvPr/>
        </p:nvSpPr>
        <p:spPr>
          <a:xfrm>
            <a:off x="6507995" y="441096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5-puntige ster 19"/>
          <p:cNvSpPr/>
          <p:nvPr/>
        </p:nvSpPr>
        <p:spPr>
          <a:xfrm>
            <a:off x="4114726" y="572366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5-puntige ster 20"/>
          <p:cNvSpPr/>
          <p:nvPr/>
        </p:nvSpPr>
        <p:spPr>
          <a:xfrm>
            <a:off x="5559221" y="5457142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5-puntige ster 21"/>
          <p:cNvSpPr/>
          <p:nvPr/>
        </p:nvSpPr>
        <p:spPr>
          <a:xfrm>
            <a:off x="2584874" y="5439953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5-puntige ster 22"/>
          <p:cNvSpPr/>
          <p:nvPr/>
        </p:nvSpPr>
        <p:spPr>
          <a:xfrm>
            <a:off x="1427542" y="4437590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5-puntige ster 24"/>
          <p:cNvSpPr/>
          <p:nvPr/>
        </p:nvSpPr>
        <p:spPr>
          <a:xfrm>
            <a:off x="2673921" y="384984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" name="5-puntige ster 26"/>
          <p:cNvSpPr/>
          <p:nvPr/>
        </p:nvSpPr>
        <p:spPr>
          <a:xfrm>
            <a:off x="1035967" y="2867279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329589" y="227971"/>
            <a:ext cx="269044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Een cadeautje…</a:t>
            </a:r>
          </a:p>
        </p:txBody>
      </p:sp>
      <p:sp>
        <p:nvSpPr>
          <p:cNvPr id="30" name="5-puntige ster 29"/>
          <p:cNvSpPr/>
          <p:nvPr/>
        </p:nvSpPr>
        <p:spPr>
          <a:xfrm>
            <a:off x="1554863" y="1418331"/>
            <a:ext cx="1152128" cy="1008112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3013537" y="2451762"/>
            <a:ext cx="317228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Gefeliciteerd!! Jullie zijn nu echte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EUropa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</a:t>
            </a:r>
            <a:r>
              <a:rPr kumimoji="0" lang="nl-B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Xperts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! </a:t>
            </a:r>
            <a:r>
              <a:rPr kumimoji="0" lang="nl-BE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Wingdings" panose="05000000000000000000" pitchFamily="2" charset="2"/>
              </a:rPr>
              <a:t></a:t>
            </a: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0918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916902" y="647020"/>
            <a:ext cx="541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Een </a:t>
            </a:r>
            <a:r>
              <a:rPr lang="nl-NL" sz="2400" i="1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handleiding</a:t>
            </a:r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voor </a:t>
            </a:r>
            <a:b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400" dirty="0">
                <a:solidFill>
                  <a:srgbClr val="00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 Europese landen</a:t>
            </a:r>
            <a:endParaRPr lang="nl-BE" sz="2400" dirty="0">
              <a:solidFill>
                <a:srgbClr val="003399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3019578" y="1492994"/>
            <a:ext cx="3340979" cy="52322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dirty="0">
                <a:solidFill>
                  <a:srgbClr val="003399"/>
                </a:solidFill>
                <a:latin typeface="+mj-lt"/>
                <a:ea typeface="Tahoma"/>
                <a:cs typeface="Tahoma"/>
              </a:rPr>
              <a:t>= het </a:t>
            </a:r>
            <a:r>
              <a:rPr lang="nl-NL" sz="28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‘VERDRAG’</a:t>
            </a:r>
            <a:endParaRPr lang="nl-BE" sz="2800" b="1" dirty="0">
              <a:solidFill>
                <a:srgbClr val="FFCC00"/>
              </a:solidFill>
              <a:latin typeface="+mj-lt"/>
              <a:ea typeface="Tahoma"/>
              <a:cs typeface="Tahoma"/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8605490" y="6242"/>
            <a:ext cx="539552" cy="512770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/>
          <p:cNvSpPr txBox="1"/>
          <p:nvPr/>
        </p:nvSpPr>
        <p:spPr>
          <a:xfrm>
            <a:off x="8717405" y="92450"/>
            <a:ext cx="27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>
                <a:solidFill>
                  <a:srgbClr val="1306B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1" name="Rechthoek 10"/>
          <p:cNvSpPr/>
          <p:nvPr/>
        </p:nvSpPr>
        <p:spPr>
          <a:xfrm>
            <a:off x="2130714" y="102419"/>
            <a:ext cx="511870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nl-NL" sz="2400" b="1" dirty="0">
                <a:solidFill>
                  <a:srgbClr val="FFCC00"/>
                </a:solidFill>
                <a:latin typeface="+mj-lt"/>
                <a:ea typeface="Tahoma"/>
                <a:cs typeface="Tahoma"/>
              </a:rPr>
              <a:t>Stap 2:</a:t>
            </a:r>
            <a:r>
              <a:rPr lang="nl-NL" sz="2400" b="1" dirty="0">
                <a:solidFill>
                  <a:srgbClr val="FF0000"/>
                </a:solidFill>
                <a:latin typeface="+mj-lt"/>
                <a:ea typeface="Tahoma"/>
                <a:cs typeface="Tahoma"/>
              </a:rPr>
              <a:t> </a:t>
            </a:r>
            <a:r>
              <a:rPr lang="nl-NL" sz="2400" b="1" dirty="0">
                <a:solidFill>
                  <a:srgbClr val="092677"/>
                </a:solidFill>
                <a:latin typeface="+mj-lt"/>
                <a:ea typeface="Tahoma"/>
                <a:cs typeface="Tahoma"/>
              </a:rPr>
              <a:t>spelregels afspreken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53" y="2147636"/>
            <a:ext cx="5246370" cy="37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384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uropAttest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pAttest_Module 4_Secundair onderwijs.pptx" id="{BBB5239B-1E96-4A10-A5B3-0A8351602381}" vid="{D5538EBA-3CC7-4EB2-AFA5-7FC25522DBB6}"/>
    </a:ext>
  </a:extLst>
</a:theme>
</file>

<file path=ppt/theme/theme3.xml><?xml version="1.0" encoding="utf-8"?>
<a:theme xmlns:a="http://schemas.openxmlformats.org/drawingml/2006/main" name="1_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ad7ada-0d23-403f-9f47-4ac83507025c">
      <UserInfo>
        <DisplayName>ROBBEN Lies</DisplayName>
        <AccountId>612</AccountId>
        <AccountType/>
      </UserInfo>
      <UserInfo>
        <DisplayName>JOCHEMS Jeroen</DisplayName>
        <AccountId>23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95FC838A00AA4A9FE8A5D8DAF2797B" ma:contentTypeVersion="4" ma:contentTypeDescription="Een nieuw document maken." ma:contentTypeScope="" ma:versionID="c1cda1f2046b53b8ea713936d494f691">
  <xsd:schema xmlns:xsd="http://www.w3.org/2001/XMLSchema" xmlns:xs="http://www.w3.org/2001/XMLSchema" xmlns:p="http://schemas.microsoft.com/office/2006/metadata/properties" xmlns:ns2="0ddcf4bf-01e6-41ff-965c-4690729d85d6" xmlns:ns3="abad7ada-0d23-403f-9f47-4ac83507025c" targetNamespace="http://schemas.microsoft.com/office/2006/metadata/properties" ma:root="true" ma:fieldsID="cb5894825684b07a9816168a665c242b" ns2:_="" ns3:_="">
    <xsd:import namespace="0ddcf4bf-01e6-41ff-965c-4690729d85d6"/>
    <xsd:import namespace="abad7ada-0d23-403f-9f47-4ac8350702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cf4bf-01e6-41ff-965c-4690729d8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ad7ada-0d23-403f-9f47-4ac83507025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3938AD-0ACF-4AA8-A743-F9570130786C}">
  <ds:schemaRefs>
    <ds:schemaRef ds:uri="http://purl.org/dc/elements/1.1/"/>
    <ds:schemaRef ds:uri="http://schemas.microsoft.com/office/2006/documentManagement/types"/>
    <ds:schemaRef ds:uri="abad7ada-0d23-403f-9f47-4ac83507025c"/>
    <ds:schemaRef ds:uri="http://schemas.openxmlformats.org/package/2006/metadata/core-properties"/>
    <ds:schemaRef ds:uri="0ddcf4bf-01e6-41ff-965c-4690729d85d6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B4D4C40-95B0-4022-AD1F-7B594B8CDE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83B61-2EB8-47A0-AC48-17D48A0418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cf4bf-01e6-41ff-965c-4690729d85d6"/>
    <ds:schemaRef ds:uri="abad7ada-0d23-403f-9f47-4ac8350702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1239</TotalTime>
  <Words>980</Words>
  <Application>Microsoft Office PowerPoint</Application>
  <PresentationFormat>Diavoorstelling (4:3)</PresentationFormat>
  <Paragraphs>316</Paragraphs>
  <Slides>83</Slides>
  <Notes>29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83</vt:i4>
      </vt:variant>
    </vt:vector>
  </HeadingPairs>
  <TitlesOfParts>
    <vt:vector size="99" baseType="lpstr">
      <vt:lpstr>ＭＳ Ｐゴシック</vt:lpstr>
      <vt:lpstr>Arial</vt:lpstr>
      <vt:lpstr>BentonSans-Bold</vt:lpstr>
      <vt:lpstr>BentonSansComp-Medium</vt:lpstr>
      <vt:lpstr>BentonSansCond-Regular</vt:lpstr>
      <vt:lpstr>Calibri</vt:lpstr>
      <vt:lpstr>Interstate</vt:lpstr>
      <vt:lpstr>Lucida Grande</vt:lpstr>
      <vt:lpstr>Segoe UI</vt:lpstr>
      <vt:lpstr>Tahoma</vt:lpstr>
      <vt:lpstr>Times New Roman</vt:lpstr>
      <vt:lpstr>Verdana</vt:lpstr>
      <vt:lpstr>Wingdings</vt:lpstr>
      <vt:lpstr>provincie_antwerpen_ppt_verdana</vt:lpstr>
      <vt:lpstr>EuropAttest</vt:lpstr>
      <vt:lpstr>1_provincie_antwerpen_ppt_verdana</vt:lpstr>
      <vt:lpstr>“EUropa Xpert” … in 100 minuten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PROVANT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JOCHEMS Jeroen</dc:creator>
  <cp:lastModifiedBy>JOCHEMS Jeroen</cp:lastModifiedBy>
  <cp:revision>268</cp:revision>
  <cp:lastPrinted>2019-11-14T12:49:27Z</cp:lastPrinted>
  <dcterms:created xsi:type="dcterms:W3CDTF">2014-03-10T14:34:07Z</dcterms:created>
  <dcterms:modified xsi:type="dcterms:W3CDTF">2023-03-09T10:05:14Z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0x010100FD95FC838A00AA4A9FE8A5D8DAF2797B</vt:lpwstr>
  </property>
  <property fmtid="{D5CDD505-2E9C-101B-9397-08002B2CF9AE}" pid="3" name="AuthorIds_UIVersion_512">
    <vt:lpwstr>23</vt:lpwstr>
  </property>
  <property fmtid="{D5CDD505-2E9C-101B-9397-08002B2CF9AE}" pid="4" name="AuthorIds_UIVersion_1536">
    <vt:lpwstr>23</vt:lpwstr>
  </property>
  <property fmtid="{D5CDD505-2E9C-101B-9397-08002B2CF9AE}" pid="5" name="SharedWithUsers">
    <vt:lpwstr>612;#ROBBEN Lies</vt:lpwstr>
  </property>
</Properties>
</file>