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6858000" cy="9144000" type="screen4x3"/>
  <p:notesSz cx="7104063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" pitchFamily="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Interstat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83" userDrawn="1">
          <p15:clr>
            <a:srgbClr val="A4A3A4"/>
          </p15:clr>
        </p15:guide>
        <p15:guide id="2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C900"/>
    <a:srgbClr val="131313"/>
    <a:srgbClr val="008000"/>
    <a:srgbClr val="0066CC"/>
    <a:srgbClr val="313232"/>
    <a:srgbClr val="D34838"/>
    <a:srgbClr val="4D4D4D"/>
    <a:srgbClr val="C0C0C0"/>
    <a:srgbClr val="C10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8DF987-E325-401F-8DBD-F506CB98FF6C}" v="1" dt="2020-11-04T08:50:57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74" autoAdjust="0"/>
  </p:normalViewPr>
  <p:slideViewPr>
    <p:cSldViewPr showGuides="1">
      <p:cViewPr varScale="1">
        <p:scale>
          <a:sx n="72" d="100"/>
          <a:sy n="72" d="100"/>
        </p:scale>
        <p:origin x="2232" y="67"/>
      </p:cViewPr>
      <p:guideLst>
        <p:guide orient="horz" pos="5383"/>
        <p:guide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n Vervoort" userId="9de44230-f810-4cd9-a514-eac7fc4a7257" providerId="ADAL" clId="{AE18339D-506A-4CC7-932C-3C8D238A3B5A}"/>
    <pc:docChg chg="undo custSel addSld delSld modSld">
      <pc:chgData name="Leen Vervoort" userId="9de44230-f810-4cd9-a514-eac7fc4a7257" providerId="ADAL" clId="{AE18339D-506A-4CC7-932C-3C8D238A3B5A}" dt="2020-10-27T10:58:15.136" v="222" actId="122"/>
      <pc:docMkLst>
        <pc:docMk/>
      </pc:docMkLst>
      <pc:sldChg chg="del">
        <pc:chgData name="Leen Vervoort" userId="9de44230-f810-4cd9-a514-eac7fc4a7257" providerId="ADAL" clId="{AE18339D-506A-4CC7-932C-3C8D238A3B5A}" dt="2020-10-27T10:53:47.497" v="159" actId="2696"/>
        <pc:sldMkLst>
          <pc:docMk/>
          <pc:sldMk cId="0" sldId="260"/>
        </pc:sldMkLst>
      </pc:sldChg>
      <pc:sldChg chg="addSp delSp modSp add">
        <pc:chgData name="Leen Vervoort" userId="9de44230-f810-4cd9-a514-eac7fc4a7257" providerId="ADAL" clId="{AE18339D-506A-4CC7-932C-3C8D238A3B5A}" dt="2020-10-27T10:58:15.136" v="222" actId="122"/>
        <pc:sldMkLst>
          <pc:docMk/>
          <pc:sldMk cId="4007245846" sldId="261"/>
        </pc:sldMkLst>
        <pc:spChg chg="mod">
          <ac:chgData name="Leen Vervoort" userId="9de44230-f810-4cd9-a514-eac7fc4a7257" providerId="ADAL" clId="{AE18339D-506A-4CC7-932C-3C8D238A3B5A}" dt="2020-10-27T10:57:51.511" v="218" actId="1035"/>
          <ac:spMkLst>
            <pc:docMk/>
            <pc:sldMk cId="4007245846" sldId="261"/>
            <ac:spMk id="5" creationId="{00000000-0000-0000-0000-000000000000}"/>
          </ac:spMkLst>
        </pc:spChg>
        <pc:spChg chg="mod">
          <ac:chgData name="Leen Vervoort" userId="9de44230-f810-4cd9-a514-eac7fc4a7257" providerId="ADAL" clId="{AE18339D-506A-4CC7-932C-3C8D238A3B5A}" dt="2020-10-27T10:57:51.511" v="218" actId="1035"/>
          <ac:spMkLst>
            <pc:docMk/>
            <pc:sldMk cId="4007245846" sldId="261"/>
            <ac:spMk id="6" creationId="{00000000-0000-0000-0000-000000000000}"/>
          </ac:spMkLst>
        </pc:spChg>
        <pc:spChg chg="mod">
          <ac:chgData name="Leen Vervoort" userId="9de44230-f810-4cd9-a514-eac7fc4a7257" providerId="ADAL" clId="{AE18339D-506A-4CC7-932C-3C8D238A3B5A}" dt="2020-10-27T10:57:51.511" v="218" actId="1035"/>
          <ac:spMkLst>
            <pc:docMk/>
            <pc:sldMk cId="4007245846" sldId="261"/>
            <ac:spMk id="7" creationId="{00000000-0000-0000-0000-000000000000}"/>
          </ac:spMkLst>
        </pc:spChg>
        <pc:spChg chg="mod">
          <ac:chgData name="Leen Vervoort" userId="9de44230-f810-4cd9-a514-eac7fc4a7257" providerId="ADAL" clId="{AE18339D-506A-4CC7-932C-3C8D238A3B5A}" dt="2020-10-27T10:58:15.136" v="222" actId="122"/>
          <ac:spMkLst>
            <pc:docMk/>
            <pc:sldMk cId="4007245846" sldId="261"/>
            <ac:spMk id="8" creationId="{00000000-0000-0000-0000-000000000000}"/>
          </ac:spMkLst>
        </pc:spChg>
        <pc:spChg chg="mod">
          <ac:chgData name="Leen Vervoort" userId="9de44230-f810-4cd9-a514-eac7fc4a7257" providerId="ADAL" clId="{AE18339D-506A-4CC7-932C-3C8D238A3B5A}" dt="2020-10-27T10:57:13.948" v="209" actId="1076"/>
          <ac:spMkLst>
            <pc:docMk/>
            <pc:sldMk cId="4007245846" sldId="261"/>
            <ac:spMk id="9" creationId="{00000000-0000-0000-0000-000000000000}"/>
          </ac:spMkLst>
        </pc:spChg>
        <pc:spChg chg="mod">
          <ac:chgData name="Leen Vervoort" userId="9de44230-f810-4cd9-a514-eac7fc4a7257" providerId="ADAL" clId="{AE18339D-506A-4CC7-932C-3C8D238A3B5A}" dt="2020-10-27T10:57:51.511" v="218" actId="1035"/>
          <ac:spMkLst>
            <pc:docMk/>
            <pc:sldMk cId="4007245846" sldId="261"/>
            <ac:spMk id="10" creationId="{00000000-0000-0000-0000-000000000000}"/>
          </ac:spMkLst>
        </pc:spChg>
        <pc:spChg chg="mod">
          <ac:chgData name="Leen Vervoort" userId="9de44230-f810-4cd9-a514-eac7fc4a7257" providerId="ADAL" clId="{AE18339D-506A-4CC7-932C-3C8D238A3B5A}" dt="2020-10-27T10:57:51.511" v="218" actId="1035"/>
          <ac:spMkLst>
            <pc:docMk/>
            <pc:sldMk cId="4007245846" sldId="261"/>
            <ac:spMk id="11" creationId="{00000000-0000-0000-0000-000000000000}"/>
          </ac:spMkLst>
        </pc:spChg>
        <pc:spChg chg="del mod">
          <ac:chgData name="Leen Vervoort" userId="9de44230-f810-4cd9-a514-eac7fc4a7257" providerId="ADAL" clId="{AE18339D-506A-4CC7-932C-3C8D238A3B5A}" dt="2020-10-27T10:57:42.165" v="214" actId="478"/>
          <ac:spMkLst>
            <pc:docMk/>
            <pc:sldMk cId="4007245846" sldId="261"/>
            <ac:spMk id="14" creationId="{00000000-0000-0000-0000-000000000000}"/>
          </ac:spMkLst>
        </pc:spChg>
        <pc:spChg chg="mod">
          <ac:chgData name="Leen Vervoort" userId="9de44230-f810-4cd9-a514-eac7fc4a7257" providerId="ADAL" clId="{AE18339D-506A-4CC7-932C-3C8D238A3B5A}" dt="2020-10-27T10:57:51.511" v="218" actId="1035"/>
          <ac:spMkLst>
            <pc:docMk/>
            <pc:sldMk cId="4007245846" sldId="261"/>
            <ac:spMk id="16" creationId="{00000000-0000-0000-0000-000000000000}"/>
          </ac:spMkLst>
        </pc:spChg>
        <pc:spChg chg="mod">
          <ac:chgData name="Leen Vervoort" userId="9de44230-f810-4cd9-a514-eac7fc4a7257" providerId="ADAL" clId="{AE18339D-506A-4CC7-932C-3C8D238A3B5A}" dt="2020-10-27T10:57:59.316" v="219" actId="14100"/>
          <ac:spMkLst>
            <pc:docMk/>
            <pc:sldMk cId="4007245846" sldId="261"/>
            <ac:spMk id="20" creationId="{00000000-0000-0000-0000-000000000000}"/>
          </ac:spMkLst>
        </pc:spChg>
        <pc:spChg chg="add mod">
          <ac:chgData name="Leen Vervoort" userId="9de44230-f810-4cd9-a514-eac7fc4a7257" providerId="ADAL" clId="{AE18339D-506A-4CC7-932C-3C8D238A3B5A}" dt="2020-10-27T10:58:05.678" v="221" actId="1036"/>
          <ac:spMkLst>
            <pc:docMk/>
            <pc:sldMk cId="4007245846" sldId="261"/>
            <ac:spMk id="21" creationId="{E52F951B-7913-49DE-BB4A-E73941990273}"/>
          </ac:spMkLst>
        </pc:spChg>
        <pc:picChg chg="add mod">
          <ac:chgData name="Leen Vervoort" userId="9de44230-f810-4cd9-a514-eac7fc4a7257" providerId="ADAL" clId="{AE18339D-506A-4CC7-932C-3C8D238A3B5A}" dt="2020-10-27T10:58:05.678" v="221" actId="1036"/>
          <ac:picMkLst>
            <pc:docMk/>
            <pc:sldMk cId="4007245846" sldId="261"/>
            <ac:picMk id="3" creationId="{BEE72B8E-6D59-4C65-83F9-BDBE48C1AA7F}"/>
          </ac:picMkLst>
        </pc:picChg>
        <pc:picChg chg="del">
          <ac:chgData name="Leen Vervoort" userId="9de44230-f810-4cd9-a514-eac7fc4a7257" providerId="ADAL" clId="{AE18339D-506A-4CC7-932C-3C8D238A3B5A}" dt="2020-10-27T10:41:05.203" v="1" actId="478"/>
          <ac:picMkLst>
            <pc:docMk/>
            <pc:sldMk cId="4007245846" sldId="261"/>
            <ac:picMk id="4" creationId="{00000000-0000-0000-0000-000000000000}"/>
          </ac:picMkLst>
        </pc:picChg>
        <pc:picChg chg="mod">
          <ac:chgData name="Leen Vervoort" userId="9de44230-f810-4cd9-a514-eac7fc4a7257" providerId="ADAL" clId="{AE18339D-506A-4CC7-932C-3C8D238A3B5A}" dt="2020-10-27T10:57:51.511" v="218" actId="1035"/>
          <ac:picMkLst>
            <pc:docMk/>
            <pc:sldMk cId="4007245846" sldId="261"/>
            <ac:picMk id="12" creationId="{00000000-0000-0000-0000-000000000000}"/>
          </ac:picMkLst>
        </pc:picChg>
        <pc:picChg chg="mod">
          <ac:chgData name="Leen Vervoort" userId="9de44230-f810-4cd9-a514-eac7fc4a7257" providerId="ADAL" clId="{AE18339D-506A-4CC7-932C-3C8D238A3B5A}" dt="2020-10-27T10:57:51.511" v="218" actId="1035"/>
          <ac:picMkLst>
            <pc:docMk/>
            <pc:sldMk cId="4007245846" sldId="261"/>
            <ac:picMk id="13" creationId="{00000000-0000-0000-0000-000000000000}"/>
          </ac:picMkLst>
        </pc:picChg>
        <pc:picChg chg="mod">
          <ac:chgData name="Leen Vervoort" userId="9de44230-f810-4cd9-a514-eac7fc4a7257" providerId="ADAL" clId="{AE18339D-506A-4CC7-932C-3C8D238A3B5A}" dt="2020-10-27T10:57:51.511" v="218" actId="1035"/>
          <ac:picMkLst>
            <pc:docMk/>
            <pc:sldMk cId="4007245846" sldId="261"/>
            <ac:picMk id="15" creationId="{00000000-0000-0000-0000-000000000000}"/>
          </ac:picMkLst>
        </pc:picChg>
        <pc:picChg chg="mod">
          <ac:chgData name="Leen Vervoort" userId="9de44230-f810-4cd9-a514-eac7fc4a7257" providerId="ADAL" clId="{AE18339D-506A-4CC7-932C-3C8D238A3B5A}" dt="2020-10-27T10:57:51.511" v="218" actId="1035"/>
          <ac:picMkLst>
            <pc:docMk/>
            <pc:sldMk cId="4007245846" sldId="261"/>
            <ac:picMk id="17" creationId="{F4B9B47B-D005-4C45-9994-5090916D04BA}"/>
          </ac:picMkLst>
        </pc:picChg>
        <pc:picChg chg="mod">
          <ac:chgData name="Leen Vervoort" userId="9de44230-f810-4cd9-a514-eac7fc4a7257" providerId="ADAL" clId="{AE18339D-506A-4CC7-932C-3C8D238A3B5A}" dt="2020-10-27T10:57:51.511" v="218" actId="1035"/>
          <ac:picMkLst>
            <pc:docMk/>
            <pc:sldMk cId="4007245846" sldId="261"/>
            <ac:picMk id="18" creationId="{00000000-0000-0000-0000-000000000000}"/>
          </ac:picMkLst>
        </pc:picChg>
        <pc:picChg chg="mod">
          <ac:chgData name="Leen Vervoort" userId="9de44230-f810-4cd9-a514-eac7fc4a7257" providerId="ADAL" clId="{AE18339D-506A-4CC7-932C-3C8D238A3B5A}" dt="2020-10-27T10:57:51.511" v="218" actId="1035"/>
          <ac:picMkLst>
            <pc:docMk/>
            <pc:sldMk cId="4007245846" sldId="261"/>
            <ac:picMk id="19" creationId="{00000000-0000-0000-0000-000000000000}"/>
          </ac:picMkLst>
        </pc:picChg>
        <pc:picChg chg="add mod ord modCrop">
          <ac:chgData name="Leen Vervoort" userId="9de44230-f810-4cd9-a514-eac7fc4a7257" providerId="ADAL" clId="{AE18339D-506A-4CC7-932C-3C8D238A3B5A}" dt="2020-10-27T10:55:56.513" v="176" actId="167"/>
          <ac:picMkLst>
            <pc:docMk/>
            <pc:sldMk cId="4007245846" sldId="261"/>
            <ac:picMk id="23" creationId="{AE4B5B4E-CC66-4EF1-8CAC-EB9B6F86434D}"/>
          </ac:picMkLst>
        </pc:picChg>
      </pc:sldChg>
    </pc:docChg>
  </pc:docChgLst>
  <pc:docChgLst>
    <pc:chgData name="Leen Vervoort" userId="9de44230-f810-4cd9-a514-eac7fc4a7257" providerId="ADAL" clId="{C58DF987-E325-401F-8DBD-F506CB98FF6C}"/>
    <pc:docChg chg="modSld modNotesMaster modHandout">
      <pc:chgData name="Leen Vervoort" userId="9de44230-f810-4cd9-a514-eac7fc4a7257" providerId="ADAL" clId="{C58DF987-E325-401F-8DBD-F506CB98FF6C}" dt="2020-11-04T08:53:23.301" v="4" actId="1036"/>
      <pc:docMkLst>
        <pc:docMk/>
      </pc:docMkLst>
      <pc:sldChg chg="modSp modNotes">
        <pc:chgData name="Leen Vervoort" userId="9de44230-f810-4cd9-a514-eac7fc4a7257" providerId="ADAL" clId="{C58DF987-E325-401F-8DBD-F506CB98FF6C}" dt="2020-11-04T08:53:23.301" v="4" actId="1036"/>
        <pc:sldMkLst>
          <pc:docMk/>
          <pc:sldMk cId="4007245846" sldId="261"/>
        </pc:sldMkLst>
        <pc:picChg chg="mod">
          <ac:chgData name="Leen Vervoort" userId="9de44230-f810-4cd9-a514-eac7fc4a7257" providerId="ADAL" clId="{C58DF987-E325-401F-8DBD-F506CB98FF6C}" dt="2020-11-04T08:53:23.301" v="4" actId="1036"/>
          <ac:picMkLst>
            <pc:docMk/>
            <pc:sldMk cId="4007245846" sldId="261"/>
            <ac:picMk id="19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0"/>
          </a:xfrm>
          <a:prstGeom prst="rect">
            <a:avLst/>
          </a:prstGeom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0"/>
          </a:xfrm>
          <a:prstGeom prst="rect">
            <a:avLst/>
          </a:prstGeom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869AE9-FC2E-2046-9707-1D571462B6F0}" type="datetime1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1730"/>
          </a:xfrm>
          <a:prstGeom prst="rect">
            <a:avLst/>
          </a:prstGeom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2C2340-759C-CE45-ACF4-952947D46C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8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2963" y="768350"/>
            <a:ext cx="28781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2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/>
              <a:t>Click to edit Master text styles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7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7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BEB00FD0-4D9A-CB47-9B17-F96CFF1570E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001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EC34-C039-4049-9461-03603C02174A}" type="slidenum">
              <a:rPr lang="nl-BE"/>
              <a:pPr/>
              <a:t>1</a:t>
            </a:fld>
            <a:endParaRPr lang="nl-B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68350"/>
            <a:ext cx="2878137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40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609601"/>
            <a:ext cx="6172200" cy="77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625600"/>
            <a:ext cx="61722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 18pt</a:t>
            </a:r>
          </a:p>
          <a:p>
            <a:pPr lvl="1"/>
            <a:r>
              <a:rPr lang="en-US" dirty="0"/>
              <a:t>Second level 16pt</a:t>
            </a:r>
          </a:p>
          <a:p>
            <a:pPr lvl="2"/>
            <a:r>
              <a:rPr lang="en-US" dirty="0"/>
              <a:t>Third level 14pt</a:t>
            </a:r>
          </a:p>
          <a:p>
            <a:pPr lvl="3"/>
            <a:r>
              <a:rPr lang="en-US" dirty="0"/>
              <a:t>Fourth level 12pt</a:t>
            </a:r>
          </a:p>
          <a:p>
            <a:pPr lvl="4"/>
            <a:r>
              <a:rPr lang="en-US" dirty="0" err="1"/>
              <a:t>Fith</a:t>
            </a:r>
            <a:r>
              <a:rPr lang="en-US" dirty="0"/>
              <a:t> level 10 pt</a:t>
            </a:r>
          </a:p>
          <a:p>
            <a:pPr lvl="5"/>
            <a:r>
              <a:rPr lang="en-US" dirty="0"/>
              <a:t> </a:t>
            </a:r>
            <a:r>
              <a:rPr lang="en-US" dirty="0" err="1"/>
              <a:t>Sixt</a:t>
            </a:r>
            <a:r>
              <a:rPr lang="en-US" dirty="0"/>
              <a:t> level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none">
          <a:solidFill>
            <a:schemeClr val="accent1"/>
          </a:solidFill>
          <a:latin typeface="Verdana"/>
          <a:ea typeface="ＭＳ Ｐゴシック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rgbClr val="C10C21"/>
          </a:solidFill>
          <a:latin typeface="BentonSansComp-Medium" pitchFamily="-108" charset="0"/>
          <a:ea typeface="ＭＳ Ｐゴシック" charset="-128"/>
          <a:cs typeface="ＭＳ Ｐゴシック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AF0F10"/>
          </a:solidFill>
          <a:latin typeface="Interstate" pitchFamily="2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AF0F10"/>
          </a:solidFill>
          <a:latin typeface="Interstate" pitchFamily="2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AF0F10"/>
          </a:solidFill>
          <a:latin typeface="Interstate" pitchFamily="2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AF0F10"/>
          </a:solidFill>
          <a:latin typeface="Interstate" pitchFamily="2" charset="0"/>
        </a:defRPr>
      </a:lvl9pPr>
    </p:titleStyle>
    <p:bodyStyle>
      <a:lvl1pPr marL="287859" indent="-287859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20000"/>
        <a:buFont typeface="Arial"/>
        <a:buChar char="•"/>
        <a:defRPr>
          <a:solidFill>
            <a:schemeClr val="tx2"/>
          </a:solidFill>
          <a:latin typeface="Verdana"/>
          <a:ea typeface="ＭＳ Ｐゴシック" charset="-128"/>
          <a:cs typeface="Verdana"/>
        </a:defRPr>
      </a:lvl1pPr>
      <a:lvl2pPr marL="527037" indent="-23917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/>
        <a:buChar char="•"/>
        <a:defRPr sz="2133">
          <a:solidFill>
            <a:schemeClr val="tx2"/>
          </a:solidFill>
          <a:latin typeface="Verdana"/>
          <a:ea typeface="ＭＳ Ｐゴシック" charset="-128"/>
          <a:cs typeface="Verdana"/>
        </a:defRPr>
      </a:lvl2pPr>
      <a:lvl3pPr marL="766214" indent="-239178" algn="l" rtl="0" eaLnBrk="1" fontAlgn="base" hangingPunct="1">
        <a:spcBef>
          <a:spcPts val="667"/>
        </a:spcBef>
        <a:spcAft>
          <a:spcPct val="0"/>
        </a:spcAft>
        <a:buClr>
          <a:srgbClr val="4D4D4D"/>
        </a:buClr>
        <a:buFont typeface="Arial"/>
        <a:buChar char="•"/>
        <a:defRPr sz="1867">
          <a:solidFill>
            <a:schemeClr val="tx2"/>
          </a:solidFill>
          <a:latin typeface="Verdana"/>
          <a:ea typeface="ＭＳ Ｐゴシック" charset="-128"/>
          <a:cs typeface="Verdana"/>
        </a:defRPr>
      </a:lvl3pPr>
      <a:lvl4pPr marL="1199970" indent="-239178" algn="l" rtl="0" eaLnBrk="1" fontAlgn="base" hangingPunct="1">
        <a:spcBef>
          <a:spcPts val="933"/>
        </a:spcBef>
        <a:spcAft>
          <a:spcPct val="0"/>
        </a:spcAft>
        <a:buClr>
          <a:srgbClr val="4D4D4D"/>
        </a:buClr>
        <a:buFont typeface="Arial"/>
        <a:buChar char="•"/>
        <a:defRPr sz="1600">
          <a:solidFill>
            <a:schemeClr val="tx2"/>
          </a:solidFill>
          <a:latin typeface="Verdana"/>
          <a:ea typeface="ＭＳ Ｐゴシック" charset="-128"/>
          <a:cs typeface="Verdana"/>
        </a:defRPr>
      </a:lvl4pPr>
      <a:lvl5pPr marL="1439964" indent="-239178" algn="l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/>
        <a:buChar char="•"/>
        <a:defRPr sz="1333">
          <a:solidFill>
            <a:schemeClr val="tx2"/>
          </a:solidFill>
          <a:latin typeface="Verdana"/>
          <a:ea typeface="ＭＳ Ｐゴシック" charset="-128"/>
          <a:cs typeface="Verdana"/>
        </a:defRPr>
      </a:lvl5pPr>
      <a:lvl6pPr marL="1919952" indent="-30479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1333" baseline="0">
          <a:solidFill>
            <a:schemeClr val="tx2"/>
          </a:solidFill>
          <a:latin typeface="+mn-lt"/>
          <a:ea typeface="ＭＳ Ｐゴシック" charset="-128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Tx/>
        <a:buNone/>
        <a:defRPr sz="2667">
          <a:solidFill>
            <a:schemeClr val="tx1"/>
          </a:solidFill>
          <a:latin typeface="+mn-lt"/>
          <a:ea typeface="ＭＳ Ｐゴシック" charset="-128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667">
          <a:solidFill>
            <a:schemeClr val="tx1"/>
          </a:solidFill>
          <a:latin typeface="+mn-lt"/>
          <a:ea typeface="ＭＳ Ｐゴシック" charset="-128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AF0F10"/>
        </a:buClr>
        <a:buFont typeface="Arial" charset="0"/>
        <a:buChar char="»"/>
        <a:defRPr sz="2667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hyperlink" Target="mailto:info@hooibeekhoeve.be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fgeronde rechthoek 21"/>
          <p:cNvSpPr/>
          <p:nvPr/>
        </p:nvSpPr>
        <p:spPr>
          <a:xfrm>
            <a:off x="523563" y="7164288"/>
            <a:ext cx="6028644" cy="187220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3" name="Afbeelding 22" descr="Afbeelding met buiten, plant, boom, palm&#10;&#10;Automatisch gegenereerde beschrijving">
            <a:extLst>
              <a:ext uri="{FF2B5EF4-FFF2-40B4-BE49-F238E27FC236}">
                <a16:creationId xmlns:a16="http://schemas.microsoft.com/office/drawing/2014/main" id="{AE4B5B4E-CC66-4EF1-8CAC-EB9B6F864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9984" b="29983"/>
          <a:stretch/>
        </p:blipFill>
        <p:spPr>
          <a:xfrm>
            <a:off x="0" y="3371"/>
            <a:ext cx="6858000" cy="2287465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523563" y="5768117"/>
            <a:ext cx="6028644" cy="11698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fgeronde rechthoek 5"/>
          <p:cNvSpPr/>
          <p:nvPr/>
        </p:nvSpPr>
        <p:spPr>
          <a:xfrm>
            <a:off x="498074" y="3846592"/>
            <a:ext cx="6028644" cy="1695246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fgeronde rechthoek 6"/>
          <p:cNvSpPr/>
          <p:nvPr/>
        </p:nvSpPr>
        <p:spPr>
          <a:xfrm>
            <a:off x="510987" y="2483768"/>
            <a:ext cx="6028644" cy="1169892"/>
          </a:xfrm>
          <a:prstGeom prst="roundRect">
            <a:avLst/>
          </a:prstGeom>
          <a:solidFill>
            <a:srgbClr val="E4C900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15955" y="1468816"/>
            <a:ext cx="5992881" cy="59931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cap="none" baseline="0">
                <a:solidFill>
                  <a:schemeClr val="accent1"/>
                </a:solidFill>
                <a:latin typeface="Verdana"/>
                <a:ea typeface="ＭＳ Ｐゴシック" charset="-128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C10C21"/>
                </a:solidFill>
                <a:latin typeface="BentonSansComp-Medium" pitchFamily="-108" charset="0"/>
                <a:ea typeface="ＭＳ Ｐゴシック" charset="-128"/>
                <a:cs typeface="ＭＳ Ｐゴシック" charset="-128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AF0F10"/>
                </a:solidFill>
                <a:latin typeface="Interstate" pitchFamily="2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AF0F10"/>
                </a:solidFill>
                <a:latin typeface="Interstate" pitchFamily="2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AF0F10"/>
                </a:solidFill>
                <a:latin typeface="Interstate" pitchFamily="2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AF0F10"/>
                </a:solidFill>
                <a:latin typeface="Interstate" pitchFamily="2" charset="0"/>
              </a:defRPr>
            </a:lvl9pPr>
          </a:lstStyle>
          <a:p>
            <a:pPr algn="ctr"/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voor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Antwerpse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sorghumtelers</a:t>
            </a:r>
            <a:r>
              <a:rPr lang="en-US" i="1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75648" y="220821"/>
            <a:ext cx="5992881" cy="8586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20000"/>
              <a:buFontTx/>
              <a:buNone/>
              <a:tabLst/>
              <a:defRPr sz="3600" b="1" baseline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defRPr>
            </a:lvl1pPr>
            <a:lvl2pPr marL="527037" indent="-2391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defRPr sz="2133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2pPr>
            <a:lvl3pPr marL="766214" indent="-239178" algn="l" rtl="0" eaLnBrk="1" fontAlgn="base" hangingPunct="1">
              <a:spcBef>
                <a:spcPts val="667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867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3pPr>
            <a:lvl4pPr marL="1199970" indent="-239178" algn="l" rtl="0" eaLnBrk="1" fontAlgn="base" hangingPunct="1">
              <a:spcBef>
                <a:spcPts val="933"/>
              </a:spcBef>
              <a:spcAft>
                <a:spcPct val="0"/>
              </a:spcAft>
              <a:buClr>
                <a:srgbClr val="4D4D4D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4pPr>
            <a:lvl5pPr marL="1439964" indent="-23917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1333">
                <a:solidFill>
                  <a:schemeClr val="tx2"/>
                </a:solidFill>
                <a:latin typeface="Verdana"/>
                <a:ea typeface="ＭＳ Ｐゴシック" charset="-128"/>
                <a:cs typeface="Verdana"/>
              </a:defRPr>
            </a:lvl5pPr>
            <a:lvl6pPr marL="191995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/>
              <a:buChar char="•"/>
              <a:defRPr sz="1333" baseline="0">
                <a:solidFill>
                  <a:schemeClr val="tx2"/>
                </a:solidFill>
                <a:latin typeface="+mn-lt"/>
                <a:ea typeface="ＭＳ Ｐゴシック" charset="-128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Tx/>
              <a:buNone/>
              <a:defRPr sz="2667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667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0F10"/>
              </a:buClr>
              <a:buFont typeface="Arial" charset="0"/>
              <a:buChar char="»"/>
              <a:defRPr sz="2667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algn="ctr"/>
            <a:r>
              <a:rPr lang="en-US" kern="0" dirty="0" err="1"/>
              <a:t>Laat</a:t>
            </a:r>
            <a:r>
              <a:rPr lang="en-US" kern="0" dirty="0"/>
              <a:t> je sorghum </a:t>
            </a:r>
            <a:r>
              <a:rPr lang="en-US" kern="0" dirty="0" err="1"/>
              <a:t>ontleden</a:t>
            </a:r>
            <a:r>
              <a:rPr lang="en-US" kern="0" dirty="0"/>
              <a:t> op </a:t>
            </a:r>
            <a:r>
              <a:rPr lang="en-US" kern="0" dirty="0" err="1"/>
              <a:t>voederwaarde</a:t>
            </a:r>
            <a:endParaRPr lang="en-US" kern="0" dirty="0"/>
          </a:p>
        </p:txBody>
      </p:sp>
      <p:sp>
        <p:nvSpPr>
          <p:cNvPr id="10" name="Tekstvak 9"/>
          <p:cNvSpPr txBox="1"/>
          <p:nvPr/>
        </p:nvSpPr>
        <p:spPr>
          <a:xfrm>
            <a:off x="1783462" y="2613485"/>
            <a:ext cx="4768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400" dirty="0">
                <a:latin typeface="Cambria" panose="02040503050406030204" pitchFamily="18" charset="0"/>
                <a:ea typeface="Cambria" panose="02040503050406030204" pitchFamily="18" charset="0"/>
              </a:rPr>
              <a:t>Je bent landbouwer in de provincie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 Antwerpen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Je teelt of vervoedert sorghum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De sorghum kan apart bemonsterd worden </a:t>
            </a:r>
            <a:b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(apart ingekuild of in zichtbare laag in de kuil)</a:t>
            </a:r>
            <a:endParaRPr lang="nl-B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783461" y="3898543"/>
            <a:ext cx="47687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Sorghum biedt voordelen in de </a:t>
            </a:r>
            <a:r>
              <a:rPr lang="nl-BE" sz="14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teeltrotatie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 en heeft potentieel als </a:t>
            </a:r>
            <a:r>
              <a:rPr lang="nl-BE" sz="14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droogtetolerant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 voedergewas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4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Kennis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 rond de teelt en vervoederen van in onze regio geteelde sorghum  is nog beperkt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Verzamelde gegevens over </a:t>
            </a:r>
            <a:r>
              <a:rPr lang="nl-BE" sz="14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voederwaarde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 van sorghum zijn een meerwaarde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400" b="1" baseline="0" dirty="0">
                <a:latin typeface="Cambria" panose="02040503050406030204" pitchFamily="18" charset="0"/>
                <a:ea typeface="Cambria" panose="02040503050406030204" pitchFamily="18" charset="0"/>
              </a:rPr>
              <a:t>Uitwisseling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 van kennis en ervaringen zijn een plus</a:t>
            </a:r>
          </a:p>
        </p:txBody>
      </p:sp>
      <p:pic>
        <p:nvPicPr>
          <p:cNvPr id="12" name="Picture 4" descr="Free Shield Icon Glyph &amp; Download free icons for commercial 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3" y="2613485"/>
            <a:ext cx="877791" cy="87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ree Like Icon Glyph &amp; Download free icons for commercial 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0" y="4079552"/>
            <a:ext cx="793075" cy="7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Free Compose Icon Glyph &amp; Download free icons for commercial 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0" y="5923711"/>
            <a:ext cx="750538" cy="75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/>
          <p:cNvSpPr txBox="1"/>
          <p:nvPr/>
        </p:nvSpPr>
        <p:spPr>
          <a:xfrm>
            <a:off x="1873475" y="5819824"/>
            <a:ext cx="467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nl-BE" sz="1400" dirty="0">
                <a:latin typeface="Cambria" panose="02040503050406030204" pitchFamily="18" charset="0"/>
                <a:ea typeface="Cambria" panose="02040503050406030204" pitchFamily="18" charset="0"/>
              </a:rPr>
              <a:t>Meld je aan voor ‘voederwaarde sorghum’ via mail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info@hooibeekhoeve.be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 of telefonisch op 014 85 27 07.</a:t>
            </a:r>
            <a:b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Geef je bedrijfsnaam, adres, telefoonnummer en/of mailadres op.  Wij contacteren je voor de </a:t>
            </a:r>
            <a:r>
              <a:rPr lang="nl-BE" sz="1400" baseline="0" dirty="0" err="1">
                <a:latin typeface="Cambria" panose="02040503050406030204" pitchFamily="18" charset="0"/>
                <a:ea typeface="Cambria" panose="02040503050406030204" pitchFamily="18" charset="0"/>
              </a:rPr>
              <a:t>staalname</a:t>
            </a:r>
            <a:r>
              <a:rPr lang="nl-BE" sz="1400" baseline="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nl-BE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4B9B47B-D005-4C45-9994-5090916D04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6300" y="7387323"/>
            <a:ext cx="1415418" cy="58177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2" b="23121"/>
          <a:stretch/>
        </p:blipFill>
        <p:spPr>
          <a:xfrm>
            <a:off x="3862539" y="7380312"/>
            <a:ext cx="2334677" cy="64807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E52F951B-7913-49DE-BB4A-E73941990273}"/>
              </a:ext>
            </a:extLst>
          </p:cNvPr>
          <p:cNvSpPr txBox="1"/>
          <p:nvPr/>
        </p:nvSpPr>
        <p:spPr>
          <a:xfrm>
            <a:off x="3862539" y="8330594"/>
            <a:ext cx="247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dirty="0">
                <a:latin typeface="Cambria" panose="02040503050406030204" pitchFamily="18" charset="0"/>
                <a:ea typeface="Cambria" panose="02040503050406030204" pitchFamily="18" charset="0"/>
              </a:rPr>
              <a:t>met steun van ‘Subsidiekorf Landbouw ‘ van de Provincie Antwerpen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1" b="17299"/>
          <a:stretch/>
        </p:blipFill>
        <p:spPr>
          <a:xfrm>
            <a:off x="2078685" y="8244407"/>
            <a:ext cx="1783854" cy="504057"/>
          </a:xfrm>
          <a:prstGeom prst="rect">
            <a:avLst/>
          </a:prstGeom>
        </p:spPr>
      </p:pic>
      <p:pic>
        <p:nvPicPr>
          <p:cNvPr id="1028" name="Picture 4" descr="Hand Finance Money Hands Euro Comments - Euro Symbol (980x950), Png Downloa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8" y="8252208"/>
            <a:ext cx="522395" cy="5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menwerking handen in zwart-wi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65" y="7361316"/>
            <a:ext cx="643723" cy="64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45846"/>
      </p:ext>
    </p:extLst>
  </p:cSld>
  <p:clrMapOvr>
    <a:masterClrMapping/>
  </p:clrMapOvr>
</p:sld>
</file>

<file path=ppt/theme/theme1.xml><?xml version="1.0" encoding="utf-8"?>
<a:theme xmlns:a="http://schemas.openxmlformats.org/drawingml/2006/main" name="provincie_antwerpen_ppt_verdana">
  <a:themeElements>
    <a:clrScheme name="Provant colours">
      <a:dk1>
        <a:srgbClr val="000000"/>
      </a:dk1>
      <a:lt1>
        <a:sysClr val="window" lastClr="FFFFFF"/>
      </a:lt1>
      <a:dk2>
        <a:srgbClr val="53565A"/>
      </a:dk2>
      <a:lt2>
        <a:srgbClr val="BBBCBC"/>
      </a:lt2>
      <a:accent1>
        <a:srgbClr val="572932"/>
      </a:accent1>
      <a:accent2>
        <a:srgbClr val="E4002B"/>
      </a:accent2>
      <a:accent3>
        <a:srgbClr val="A6192E"/>
      </a:accent3>
      <a:accent4>
        <a:srgbClr val="861F41"/>
      </a:accent4>
      <a:accent5>
        <a:srgbClr val="E35205"/>
      </a:accent5>
      <a:accent6>
        <a:srgbClr val="DB3EB1"/>
      </a:accent6>
      <a:hlink>
        <a:srgbClr val="000000"/>
      </a:hlink>
      <a:folHlink>
        <a:srgbClr val="E0457B"/>
      </a:folHlink>
    </a:clrScheme>
    <a:fontScheme name="ProvantVerdana">
      <a:majorFont>
        <a:latin typeface="Verdana"/>
        <a:ea typeface=""/>
        <a:cs typeface=""/>
        <a:font script="Jpan" typeface="ＭＳ ゴシック"/>
      </a:majorFont>
      <a:minorFont>
        <a:latin typeface="Verdana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master_ge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ge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ge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tel presentatie3_4.pptx" id="{A62FB7CC-4CE8-49B8-B6B0-E5A25DD93F42}" vid="{13B1E3E6-E282-4A93-A51C-759B049FC1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317ca7-d09c-4383-b79e-4295039e30ad">
      <UserInfo>
        <DisplayName>Leen Vervoort</DisplayName>
        <AccountId>20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FA6DD057170A42A972DCD520754BFC" ma:contentTypeVersion="14" ma:contentTypeDescription="Create a new document." ma:contentTypeScope="" ma:versionID="dd8b48ca5707353f5edb5c69cd352bc4">
  <xsd:schema xmlns:xsd="http://www.w3.org/2001/XMLSchema" xmlns:xs="http://www.w3.org/2001/XMLSchema" xmlns:p="http://schemas.microsoft.com/office/2006/metadata/properties" xmlns:ns2="2c5d4bd1-6e5f-46d5-a974-62d743a4a52c" xmlns:ns3="90317ca7-d09c-4383-b79e-4295039e30ad" targetNamespace="http://schemas.microsoft.com/office/2006/metadata/properties" ma:root="true" ma:fieldsID="2764d4487fd28338864c4b82d6d3d495" ns2:_="" ns3:_="">
    <xsd:import namespace="2c5d4bd1-6e5f-46d5-a974-62d743a4a52c"/>
    <xsd:import namespace="90317ca7-d09c-4383-b79e-4295039e30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d4bd1-6e5f-46d5-a974-62d743a4a5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17ca7-d09c-4383-b79e-4295039e30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4C7452-C736-48C7-B053-D41BAE498990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2c5d4bd1-6e5f-46d5-a974-62d743a4a52c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90317ca7-d09c-4383-b79e-4295039e30a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786FCA-BB57-4A68-AC80-55EE2C20B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5d4bd1-6e5f-46d5-a974-62d743a4a52c"/>
    <ds:schemaRef ds:uri="90317ca7-d09c-4383-b79e-4295039e30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E3636-2B17-4C24-A71E-638D7175B0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provincie_antwerpen_ppt_verdana</Template>
  <TotalTime>111</TotalTime>
  <Words>133</Words>
  <Application>Microsoft Office PowerPoint</Application>
  <PresentationFormat>Diavoorstelling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BentonSansComp-Medium</vt:lpstr>
      <vt:lpstr>Cambria</vt:lpstr>
      <vt:lpstr>Interstate</vt:lpstr>
      <vt:lpstr>Verdana</vt:lpstr>
      <vt:lpstr>Wingdings</vt:lpstr>
      <vt:lpstr>provincie_antwerpen_ppt_verdana</vt:lpstr>
      <vt:lpstr>PowerPoint-presentatie</vt:lpstr>
    </vt:vector>
  </TitlesOfParts>
  <Company>Provincie Antwerpen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</dc:title>
  <dc:creator>SCHELLEKENS An</dc:creator>
  <cp:lastModifiedBy>DRUART Valerie</cp:lastModifiedBy>
  <cp:revision>12</cp:revision>
  <cp:lastPrinted>2020-10-22T23:50:49Z</cp:lastPrinted>
  <dcterms:created xsi:type="dcterms:W3CDTF">2020-10-22T22:55:52Z</dcterms:created>
  <dcterms:modified xsi:type="dcterms:W3CDTF">2020-11-12T10:26:12Z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0x010100F0FA6DD057170A42A972DCD520754BFC</vt:lpwstr>
  </property>
</Properties>
</file>