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44" r:id="rId2"/>
    <p:sldMasterId id="2147483649" r:id="rId3"/>
  </p:sldMasterIdLst>
  <p:notesMasterIdLst>
    <p:notesMasterId r:id="rId20"/>
  </p:notesMasterIdLst>
  <p:sldIdLst>
    <p:sldId id="272" r:id="rId4"/>
    <p:sldId id="271" r:id="rId5"/>
    <p:sldId id="270" r:id="rId6"/>
    <p:sldId id="269" r:id="rId7"/>
    <p:sldId id="268" r:id="rId8"/>
    <p:sldId id="267" r:id="rId9"/>
    <p:sldId id="266" r:id="rId10"/>
    <p:sldId id="265" r:id="rId11"/>
    <p:sldId id="264" r:id="rId12"/>
    <p:sldId id="263" r:id="rId13"/>
    <p:sldId id="262" r:id="rId14"/>
    <p:sldId id="261" r:id="rId15"/>
    <p:sldId id="260" r:id="rId16"/>
    <p:sldId id="259" r:id="rId17"/>
    <p:sldId id="258" r:id="rId18"/>
    <p:sldId id="257"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7447C-F9A1-BF5A-DDE4-2A100BA6DDFF}" v="17" dt="2023-10-02T07:23:50.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2A553-A30D-489C-8ED7-FBEB4B6A2037}" type="datetimeFigureOut">
              <a:t>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FF44E-676A-4068-8451-8A88F481F742}" type="slidenum">
              <a:t>‹#›</a:t>
            </a:fld>
            <a:endParaRPr lang="en-US"/>
          </a:p>
        </p:txBody>
      </p:sp>
    </p:spTree>
    <p:extLst>
      <p:ext uri="{BB962C8B-B14F-4D97-AF65-F5344CB8AC3E}">
        <p14:creationId xmlns:p14="http://schemas.microsoft.com/office/powerpoint/2010/main" val="142942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notes"/>
          <p:cNvSpPr txBox="1">
            <a:spLocks noGrp="1"/>
          </p:cNvSpPr>
          <p:nvPr>
            <p:ph type="body" idx="1"/>
          </p:nvPr>
        </p:nvSpPr>
        <p:spPr>
          <a:xfrm>
            <a:off x="679745" y="4715148"/>
            <a:ext cx="5438130" cy="446696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345" name="Google Shape;345;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056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5:notes"/>
          <p:cNvSpPr txBox="1">
            <a:spLocks noGrp="1"/>
          </p:cNvSpPr>
          <p:nvPr>
            <p:ph type="body" idx="1"/>
          </p:nvPr>
        </p:nvSpPr>
        <p:spPr>
          <a:xfrm>
            <a:off x="679768" y="4715154"/>
            <a:ext cx="5438140"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07757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7:notes"/>
          <p:cNvSpPr>
            <a:spLocks noGrp="1" noRot="1" noChangeAspect="1"/>
          </p:cNvSpPr>
          <p:nvPr>
            <p:ph type="sldImg" idx="2"/>
          </p:nvPr>
        </p:nvSpPr>
        <p:spPr>
          <a:xfrm>
            <a:off x="420688"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17:notes"/>
          <p:cNvSpPr txBox="1">
            <a:spLocks noGrp="1"/>
          </p:cNvSpPr>
          <p:nvPr>
            <p:ph type="body" idx="1"/>
          </p:nvPr>
        </p:nvSpPr>
        <p:spPr>
          <a:xfrm>
            <a:off x="679768" y="4777194"/>
            <a:ext cx="5438240" cy="3908625"/>
          </a:xfrm>
          <a:prstGeom prst="rect">
            <a:avLst/>
          </a:prstGeom>
          <a:noFill/>
          <a:ln>
            <a:noFill/>
          </a:ln>
        </p:spPr>
        <p:txBody>
          <a:bodyPr spcFirstLastPara="1" wrap="square" lIns="91425" tIns="91425" rIns="91425" bIns="91425" anchor="t" anchorCtr="0">
            <a:noAutofit/>
          </a:bodyPr>
          <a:lstStyle/>
          <a:p>
            <a:pPr marL="457200" marR="0" lvl="1" indent="0" algn="l" rtl="0">
              <a:lnSpc>
                <a:spcPct val="100000"/>
              </a:lnSpc>
              <a:spcBef>
                <a:spcPts val="0"/>
              </a:spcBef>
              <a:spcAft>
                <a:spcPts val="0"/>
              </a:spcAft>
              <a:buClr>
                <a:schemeClr val="dk1"/>
              </a:buClr>
              <a:buSzPts val="1400"/>
              <a:buFont typeface="Arial"/>
              <a:buNone/>
            </a:pPr>
            <a:r>
              <a:rPr lang="nl-BE" sz="1200" b="0" i="0" u="none" strike="noStrike" cap="none">
                <a:solidFill>
                  <a:schemeClr val="dk1"/>
                </a:solidFill>
                <a:latin typeface="Calibri"/>
                <a:ea typeface="Calibri"/>
                <a:cs typeface="Calibri"/>
                <a:sym typeface="Calibri"/>
              </a:rPr>
              <a:t>et probleem is dat de </a:t>
            </a:r>
            <a:r>
              <a:rPr lang="nl-BE" sz="1200" b="1" i="0" u="none" strike="noStrike" cap="none">
                <a:solidFill>
                  <a:schemeClr val="dk1"/>
                </a:solidFill>
                <a:latin typeface="Calibri"/>
                <a:ea typeface="Calibri"/>
                <a:cs typeface="Calibri"/>
                <a:sym typeface="Calibri"/>
              </a:rPr>
              <a:t>arbeidsreserve erg beperkt is in die groepen die traditioneel de prime targets zijn van de </a:t>
            </a:r>
            <a:r>
              <a:rPr lang="nl-BE" sz="1200" b="1" i="0" u="none" strike="noStrike" cap="none" err="1">
                <a:solidFill>
                  <a:schemeClr val="dk1"/>
                </a:solidFill>
                <a:latin typeface="Calibri"/>
                <a:ea typeface="Calibri"/>
                <a:cs typeface="Calibri"/>
                <a:sym typeface="Calibri"/>
              </a:rPr>
              <a:t>rekruteerders</a:t>
            </a:r>
            <a:r>
              <a:rPr lang="nl-BE"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Arial"/>
              <a:buChar char="-"/>
            </a:pPr>
            <a:r>
              <a:rPr lang="nl-BE" sz="1200" b="0" i="0" u="none" strike="noStrike" cap="none">
                <a:solidFill>
                  <a:schemeClr val="dk1"/>
                </a:solidFill>
                <a:latin typeface="Calibri"/>
                <a:ea typeface="Calibri"/>
                <a:cs typeface="Calibri"/>
                <a:sym typeface="Calibri"/>
              </a:rPr>
              <a:t>Onder de Vlaamse hooggeschoolden piekt de werkzaamheidsgraad nu al op het erg hoge niveau van 87,2%. </a:t>
            </a: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ts val="1400"/>
              <a:buFont typeface="Arial"/>
              <a:buChar char="-"/>
            </a:pPr>
            <a:r>
              <a:rPr lang="nl-BE" sz="1200" b="0" i="0" u="none" strike="noStrike" cap="none">
                <a:solidFill>
                  <a:schemeClr val="dk1"/>
                </a:solidFill>
                <a:latin typeface="Calibri"/>
                <a:ea typeface="Calibri"/>
                <a:cs typeface="Calibri"/>
                <a:sym typeface="Calibri"/>
              </a:rPr>
              <a:t>Bij de 25- tot 49-jarigen prijkt Vlaanderen op een Europese recordhoogte van 85,2%, enkel Zweden doet beter met 85,8%.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nl-BE" sz="1200" b="0" i="0" u="none" strike="noStrike" cap="none">
                <a:solidFill>
                  <a:schemeClr val="dk1"/>
                </a:solidFill>
                <a:latin typeface="Calibri"/>
                <a:ea typeface="Calibri"/>
                <a:cs typeface="Calibri"/>
                <a:sym typeface="Calibri"/>
              </a:rPr>
              <a:t>Onze favoriete vijvers zijn dus zo goed als leeggevist, nog voor de krimp in het arbeidsaanbod goed en wel op snelheid komt.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nl-BE" sz="1200" b="0" i="0" u="none" strike="noStrike" cap="none">
                <a:solidFill>
                  <a:schemeClr val="dk1"/>
                </a:solidFill>
                <a:latin typeface="Calibri"/>
                <a:ea typeface="Calibri"/>
                <a:cs typeface="Calibri"/>
                <a:sym typeface="Calibri"/>
              </a:rPr>
              <a:t>Om de krapte het hoofd te bieden, zijn er inspanningen op vele fronten nodig. We mogen er daarbij niet van uitgaan dat het evenwicht tussen vraag en aanbod zich spontaan herstelt. We denken al snel dat de gaten wel gedicht zullen worden door productiviteitstoename bij medewerkers die we wél aan boord hebben. Maar die rek is niet eindeloos. We moeten beseffen dat we de </a:t>
            </a:r>
            <a:r>
              <a:rPr lang="nl-BE" sz="1200" b="1" i="0" u="none" strike="noStrike" cap="none">
                <a:solidFill>
                  <a:schemeClr val="dk1"/>
                </a:solidFill>
                <a:latin typeface="Calibri"/>
                <a:ea typeface="Calibri"/>
                <a:cs typeface="Calibri"/>
                <a:sym typeface="Calibri"/>
              </a:rPr>
              <a:t>krapte deels zelf creëren.</a:t>
            </a:r>
            <a:r>
              <a:rPr lang="nl-BE" sz="1200" b="0" i="0" u="none" strike="noStrike" cap="none">
                <a:solidFill>
                  <a:schemeClr val="dk1"/>
                </a:solidFill>
                <a:latin typeface="Calibri"/>
                <a:ea typeface="Calibri"/>
                <a:cs typeface="Calibri"/>
                <a:sym typeface="Calibri"/>
              </a:rPr>
              <a:t> Door in werving en selectie d</a:t>
            </a:r>
            <a:r>
              <a:rPr lang="nl-BE" sz="1200" b="1" i="0" u="none" strike="noStrike" cap="none">
                <a:solidFill>
                  <a:schemeClr val="dk1"/>
                </a:solidFill>
                <a:latin typeface="Calibri"/>
                <a:ea typeface="Calibri"/>
                <a:cs typeface="Calibri"/>
                <a:sym typeface="Calibri"/>
              </a:rPr>
              <a:t>e lat alsmaar hoger te leggen</a:t>
            </a:r>
            <a:r>
              <a:rPr lang="nl-BE" sz="1200" b="0" i="0" u="none" strike="noStrike" cap="none">
                <a:solidFill>
                  <a:schemeClr val="dk1"/>
                </a:solidFill>
                <a:latin typeface="Calibri"/>
                <a:ea typeface="Calibri"/>
                <a:cs typeface="Calibri"/>
                <a:sym typeface="Calibri"/>
              </a:rPr>
              <a:t>. Door hoge productiviteit te verwachten vanaf dag één, omdat we nu eenmaal </a:t>
            </a:r>
            <a:r>
              <a:rPr lang="nl-BE" sz="1200" b="1" i="0" u="none" strike="noStrike" cap="none" err="1">
                <a:solidFill>
                  <a:schemeClr val="dk1"/>
                </a:solidFill>
                <a:latin typeface="Calibri"/>
                <a:ea typeface="Calibri"/>
                <a:cs typeface="Calibri"/>
                <a:sym typeface="Calibri"/>
              </a:rPr>
              <a:t>lean</a:t>
            </a:r>
            <a:r>
              <a:rPr lang="nl-BE" sz="1200" b="1" i="0" u="none" strike="noStrike" cap="none">
                <a:solidFill>
                  <a:schemeClr val="dk1"/>
                </a:solidFill>
                <a:latin typeface="Calibri"/>
                <a:ea typeface="Calibri"/>
                <a:cs typeface="Calibri"/>
                <a:sym typeface="Calibri"/>
              </a:rPr>
              <a:t> </a:t>
            </a:r>
            <a:r>
              <a:rPr lang="nl-BE" sz="1200" b="0" i="0" u="none" strike="noStrike" cap="none">
                <a:solidFill>
                  <a:schemeClr val="dk1"/>
                </a:solidFill>
                <a:latin typeface="Calibri"/>
                <a:ea typeface="Calibri"/>
                <a:cs typeface="Calibri"/>
                <a:sym typeface="Calibri"/>
              </a:rPr>
              <a:t>(en dus </a:t>
            </a:r>
            <a:r>
              <a:rPr lang="nl-BE" sz="1200" b="0" i="0" u="none" strike="noStrike" cap="none" err="1">
                <a:solidFill>
                  <a:schemeClr val="dk1"/>
                </a:solidFill>
                <a:latin typeface="Calibri"/>
                <a:ea typeface="Calibri"/>
                <a:cs typeface="Calibri"/>
                <a:sym typeface="Calibri"/>
              </a:rPr>
              <a:t>mean</a:t>
            </a:r>
            <a:r>
              <a:rPr lang="nl-BE" sz="1200" b="0" i="0" u="none" strike="noStrike" cap="none">
                <a:solidFill>
                  <a:schemeClr val="dk1"/>
                </a:solidFill>
                <a:latin typeface="Calibri"/>
                <a:ea typeface="Calibri"/>
                <a:cs typeface="Calibri"/>
                <a:sym typeface="Calibri"/>
              </a:rPr>
              <a:t>) willen zijn. Door enkel open te staan voor</a:t>
            </a:r>
            <a:r>
              <a:rPr lang="nl-BE" sz="1200" b="1" i="0" u="none" strike="noStrike" cap="none">
                <a:solidFill>
                  <a:schemeClr val="dk1"/>
                </a:solidFill>
                <a:latin typeface="Calibri"/>
                <a:ea typeface="Calibri"/>
                <a:cs typeface="Calibri"/>
                <a:sym typeface="Calibri"/>
              </a:rPr>
              <a:t> witte raven</a:t>
            </a:r>
            <a:r>
              <a:rPr lang="nl-BE" sz="1200" b="0" i="0" u="none" strike="noStrike" cap="none">
                <a:solidFill>
                  <a:schemeClr val="dk1"/>
                </a:solidFill>
                <a:latin typeface="Calibri"/>
                <a:ea typeface="Calibri"/>
                <a:cs typeface="Calibri"/>
                <a:sym typeface="Calibri"/>
              </a:rPr>
              <a:t>. Door </a:t>
            </a:r>
            <a:r>
              <a:rPr lang="nl-BE" sz="1200" b="1" i="0" u="none" strike="noStrike" cap="none">
                <a:solidFill>
                  <a:schemeClr val="dk1"/>
                </a:solidFill>
                <a:latin typeface="Calibri"/>
                <a:ea typeface="Calibri"/>
                <a:cs typeface="Calibri"/>
                <a:sym typeface="Calibri"/>
              </a:rPr>
              <a:t>reëel aanwezige competenties te negeren omdat het diploma en de eerdere werkervaring niet volledig ‘in lijn’ zijn met wat we zoeken, wensen of eisen</a:t>
            </a:r>
            <a:r>
              <a:rPr lang="nl-BE" sz="1200" b="0" i="0" u="none" strike="noStrike" cap="none">
                <a:solidFill>
                  <a:schemeClr val="dk1"/>
                </a:solidFill>
                <a:latin typeface="Calibri"/>
                <a:ea typeface="Calibri"/>
                <a:cs typeface="Calibri"/>
                <a:sym typeface="Calibri"/>
              </a:rPr>
              <a:t>. Door vooral te </a:t>
            </a:r>
            <a:r>
              <a:rPr lang="nl-BE" sz="1200" b="1" i="0" u="none" strike="noStrike" cap="none">
                <a:solidFill>
                  <a:schemeClr val="dk1"/>
                </a:solidFill>
                <a:latin typeface="Calibri"/>
                <a:ea typeface="Calibri"/>
                <a:cs typeface="Calibri"/>
                <a:sym typeface="Calibri"/>
              </a:rPr>
              <a:t>kijken naar de talenten die we zoeken en veel minder te denken aan de talenten die kandidaten ons bieden</a:t>
            </a:r>
            <a:r>
              <a:rPr lang="nl-BE" sz="1200" b="0" i="0" u="none" strike="noStrike" cap="none">
                <a:solidFill>
                  <a:schemeClr val="dk1"/>
                </a:solidFill>
                <a:latin typeface="Calibri"/>
                <a:ea typeface="Calibri"/>
                <a:cs typeface="Calibri"/>
                <a:sym typeface="Calibri"/>
              </a:rPr>
              <a:t>. Door</a:t>
            </a:r>
            <a:r>
              <a:rPr lang="nl-BE" sz="1200" b="1" i="0" u="none" strike="noStrike" cap="none">
                <a:solidFill>
                  <a:schemeClr val="dk1"/>
                </a:solidFill>
                <a:latin typeface="Calibri"/>
                <a:ea typeface="Calibri"/>
                <a:cs typeface="Calibri"/>
                <a:sym typeface="Calibri"/>
              </a:rPr>
              <a:t> altijd maar in diezelfde vijver te vissen met alsmaar groter lokaas</a:t>
            </a:r>
            <a:r>
              <a:rPr lang="nl-BE" sz="1200" b="0" i="0" u="none" strike="noStrike" cap="none">
                <a:solidFill>
                  <a:schemeClr val="dk1"/>
                </a:solidFill>
                <a:latin typeface="Calibri"/>
                <a:ea typeface="Calibri"/>
                <a:cs typeface="Calibri"/>
                <a:sym typeface="Calibri"/>
              </a:rPr>
              <a:t>, ook al is die bijna leeg. De macht der gewoonte. We creëren zo de strijd om talent waarvan we met zijn allen weer slachtoffer worden.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89" name="Google Shape;489;p17:notes"/>
          <p:cNvSpPr txBox="1">
            <a:spLocks noGrp="1"/>
          </p:cNvSpPr>
          <p:nvPr>
            <p:ph type="sldNum" idx="12"/>
          </p:nvPr>
        </p:nvSpPr>
        <p:spPr>
          <a:xfrm>
            <a:off x="3850443" y="9428586"/>
            <a:ext cx="2945576" cy="498061"/>
          </a:xfrm>
          <a:prstGeom prst="rect">
            <a:avLst/>
          </a:prstGeom>
          <a:noFill/>
          <a:ln>
            <a:noFill/>
          </a:ln>
        </p:spPr>
        <p:txBody>
          <a:bodyPr spcFirstLastPara="1" wrap="square" lIns="92675" tIns="46325" rIns="92675" bIns="463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0202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20:notes"/>
          <p:cNvSpPr txBox="1">
            <a:spLocks noGrp="1"/>
          </p:cNvSpPr>
          <p:nvPr>
            <p:ph type="body" idx="1"/>
          </p:nvPr>
        </p:nvSpPr>
        <p:spPr>
          <a:xfrm>
            <a:off x="679768" y="4715154"/>
            <a:ext cx="5438140"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dk1"/>
                </a:solidFill>
                <a:latin typeface="Calibri"/>
                <a:ea typeface="Calibri"/>
                <a:cs typeface="Calibri"/>
                <a:sym typeface="Calibri"/>
              </a:rPr>
              <a:t>Worker 4.0</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33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330"/>
              </a:spcBef>
              <a:spcAft>
                <a:spcPts val="0"/>
              </a:spcAft>
              <a:buClr>
                <a:srgbClr val="000000"/>
              </a:buClr>
              <a:buSzPts val="1100"/>
              <a:buFont typeface="Arial"/>
              <a:buNone/>
            </a:pPr>
            <a:r>
              <a:rPr lang="nl-BE" sz="1100" b="0" i="0" u="none" strike="noStrike" cap="none">
                <a:solidFill>
                  <a:schemeClr val="dk1"/>
                </a:solidFill>
                <a:latin typeface="Calibri"/>
                <a:ea typeface="Calibri"/>
                <a:cs typeface="Calibri"/>
                <a:sym typeface="Calibri"/>
              </a:rPr>
              <a:t>It is about developing competences rather than qualifications or professions.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33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330"/>
              </a:spcBef>
              <a:spcAft>
                <a:spcPts val="0"/>
              </a:spcAft>
              <a:buClr>
                <a:srgbClr val="000000"/>
              </a:buClr>
              <a:buSzPts val="1100"/>
              <a:buFont typeface="Arial"/>
              <a:buNone/>
            </a:pPr>
            <a:r>
              <a:rPr lang="nl-BE" sz="1100" b="0" i="0" u="none" strike="noStrike" cap="none">
                <a:solidFill>
                  <a:schemeClr val="dk1"/>
                </a:solidFill>
                <a:latin typeface="Calibri"/>
                <a:ea typeface="Calibri"/>
                <a:cs typeface="Calibri"/>
                <a:sym typeface="Calibri"/>
              </a:rPr>
              <a:t>Future-proof, so called 21</a:t>
            </a:r>
            <a:r>
              <a:rPr lang="nl-BE" sz="1100" b="0" i="0" u="none" strike="noStrike" cap="none" baseline="30000">
                <a:solidFill>
                  <a:schemeClr val="dk1"/>
                </a:solidFill>
                <a:latin typeface="Calibri"/>
                <a:ea typeface="Calibri"/>
                <a:cs typeface="Calibri"/>
                <a:sym typeface="Calibri"/>
              </a:rPr>
              <a:t>st</a:t>
            </a:r>
            <a:r>
              <a:rPr lang="nl-BE" sz="1100" b="0" i="0" u="none" strike="noStrike" cap="none">
                <a:solidFill>
                  <a:schemeClr val="dk1"/>
                </a:solidFill>
                <a:latin typeface="Calibri"/>
                <a:ea typeface="Calibri"/>
                <a:cs typeface="Calibri"/>
                <a:sym typeface="Calibri"/>
              </a:rPr>
              <a:t> century skills are needed to survive on emerging labour markets – such as</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330"/>
              </a:spcBef>
              <a:spcAft>
                <a:spcPts val="0"/>
              </a:spcAft>
              <a:buClr>
                <a:schemeClr val="dk1"/>
              </a:buClr>
              <a:buSzPts val="1100"/>
              <a:buFont typeface="Arial"/>
              <a:buChar char="•"/>
            </a:pPr>
            <a:r>
              <a:rPr lang="nl-BE" sz="1100" b="0" i="0" u="none" strike="noStrike" cap="none">
                <a:solidFill>
                  <a:schemeClr val="dk1"/>
                </a:solidFill>
                <a:latin typeface="Calibri"/>
                <a:ea typeface="Calibri"/>
                <a:cs typeface="Calibri"/>
                <a:sym typeface="Calibri"/>
              </a:rPr>
              <a:t>self-management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330"/>
              </a:spcBef>
              <a:spcAft>
                <a:spcPts val="0"/>
              </a:spcAft>
              <a:buClr>
                <a:schemeClr val="dk1"/>
              </a:buClr>
              <a:buSzPts val="1100"/>
              <a:buFont typeface="Arial"/>
              <a:buChar char="•"/>
            </a:pPr>
            <a:r>
              <a:rPr lang="nl-BE" sz="1100" b="0" i="0" u="none" strike="noStrike" cap="none">
                <a:solidFill>
                  <a:schemeClr val="dk1"/>
                </a:solidFill>
                <a:latin typeface="Calibri"/>
                <a:ea typeface="Calibri"/>
                <a:cs typeface="Calibri"/>
                <a:sym typeface="Calibri"/>
              </a:rPr>
              <a:t>non-linear thinking – creativity, critical thinking </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330"/>
              </a:spcBef>
              <a:spcAft>
                <a:spcPts val="0"/>
              </a:spcAft>
              <a:buClr>
                <a:schemeClr val="dk1"/>
              </a:buClr>
              <a:buSzPts val="1100"/>
              <a:buFont typeface="Arial"/>
              <a:buChar char="•"/>
            </a:pPr>
            <a:r>
              <a:rPr lang="nl-BE" sz="1100" b="0" i="0" u="none" strike="noStrike" cap="none">
                <a:solidFill>
                  <a:schemeClr val="dk1"/>
                </a:solidFill>
                <a:latin typeface="Calibri"/>
                <a:ea typeface="Calibri"/>
                <a:cs typeface="Calibri"/>
                <a:sym typeface="Calibri"/>
              </a:rPr>
              <a:t>ability to find and select information – ICT/ media skills, skills to imagine and work out solutions</a:t>
            </a:r>
            <a:endParaRPr sz="1100" b="0" i="0" u="none" strike="noStrike" cap="none">
              <a:solidFill>
                <a:srgbClr val="000000"/>
              </a:solidFill>
              <a:latin typeface="Arial"/>
              <a:ea typeface="Arial"/>
              <a:cs typeface="Arial"/>
              <a:sym typeface="Arial"/>
            </a:endParaRPr>
          </a:p>
          <a:p>
            <a:pPr marL="171450" marR="0" lvl="0" indent="-171450" algn="l" rtl="0">
              <a:lnSpc>
                <a:spcPct val="100000"/>
              </a:lnSpc>
              <a:spcBef>
                <a:spcPts val="330"/>
              </a:spcBef>
              <a:spcAft>
                <a:spcPts val="0"/>
              </a:spcAft>
              <a:buClr>
                <a:schemeClr val="dk1"/>
              </a:buClr>
              <a:buSzPts val="1100"/>
              <a:buFont typeface="Arial"/>
              <a:buChar char="•"/>
            </a:pPr>
            <a:r>
              <a:rPr lang="nl-BE" sz="1100" b="0" i="0" u="none" strike="noStrike" cap="none">
                <a:solidFill>
                  <a:schemeClr val="dk1"/>
                </a:solidFill>
                <a:latin typeface="Calibri"/>
                <a:ea typeface="Calibri"/>
                <a:cs typeface="Calibri"/>
                <a:sym typeface="Calibri"/>
              </a:rPr>
              <a:t>communication, collaboration, social and cultural skills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33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330"/>
              </a:spcBef>
              <a:spcAft>
                <a:spcPts val="0"/>
              </a:spcAft>
              <a:buClr>
                <a:srgbClr val="000000"/>
              </a:buClr>
              <a:buSzPts val="1100"/>
              <a:buFont typeface="Arial"/>
              <a:buNone/>
            </a:pPr>
            <a:r>
              <a:rPr lang="nl-BE" sz="1100" b="0" i="0" u="none" strike="noStrike" cap="none">
                <a:solidFill>
                  <a:schemeClr val="dk1"/>
                </a:solidFill>
                <a:latin typeface="Calibri"/>
                <a:ea typeface="Calibri"/>
                <a:cs typeface="Calibri"/>
                <a:sym typeface="Calibri"/>
              </a:rPr>
              <a:t>The role of the education system, connection </a:t>
            </a:r>
            <a:r>
              <a:rPr lang="nl-BE" sz="1100" b="0" i="0" u="none" strike="noStrike" cap="none" err="1">
                <a:solidFill>
                  <a:schemeClr val="dk1"/>
                </a:solidFill>
                <a:latin typeface="Calibri"/>
                <a:ea typeface="Calibri"/>
                <a:cs typeface="Calibri"/>
                <a:sym typeface="Calibri"/>
              </a:rPr>
              <a:t>between</a:t>
            </a:r>
            <a:r>
              <a:rPr lang="nl-BE" sz="1100" b="0" i="0" u="none" strike="noStrike" cap="none">
                <a:solidFill>
                  <a:schemeClr val="dk1"/>
                </a:solidFill>
                <a:latin typeface="Calibri"/>
                <a:ea typeface="Calibri"/>
                <a:cs typeface="Calibri"/>
                <a:sym typeface="Calibri"/>
              </a:rPr>
              <a:t> </a:t>
            </a:r>
            <a:r>
              <a:rPr lang="nl-BE" sz="1100" b="0" i="0" u="none" strike="noStrike" cap="none" err="1">
                <a:solidFill>
                  <a:schemeClr val="dk1"/>
                </a:solidFill>
                <a:latin typeface="Calibri"/>
                <a:ea typeface="Calibri"/>
                <a:cs typeface="Calibri"/>
                <a:sym typeface="Calibri"/>
              </a:rPr>
              <a:t>employment</a:t>
            </a:r>
            <a:r>
              <a:rPr lang="nl-BE" sz="1100" b="0" i="0" u="none" strike="noStrike" cap="none">
                <a:solidFill>
                  <a:schemeClr val="dk1"/>
                </a:solidFill>
                <a:latin typeface="Calibri"/>
                <a:ea typeface="Calibri"/>
                <a:cs typeface="Calibri"/>
                <a:sym typeface="Calibri"/>
              </a:rPr>
              <a:t> </a:t>
            </a:r>
            <a:r>
              <a:rPr lang="nl-BE" sz="1100" b="0" i="0" u="none" strike="noStrike" cap="none" err="1">
                <a:solidFill>
                  <a:schemeClr val="dk1"/>
                </a:solidFill>
                <a:latin typeface="Calibri"/>
                <a:ea typeface="Calibri"/>
                <a:cs typeface="Calibri"/>
                <a:sym typeface="Calibri"/>
              </a:rPr>
              <a:t>and</a:t>
            </a:r>
            <a:r>
              <a:rPr lang="nl-BE" sz="1100" b="0" i="0" u="none" strike="noStrike" cap="none">
                <a:solidFill>
                  <a:schemeClr val="dk1"/>
                </a:solidFill>
                <a:latin typeface="Calibri"/>
                <a:ea typeface="Calibri"/>
                <a:cs typeface="Calibri"/>
                <a:sym typeface="Calibri"/>
              </a:rPr>
              <a:t> </a:t>
            </a:r>
            <a:r>
              <a:rPr lang="nl-BE" sz="1100" b="0" i="0" u="none" strike="noStrike" cap="none" err="1">
                <a:solidFill>
                  <a:schemeClr val="dk1"/>
                </a:solidFill>
                <a:latin typeface="Calibri"/>
                <a:ea typeface="Calibri"/>
                <a:cs typeface="Calibri"/>
                <a:sym typeface="Calibri"/>
              </a:rPr>
              <a:t>education</a:t>
            </a:r>
            <a:r>
              <a:rPr lang="nl-BE" sz="1100" b="0" i="0" u="none" strike="noStrike" cap="none">
                <a:solidFill>
                  <a:schemeClr val="dk1"/>
                </a:solidFill>
                <a:latin typeface="Calibri"/>
                <a:ea typeface="Calibri"/>
                <a:cs typeface="Calibri"/>
                <a:sym typeface="Calibri"/>
              </a:rPr>
              <a:t> is </a:t>
            </a:r>
            <a:r>
              <a:rPr lang="nl-BE" sz="1100" b="0" i="0" u="none" strike="noStrike" cap="none" err="1">
                <a:solidFill>
                  <a:schemeClr val="dk1"/>
                </a:solidFill>
                <a:latin typeface="Calibri"/>
                <a:ea typeface="Calibri"/>
                <a:cs typeface="Calibri"/>
                <a:sym typeface="Calibri"/>
              </a:rPr>
              <a:t>crucial</a:t>
            </a:r>
            <a:r>
              <a:rPr lang="nl-BE" sz="1100" b="0" i="0" u="none" strike="noStrike" cap="none">
                <a:solidFill>
                  <a:schemeClr val="dk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2089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02.10.2023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02.10.2023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02.10.2023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nl-NL"/>
              <a:t>Klik om de stijl te bewerken</a:t>
            </a:r>
            <a:endParaRPr lang="en-US"/>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E30E2307-1E40-4E12-8716-25BFDA8E7013}" type="datetime1">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28625803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nl-NL"/>
              <a:t>Klik om de stijl te bewerken</a:t>
            </a:r>
            <a:endParaRPr lang="en-US"/>
          </a:p>
        </p:txBody>
      </p:sp>
    </p:spTree>
    <p:extLst>
      <p:ext uri="{BB962C8B-B14F-4D97-AF65-F5344CB8AC3E}">
        <p14:creationId xmlns:p14="http://schemas.microsoft.com/office/powerpoint/2010/main" val="407330222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nl-NL"/>
              <a:t>Klik om de stijl te bewerken</a:t>
            </a:r>
            <a:endParaRPr lang="en-US"/>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7B8AEBBE-F8B2-42CF-9895-E86A608384EB}" type="datetime1">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25318132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69233923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 om de modelstijlen te bewerken</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 om de modelstijlen te bewerken</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D18D072-EF12-4AA2-BD71-ABC68B06D0E2}" type="datetime1">
              <a:rPr lang="en-US" smtClean="0"/>
              <a:pPr/>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40689316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99462069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pPr algn="r">
              <a:spcBef>
                <a:spcPts val="0"/>
              </a:spcBef>
              <a:spcAft>
                <a:spcPts val="0"/>
              </a:spcAft>
            </a:pPr>
            <a:fld id="{00000000-1234-1234-1234-123412341234}" type="slidenum">
              <a:rPr lang="nl-BE" smtClean="0"/>
              <a:pPr algn="r">
                <a:spcBef>
                  <a:spcPts val="0"/>
                </a:spcBef>
                <a:spcAft>
                  <a:spcPts val="0"/>
                </a:spcAft>
              </a:pPr>
              <a:t>‹#›</a:t>
            </a:fld>
            <a:endParaRPr lang="nl-BE"/>
          </a:p>
        </p:txBody>
      </p:sp>
    </p:spTree>
    <p:extLst>
      <p:ext uri="{BB962C8B-B14F-4D97-AF65-F5344CB8AC3E}">
        <p14:creationId xmlns:p14="http://schemas.microsoft.com/office/powerpoint/2010/main" val="2026761135"/>
      </p:ext>
    </p:extLst>
  </p:cSld>
  <p:clrMapOvr>
    <a:masterClrMapping/>
  </p:clrMapOvr>
  <mc:AlternateContent xmlns:mc="http://schemas.openxmlformats.org/markup-compatibility/2006">
    <mc:Choice xmlns:p14="http://schemas.microsoft.com/office/powerpoint/2010/main" Requires="p14">
      <p:transition spd="slow" p14:dur="1250">
        <p:fade thruBlk="1"/>
      </p:transition>
    </mc:Choice>
    <mc:Fallback>
      <p:transition spd="slow">
        <p:fade thruBlk="1"/>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modelstijlen te bewerken</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nl-NL"/>
              <a:t>Klik om de stijl te bewerken</a:t>
            </a:r>
            <a:endParaRPr lang="en-US"/>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427916871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02.10.2023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nl-NL"/>
              <a:t>Klik om de stijl te bewerken</a:t>
            </a:r>
            <a:endParaRPr lang="en-US"/>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modelstijlen te bewerken</a:t>
            </a:r>
          </a:p>
        </p:txBody>
      </p:sp>
      <p:sp>
        <p:nvSpPr>
          <p:cNvPr id="5" name="Date Placeholder 4"/>
          <p:cNvSpPr>
            <a:spLocks noGrp="1"/>
          </p:cNvSpPr>
          <p:nvPr>
            <p:ph type="dt" sz="half" idx="10"/>
          </p:nvPr>
        </p:nvSpPr>
        <p:spPr/>
        <p:txBody>
          <a:bodyPr/>
          <a:lstStyle/>
          <a:p>
            <a:fld id="{88856D55-EFBE-4F9B-8A5F-09D42CA22A9B}" type="datetime1">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nl-NL"/>
              <a:t>Klik op het pictogram als u een afbeelding wilt toevoegen</a:t>
            </a:r>
            <a:endParaRPr lang="en-US"/>
          </a:p>
        </p:txBody>
      </p:sp>
    </p:spTree>
    <p:extLst>
      <p:ext uri="{BB962C8B-B14F-4D97-AF65-F5344CB8AC3E}">
        <p14:creationId xmlns:p14="http://schemas.microsoft.com/office/powerpoint/2010/main" val="70087916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42893697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nl-NL"/>
              <a:t>Klik om de stijl te bewerken</a:t>
            </a:r>
            <a:endParaRPr lang="en-US"/>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1485210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sisslide">
  <p:cSld name="Basisslide">
    <p:spTree>
      <p:nvGrpSpPr>
        <p:cNvPr id="1" name="Shape 326"/>
        <p:cNvGrpSpPr/>
        <p:nvPr/>
      </p:nvGrpSpPr>
      <p:grpSpPr>
        <a:xfrm>
          <a:off x="0" y="0"/>
          <a:ext cx="0" cy="0"/>
          <a:chOff x="0" y="0"/>
          <a:chExt cx="0" cy="0"/>
        </a:xfrm>
      </p:grpSpPr>
      <p:sp>
        <p:nvSpPr>
          <p:cNvPr id="327" name="Google Shape;327;p57"/>
          <p:cNvSpPr txBox="1">
            <a:spLocks noGrp="1"/>
          </p:cNvSpPr>
          <p:nvPr>
            <p:ph type="title"/>
          </p:nvPr>
        </p:nvSpPr>
        <p:spPr>
          <a:xfrm>
            <a:off x="609600" y="191491"/>
            <a:ext cx="7791200" cy="653200"/>
          </a:xfrm>
          <a:prstGeom prst="rect">
            <a:avLst/>
          </a:prstGeom>
          <a:noFill/>
          <a:ln>
            <a:noFill/>
          </a:ln>
        </p:spPr>
        <p:txBody>
          <a:bodyPr spcFirstLastPara="1" wrap="square" lIns="79125" tIns="79125" rIns="79125" bIns="79125" anchor="b" anchorCtr="0"/>
          <a:lstStyle>
            <a:lvl1pPr marR="0" lvl="0" algn="l" rtl="0">
              <a:lnSpc>
                <a:spcPct val="100000"/>
              </a:lnSpc>
              <a:spcBef>
                <a:spcPts val="0"/>
              </a:spcBef>
              <a:spcAft>
                <a:spcPts val="0"/>
              </a:spcAft>
              <a:buClr>
                <a:srgbClr val="294376"/>
              </a:buClr>
              <a:buSzPts val="2400"/>
              <a:buFont typeface="Calibri"/>
              <a:buNone/>
              <a:defRPr sz="3200" b="1" i="0" u="none" strike="noStrike" cap="none">
                <a:solidFill>
                  <a:srgbClr val="29437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9pPr>
          </a:lstStyle>
          <a:p>
            <a:endParaRPr/>
          </a:p>
        </p:txBody>
      </p:sp>
      <p:sp>
        <p:nvSpPr>
          <p:cNvPr id="328" name="Google Shape;328;p57"/>
          <p:cNvSpPr txBox="1">
            <a:spLocks noGrp="1"/>
          </p:cNvSpPr>
          <p:nvPr>
            <p:ph type="body" idx="1"/>
          </p:nvPr>
        </p:nvSpPr>
        <p:spPr>
          <a:xfrm>
            <a:off x="609600" y="1600200"/>
            <a:ext cx="10972800" cy="4526000"/>
          </a:xfrm>
          <a:prstGeom prst="rect">
            <a:avLst/>
          </a:prstGeom>
          <a:noFill/>
          <a:ln>
            <a:noFill/>
          </a:ln>
        </p:spPr>
        <p:txBody>
          <a:bodyPr spcFirstLastPara="1" wrap="square" lIns="79125" tIns="79125" rIns="79125" bIns="79125" anchor="t" anchorCtr="0"/>
          <a:lstStyle>
            <a:lvl1pPr marL="609585" marR="0" lvl="0" indent="-541853" algn="l" rtl="0">
              <a:lnSpc>
                <a:spcPct val="100000"/>
              </a:lnSpc>
              <a:spcBef>
                <a:spcPts val="800"/>
              </a:spcBef>
              <a:spcAft>
                <a:spcPts val="0"/>
              </a:spcAft>
              <a:buClr>
                <a:srgbClr val="3E89CA"/>
              </a:buClr>
              <a:buSzPts val="2800"/>
              <a:buFont typeface="Arial"/>
              <a:buChar char="•"/>
              <a:defRPr sz="3733" b="0" i="0" u="none" strike="noStrike" cap="none">
                <a:solidFill>
                  <a:srgbClr val="3E89CA"/>
                </a:solidFill>
                <a:latin typeface="Calibri"/>
                <a:ea typeface="Calibri"/>
                <a:cs typeface="Calibri"/>
                <a:sym typeface="Calibri"/>
              </a:defRPr>
            </a:lvl1pPr>
            <a:lvl2pPr marL="1219170" marR="0" lvl="1" indent="-507987" algn="l" rtl="0">
              <a:lnSpc>
                <a:spcPct val="100000"/>
              </a:lnSpc>
              <a:spcBef>
                <a:spcPts val="667"/>
              </a:spcBef>
              <a:spcAft>
                <a:spcPts val="0"/>
              </a:spcAft>
              <a:buClr>
                <a:srgbClr val="294376"/>
              </a:buClr>
              <a:buSzPts val="2400"/>
              <a:buFont typeface="Arial"/>
              <a:buChar char="•"/>
              <a:defRPr sz="3200" b="0" i="0" u="none" strike="noStrike" cap="none">
                <a:solidFill>
                  <a:srgbClr val="294376"/>
                </a:solidFill>
                <a:latin typeface="Calibri"/>
                <a:ea typeface="Calibri"/>
                <a:cs typeface="Calibri"/>
                <a:sym typeface="Calibri"/>
              </a:defRPr>
            </a:lvl2pPr>
            <a:lvl3pPr marL="1828754" marR="0" lvl="2" indent="-482588" algn="l" rtl="0">
              <a:lnSpc>
                <a:spcPct val="100000"/>
              </a:lnSpc>
              <a:spcBef>
                <a:spcPts val="533"/>
              </a:spcBef>
              <a:spcAft>
                <a:spcPts val="0"/>
              </a:spcAft>
              <a:buClr>
                <a:srgbClr val="3E89CA"/>
              </a:buClr>
              <a:buSzPts val="2100"/>
              <a:buFont typeface="Arial"/>
              <a:buChar char="•"/>
              <a:defRPr sz="2800" b="0" i="0" u="none" strike="noStrike" cap="none">
                <a:solidFill>
                  <a:srgbClr val="3E89CA"/>
                </a:solidFill>
                <a:latin typeface="Calibri"/>
                <a:ea typeface="Calibri"/>
                <a:cs typeface="Calibri"/>
                <a:sym typeface="Calibri"/>
              </a:defRPr>
            </a:lvl3pPr>
            <a:lvl4pPr marL="2438339" marR="0" lvl="3" indent="-448722" algn="l" rtl="0">
              <a:lnSpc>
                <a:spcPct val="100000"/>
              </a:lnSpc>
              <a:spcBef>
                <a:spcPts val="400"/>
              </a:spcBef>
              <a:spcAft>
                <a:spcPts val="0"/>
              </a:spcAft>
              <a:buClr>
                <a:srgbClr val="294376"/>
              </a:buClr>
              <a:buSzPts val="1700"/>
              <a:buFont typeface="Arial"/>
              <a:buChar char="•"/>
              <a:defRPr sz="2267" b="0" i="0" u="none" strike="noStrike" cap="none">
                <a:solidFill>
                  <a:srgbClr val="294376"/>
                </a:solidFill>
                <a:latin typeface="Calibri"/>
                <a:ea typeface="Calibri"/>
                <a:cs typeface="Calibri"/>
                <a:sym typeface="Calibri"/>
              </a:defRPr>
            </a:lvl4pPr>
            <a:lvl5pPr marL="3047924" marR="0" lvl="4" indent="-448722" algn="l" rtl="0">
              <a:lnSpc>
                <a:spcPct val="100000"/>
              </a:lnSpc>
              <a:spcBef>
                <a:spcPts val="400"/>
              </a:spcBef>
              <a:spcAft>
                <a:spcPts val="0"/>
              </a:spcAft>
              <a:buClr>
                <a:srgbClr val="3E89CA"/>
              </a:buClr>
              <a:buSzPts val="1700"/>
              <a:buFont typeface="Arial"/>
              <a:buChar char="•"/>
              <a:defRPr sz="2267" b="0" i="0" u="none" strike="noStrike" cap="none">
                <a:solidFill>
                  <a:srgbClr val="3E89CA"/>
                </a:solidFill>
                <a:latin typeface="Calibri"/>
                <a:ea typeface="Calibri"/>
                <a:cs typeface="Calibri"/>
                <a:sym typeface="Calibri"/>
              </a:defRPr>
            </a:lvl5pPr>
            <a:lvl6pPr marL="3657509" marR="0" lvl="5" indent="-448722" algn="l" rtl="0">
              <a:lnSpc>
                <a:spcPct val="100000"/>
              </a:lnSpc>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6pPr>
            <a:lvl7pPr marL="4267093" marR="0" lvl="6" indent="-448722" algn="l" rtl="0">
              <a:lnSpc>
                <a:spcPct val="100000"/>
              </a:lnSpc>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7pPr>
            <a:lvl8pPr marL="4876678" marR="0" lvl="7" indent="-448722" algn="l" rtl="0">
              <a:lnSpc>
                <a:spcPct val="100000"/>
              </a:lnSpc>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8pPr>
            <a:lvl9pPr marL="5486263" marR="0" lvl="8" indent="-448722" algn="l" rtl="0">
              <a:lnSpc>
                <a:spcPct val="100000"/>
              </a:lnSpc>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9pPr>
          </a:lstStyle>
          <a:p>
            <a:endParaRPr/>
          </a:p>
        </p:txBody>
      </p:sp>
      <p:sp>
        <p:nvSpPr>
          <p:cNvPr id="331" name="Google Shape;331;p57"/>
          <p:cNvSpPr txBox="1">
            <a:spLocks noGrp="1"/>
          </p:cNvSpPr>
          <p:nvPr>
            <p:ph type="body" idx="2"/>
          </p:nvPr>
        </p:nvSpPr>
        <p:spPr>
          <a:xfrm>
            <a:off x="609600" y="844549"/>
            <a:ext cx="10972800" cy="641200"/>
          </a:xfrm>
          <a:prstGeom prst="rect">
            <a:avLst/>
          </a:prstGeom>
          <a:noFill/>
          <a:ln>
            <a:noFill/>
          </a:ln>
        </p:spPr>
        <p:txBody>
          <a:bodyPr spcFirstLastPara="1" wrap="square" lIns="79125" tIns="79125" rIns="79125" bIns="79125" anchor="t" anchorCtr="0"/>
          <a:lstStyle>
            <a:lvl1pPr marL="609585" marR="0" lvl="0" indent="-304792" algn="l" rtl="0">
              <a:lnSpc>
                <a:spcPct val="100000"/>
              </a:lnSpc>
              <a:spcBef>
                <a:spcPts val="400"/>
              </a:spcBef>
              <a:spcAft>
                <a:spcPts val="0"/>
              </a:spcAft>
              <a:buClr>
                <a:srgbClr val="3E89CA"/>
              </a:buClr>
              <a:buSzPts val="1400"/>
              <a:buFont typeface="Arial"/>
              <a:buNone/>
              <a:defRPr sz="1867" b="0" i="0" u="none" strike="noStrike" cap="none">
                <a:solidFill>
                  <a:srgbClr val="3E89CA"/>
                </a:solidFill>
                <a:latin typeface="Calibri"/>
                <a:ea typeface="Calibri"/>
                <a:cs typeface="Calibri"/>
                <a:sym typeface="Calibri"/>
              </a:defRPr>
            </a:lvl1pPr>
            <a:lvl2pPr marL="1219170" marR="0" lvl="1" indent="-507987" algn="l" rtl="0">
              <a:lnSpc>
                <a:spcPct val="100000"/>
              </a:lnSpc>
              <a:spcBef>
                <a:spcPts val="667"/>
              </a:spcBef>
              <a:spcAft>
                <a:spcPts val="0"/>
              </a:spcAft>
              <a:buClr>
                <a:srgbClr val="3E89CA"/>
              </a:buClr>
              <a:buSzPts val="2400"/>
              <a:buFont typeface="Arial"/>
              <a:buChar char="•"/>
              <a:defRPr sz="3200" b="0" i="0" u="none" strike="noStrike" cap="none">
                <a:solidFill>
                  <a:srgbClr val="3E89CA"/>
                </a:solidFill>
                <a:latin typeface="Calibri"/>
                <a:ea typeface="Calibri"/>
                <a:cs typeface="Calibri"/>
                <a:sym typeface="Calibri"/>
              </a:defRPr>
            </a:lvl2pPr>
            <a:lvl3pPr marL="1828754" marR="0" lvl="2" indent="-482588" algn="l" rtl="0">
              <a:lnSpc>
                <a:spcPct val="100000"/>
              </a:lnSpc>
              <a:spcBef>
                <a:spcPts val="533"/>
              </a:spcBef>
              <a:spcAft>
                <a:spcPts val="0"/>
              </a:spcAft>
              <a:buClr>
                <a:srgbClr val="3E89CA"/>
              </a:buClr>
              <a:buSzPts val="2100"/>
              <a:buFont typeface="Arial"/>
              <a:buChar char="•"/>
              <a:defRPr sz="2800" b="0" i="0" u="none" strike="noStrike" cap="none">
                <a:solidFill>
                  <a:srgbClr val="3E89CA"/>
                </a:solidFill>
                <a:latin typeface="Calibri"/>
                <a:ea typeface="Calibri"/>
                <a:cs typeface="Calibri"/>
                <a:sym typeface="Calibri"/>
              </a:defRPr>
            </a:lvl3pPr>
            <a:lvl4pPr marL="2438339" marR="0" lvl="3" indent="-448722" algn="l" rtl="0">
              <a:lnSpc>
                <a:spcPct val="100000"/>
              </a:lnSpc>
              <a:spcBef>
                <a:spcPts val="400"/>
              </a:spcBef>
              <a:spcAft>
                <a:spcPts val="0"/>
              </a:spcAft>
              <a:buClr>
                <a:srgbClr val="3E89CA"/>
              </a:buClr>
              <a:buSzPts val="1700"/>
              <a:buFont typeface="Arial"/>
              <a:buChar char="•"/>
              <a:defRPr sz="2267" b="0" i="0" u="none" strike="noStrike" cap="none">
                <a:solidFill>
                  <a:srgbClr val="3E89CA"/>
                </a:solidFill>
                <a:latin typeface="Calibri"/>
                <a:ea typeface="Calibri"/>
                <a:cs typeface="Calibri"/>
                <a:sym typeface="Calibri"/>
              </a:defRPr>
            </a:lvl4pPr>
            <a:lvl5pPr marL="3047924" marR="0" lvl="4" indent="-448722" algn="l" rtl="0">
              <a:lnSpc>
                <a:spcPct val="100000"/>
              </a:lnSpc>
              <a:spcBef>
                <a:spcPts val="400"/>
              </a:spcBef>
              <a:spcAft>
                <a:spcPts val="0"/>
              </a:spcAft>
              <a:buClr>
                <a:srgbClr val="3E89CA"/>
              </a:buClr>
              <a:buSzPts val="1700"/>
              <a:buFont typeface="Arial"/>
              <a:buChar char="•"/>
              <a:defRPr sz="2267" b="0" i="0" u="none" strike="noStrike" cap="none">
                <a:solidFill>
                  <a:srgbClr val="3E89CA"/>
                </a:solidFill>
                <a:latin typeface="Calibri"/>
                <a:ea typeface="Calibri"/>
                <a:cs typeface="Calibri"/>
                <a:sym typeface="Calibri"/>
              </a:defRPr>
            </a:lvl5pPr>
            <a:lvl6pPr marL="3657509" marR="0" lvl="5" indent="-448722" algn="l" rtl="0">
              <a:lnSpc>
                <a:spcPct val="100000"/>
              </a:lnSpc>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6pPr>
            <a:lvl7pPr marL="4267093" marR="0" lvl="6" indent="-448722" algn="l" rtl="0">
              <a:lnSpc>
                <a:spcPct val="100000"/>
              </a:lnSpc>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7pPr>
            <a:lvl8pPr marL="4876678" marR="0" lvl="7" indent="-448722" algn="l" rtl="0">
              <a:lnSpc>
                <a:spcPct val="100000"/>
              </a:lnSpc>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8pPr>
            <a:lvl9pPr marL="5486263" marR="0" lvl="8" indent="-448722" algn="l" rtl="0">
              <a:lnSpc>
                <a:spcPct val="100000"/>
              </a:lnSpc>
              <a:spcBef>
                <a:spcPts val="400"/>
              </a:spcBef>
              <a:spcAft>
                <a:spcPts val="0"/>
              </a:spcAft>
              <a:buClr>
                <a:schemeClr val="dk1"/>
              </a:buClr>
              <a:buSzPts val="1700"/>
              <a:buFont typeface="Arial"/>
              <a:buChar char="•"/>
              <a:defRPr sz="2267" b="0" i="0" u="none" strike="noStrike" cap="none">
                <a:solidFill>
                  <a:schemeClr val="dk1"/>
                </a:solidFill>
                <a:latin typeface="Calibri"/>
                <a:ea typeface="Calibri"/>
                <a:cs typeface="Calibri"/>
                <a:sym typeface="Calibri"/>
              </a:defRPr>
            </a:lvl9pPr>
          </a:lstStyle>
          <a:p>
            <a:endParaRPr/>
          </a:p>
        </p:txBody>
      </p:sp>
      <p:sp>
        <p:nvSpPr>
          <p:cNvPr id="332" name="Google Shape;332;p57"/>
          <p:cNvSpPr txBox="1">
            <a:spLocks noGrp="1"/>
          </p:cNvSpPr>
          <p:nvPr>
            <p:ph type="sldNum" idx="12"/>
          </p:nvPr>
        </p:nvSpPr>
        <p:spPr>
          <a:xfrm>
            <a:off x="8746067" y="179053"/>
            <a:ext cx="2791200" cy="653200"/>
          </a:xfrm>
          <a:prstGeom prst="rect">
            <a:avLst/>
          </a:prstGeom>
          <a:noFill/>
          <a:ln>
            <a:noFill/>
          </a:ln>
        </p:spPr>
        <p:txBody>
          <a:bodyPr spcFirstLastPara="1" wrap="square" lIns="79125" tIns="39550" rIns="79125" bIns="39550" anchor="ctr" anchorCtr="0">
            <a:noAutofit/>
          </a:bodyPr>
          <a:lstStyle>
            <a:lvl1pPr marL="0" marR="0" lvl="0"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1pPr>
            <a:lvl2pPr marL="0" marR="0" lvl="1"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2pPr>
            <a:lvl3pPr marL="0" marR="0" lvl="2"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3pPr>
            <a:lvl4pPr marL="0" marR="0" lvl="3"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4pPr>
            <a:lvl5pPr marL="0" marR="0" lvl="4"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5pPr>
            <a:lvl6pPr marL="0" marR="0" lvl="5"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6pPr>
            <a:lvl7pPr marL="0" marR="0" lvl="6"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7pPr>
            <a:lvl8pPr marL="0" marR="0" lvl="7"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8pPr>
            <a:lvl9pPr marL="0" marR="0" lvl="8" indent="0" algn="r" rtl="0">
              <a:lnSpc>
                <a:spcPct val="100000"/>
              </a:lnSpc>
              <a:spcBef>
                <a:spcPts val="0"/>
              </a:spcBef>
              <a:spcAft>
                <a:spcPts val="0"/>
              </a:spcAft>
              <a:buClr>
                <a:srgbClr val="3E89CA"/>
              </a:buClr>
              <a:buSzPts val="300"/>
              <a:buFont typeface="Calibri"/>
              <a:buNone/>
              <a:defRPr sz="1333" b="0" i="0" u="none" strike="noStrike" cap="none">
                <a:solidFill>
                  <a:srgbClr val="3E89CA"/>
                </a:solidFill>
                <a:latin typeface="Calibri"/>
                <a:ea typeface="Calibri"/>
                <a:cs typeface="Calibri"/>
                <a:sym typeface="Calibri"/>
              </a:defRPr>
            </a:lvl9pPr>
          </a:lstStyle>
          <a:p>
            <a:fld id="{00000000-1234-1234-1234-123412341234}" type="slidenum">
              <a:rPr lang="nl-BE" smtClean="0"/>
              <a:pPr/>
              <a:t>‹#›</a:t>
            </a:fld>
            <a:endParaRPr lang="nl-BE"/>
          </a:p>
        </p:txBody>
      </p:sp>
    </p:spTree>
    <p:extLst>
      <p:ext uri="{BB962C8B-B14F-4D97-AF65-F5344CB8AC3E}">
        <p14:creationId xmlns:p14="http://schemas.microsoft.com/office/powerpoint/2010/main" val="3438560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Vergelijking">
  <p:cSld name="4_Vergelijking">
    <p:spTree>
      <p:nvGrpSpPr>
        <p:cNvPr id="1" name="Shape 129"/>
        <p:cNvGrpSpPr/>
        <p:nvPr/>
      </p:nvGrpSpPr>
      <p:grpSpPr>
        <a:xfrm>
          <a:off x="0" y="0"/>
          <a:ext cx="0" cy="0"/>
          <a:chOff x="0" y="0"/>
          <a:chExt cx="0" cy="0"/>
        </a:xfrm>
      </p:grpSpPr>
      <p:sp>
        <p:nvSpPr>
          <p:cNvPr id="130" name="Google Shape;130;p20"/>
          <p:cNvSpPr txBox="1">
            <a:spLocks noGrp="1"/>
          </p:cNvSpPr>
          <p:nvPr>
            <p:ph type="ftr" idx="11"/>
          </p:nvPr>
        </p:nvSpPr>
        <p:spPr>
          <a:xfrm>
            <a:off x="1294228" y="293175"/>
            <a:ext cx="7632000" cy="3651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Clr>
                <a:schemeClr val="accent1"/>
              </a:buClr>
              <a:buSzPts val="1200"/>
              <a:buFont typeface="Calibri"/>
              <a:buNone/>
              <a:defRPr sz="1200" b="0" i="0" u="none" strike="noStrike" cap="none">
                <a:solidFill>
                  <a:schemeClr val="accen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20"/>
          <p:cNvSpPr txBox="1">
            <a:spLocks noGrp="1"/>
          </p:cNvSpPr>
          <p:nvPr>
            <p:ph type="sldNum" idx="12"/>
          </p:nvPr>
        </p:nvSpPr>
        <p:spPr>
          <a:xfrm>
            <a:off x="8737600" y="6356351"/>
            <a:ext cx="2844923"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chemeClr val="accent2"/>
              </a:buClr>
              <a:buSzPts val="300"/>
              <a:buFont typeface="Calibri"/>
              <a:buNone/>
              <a:defRPr sz="1200" b="0" i="0" u="none" strike="noStrike" cap="none">
                <a:solidFill>
                  <a:schemeClr val="accent2"/>
                </a:solidFill>
                <a:latin typeface="Calibri"/>
                <a:ea typeface="Calibri"/>
                <a:cs typeface="Calibri"/>
                <a:sym typeface="Calibri"/>
              </a:defRPr>
            </a:lvl9pPr>
          </a:lstStyle>
          <a:p>
            <a:fld id="{00000000-1234-1234-1234-123412341234}" type="slidenum">
              <a:rPr lang="nl-BE" smtClean="0"/>
              <a:pPr/>
              <a:t>‹#›</a:t>
            </a:fld>
            <a:endParaRPr lang="nl-BE"/>
          </a:p>
        </p:txBody>
      </p:sp>
      <p:sp>
        <p:nvSpPr>
          <p:cNvPr id="132" name="Google Shape;132;p20"/>
          <p:cNvSpPr>
            <a:spLocks noGrp="1"/>
          </p:cNvSpPr>
          <p:nvPr>
            <p:ph type="pic" idx="2"/>
          </p:nvPr>
        </p:nvSpPr>
        <p:spPr>
          <a:xfrm>
            <a:off x="1" y="1631951"/>
            <a:ext cx="7615753" cy="37845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0"/>
          <p:cNvSpPr>
            <a:spLocks noGrp="1"/>
          </p:cNvSpPr>
          <p:nvPr>
            <p:ph type="pic" idx="3"/>
          </p:nvPr>
        </p:nvSpPr>
        <p:spPr>
          <a:xfrm>
            <a:off x="7859183" y="1630801"/>
            <a:ext cx="3638400" cy="37845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05274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pagina_v1">
    <p:bg>
      <p:bgPr>
        <a:solidFill>
          <a:schemeClr val="bg1"/>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7C65285-049F-AF90-E958-28A3CE3E52D6}"/>
              </a:ext>
            </a:extLst>
          </p:cNvPr>
          <p:cNvSpPr txBox="1"/>
          <p:nvPr userDrawn="1"/>
        </p:nvSpPr>
        <p:spPr>
          <a:xfrm>
            <a:off x="4943872" y="620688"/>
            <a:ext cx="6748433" cy="1538883"/>
          </a:xfrm>
          <a:prstGeom prst="rect">
            <a:avLst/>
          </a:prstGeom>
          <a:noFill/>
        </p:spPr>
        <p:txBody>
          <a:bodyPr wrap="square" lIns="0" tIns="0" rIns="0" bIns="0">
            <a:spAutoFit/>
          </a:bodyPr>
          <a:lstStyle/>
          <a:p>
            <a:pPr algn="r">
              <a:lnSpc>
                <a:spcPts val="6000"/>
              </a:lnSpc>
            </a:pPr>
            <a:r>
              <a:rPr lang="nl-BE" sz="5000" kern="0">
                <a:solidFill>
                  <a:srgbClr val="572932"/>
                </a:solidFill>
                <a:latin typeface="Calibri Light" panose="020F0302020204030204" pitchFamily="34" charset="0"/>
                <a:cs typeface="Calibri Light" panose="020F0302020204030204" pitchFamily="34" charset="0"/>
              </a:rPr>
              <a:t>Inclusieve economie </a:t>
            </a:r>
            <a:br>
              <a:rPr lang="nl-BE" sz="5000" kern="0">
                <a:solidFill>
                  <a:srgbClr val="572932"/>
                </a:solidFill>
                <a:latin typeface="Calibri Light" panose="020F0302020204030204" pitchFamily="34" charset="0"/>
                <a:cs typeface="Calibri Light" panose="020F0302020204030204" pitchFamily="34" charset="0"/>
              </a:rPr>
            </a:br>
            <a:r>
              <a:rPr lang="nl-BE" sz="5000" kern="0">
                <a:solidFill>
                  <a:srgbClr val="572932"/>
                </a:solidFill>
                <a:latin typeface="Calibri Light" panose="020F0302020204030204" pitchFamily="34" charset="0"/>
                <a:cs typeface="Calibri Light" panose="020F0302020204030204" pitchFamily="34" charset="0"/>
              </a:rPr>
              <a:t>voor lokale besturen</a:t>
            </a:r>
          </a:p>
        </p:txBody>
      </p:sp>
      <p:sp>
        <p:nvSpPr>
          <p:cNvPr id="5" name="Tekstvak 4">
            <a:extLst>
              <a:ext uri="{FF2B5EF4-FFF2-40B4-BE49-F238E27FC236}">
                <a16:creationId xmlns:a16="http://schemas.microsoft.com/office/drawing/2014/main" id="{128B17B2-E322-071F-7E9E-DC7CC3178EE5}"/>
              </a:ext>
            </a:extLst>
          </p:cNvPr>
          <p:cNvSpPr txBox="1"/>
          <p:nvPr userDrawn="1"/>
        </p:nvSpPr>
        <p:spPr>
          <a:xfrm>
            <a:off x="7240480" y="4183841"/>
            <a:ext cx="4444177" cy="830997"/>
          </a:xfrm>
          <a:prstGeom prst="rect">
            <a:avLst/>
          </a:prstGeom>
          <a:noFill/>
        </p:spPr>
        <p:txBody>
          <a:bodyPr wrap="square">
            <a:spAutoFit/>
          </a:bodyPr>
          <a:lstStyle/>
          <a:p>
            <a:pPr algn="r"/>
            <a:r>
              <a:rPr lang="nl-BE" sz="2400" i="1" kern="0">
                <a:solidFill>
                  <a:srgbClr val="E35205"/>
                </a:solidFill>
                <a:latin typeface="Calibri Light" panose="020F0302020204030204" pitchFamily="34" charset="0"/>
                <a:cs typeface="Calibri Light" panose="020F0302020204030204" pitchFamily="34" charset="0"/>
              </a:rPr>
              <a:t>Jouw gemeente is pas ideaal </a:t>
            </a:r>
            <a:br>
              <a:rPr lang="nl-BE" sz="2400" i="1" kern="0">
                <a:solidFill>
                  <a:srgbClr val="E35205"/>
                </a:solidFill>
                <a:latin typeface="Calibri Light" panose="020F0302020204030204" pitchFamily="34" charset="0"/>
                <a:cs typeface="Calibri Light" panose="020F0302020204030204" pitchFamily="34" charset="0"/>
              </a:rPr>
            </a:br>
            <a:r>
              <a:rPr lang="nl-BE" sz="2400" i="1" kern="0">
                <a:solidFill>
                  <a:srgbClr val="E35205"/>
                </a:solidFill>
                <a:latin typeface="Calibri Light" panose="020F0302020204030204" pitchFamily="34" charset="0"/>
                <a:cs typeface="Calibri Light" panose="020F0302020204030204" pitchFamily="34" charset="0"/>
              </a:rPr>
              <a:t>met een sociaal verhaal</a:t>
            </a:r>
          </a:p>
        </p:txBody>
      </p:sp>
      <p:sp>
        <p:nvSpPr>
          <p:cNvPr id="6" name="Tekstvak 5">
            <a:extLst>
              <a:ext uri="{FF2B5EF4-FFF2-40B4-BE49-F238E27FC236}">
                <a16:creationId xmlns:a16="http://schemas.microsoft.com/office/drawing/2014/main" id="{C63F75BC-D2F6-054A-1CA5-75EB1EE8B6C2}"/>
              </a:ext>
            </a:extLst>
          </p:cNvPr>
          <p:cNvSpPr txBox="1"/>
          <p:nvPr userDrawn="1"/>
        </p:nvSpPr>
        <p:spPr>
          <a:xfrm>
            <a:off x="5576465" y="2304827"/>
            <a:ext cx="6108192" cy="369332"/>
          </a:xfrm>
          <a:prstGeom prst="rect">
            <a:avLst/>
          </a:prstGeom>
          <a:noFill/>
        </p:spPr>
        <p:txBody>
          <a:bodyPr wrap="square" lIns="0" tIns="0" rIns="0" bIns="0">
            <a:spAutoFit/>
          </a:bodyPr>
          <a:lstStyle/>
          <a:p>
            <a:pPr algn="r"/>
            <a:r>
              <a:rPr lang="nl-BE" sz="2400" kern="0">
                <a:solidFill>
                  <a:srgbClr val="572932"/>
                </a:solidFill>
                <a:latin typeface="Calibri Light" panose="020F0302020204030204" pitchFamily="34" charset="0"/>
                <a:cs typeface="Calibri Light" panose="020F0302020204030204" pitchFamily="34" charset="0"/>
              </a:rPr>
              <a:t>INSPIRATIEDAG 15.09.2023</a:t>
            </a:r>
            <a:endParaRPr lang="nl-BE" sz="2400">
              <a:solidFill>
                <a:srgbClr val="572932"/>
              </a:solidFill>
              <a:latin typeface="Calibri Light" panose="020F0302020204030204" pitchFamily="34" charset="0"/>
              <a:cs typeface="Calibri Light" panose="020F0302020204030204" pitchFamily="34" charset="0"/>
            </a:endParaRPr>
          </a:p>
        </p:txBody>
      </p:sp>
      <p:pic>
        <p:nvPicPr>
          <p:cNvPr id="7" name="Afbeelding 6" descr="Afbeelding met kleding, wiel, persoon, rolstoel&#10;&#10;Automatisch gegenereerde beschrijving">
            <a:extLst>
              <a:ext uri="{FF2B5EF4-FFF2-40B4-BE49-F238E27FC236}">
                <a16:creationId xmlns:a16="http://schemas.microsoft.com/office/drawing/2014/main" id="{9083A0B5-9656-E040-EE1A-FA6CF1A5B25D}"/>
              </a:ext>
            </a:extLst>
          </p:cNvPr>
          <p:cNvPicPr>
            <a:picLocks noChangeAspect="1"/>
          </p:cNvPicPr>
          <p:nvPr userDrawn="1"/>
        </p:nvPicPr>
        <p:blipFill>
          <a:blip r:embed="rId2"/>
          <a:stretch>
            <a:fillRect/>
          </a:stretch>
        </p:blipFill>
        <p:spPr>
          <a:xfrm>
            <a:off x="0" y="0"/>
            <a:ext cx="8760296" cy="6858000"/>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F609BE5E-106F-1CB6-AEA7-65A066BC5F64}"/>
              </a:ext>
            </a:extLst>
          </p:cNvPr>
          <p:cNvPicPr>
            <a:picLocks noChangeAspect="1"/>
          </p:cNvPicPr>
          <p:nvPr userDrawn="1"/>
        </p:nvPicPr>
        <p:blipFill>
          <a:blip r:embed="rId3"/>
          <a:stretch>
            <a:fillRect/>
          </a:stretch>
        </p:blipFill>
        <p:spPr>
          <a:xfrm>
            <a:off x="9173165" y="5589240"/>
            <a:ext cx="2394948" cy="712782"/>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pagina_v2">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075EC32-771E-1B5B-3106-5CA5D27B96BC}"/>
              </a:ext>
            </a:extLst>
          </p:cNvPr>
          <p:cNvSpPr txBox="1"/>
          <p:nvPr userDrawn="1"/>
        </p:nvSpPr>
        <p:spPr>
          <a:xfrm>
            <a:off x="4943872" y="620688"/>
            <a:ext cx="6748433" cy="1538883"/>
          </a:xfrm>
          <a:prstGeom prst="rect">
            <a:avLst/>
          </a:prstGeom>
          <a:noFill/>
        </p:spPr>
        <p:txBody>
          <a:bodyPr wrap="square" lIns="0" tIns="0" rIns="0" bIns="0">
            <a:spAutoFit/>
          </a:bodyPr>
          <a:lstStyle/>
          <a:p>
            <a:pPr algn="r">
              <a:lnSpc>
                <a:spcPts val="6000"/>
              </a:lnSpc>
            </a:pPr>
            <a:r>
              <a:rPr lang="nl-BE" sz="5000" kern="0">
                <a:solidFill>
                  <a:srgbClr val="572932"/>
                </a:solidFill>
                <a:latin typeface="Calibri Light" panose="020F0302020204030204" pitchFamily="34" charset="0"/>
                <a:cs typeface="Calibri Light" panose="020F0302020204030204" pitchFamily="34" charset="0"/>
              </a:rPr>
              <a:t>Inclusieve economie </a:t>
            </a:r>
            <a:br>
              <a:rPr lang="nl-BE" sz="5000" kern="0">
                <a:solidFill>
                  <a:srgbClr val="572932"/>
                </a:solidFill>
                <a:latin typeface="Calibri Light" panose="020F0302020204030204" pitchFamily="34" charset="0"/>
                <a:cs typeface="Calibri Light" panose="020F0302020204030204" pitchFamily="34" charset="0"/>
              </a:rPr>
            </a:br>
            <a:r>
              <a:rPr lang="nl-BE" sz="5000" kern="0">
                <a:solidFill>
                  <a:srgbClr val="572932"/>
                </a:solidFill>
                <a:latin typeface="Calibri Light" panose="020F0302020204030204" pitchFamily="34" charset="0"/>
                <a:cs typeface="Calibri Light" panose="020F0302020204030204" pitchFamily="34" charset="0"/>
              </a:rPr>
              <a:t>voor lokale besturen</a:t>
            </a:r>
          </a:p>
        </p:txBody>
      </p:sp>
      <p:sp>
        <p:nvSpPr>
          <p:cNvPr id="3" name="Tekstvak 2">
            <a:extLst>
              <a:ext uri="{FF2B5EF4-FFF2-40B4-BE49-F238E27FC236}">
                <a16:creationId xmlns:a16="http://schemas.microsoft.com/office/drawing/2014/main" id="{6B23C483-F9CF-4582-9A87-362EE2CCBAFE}"/>
              </a:ext>
            </a:extLst>
          </p:cNvPr>
          <p:cNvSpPr txBox="1"/>
          <p:nvPr userDrawn="1"/>
        </p:nvSpPr>
        <p:spPr>
          <a:xfrm>
            <a:off x="7240480" y="4070889"/>
            <a:ext cx="4444177" cy="830997"/>
          </a:xfrm>
          <a:prstGeom prst="rect">
            <a:avLst/>
          </a:prstGeom>
          <a:noFill/>
        </p:spPr>
        <p:txBody>
          <a:bodyPr wrap="square">
            <a:spAutoFit/>
          </a:bodyPr>
          <a:lstStyle/>
          <a:p>
            <a:pPr algn="r"/>
            <a:r>
              <a:rPr lang="nl-BE" sz="2400" i="1" kern="0">
                <a:solidFill>
                  <a:srgbClr val="E35205"/>
                </a:solidFill>
                <a:latin typeface="Calibri Light" panose="020F0302020204030204" pitchFamily="34" charset="0"/>
                <a:cs typeface="Calibri Light" panose="020F0302020204030204" pitchFamily="34" charset="0"/>
              </a:rPr>
              <a:t>Jouw gemeente is pas ideaal </a:t>
            </a:r>
            <a:br>
              <a:rPr lang="nl-BE" sz="2400" i="1" kern="0">
                <a:solidFill>
                  <a:srgbClr val="E35205"/>
                </a:solidFill>
                <a:latin typeface="Calibri Light" panose="020F0302020204030204" pitchFamily="34" charset="0"/>
                <a:cs typeface="Calibri Light" panose="020F0302020204030204" pitchFamily="34" charset="0"/>
              </a:rPr>
            </a:br>
            <a:r>
              <a:rPr lang="nl-BE" sz="2400" i="1" kern="0">
                <a:solidFill>
                  <a:srgbClr val="E35205"/>
                </a:solidFill>
                <a:latin typeface="Calibri Light" panose="020F0302020204030204" pitchFamily="34" charset="0"/>
                <a:cs typeface="Calibri Light" panose="020F0302020204030204" pitchFamily="34" charset="0"/>
              </a:rPr>
              <a:t>met een sociaal verhaal</a:t>
            </a:r>
          </a:p>
        </p:txBody>
      </p:sp>
      <p:sp>
        <p:nvSpPr>
          <p:cNvPr id="8" name="Tekstvak 7">
            <a:extLst>
              <a:ext uri="{FF2B5EF4-FFF2-40B4-BE49-F238E27FC236}">
                <a16:creationId xmlns:a16="http://schemas.microsoft.com/office/drawing/2014/main" id="{80C1F575-6615-AB5E-FF65-A448D8D2961F}"/>
              </a:ext>
            </a:extLst>
          </p:cNvPr>
          <p:cNvSpPr txBox="1"/>
          <p:nvPr userDrawn="1"/>
        </p:nvSpPr>
        <p:spPr>
          <a:xfrm>
            <a:off x="5576465" y="2304827"/>
            <a:ext cx="6108192" cy="369332"/>
          </a:xfrm>
          <a:prstGeom prst="rect">
            <a:avLst/>
          </a:prstGeom>
          <a:noFill/>
        </p:spPr>
        <p:txBody>
          <a:bodyPr wrap="square" lIns="0" tIns="0" rIns="0" bIns="0">
            <a:spAutoFit/>
          </a:bodyPr>
          <a:lstStyle/>
          <a:p>
            <a:pPr algn="r"/>
            <a:r>
              <a:rPr lang="nl-BE" sz="2400" kern="0">
                <a:solidFill>
                  <a:srgbClr val="572932"/>
                </a:solidFill>
                <a:latin typeface="Calibri Light" panose="020F0302020204030204" pitchFamily="34" charset="0"/>
                <a:cs typeface="Calibri Light" panose="020F0302020204030204" pitchFamily="34" charset="0"/>
              </a:rPr>
              <a:t>INSPIRATIEDAG 15.09.2023</a:t>
            </a:r>
            <a:endParaRPr lang="nl-BE" sz="2400">
              <a:solidFill>
                <a:srgbClr val="572932"/>
              </a:solidFill>
              <a:latin typeface="Calibri Light" panose="020F0302020204030204" pitchFamily="34" charset="0"/>
              <a:cs typeface="Calibri Light" panose="020F0302020204030204" pitchFamily="34" charset="0"/>
            </a:endParaRPr>
          </a:p>
        </p:txBody>
      </p:sp>
      <p:pic>
        <p:nvPicPr>
          <p:cNvPr id="9" name="Afbeelding 8">
            <a:extLst>
              <a:ext uri="{FF2B5EF4-FFF2-40B4-BE49-F238E27FC236}">
                <a16:creationId xmlns:a16="http://schemas.microsoft.com/office/drawing/2014/main" id="{E52A984A-D73C-E47A-373A-835D449C97C0}"/>
              </a:ext>
            </a:extLst>
          </p:cNvPr>
          <p:cNvPicPr>
            <a:picLocks noChangeAspect="1"/>
          </p:cNvPicPr>
          <p:nvPr userDrawn="1"/>
        </p:nvPicPr>
        <p:blipFill>
          <a:blip r:embed="rId2"/>
          <a:srcRect/>
          <a:stretch/>
        </p:blipFill>
        <p:spPr>
          <a:xfrm>
            <a:off x="1" y="1936"/>
            <a:ext cx="8760296" cy="6894258"/>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100E1F4E-2A00-078B-1022-34AFA05C5F41}"/>
              </a:ext>
            </a:extLst>
          </p:cNvPr>
          <p:cNvPicPr>
            <a:picLocks noChangeAspect="1"/>
          </p:cNvPicPr>
          <p:nvPr userDrawn="1"/>
        </p:nvPicPr>
        <p:blipFill>
          <a:blip r:embed="rId3"/>
          <a:stretch>
            <a:fillRect/>
          </a:stretch>
        </p:blipFill>
        <p:spPr>
          <a:xfrm>
            <a:off x="9173165" y="5589240"/>
            <a:ext cx="2394948" cy="712782"/>
          </a:xfrm>
          <a:prstGeom prst="rect">
            <a:avLst/>
          </a:prstGeom>
        </p:spPr>
      </p:pic>
    </p:spTree>
    <p:extLst>
      <p:ext uri="{BB962C8B-B14F-4D97-AF65-F5344CB8AC3E}">
        <p14:creationId xmlns:p14="http://schemas.microsoft.com/office/powerpoint/2010/main" val="4178372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pagina_v3">
    <p:bg>
      <p:bgPr>
        <a:solidFill>
          <a:schemeClr val="bg1"/>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D3A9F8B-9B80-D824-7BE5-B29B9BEBB01C}"/>
              </a:ext>
            </a:extLst>
          </p:cNvPr>
          <p:cNvSpPr txBox="1"/>
          <p:nvPr userDrawn="1"/>
        </p:nvSpPr>
        <p:spPr>
          <a:xfrm>
            <a:off x="4943872" y="620688"/>
            <a:ext cx="6748433" cy="1538883"/>
          </a:xfrm>
          <a:prstGeom prst="rect">
            <a:avLst/>
          </a:prstGeom>
          <a:noFill/>
        </p:spPr>
        <p:txBody>
          <a:bodyPr wrap="square" lIns="0" tIns="0" rIns="0" bIns="0">
            <a:spAutoFit/>
          </a:bodyPr>
          <a:lstStyle/>
          <a:p>
            <a:pPr algn="r">
              <a:lnSpc>
                <a:spcPts val="6000"/>
              </a:lnSpc>
            </a:pPr>
            <a:r>
              <a:rPr lang="nl-BE" sz="5000" kern="0">
                <a:solidFill>
                  <a:srgbClr val="572932"/>
                </a:solidFill>
                <a:latin typeface="Calibri Light" panose="020F0302020204030204" pitchFamily="34" charset="0"/>
                <a:cs typeface="Calibri Light" panose="020F0302020204030204" pitchFamily="34" charset="0"/>
              </a:rPr>
              <a:t>Inclusieve economie </a:t>
            </a:r>
            <a:br>
              <a:rPr lang="nl-BE" sz="5000" kern="0">
                <a:solidFill>
                  <a:srgbClr val="572932"/>
                </a:solidFill>
                <a:latin typeface="Calibri Light" panose="020F0302020204030204" pitchFamily="34" charset="0"/>
                <a:cs typeface="Calibri Light" panose="020F0302020204030204" pitchFamily="34" charset="0"/>
              </a:rPr>
            </a:br>
            <a:r>
              <a:rPr lang="nl-BE" sz="5000" kern="0">
                <a:solidFill>
                  <a:srgbClr val="572932"/>
                </a:solidFill>
                <a:latin typeface="Calibri Light" panose="020F0302020204030204" pitchFamily="34" charset="0"/>
                <a:cs typeface="Calibri Light" panose="020F0302020204030204" pitchFamily="34" charset="0"/>
              </a:rPr>
              <a:t>voor lokale besturen</a:t>
            </a:r>
          </a:p>
        </p:txBody>
      </p:sp>
      <p:sp>
        <p:nvSpPr>
          <p:cNvPr id="5" name="Tekstvak 4">
            <a:extLst>
              <a:ext uri="{FF2B5EF4-FFF2-40B4-BE49-F238E27FC236}">
                <a16:creationId xmlns:a16="http://schemas.microsoft.com/office/drawing/2014/main" id="{35C42B1D-B9EA-DFD3-C47B-BA7FA6577C83}"/>
              </a:ext>
            </a:extLst>
          </p:cNvPr>
          <p:cNvSpPr txBox="1"/>
          <p:nvPr userDrawn="1"/>
        </p:nvSpPr>
        <p:spPr>
          <a:xfrm>
            <a:off x="7240480" y="4070889"/>
            <a:ext cx="4444177" cy="830997"/>
          </a:xfrm>
          <a:prstGeom prst="rect">
            <a:avLst/>
          </a:prstGeom>
          <a:noFill/>
        </p:spPr>
        <p:txBody>
          <a:bodyPr wrap="square">
            <a:spAutoFit/>
          </a:bodyPr>
          <a:lstStyle/>
          <a:p>
            <a:pPr algn="r"/>
            <a:r>
              <a:rPr lang="nl-BE" sz="2400" i="1" kern="0">
                <a:solidFill>
                  <a:srgbClr val="E35205"/>
                </a:solidFill>
                <a:latin typeface="Calibri Light" panose="020F0302020204030204" pitchFamily="34" charset="0"/>
                <a:cs typeface="Calibri Light" panose="020F0302020204030204" pitchFamily="34" charset="0"/>
              </a:rPr>
              <a:t>Jouw gemeente is pas ideaal </a:t>
            </a:r>
            <a:br>
              <a:rPr lang="nl-BE" sz="2400" i="1" kern="0">
                <a:solidFill>
                  <a:srgbClr val="E35205"/>
                </a:solidFill>
                <a:latin typeface="Calibri Light" panose="020F0302020204030204" pitchFamily="34" charset="0"/>
                <a:cs typeface="Calibri Light" panose="020F0302020204030204" pitchFamily="34" charset="0"/>
              </a:rPr>
            </a:br>
            <a:r>
              <a:rPr lang="nl-BE" sz="2400" i="1" kern="0">
                <a:solidFill>
                  <a:srgbClr val="E35205"/>
                </a:solidFill>
                <a:latin typeface="Calibri Light" panose="020F0302020204030204" pitchFamily="34" charset="0"/>
                <a:cs typeface="Calibri Light" panose="020F0302020204030204" pitchFamily="34" charset="0"/>
              </a:rPr>
              <a:t>met een sociaal verhaal</a:t>
            </a:r>
          </a:p>
        </p:txBody>
      </p:sp>
      <p:sp>
        <p:nvSpPr>
          <p:cNvPr id="6" name="Tekstvak 5">
            <a:extLst>
              <a:ext uri="{FF2B5EF4-FFF2-40B4-BE49-F238E27FC236}">
                <a16:creationId xmlns:a16="http://schemas.microsoft.com/office/drawing/2014/main" id="{E3E28DBA-D8EF-4C5D-2934-82BE9D67FC35}"/>
              </a:ext>
            </a:extLst>
          </p:cNvPr>
          <p:cNvSpPr txBox="1"/>
          <p:nvPr userDrawn="1"/>
        </p:nvSpPr>
        <p:spPr>
          <a:xfrm>
            <a:off x="5576465" y="2304827"/>
            <a:ext cx="6108192" cy="369332"/>
          </a:xfrm>
          <a:prstGeom prst="rect">
            <a:avLst/>
          </a:prstGeom>
          <a:noFill/>
        </p:spPr>
        <p:txBody>
          <a:bodyPr wrap="square" lIns="0" tIns="0" rIns="0" bIns="0">
            <a:spAutoFit/>
          </a:bodyPr>
          <a:lstStyle/>
          <a:p>
            <a:pPr algn="r"/>
            <a:r>
              <a:rPr lang="nl-BE" sz="2400" kern="0">
                <a:solidFill>
                  <a:srgbClr val="572932"/>
                </a:solidFill>
                <a:latin typeface="Calibri Light" panose="020F0302020204030204" pitchFamily="34" charset="0"/>
                <a:cs typeface="Calibri Light" panose="020F0302020204030204" pitchFamily="34" charset="0"/>
              </a:rPr>
              <a:t>INSPIRATIEDAG 15.09.2023</a:t>
            </a:r>
            <a:endParaRPr lang="nl-BE" sz="2400">
              <a:solidFill>
                <a:srgbClr val="572932"/>
              </a:solidFill>
              <a:latin typeface="Calibri Light" panose="020F0302020204030204" pitchFamily="34" charset="0"/>
              <a:cs typeface="Calibri Light" panose="020F0302020204030204" pitchFamily="34" charset="0"/>
            </a:endParaRPr>
          </a:p>
        </p:txBody>
      </p:sp>
      <p:pic>
        <p:nvPicPr>
          <p:cNvPr id="10" name="Afbeelding 9">
            <a:extLst>
              <a:ext uri="{FF2B5EF4-FFF2-40B4-BE49-F238E27FC236}">
                <a16:creationId xmlns:a16="http://schemas.microsoft.com/office/drawing/2014/main" id="{E570197F-6F45-B7F0-3A46-A3E5E120E807}"/>
              </a:ext>
            </a:extLst>
          </p:cNvPr>
          <p:cNvPicPr>
            <a:picLocks noChangeAspect="1"/>
          </p:cNvPicPr>
          <p:nvPr userDrawn="1"/>
        </p:nvPicPr>
        <p:blipFill>
          <a:blip r:embed="rId2"/>
          <a:srcRect/>
          <a:stretch/>
        </p:blipFill>
        <p:spPr>
          <a:xfrm>
            <a:off x="0" y="0"/>
            <a:ext cx="6559550" cy="6858000"/>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48A3D6CB-1BCD-8EC2-ADD8-F44866A17CED}"/>
              </a:ext>
            </a:extLst>
          </p:cNvPr>
          <p:cNvPicPr>
            <a:picLocks noChangeAspect="1"/>
          </p:cNvPicPr>
          <p:nvPr userDrawn="1"/>
        </p:nvPicPr>
        <p:blipFill>
          <a:blip r:embed="rId3"/>
          <a:stretch>
            <a:fillRect/>
          </a:stretch>
        </p:blipFill>
        <p:spPr>
          <a:xfrm>
            <a:off x="9173165" y="5589240"/>
            <a:ext cx="2394948" cy="712782"/>
          </a:xfrm>
          <a:prstGeom prst="rect">
            <a:avLst/>
          </a:prstGeom>
        </p:spPr>
      </p:pic>
    </p:spTree>
    <p:extLst>
      <p:ext uri="{BB962C8B-B14F-4D97-AF65-F5344CB8AC3E}">
        <p14:creationId xmlns:p14="http://schemas.microsoft.com/office/powerpoint/2010/main" val="105573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266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id_met_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0">
            <a:extLst>
              <a:ext uri="{FF2B5EF4-FFF2-40B4-BE49-F238E27FC236}">
                <a16:creationId xmlns:a16="http://schemas.microsoft.com/office/drawing/2014/main" id="{CBCCA3B7-F119-3DC4-365A-FD232ED28A4A}"/>
              </a:ext>
            </a:extLst>
          </p:cNvPr>
          <p:cNvSpPr/>
          <p:nvPr userDrawn="1"/>
        </p:nvSpPr>
        <p:spPr>
          <a:xfrm>
            <a:off x="8352962" y="4824411"/>
            <a:ext cx="3851395" cy="2033589"/>
          </a:xfrm>
          <a:custGeom>
            <a:avLst/>
            <a:gdLst>
              <a:gd name="connsiteX0" fmla="*/ 0 w 3863752"/>
              <a:gd name="connsiteY0" fmla="*/ 0 h 2045946"/>
              <a:gd name="connsiteX1" fmla="*/ 3863752 w 3863752"/>
              <a:gd name="connsiteY1" fmla="*/ 0 h 2045946"/>
              <a:gd name="connsiteX2" fmla="*/ 3863752 w 3863752"/>
              <a:gd name="connsiteY2" fmla="*/ 2045946 h 2045946"/>
              <a:gd name="connsiteX3" fmla="*/ 0 w 3863752"/>
              <a:gd name="connsiteY3" fmla="*/ 2045946 h 2045946"/>
              <a:gd name="connsiteX4" fmla="*/ 0 w 3863752"/>
              <a:gd name="connsiteY4" fmla="*/ 0 h 2045946"/>
              <a:gd name="connsiteX0" fmla="*/ 457200 w 3863752"/>
              <a:gd name="connsiteY0" fmla="*/ 12357 h 2045946"/>
              <a:gd name="connsiteX1" fmla="*/ 3863752 w 3863752"/>
              <a:gd name="connsiteY1" fmla="*/ 0 h 2045946"/>
              <a:gd name="connsiteX2" fmla="*/ 3863752 w 3863752"/>
              <a:gd name="connsiteY2" fmla="*/ 2045946 h 2045946"/>
              <a:gd name="connsiteX3" fmla="*/ 0 w 3863752"/>
              <a:gd name="connsiteY3" fmla="*/ 2045946 h 2045946"/>
              <a:gd name="connsiteX4" fmla="*/ 457200 w 3863752"/>
              <a:gd name="connsiteY4" fmla="*/ 12357 h 2045946"/>
              <a:gd name="connsiteX0" fmla="*/ 432486 w 3839038"/>
              <a:gd name="connsiteY0" fmla="*/ 12357 h 2045946"/>
              <a:gd name="connsiteX1" fmla="*/ 3839038 w 3839038"/>
              <a:gd name="connsiteY1" fmla="*/ 0 h 2045946"/>
              <a:gd name="connsiteX2" fmla="*/ 3839038 w 3839038"/>
              <a:gd name="connsiteY2" fmla="*/ 2045946 h 2045946"/>
              <a:gd name="connsiteX3" fmla="*/ 0 w 3839038"/>
              <a:gd name="connsiteY3" fmla="*/ 2045946 h 2045946"/>
              <a:gd name="connsiteX4" fmla="*/ 432486 w 3839038"/>
              <a:gd name="connsiteY4" fmla="*/ 12357 h 2045946"/>
              <a:gd name="connsiteX0" fmla="*/ 432486 w 3851395"/>
              <a:gd name="connsiteY0" fmla="*/ 0 h 2033589"/>
              <a:gd name="connsiteX1" fmla="*/ 3851395 w 3851395"/>
              <a:gd name="connsiteY1" fmla="*/ 172994 h 2033589"/>
              <a:gd name="connsiteX2" fmla="*/ 3839038 w 3851395"/>
              <a:gd name="connsiteY2" fmla="*/ 2033589 h 2033589"/>
              <a:gd name="connsiteX3" fmla="*/ 0 w 3851395"/>
              <a:gd name="connsiteY3" fmla="*/ 2033589 h 2033589"/>
              <a:gd name="connsiteX4" fmla="*/ 432486 w 3851395"/>
              <a:gd name="connsiteY4" fmla="*/ 0 h 203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395" h="2033589">
                <a:moveTo>
                  <a:pt x="432486" y="0"/>
                </a:moveTo>
                <a:lnTo>
                  <a:pt x="3851395" y="172994"/>
                </a:lnTo>
                <a:lnTo>
                  <a:pt x="3839038" y="2033589"/>
                </a:lnTo>
                <a:lnTo>
                  <a:pt x="0" y="2033589"/>
                </a:lnTo>
                <a:lnTo>
                  <a:pt x="432486" y="0"/>
                </a:lnTo>
                <a:close/>
              </a:path>
            </a:pathLst>
          </a:custGeom>
          <a:solidFill>
            <a:schemeClr val="bg1"/>
          </a:solidFill>
          <a:ln w="12700">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nl-BE"/>
          </a:p>
        </p:txBody>
      </p:sp>
      <p:pic>
        <p:nvPicPr>
          <p:cNvPr id="3" name="Afbeelding 2" descr="Afbeelding met tekst&#10;&#10;Automatisch gegenereerde beschrijving">
            <a:extLst>
              <a:ext uri="{FF2B5EF4-FFF2-40B4-BE49-F238E27FC236}">
                <a16:creationId xmlns:a16="http://schemas.microsoft.com/office/drawing/2014/main" id="{2493474F-8ECB-4E68-9040-3416F56C0E7A}"/>
              </a:ext>
            </a:extLst>
          </p:cNvPr>
          <p:cNvPicPr>
            <a:picLocks noChangeAspect="1"/>
          </p:cNvPicPr>
          <p:nvPr userDrawn="1"/>
        </p:nvPicPr>
        <p:blipFill>
          <a:blip r:embed="rId3"/>
          <a:stretch>
            <a:fillRect/>
          </a:stretch>
        </p:blipFill>
        <p:spPr>
          <a:xfrm>
            <a:off x="9173165" y="5589240"/>
            <a:ext cx="2394948" cy="712782"/>
          </a:xfrm>
          <a:prstGeom prst="rect">
            <a:avLst/>
          </a:prstGeom>
        </p:spPr>
      </p:pic>
    </p:spTree>
    <p:extLst>
      <p:ext uri="{BB962C8B-B14F-4D97-AF65-F5344CB8AC3E}">
        <p14:creationId xmlns:p14="http://schemas.microsoft.com/office/powerpoint/2010/main" val="509741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02.10.2023</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pagina kleur met logo">
    <p:bg>
      <p:bgPr>
        <a:solidFill>
          <a:srgbClr val="FF8674"/>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C698FB0-12F4-0B11-4F36-19AEDC8D9E24}"/>
              </a:ext>
            </a:extLst>
          </p:cNvPr>
          <p:cNvPicPr>
            <a:picLocks noChangeAspect="1"/>
          </p:cNvPicPr>
          <p:nvPr userDrawn="1"/>
        </p:nvPicPr>
        <p:blipFill>
          <a:blip r:embed="rId2"/>
          <a:srcRect/>
          <a:stretch/>
        </p:blipFill>
        <p:spPr>
          <a:xfrm>
            <a:off x="0" y="5492750"/>
            <a:ext cx="12192001" cy="1365250"/>
          </a:xfrm>
          <a:prstGeom prst="rect">
            <a:avLst/>
          </a:prstGeom>
        </p:spPr>
      </p:pic>
      <p:sp>
        <p:nvSpPr>
          <p:cNvPr id="11" name="Rechthoek 10">
            <a:extLst>
              <a:ext uri="{FF2B5EF4-FFF2-40B4-BE49-F238E27FC236}">
                <a16:creationId xmlns:a16="http://schemas.microsoft.com/office/drawing/2014/main" id="{2DFF979A-4FF4-19F0-E02B-FC680450B79A}"/>
              </a:ext>
            </a:extLst>
          </p:cNvPr>
          <p:cNvSpPr/>
          <p:nvPr userDrawn="1"/>
        </p:nvSpPr>
        <p:spPr>
          <a:xfrm>
            <a:off x="8352962" y="4824411"/>
            <a:ext cx="3851395" cy="2033589"/>
          </a:xfrm>
          <a:custGeom>
            <a:avLst/>
            <a:gdLst>
              <a:gd name="connsiteX0" fmla="*/ 0 w 3863752"/>
              <a:gd name="connsiteY0" fmla="*/ 0 h 2045946"/>
              <a:gd name="connsiteX1" fmla="*/ 3863752 w 3863752"/>
              <a:gd name="connsiteY1" fmla="*/ 0 h 2045946"/>
              <a:gd name="connsiteX2" fmla="*/ 3863752 w 3863752"/>
              <a:gd name="connsiteY2" fmla="*/ 2045946 h 2045946"/>
              <a:gd name="connsiteX3" fmla="*/ 0 w 3863752"/>
              <a:gd name="connsiteY3" fmla="*/ 2045946 h 2045946"/>
              <a:gd name="connsiteX4" fmla="*/ 0 w 3863752"/>
              <a:gd name="connsiteY4" fmla="*/ 0 h 2045946"/>
              <a:gd name="connsiteX0" fmla="*/ 457200 w 3863752"/>
              <a:gd name="connsiteY0" fmla="*/ 12357 h 2045946"/>
              <a:gd name="connsiteX1" fmla="*/ 3863752 w 3863752"/>
              <a:gd name="connsiteY1" fmla="*/ 0 h 2045946"/>
              <a:gd name="connsiteX2" fmla="*/ 3863752 w 3863752"/>
              <a:gd name="connsiteY2" fmla="*/ 2045946 h 2045946"/>
              <a:gd name="connsiteX3" fmla="*/ 0 w 3863752"/>
              <a:gd name="connsiteY3" fmla="*/ 2045946 h 2045946"/>
              <a:gd name="connsiteX4" fmla="*/ 457200 w 3863752"/>
              <a:gd name="connsiteY4" fmla="*/ 12357 h 2045946"/>
              <a:gd name="connsiteX0" fmla="*/ 432486 w 3839038"/>
              <a:gd name="connsiteY0" fmla="*/ 12357 h 2045946"/>
              <a:gd name="connsiteX1" fmla="*/ 3839038 w 3839038"/>
              <a:gd name="connsiteY1" fmla="*/ 0 h 2045946"/>
              <a:gd name="connsiteX2" fmla="*/ 3839038 w 3839038"/>
              <a:gd name="connsiteY2" fmla="*/ 2045946 h 2045946"/>
              <a:gd name="connsiteX3" fmla="*/ 0 w 3839038"/>
              <a:gd name="connsiteY3" fmla="*/ 2045946 h 2045946"/>
              <a:gd name="connsiteX4" fmla="*/ 432486 w 3839038"/>
              <a:gd name="connsiteY4" fmla="*/ 12357 h 2045946"/>
              <a:gd name="connsiteX0" fmla="*/ 432486 w 3851395"/>
              <a:gd name="connsiteY0" fmla="*/ 0 h 2033589"/>
              <a:gd name="connsiteX1" fmla="*/ 3851395 w 3851395"/>
              <a:gd name="connsiteY1" fmla="*/ 172994 h 2033589"/>
              <a:gd name="connsiteX2" fmla="*/ 3839038 w 3851395"/>
              <a:gd name="connsiteY2" fmla="*/ 2033589 h 2033589"/>
              <a:gd name="connsiteX3" fmla="*/ 0 w 3851395"/>
              <a:gd name="connsiteY3" fmla="*/ 2033589 h 2033589"/>
              <a:gd name="connsiteX4" fmla="*/ 432486 w 3851395"/>
              <a:gd name="connsiteY4" fmla="*/ 0 h 203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395" h="2033589">
                <a:moveTo>
                  <a:pt x="432486" y="0"/>
                </a:moveTo>
                <a:lnTo>
                  <a:pt x="3851395" y="172994"/>
                </a:lnTo>
                <a:lnTo>
                  <a:pt x="3839038" y="2033589"/>
                </a:lnTo>
                <a:lnTo>
                  <a:pt x="0" y="2033589"/>
                </a:lnTo>
                <a:lnTo>
                  <a:pt x="432486" y="0"/>
                </a:lnTo>
                <a:close/>
              </a:path>
            </a:pathLst>
          </a:custGeom>
          <a:solidFill>
            <a:schemeClr val="bg1"/>
          </a:solidFill>
          <a:ln w="12700">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nl-BE"/>
          </a:p>
        </p:txBody>
      </p:sp>
      <p:pic>
        <p:nvPicPr>
          <p:cNvPr id="13" name="Afbeelding 12" descr="Afbeelding met tekst&#10;&#10;Automatisch gegenereerde beschrijving">
            <a:extLst>
              <a:ext uri="{FF2B5EF4-FFF2-40B4-BE49-F238E27FC236}">
                <a16:creationId xmlns:a16="http://schemas.microsoft.com/office/drawing/2014/main" id="{4140FE53-C9A6-5863-D02B-56F95420C9F8}"/>
              </a:ext>
            </a:extLst>
          </p:cNvPr>
          <p:cNvPicPr>
            <a:picLocks noChangeAspect="1"/>
          </p:cNvPicPr>
          <p:nvPr userDrawn="1"/>
        </p:nvPicPr>
        <p:blipFill>
          <a:blip r:embed="rId3"/>
          <a:stretch>
            <a:fillRect/>
          </a:stretch>
        </p:blipFill>
        <p:spPr>
          <a:xfrm>
            <a:off x="9173165" y="5589240"/>
            <a:ext cx="2394948" cy="712782"/>
          </a:xfrm>
          <a:prstGeom prst="rect">
            <a:avLst/>
          </a:prstGeom>
        </p:spPr>
      </p:pic>
      <p:sp>
        <p:nvSpPr>
          <p:cNvPr id="15" name="Tijdelijke aanduiding voor tekst 14">
            <a:extLst>
              <a:ext uri="{FF2B5EF4-FFF2-40B4-BE49-F238E27FC236}">
                <a16:creationId xmlns:a16="http://schemas.microsoft.com/office/drawing/2014/main" id="{FFD05260-0379-780E-821C-D21346279497}"/>
              </a:ext>
            </a:extLst>
          </p:cNvPr>
          <p:cNvSpPr>
            <a:spLocks noGrp="1"/>
          </p:cNvSpPr>
          <p:nvPr>
            <p:ph type="body" sz="quarter" idx="10" hasCustomPrompt="1"/>
          </p:nvPr>
        </p:nvSpPr>
        <p:spPr>
          <a:xfrm>
            <a:off x="623888" y="1751011"/>
            <a:ext cx="10944225" cy="1316038"/>
          </a:xfrm>
          <a:prstGeom prst="rect">
            <a:avLst/>
          </a:prstGeom>
        </p:spPr>
        <p:txBody>
          <a:bodyPr lIns="0" tIns="0" rIns="0" bIns="0" anchor="t" anchorCtr="1"/>
          <a:lstStyle>
            <a:lvl1pPr marL="0" indent="0">
              <a:lnSpc>
                <a:spcPts val="7020"/>
              </a:lnSpc>
              <a:spcBef>
                <a:spcPts val="0"/>
              </a:spcBef>
              <a:buNone/>
              <a:defRPr sz="6600" b="0" i="0">
                <a:solidFill>
                  <a:schemeClr val="bg1"/>
                </a:solidFill>
                <a:latin typeface="Calibri" panose="020F0502020204030204" pitchFamily="34" charset="0"/>
                <a:cs typeface="Calibri" panose="020F0502020204030204" pitchFamily="34" charset="0"/>
              </a:defRPr>
            </a:lvl1pPr>
            <a:lvl2pPr marL="215894" indent="0">
              <a:buNone/>
              <a:defRPr/>
            </a:lvl2pPr>
            <a:lvl3pPr marL="395276" indent="0">
              <a:buNone/>
              <a:defRPr/>
            </a:lvl3pPr>
            <a:lvl4pPr marL="720594" indent="0">
              <a:buNone/>
              <a:defRPr/>
            </a:lvl4pPr>
            <a:lvl5pPr marL="900589" indent="0">
              <a:buNone/>
              <a:defRPr/>
            </a:lvl5pPr>
          </a:lstStyle>
          <a:p>
            <a:pPr lvl="0"/>
            <a:r>
              <a:rPr lang="nl-NL"/>
              <a:t>Titel</a:t>
            </a:r>
          </a:p>
        </p:txBody>
      </p:sp>
      <p:sp>
        <p:nvSpPr>
          <p:cNvPr id="17" name="Tijdelijke aanduiding voor tekst 16">
            <a:extLst>
              <a:ext uri="{FF2B5EF4-FFF2-40B4-BE49-F238E27FC236}">
                <a16:creationId xmlns:a16="http://schemas.microsoft.com/office/drawing/2014/main" id="{726CB417-7AE8-E91D-1474-8C55A5F879E7}"/>
              </a:ext>
            </a:extLst>
          </p:cNvPr>
          <p:cNvSpPr>
            <a:spLocks noGrp="1"/>
          </p:cNvSpPr>
          <p:nvPr>
            <p:ph type="body" sz="quarter" idx="11" hasCustomPrompt="1"/>
          </p:nvPr>
        </p:nvSpPr>
        <p:spPr>
          <a:xfrm>
            <a:off x="623888" y="2817577"/>
            <a:ext cx="10944225" cy="935037"/>
          </a:xfrm>
          <a:prstGeom prst="rect">
            <a:avLst/>
          </a:prstGeom>
        </p:spPr>
        <p:txBody>
          <a:bodyPr lIns="0" tIns="0" rIns="0" bIns="0" anchor="t" anchorCtr="1"/>
          <a:lstStyle>
            <a:lvl1pPr marL="0" indent="0">
              <a:lnSpc>
                <a:spcPts val="3820"/>
              </a:lnSpc>
              <a:spcBef>
                <a:spcPts val="0"/>
              </a:spcBef>
              <a:buFontTx/>
              <a:buNone/>
              <a:defRPr sz="3600" b="0" i="0">
                <a:solidFill>
                  <a:schemeClr val="bg1"/>
                </a:solidFill>
                <a:latin typeface="Calibri Light" panose="020F0302020204030204" pitchFamily="34" charset="0"/>
                <a:cs typeface="Calibri Light" panose="020F0302020204030204" pitchFamily="34" charset="0"/>
              </a:defRPr>
            </a:lvl1pPr>
            <a:lvl2pPr marL="215894" indent="0">
              <a:buFontTx/>
              <a:buNone/>
              <a:defRPr/>
            </a:lvl2pPr>
            <a:lvl3pPr marL="395276" indent="0">
              <a:buFontTx/>
              <a:buNone/>
              <a:defRPr/>
            </a:lvl3pPr>
            <a:lvl4pPr marL="720594" indent="0">
              <a:buFontTx/>
              <a:buNone/>
              <a:defRPr/>
            </a:lvl4pPr>
            <a:lvl5pPr marL="900589" indent="0">
              <a:buFontTx/>
              <a:buNone/>
              <a:defRPr/>
            </a:lvl5pPr>
          </a:lstStyle>
          <a:p>
            <a:pPr lvl="0"/>
            <a:r>
              <a:rPr lang="nl-NL"/>
              <a:t>Ondertitel</a:t>
            </a:r>
            <a:endParaRPr lang="nl-BE"/>
          </a:p>
        </p:txBody>
      </p:sp>
    </p:spTree>
    <p:extLst>
      <p:ext uri="{BB962C8B-B14F-4D97-AF65-F5344CB8AC3E}">
        <p14:creationId xmlns:p14="http://schemas.microsoft.com/office/powerpoint/2010/main" val="755122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pagina kleur">
    <p:bg>
      <p:bgPr>
        <a:solidFill>
          <a:srgbClr val="FF8674"/>
        </a:solidFill>
        <a:effectLst/>
      </p:bgPr>
    </p:bg>
    <p:spTree>
      <p:nvGrpSpPr>
        <p:cNvPr id="1" name=""/>
        <p:cNvGrpSpPr/>
        <p:nvPr/>
      </p:nvGrpSpPr>
      <p:grpSpPr>
        <a:xfrm>
          <a:off x="0" y="0"/>
          <a:ext cx="0" cy="0"/>
          <a:chOff x="0" y="0"/>
          <a:chExt cx="0" cy="0"/>
        </a:xfrm>
      </p:grpSpPr>
      <p:sp>
        <p:nvSpPr>
          <p:cNvPr id="6" name="Tijdelijke aanduiding voor tekst 14">
            <a:extLst>
              <a:ext uri="{FF2B5EF4-FFF2-40B4-BE49-F238E27FC236}">
                <a16:creationId xmlns:a16="http://schemas.microsoft.com/office/drawing/2014/main" id="{FB2E5377-9AB6-FCA3-372F-E61D40FF9173}"/>
              </a:ext>
            </a:extLst>
          </p:cNvPr>
          <p:cNvSpPr>
            <a:spLocks noGrp="1"/>
          </p:cNvSpPr>
          <p:nvPr>
            <p:ph type="body" sz="quarter" idx="10" hasCustomPrompt="1"/>
          </p:nvPr>
        </p:nvSpPr>
        <p:spPr>
          <a:xfrm>
            <a:off x="623888" y="1751011"/>
            <a:ext cx="10944225" cy="1316038"/>
          </a:xfrm>
          <a:prstGeom prst="rect">
            <a:avLst/>
          </a:prstGeom>
        </p:spPr>
        <p:txBody>
          <a:bodyPr lIns="0" tIns="0" rIns="0" bIns="0" anchor="t" anchorCtr="1"/>
          <a:lstStyle>
            <a:lvl1pPr marL="0" indent="0" algn="ctr">
              <a:lnSpc>
                <a:spcPts val="7020"/>
              </a:lnSpc>
              <a:spcBef>
                <a:spcPts val="0"/>
              </a:spcBef>
              <a:buNone/>
              <a:defRPr sz="6600" b="0" i="0">
                <a:solidFill>
                  <a:schemeClr val="bg1"/>
                </a:solidFill>
                <a:latin typeface="Calibri" panose="020F0502020204030204" pitchFamily="34" charset="0"/>
                <a:cs typeface="Calibri" panose="020F0502020204030204" pitchFamily="34" charset="0"/>
              </a:defRPr>
            </a:lvl1pPr>
            <a:lvl2pPr marL="215894" indent="0">
              <a:buNone/>
              <a:defRPr/>
            </a:lvl2pPr>
            <a:lvl3pPr marL="395276" indent="0">
              <a:buNone/>
              <a:defRPr/>
            </a:lvl3pPr>
            <a:lvl4pPr marL="720594" indent="0">
              <a:buNone/>
              <a:defRPr/>
            </a:lvl4pPr>
            <a:lvl5pPr marL="900589" indent="0">
              <a:buNone/>
              <a:defRPr/>
            </a:lvl5pPr>
          </a:lstStyle>
          <a:p>
            <a:pPr lvl="0"/>
            <a:r>
              <a:rPr lang="nl-NL"/>
              <a:t>Titel</a:t>
            </a:r>
          </a:p>
        </p:txBody>
      </p:sp>
      <p:sp>
        <p:nvSpPr>
          <p:cNvPr id="7" name="Tijdelijke aanduiding voor tekst 16">
            <a:extLst>
              <a:ext uri="{FF2B5EF4-FFF2-40B4-BE49-F238E27FC236}">
                <a16:creationId xmlns:a16="http://schemas.microsoft.com/office/drawing/2014/main" id="{4133E20E-C469-830D-2E54-0B7CD2536638}"/>
              </a:ext>
            </a:extLst>
          </p:cNvPr>
          <p:cNvSpPr>
            <a:spLocks noGrp="1"/>
          </p:cNvSpPr>
          <p:nvPr>
            <p:ph type="body" sz="quarter" idx="11" hasCustomPrompt="1"/>
          </p:nvPr>
        </p:nvSpPr>
        <p:spPr>
          <a:xfrm>
            <a:off x="623888" y="2817577"/>
            <a:ext cx="10944225" cy="935037"/>
          </a:xfrm>
          <a:prstGeom prst="rect">
            <a:avLst/>
          </a:prstGeom>
        </p:spPr>
        <p:txBody>
          <a:bodyPr lIns="0" tIns="0" rIns="0" bIns="0" anchor="t" anchorCtr="1"/>
          <a:lstStyle>
            <a:lvl1pPr marL="0" indent="0">
              <a:lnSpc>
                <a:spcPts val="3820"/>
              </a:lnSpc>
              <a:spcBef>
                <a:spcPts val="0"/>
              </a:spcBef>
              <a:buFontTx/>
              <a:buNone/>
              <a:defRPr sz="3600" b="0" i="0">
                <a:solidFill>
                  <a:schemeClr val="bg1"/>
                </a:solidFill>
                <a:latin typeface="Calibri Light" panose="020F0302020204030204" pitchFamily="34" charset="0"/>
                <a:cs typeface="Calibri Light" panose="020F0302020204030204" pitchFamily="34" charset="0"/>
              </a:defRPr>
            </a:lvl1pPr>
            <a:lvl2pPr marL="215894" indent="0">
              <a:buFontTx/>
              <a:buNone/>
              <a:defRPr/>
            </a:lvl2pPr>
            <a:lvl3pPr marL="395276" indent="0">
              <a:buFontTx/>
              <a:buNone/>
              <a:defRPr/>
            </a:lvl3pPr>
            <a:lvl4pPr marL="720594" indent="0">
              <a:buFontTx/>
              <a:buNone/>
              <a:defRPr/>
            </a:lvl4pPr>
            <a:lvl5pPr marL="900589" indent="0">
              <a:buFontTx/>
              <a:buNone/>
              <a:defRPr/>
            </a:lvl5pPr>
          </a:lstStyle>
          <a:p>
            <a:pPr lvl="0"/>
            <a:r>
              <a:rPr lang="nl-NL"/>
              <a:t>Ondertitel</a:t>
            </a:r>
            <a:endParaRPr lang="nl-BE"/>
          </a:p>
        </p:txBody>
      </p:sp>
      <p:pic>
        <p:nvPicPr>
          <p:cNvPr id="2" name="Afbeelding 1">
            <a:extLst>
              <a:ext uri="{FF2B5EF4-FFF2-40B4-BE49-F238E27FC236}">
                <a16:creationId xmlns:a16="http://schemas.microsoft.com/office/drawing/2014/main" id="{57002A81-DDB8-CF69-9321-B710EBC3AE60}"/>
              </a:ext>
            </a:extLst>
          </p:cNvPr>
          <p:cNvPicPr>
            <a:picLocks noChangeAspect="1"/>
          </p:cNvPicPr>
          <p:nvPr userDrawn="1"/>
        </p:nvPicPr>
        <p:blipFill>
          <a:blip r:embed="rId2"/>
          <a:srcRect/>
          <a:stretch/>
        </p:blipFill>
        <p:spPr>
          <a:xfrm>
            <a:off x="0" y="5492750"/>
            <a:ext cx="12192001" cy="1365250"/>
          </a:xfrm>
          <a:prstGeom prst="rect">
            <a:avLst/>
          </a:prstGeom>
        </p:spPr>
      </p:pic>
    </p:spTree>
    <p:extLst>
      <p:ext uri="{BB962C8B-B14F-4D97-AF65-F5344CB8AC3E}">
        <p14:creationId xmlns:p14="http://schemas.microsoft.com/office/powerpoint/2010/main" val="2572387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pagina met logo">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2DFF979A-4FF4-19F0-E02B-FC680450B79A}"/>
              </a:ext>
            </a:extLst>
          </p:cNvPr>
          <p:cNvSpPr/>
          <p:nvPr userDrawn="1"/>
        </p:nvSpPr>
        <p:spPr>
          <a:xfrm>
            <a:off x="8352962" y="4824411"/>
            <a:ext cx="3851395" cy="2033589"/>
          </a:xfrm>
          <a:custGeom>
            <a:avLst/>
            <a:gdLst>
              <a:gd name="connsiteX0" fmla="*/ 0 w 3863752"/>
              <a:gd name="connsiteY0" fmla="*/ 0 h 2045946"/>
              <a:gd name="connsiteX1" fmla="*/ 3863752 w 3863752"/>
              <a:gd name="connsiteY1" fmla="*/ 0 h 2045946"/>
              <a:gd name="connsiteX2" fmla="*/ 3863752 w 3863752"/>
              <a:gd name="connsiteY2" fmla="*/ 2045946 h 2045946"/>
              <a:gd name="connsiteX3" fmla="*/ 0 w 3863752"/>
              <a:gd name="connsiteY3" fmla="*/ 2045946 h 2045946"/>
              <a:gd name="connsiteX4" fmla="*/ 0 w 3863752"/>
              <a:gd name="connsiteY4" fmla="*/ 0 h 2045946"/>
              <a:gd name="connsiteX0" fmla="*/ 457200 w 3863752"/>
              <a:gd name="connsiteY0" fmla="*/ 12357 h 2045946"/>
              <a:gd name="connsiteX1" fmla="*/ 3863752 w 3863752"/>
              <a:gd name="connsiteY1" fmla="*/ 0 h 2045946"/>
              <a:gd name="connsiteX2" fmla="*/ 3863752 w 3863752"/>
              <a:gd name="connsiteY2" fmla="*/ 2045946 h 2045946"/>
              <a:gd name="connsiteX3" fmla="*/ 0 w 3863752"/>
              <a:gd name="connsiteY3" fmla="*/ 2045946 h 2045946"/>
              <a:gd name="connsiteX4" fmla="*/ 457200 w 3863752"/>
              <a:gd name="connsiteY4" fmla="*/ 12357 h 2045946"/>
              <a:gd name="connsiteX0" fmla="*/ 432486 w 3839038"/>
              <a:gd name="connsiteY0" fmla="*/ 12357 h 2045946"/>
              <a:gd name="connsiteX1" fmla="*/ 3839038 w 3839038"/>
              <a:gd name="connsiteY1" fmla="*/ 0 h 2045946"/>
              <a:gd name="connsiteX2" fmla="*/ 3839038 w 3839038"/>
              <a:gd name="connsiteY2" fmla="*/ 2045946 h 2045946"/>
              <a:gd name="connsiteX3" fmla="*/ 0 w 3839038"/>
              <a:gd name="connsiteY3" fmla="*/ 2045946 h 2045946"/>
              <a:gd name="connsiteX4" fmla="*/ 432486 w 3839038"/>
              <a:gd name="connsiteY4" fmla="*/ 12357 h 2045946"/>
              <a:gd name="connsiteX0" fmla="*/ 432486 w 3851395"/>
              <a:gd name="connsiteY0" fmla="*/ 0 h 2033589"/>
              <a:gd name="connsiteX1" fmla="*/ 3851395 w 3851395"/>
              <a:gd name="connsiteY1" fmla="*/ 172994 h 2033589"/>
              <a:gd name="connsiteX2" fmla="*/ 3839038 w 3851395"/>
              <a:gd name="connsiteY2" fmla="*/ 2033589 h 2033589"/>
              <a:gd name="connsiteX3" fmla="*/ 0 w 3851395"/>
              <a:gd name="connsiteY3" fmla="*/ 2033589 h 2033589"/>
              <a:gd name="connsiteX4" fmla="*/ 432486 w 3851395"/>
              <a:gd name="connsiteY4" fmla="*/ 0 h 203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395" h="2033589">
                <a:moveTo>
                  <a:pt x="432486" y="0"/>
                </a:moveTo>
                <a:lnTo>
                  <a:pt x="3851395" y="172994"/>
                </a:lnTo>
                <a:lnTo>
                  <a:pt x="3839038" y="2033589"/>
                </a:lnTo>
                <a:lnTo>
                  <a:pt x="0" y="2033589"/>
                </a:lnTo>
                <a:lnTo>
                  <a:pt x="432486" y="0"/>
                </a:lnTo>
                <a:close/>
              </a:path>
            </a:pathLst>
          </a:custGeom>
          <a:solidFill>
            <a:schemeClr val="bg1"/>
          </a:solidFill>
          <a:ln w="12700">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nl-BE"/>
          </a:p>
        </p:txBody>
      </p:sp>
      <p:pic>
        <p:nvPicPr>
          <p:cNvPr id="13" name="Afbeelding 12" descr="Afbeelding met tekst&#10;&#10;Automatisch gegenereerde beschrijving">
            <a:extLst>
              <a:ext uri="{FF2B5EF4-FFF2-40B4-BE49-F238E27FC236}">
                <a16:creationId xmlns:a16="http://schemas.microsoft.com/office/drawing/2014/main" id="{4140FE53-C9A6-5863-D02B-56F95420C9F8}"/>
              </a:ext>
            </a:extLst>
          </p:cNvPr>
          <p:cNvPicPr>
            <a:picLocks noChangeAspect="1"/>
          </p:cNvPicPr>
          <p:nvPr userDrawn="1"/>
        </p:nvPicPr>
        <p:blipFill>
          <a:blip r:embed="rId2"/>
          <a:stretch>
            <a:fillRect/>
          </a:stretch>
        </p:blipFill>
        <p:spPr>
          <a:xfrm>
            <a:off x="9173165" y="5589240"/>
            <a:ext cx="2394948" cy="712782"/>
          </a:xfrm>
          <a:prstGeom prst="rect">
            <a:avLst/>
          </a:prstGeom>
        </p:spPr>
      </p:pic>
      <p:sp>
        <p:nvSpPr>
          <p:cNvPr id="15" name="Tijdelijke aanduiding voor tekst 14">
            <a:extLst>
              <a:ext uri="{FF2B5EF4-FFF2-40B4-BE49-F238E27FC236}">
                <a16:creationId xmlns:a16="http://schemas.microsoft.com/office/drawing/2014/main" id="{FFD05260-0379-780E-821C-D21346279497}"/>
              </a:ext>
            </a:extLst>
          </p:cNvPr>
          <p:cNvSpPr>
            <a:spLocks noGrp="1"/>
          </p:cNvSpPr>
          <p:nvPr>
            <p:ph type="body" sz="quarter" idx="10" hasCustomPrompt="1"/>
          </p:nvPr>
        </p:nvSpPr>
        <p:spPr>
          <a:xfrm>
            <a:off x="623887" y="1623660"/>
            <a:ext cx="10944225" cy="1316038"/>
          </a:xfrm>
          <a:prstGeom prst="rect">
            <a:avLst/>
          </a:prstGeom>
        </p:spPr>
        <p:txBody>
          <a:bodyPr lIns="0" tIns="0" rIns="0" bIns="0" anchor="t" anchorCtr="1"/>
          <a:lstStyle>
            <a:lvl1pPr marL="0" indent="0" algn="r">
              <a:lnSpc>
                <a:spcPts val="7020"/>
              </a:lnSpc>
              <a:spcBef>
                <a:spcPts val="0"/>
              </a:spcBef>
              <a:buNone/>
              <a:defRPr sz="6600" b="0" i="0">
                <a:solidFill>
                  <a:schemeClr val="accent1"/>
                </a:solidFill>
                <a:latin typeface="Calibri" panose="020F0502020204030204" pitchFamily="34" charset="0"/>
                <a:cs typeface="Calibri" panose="020F0502020204030204" pitchFamily="34" charset="0"/>
              </a:defRPr>
            </a:lvl1pPr>
            <a:lvl2pPr marL="215894" indent="0">
              <a:buNone/>
              <a:defRPr/>
            </a:lvl2pPr>
            <a:lvl3pPr marL="395276" indent="0">
              <a:buNone/>
              <a:defRPr/>
            </a:lvl3pPr>
            <a:lvl4pPr marL="720594" indent="0">
              <a:buNone/>
              <a:defRPr/>
            </a:lvl4pPr>
            <a:lvl5pPr marL="900589" indent="0">
              <a:buNone/>
              <a:defRPr/>
            </a:lvl5pPr>
          </a:lstStyle>
          <a:p>
            <a:pPr lvl="0"/>
            <a:r>
              <a:rPr lang="nl-NL"/>
              <a:t>Titel</a:t>
            </a:r>
          </a:p>
        </p:txBody>
      </p:sp>
      <p:sp>
        <p:nvSpPr>
          <p:cNvPr id="17" name="Tijdelijke aanduiding voor tekst 16">
            <a:extLst>
              <a:ext uri="{FF2B5EF4-FFF2-40B4-BE49-F238E27FC236}">
                <a16:creationId xmlns:a16="http://schemas.microsoft.com/office/drawing/2014/main" id="{726CB417-7AE8-E91D-1474-8C55A5F879E7}"/>
              </a:ext>
            </a:extLst>
          </p:cNvPr>
          <p:cNvSpPr>
            <a:spLocks noGrp="1"/>
          </p:cNvSpPr>
          <p:nvPr>
            <p:ph type="body" sz="quarter" idx="11" hasCustomPrompt="1"/>
          </p:nvPr>
        </p:nvSpPr>
        <p:spPr>
          <a:xfrm>
            <a:off x="623888" y="2817577"/>
            <a:ext cx="10944225" cy="935037"/>
          </a:xfrm>
          <a:prstGeom prst="rect">
            <a:avLst/>
          </a:prstGeom>
        </p:spPr>
        <p:txBody>
          <a:bodyPr lIns="0" tIns="0" rIns="0" bIns="0" anchor="t" anchorCtr="1"/>
          <a:lstStyle>
            <a:lvl1pPr marL="0" indent="0" algn="r">
              <a:lnSpc>
                <a:spcPts val="3820"/>
              </a:lnSpc>
              <a:spcBef>
                <a:spcPts val="0"/>
              </a:spcBef>
              <a:buFontTx/>
              <a:buNone/>
              <a:defRPr sz="3600" b="0" i="0">
                <a:solidFill>
                  <a:srgbClr val="FF0000"/>
                </a:solidFill>
                <a:latin typeface="Calibri Light" panose="020F0302020204030204" pitchFamily="34" charset="0"/>
                <a:cs typeface="Calibri Light" panose="020F0302020204030204" pitchFamily="34" charset="0"/>
              </a:defRPr>
            </a:lvl1pPr>
            <a:lvl2pPr marL="215894" indent="0">
              <a:buFontTx/>
              <a:buNone/>
              <a:defRPr/>
            </a:lvl2pPr>
            <a:lvl3pPr marL="395276" indent="0">
              <a:buFontTx/>
              <a:buNone/>
              <a:defRPr/>
            </a:lvl3pPr>
            <a:lvl4pPr marL="720594" indent="0">
              <a:buFontTx/>
              <a:buNone/>
              <a:defRPr/>
            </a:lvl4pPr>
            <a:lvl5pPr marL="900589" indent="0">
              <a:buFontTx/>
              <a:buNone/>
              <a:defRPr/>
            </a:lvl5pPr>
          </a:lstStyle>
          <a:p>
            <a:pPr lvl="0"/>
            <a:r>
              <a:rPr lang="nl-NL"/>
              <a:t>Ondertitel</a:t>
            </a:r>
            <a:endParaRPr lang="nl-BE"/>
          </a:p>
        </p:txBody>
      </p:sp>
    </p:spTree>
    <p:extLst>
      <p:ext uri="{BB962C8B-B14F-4D97-AF65-F5344CB8AC3E}">
        <p14:creationId xmlns:p14="http://schemas.microsoft.com/office/powerpoint/2010/main" val="2836357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7CAC530-F907-600F-3B33-78F00C168E0B}"/>
              </a:ext>
            </a:extLst>
          </p:cNvPr>
          <p:cNvSpPr>
            <a:spLocks noGrp="1"/>
          </p:cNvSpPr>
          <p:nvPr>
            <p:ph type="body" sz="quarter" idx="10"/>
          </p:nvPr>
        </p:nvSpPr>
        <p:spPr>
          <a:xfrm>
            <a:off x="623888" y="620713"/>
            <a:ext cx="10944225" cy="504032"/>
          </a:xfrm>
          <a:prstGeom prst="rect">
            <a:avLst/>
          </a:prstGeom>
        </p:spPr>
        <p:txBody>
          <a:bodyPr lIns="0" tIns="0" rIns="0" bIns="0"/>
          <a:lstStyle>
            <a:lvl1pPr marL="0" indent="0">
              <a:lnSpc>
                <a:spcPts val="3620"/>
              </a:lnSpc>
              <a:spcBef>
                <a:spcPts val="0"/>
              </a:spcBef>
              <a:buFontTx/>
              <a:buNone/>
              <a:defRPr sz="3600" b="0" i="0">
                <a:solidFill>
                  <a:schemeClr val="accent1"/>
                </a:solidFill>
                <a:latin typeface="Calibri Light" panose="020F0302020204030204" pitchFamily="34" charset="0"/>
                <a:cs typeface="Calibri Light" panose="020F0302020204030204" pitchFamily="34" charset="0"/>
              </a:defRPr>
            </a:lvl1pPr>
            <a:lvl2pPr marL="215894" indent="0">
              <a:buFontTx/>
              <a:buNone/>
              <a:defRPr sz="3600"/>
            </a:lvl2pPr>
            <a:lvl3pPr marL="395276" indent="0">
              <a:buFontTx/>
              <a:buNone/>
              <a:defRPr sz="3600"/>
            </a:lvl3pPr>
            <a:lvl4pPr marL="720594" indent="0">
              <a:buFontTx/>
              <a:buNone/>
              <a:defRPr sz="3600"/>
            </a:lvl4pPr>
            <a:lvl5pPr marL="900589" indent="0">
              <a:buFontTx/>
              <a:buNone/>
              <a:defRPr sz="3600"/>
            </a:lvl5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675F58BC-7C45-FEDD-782F-722194046D1C}"/>
              </a:ext>
            </a:extLst>
          </p:cNvPr>
          <p:cNvSpPr>
            <a:spLocks noGrp="1"/>
          </p:cNvSpPr>
          <p:nvPr>
            <p:ph type="body" sz="quarter" idx="11"/>
          </p:nvPr>
        </p:nvSpPr>
        <p:spPr>
          <a:xfrm>
            <a:off x="623888" y="1412776"/>
            <a:ext cx="10944225" cy="4824511"/>
          </a:xfrm>
          <a:prstGeom prst="rect">
            <a:avLst/>
          </a:prstGeom>
        </p:spPr>
        <p:txBody>
          <a:bodyPr lIns="0" tIns="0" rIns="0" bIns="0"/>
          <a:lstStyle/>
          <a:p>
            <a:pPr marL="285750" lvl="0"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Klikken om de tekststijl van het model te bewerken</a:t>
            </a:r>
          </a:p>
          <a:p>
            <a:pPr marL="285750" lvl="1"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Tweede niveau</a:t>
            </a:r>
          </a:p>
          <a:p>
            <a:pPr marL="285750" lvl="2"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Derde niveau</a:t>
            </a:r>
          </a:p>
          <a:p>
            <a:pPr marL="285750" lvl="3"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Vierde niveau</a:t>
            </a:r>
          </a:p>
          <a:p>
            <a:pPr marL="285750" lvl="4"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Vijfde niveau</a:t>
            </a:r>
            <a:endParaRPr lang="nl-BE"/>
          </a:p>
        </p:txBody>
      </p:sp>
    </p:spTree>
    <p:extLst>
      <p:ext uri="{BB962C8B-B14F-4D97-AF65-F5344CB8AC3E}">
        <p14:creationId xmlns:p14="http://schemas.microsoft.com/office/powerpoint/2010/main" val="2539253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2/5 en foto 3/5">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7CAC530-F907-600F-3B33-78F00C168E0B}"/>
              </a:ext>
            </a:extLst>
          </p:cNvPr>
          <p:cNvSpPr>
            <a:spLocks noGrp="1"/>
          </p:cNvSpPr>
          <p:nvPr>
            <p:ph type="body" sz="quarter" idx="10"/>
          </p:nvPr>
        </p:nvSpPr>
        <p:spPr>
          <a:xfrm>
            <a:off x="623889" y="620713"/>
            <a:ext cx="4392612" cy="504032"/>
          </a:xfrm>
          <a:prstGeom prst="rect">
            <a:avLst/>
          </a:prstGeom>
        </p:spPr>
        <p:txBody>
          <a:bodyPr lIns="0" tIns="0" rIns="144000" bIns="0"/>
          <a:lstStyle>
            <a:lvl1pPr marL="0" indent="0">
              <a:lnSpc>
                <a:spcPts val="3620"/>
              </a:lnSpc>
              <a:spcBef>
                <a:spcPts val="0"/>
              </a:spcBef>
              <a:buFontTx/>
              <a:buNone/>
              <a:defRPr sz="3600" b="0" i="0">
                <a:solidFill>
                  <a:schemeClr val="accent1"/>
                </a:solidFill>
                <a:latin typeface="Calibri Light" panose="020F0302020204030204" pitchFamily="34" charset="0"/>
                <a:cs typeface="Calibri Light" panose="020F0302020204030204" pitchFamily="34" charset="0"/>
              </a:defRPr>
            </a:lvl1pPr>
            <a:lvl2pPr marL="215894" indent="0">
              <a:buFontTx/>
              <a:buNone/>
              <a:defRPr sz="3600"/>
            </a:lvl2pPr>
            <a:lvl3pPr marL="395276" indent="0">
              <a:buFontTx/>
              <a:buNone/>
              <a:defRPr sz="3600"/>
            </a:lvl3pPr>
            <a:lvl4pPr marL="720594" indent="0">
              <a:buFontTx/>
              <a:buNone/>
              <a:defRPr sz="3600"/>
            </a:lvl4pPr>
            <a:lvl5pPr marL="900589" indent="0">
              <a:buFontTx/>
              <a:buNone/>
              <a:defRPr sz="3600"/>
            </a:lvl5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675F58BC-7C45-FEDD-782F-722194046D1C}"/>
              </a:ext>
            </a:extLst>
          </p:cNvPr>
          <p:cNvSpPr>
            <a:spLocks noGrp="1"/>
          </p:cNvSpPr>
          <p:nvPr>
            <p:ph type="body" sz="quarter" idx="11"/>
          </p:nvPr>
        </p:nvSpPr>
        <p:spPr>
          <a:xfrm>
            <a:off x="623889" y="1628800"/>
            <a:ext cx="4392611" cy="4608487"/>
          </a:xfrm>
          <a:prstGeom prst="rect">
            <a:avLst/>
          </a:prstGeom>
        </p:spPr>
        <p:txBody>
          <a:bodyPr lIns="0" tIns="0" rIns="144000" bIns="0"/>
          <a:lstStyle/>
          <a:p>
            <a:pPr marL="285750" lvl="0"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Klikken om de tekststijl van het model te bewerken</a:t>
            </a:r>
          </a:p>
          <a:p>
            <a:pPr marL="285750" lvl="1"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Tweede niveau</a:t>
            </a:r>
          </a:p>
          <a:p>
            <a:pPr marL="285750" lvl="2"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Derde niveau</a:t>
            </a:r>
          </a:p>
          <a:p>
            <a:pPr marL="285750" lvl="3"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Vierde niveau</a:t>
            </a:r>
          </a:p>
          <a:p>
            <a:pPr marL="285750" lvl="4"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Vijfde niveau</a:t>
            </a:r>
            <a:endParaRPr lang="nl-BE"/>
          </a:p>
        </p:txBody>
      </p:sp>
      <p:sp>
        <p:nvSpPr>
          <p:cNvPr id="3" name="Tijdelijke aanduiding voor afbeelding 2">
            <a:extLst>
              <a:ext uri="{FF2B5EF4-FFF2-40B4-BE49-F238E27FC236}">
                <a16:creationId xmlns:a16="http://schemas.microsoft.com/office/drawing/2014/main" id="{05AAC732-6D3A-608F-1240-1D774FFF7EE1}"/>
              </a:ext>
            </a:extLst>
          </p:cNvPr>
          <p:cNvSpPr>
            <a:spLocks noGrp="1"/>
          </p:cNvSpPr>
          <p:nvPr>
            <p:ph type="pic" sz="quarter" idx="12"/>
          </p:nvPr>
        </p:nvSpPr>
        <p:spPr>
          <a:xfrm>
            <a:off x="5016500" y="620713"/>
            <a:ext cx="6551613" cy="5616575"/>
          </a:xfrm>
          <a:prstGeom prst="rect">
            <a:avLst/>
          </a:prstGeom>
        </p:spPr>
        <p:txBody>
          <a:bodyPr anchor="ctr"/>
          <a:lstStyle>
            <a:lvl1pPr marL="0" indent="0"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67644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3/5 en foto 2/5">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7CAC530-F907-600F-3B33-78F00C168E0B}"/>
              </a:ext>
            </a:extLst>
          </p:cNvPr>
          <p:cNvSpPr>
            <a:spLocks noGrp="1"/>
          </p:cNvSpPr>
          <p:nvPr>
            <p:ph type="body" sz="quarter" idx="10"/>
          </p:nvPr>
        </p:nvSpPr>
        <p:spPr>
          <a:xfrm>
            <a:off x="623888" y="620713"/>
            <a:ext cx="6551611" cy="504032"/>
          </a:xfrm>
          <a:prstGeom prst="rect">
            <a:avLst/>
          </a:prstGeom>
        </p:spPr>
        <p:txBody>
          <a:bodyPr lIns="0" tIns="0" rIns="144000" bIns="0"/>
          <a:lstStyle>
            <a:lvl1pPr marL="0" indent="0">
              <a:lnSpc>
                <a:spcPts val="3620"/>
              </a:lnSpc>
              <a:spcBef>
                <a:spcPts val="0"/>
              </a:spcBef>
              <a:buFontTx/>
              <a:buNone/>
              <a:defRPr sz="3600" b="0" i="0">
                <a:solidFill>
                  <a:schemeClr val="accent1"/>
                </a:solidFill>
                <a:latin typeface="Calibri Light" panose="020F0302020204030204" pitchFamily="34" charset="0"/>
                <a:cs typeface="Calibri Light" panose="020F0302020204030204" pitchFamily="34" charset="0"/>
              </a:defRPr>
            </a:lvl1pPr>
            <a:lvl2pPr marL="215894" indent="0">
              <a:buFontTx/>
              <a:buNone/>
              <a:defRPr sz="3600"/>
            </a:lvl2pPr>
            <a:lvl3pPr marL="395276" indent="0">
              <a:buFontTx/>
              <a:buNone/>
              <a:defRPr sz="3600"/>
            </a:lvl3pPr>
            <a:lvl4pPr marL="720594" indent="0">
              <a:buFontTx/>
              <a:buNone/>
              <a:defRPr sz="3600"/>
            </a:lvl4pPr>
            <a:lvl5pPr marL="900589" indent="0">
              <a:buFontTx/>
              <a:buNone/>
              <a:defRPr sz="3600"/>
            </a:lvl5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675F58BC-7C45-FEDD-782F-722194046D1C}"/>
              </a:ext>
            </a:extLst>
          </p:cNvPr>
          <p:cNvSpPr>
            <a:spLocks noGrp="1"/>
          </p:cNvSpPr>
          <p:nvPr>
            <p:ph type="body" sz="quarter" idx="11"/>
          </p:nvPr>
        </p:nvSpPr>
        <p:spPr>
          <a:xfrm>
            <a:off x="623889" y="1628800"/>
            <a:ext cx="6551611" cy="4608487"/>
          </a:xfrm>
          <a:prstGeom prst="rect">
            <a:avLst/>
          </a:prstGeom>
        </p:spPr>
        <p:txBody>
          <a:bodyPr lIns="0" tIns="0" rIns="144000" bIns="0"/>
          <a:lstStyle/>
          <a:p>
            <a:pPr marL="285750" lvl="0"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Klikken om de tekststijl van het model te bewerken</a:t>
            </a:r>
          </a:p>
          <a:p>
            <a:pPr marL="285750" lvl="1"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Tweede niveau</a:t>
            </a:r>
          </a:p>
          <a:p>
            <a:pPr marL="285750" lvl="2"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Derde niveau</a:t>
            </a:r>
          </a:p>
          <a:p>
            <a:pPr marL="285750" lvl="3"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Vierde niveau</a:t>
            </a:r>
          </a:p>
          <a:p>
            <a:pPr marL="285750" lvl="4"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Vijfde niveau</a:t>
            </a:r>
            <a:endParaRPr lang="nl-BE"/>
          </a:p>
        </p:txBody>
      </p:sp>
      <p:sp>
        <p:nvSpPr>
          <p:cNvPr id="3" name="Tijdelijke aanduiding voor afbeelding 2">
            <a:extLst>
              <a:ext uri="{FF2B5EF4-FFF2-40B4-BE49-F238E27FC236}">
                <a16:creationId xmlns:a16="http://schemas.microsoft.com/office/drawing/2014/main" id="{05AAC732-6D3A-608F-1240-1D774FFF7EE1}"/>
              </a:ext>
            </a:extLst>
          </p:cNvPr>
          <p:cNvSpPr>
            <a:spLocks noGrp="1"/>
          </p:cNvSpPr>
          <p:nvPr>
            <p:ph type="pic" sz="quarter" idx="12"/>
          </p:nvPr>
        </p:nvSpPr>
        <p:spPr>
          <a:xfrm>
            <a:off x="7175500" y="620713"/>
            <a:ext cx="4392613" cy="5616575"/>
          </a:xfrm>
          <a:prstGeom prst="rect">
            <a:avLst/>
          </a:prstGeom>
        </p:spPr>
        <p:txBody>
          <a:bodyPr anchor="ctr"/>
          <a:lstStyle>
            <a:lvl1pPr marL="0" indent="0"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423581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to 3/5 en tekst 2/5">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7CAC530-F907-600F-3B33-78F00C168E0B}"/>
              </a:ext>
            </a:extLst>
          </p:cNvPr>
          <p:cNvSpPr>
            <a:spLocks noGrp="1"/>
          </p:cNvSpPr>
          <p:nvPr>
            <p:ph type="body" sz="quarter" idx="10"/>
          </p:nvPr>
        </p:nvSpPr>
        <p:spPr>
          <a:xfrm>
            <a:off x="7175501" y="620713"/>
            <a:ext cx="4392612" cy="504032"/>
          </a:xfrm>
          <a:prstGeom prst="rect">
            <a:avLst/>
          </a:prstGeom>
        </p:spPr>
        <p:txBody>
          <a:bodyPr lIns="432000" tIns="0" rIns="0" bIns="0"/>
          <a:lstStyle>
            <a:lvl1pPr marL="0" indent="0">
              <a:lnSpc>
                <a:spcPts val="3620"/>
              </a:lnSpc>
              <a:spcBef>
                <a:spcPts val="0"/>
              </a:spcBef>
              <a:buFontTx/>
              <a:buNone/>
              <a:defRPr sz="3600" b="0" i="0">
                <a:solidFill>
                  <a:schemeClr val="accent1"/>
                </a:solidFill>
                <a:latin typeface="Calibri Light" panose="020F0302020204030204" pitchFamily="34" charset="0"/>
                <a:cs typeface="Calibri Light" panose="020F0302020204030204" pitchFamily="34" charset="0"/>
              </a:defRPr>
            </a:lvl1pPr>
            <a:lvl2pPr marL="215894" indent="0">
              <a:buFontTx/>
              <a:buNone/>
              <a:defRPr sz="3600"/>
            </a:lvl2pPr>
            <a:lvl3pPr marL="395276" indent="0">
              <a:buFontTx/>
              <a:buNone/>
              <a:defRPr sz="3600"/>
            </a:lvl3pPr>
            <a:lvl4pPr marL="720594" indent="0">
              <a:buFontTx/>
              <a:buNone/>
              <a:defRPr sz="3600"/>
            </a:lvl4pPr>
            <a:lvl5pPr marL="900589" indent="0">
              <a:buFontTx/>
              <a:buNone/>
              <a:defRPr sz="3600"/>
            </a:lvl5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675F58BC-7C45-FEDD-782F-722194046D1C}"/>
              </a:ext>
            </a:extLst>
          </p:cNvPr>
          <p:cNvSpPr>
            <a:spLocks noGrp="1"/>
          </p:cNvSpPr>
          <p:nvPr>
            <p:ph type="body" sz="quarter" idx="11"/>
          </p:nvPr>
        </p:nvSpPr>
        <p:spPr>
          <a:xfrm>
            <a:off x="7175501" y="1628800"/>
            <a:ext cx="4392611" cy="4608487"/>
          </a:xfrm>
          <a:prstGeom prst="rect">
            <a:avLst/>
          </a:prstGeom>
        </p:spPr>
        <p:txBody>
          <a:bodyPr lIns="432000" tIns="0" rIns="0" bIns="0"/>
          <a:lstStyle/>
          <a:p>
            <a:pPr marL="285750" lvl="0"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Klikken om de tekststijl van het model te bewerken</a:t>
            </a:r>
          </a:p>
          <a:p>
            <a:pPr marL="285750" lvl="1"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Tweede niveau</a:t>
            </a:r>
          </a:p>
          <a:p>
            <a:pPr marL="285750" lvl="2"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Derde niveau</a:t>
            </a:r>
          </a:p>
          <a:p>
            <a:pPr marL="285750" lvl="3"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Vierde niveau</a:t>
            </a:r>
          </a:p>
          <a:p>
            <a:pPr marL="285750" lvl="4"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Vijfde niveau</a:t>
            </a:r>
            <a:endParaRPr lang="nl-BE"/>
          </a:p>
        </p:txBody>
      </p:sp>
      <p:sp>
        <p:nvSpPr>
          <p:cNvPr id="3" name="Tijdelijke aanduiding voor afbeelding 2">
            <a:extLst>
              <a:ext uri="{FF2B5EF4-FFF2-40B4-BE49-F238E27FC236}">
                <a16:creationId xmlns:a16="http://schemas.microsoft.com/office/drawing/2014/main" id="{05AAC732-6D3A-608F-1240-1D774FFF7EE1}"/>
              </a:ext>
            </a:extLst>
          </p:cNvPr>
          <p:cNvSpPr>
            <a:spLocks noGrp="1"/>
          </p:cNvSpPr>
          <p:nvPr>
            <p:ph type="pic" sz="quarter" idx="12"/>
          </p:nvPr>
        </p:nvSpPr>
        <p:spPr>
          <a:xfrm>
            <a:off x="623888" y="620713"/>
            <a:ext cx="6551613" cy="5616575"/>
          </a:xfrm>
          <a:prstGeom prst="rect">
            <a:avLst/>
          </a:prstGeom>
        </p:spPr>
        <p:txBody>
          <a:bodyPr anchor="ctr"/>
          <a:lstStyle>
            <a:lvl1pPr marL="0" indent="0"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402626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to 2/5 en tekst 3/5">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7CAC530-F907-600F-3B33-78F00C168E0B}"/>
              </a:ext>
            </a:extLst>
          </p:cNvPr>
          <p:cNvSpPr>
            <a:spLocks noGrp="1"/>
          </p:cNvSpPr>
          <p:nvPr>
            <p:ph type="body" sz="quarter" idx="10"/>
          </p:nvPr>
        </p:nvSpPr>
        <p:spPr>
          <a:xfrm>
            <a:off x="5016500" y="620713"/>
            <a:ext cx="6551613" cy="504032"/>
          </a:xfrm>
          <a:prstGeom prst="rect">
            <a:avLst/>
          </a:prstGeom>
        </p:spPr>
        <p:txBody>
          <a:bodyPr lIns="432000" tIns="0" rIns="0" bIns="0"/>
          <a:lstStyle>
            <a:lvl1pPr marL="0" indent="0">
              <a:lnSpc>
                <a:spcPts val="3620"/>
              </a:lnSpc>
              <a:spcBef>
                <a:spcPts val="0"/>
              </a:spcBef>
              <a:buFontTx/>
              <a:buNone/>
              <a:defRPr sz="3600" b="0" i="0">
                <a:solidFill>
                  <a:schemeClr val="accent1"/>
                </a:solidFill>
                <a:latin typeface="Calibri Light" panose="020F0302020204030204" pitchFamily="34" charset="0"/>
                <a:cs typeface="Calibri Light" panose="020F0302020204030204" pitchFamily="34" charset="0"/>
              </a:defRPr>
            </a:lvl1pPr>
            <a:lvl2pPr marL="215894" indent="0">
              <a:buFontTx/>
              <a:buNone/>
              <a:defRPr sz="3600"/>
            </a:lvl2pPr>
            <a:lvl3pPr marL="395276" indent="0">
              <a:buFontTx/>
              <a:buNone/>
              <a:defRPr sz="3600"/>
            </a:lvl3pPr>
            <a:lvl4pPr marL="720594" indent="0">
              <a:buFontTx/>
              <a:buNone/>
              <a:defRPr sz="3600"/>
            </a:lvl4pPr>
            <a:lvl5pPr marL="900589" indent="0">
              <a:buFontTx/>
              <a:buNone/>
              <a:defRPr sz="3600"/>
            </a:lvl5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675F58BC-7C45-FEDD-782F-722194046D1C}"/>
              </a:ext>
            </a:extLst>
          </p:cNvPr>
          <p:cNvSpPr>
            <a:spLocks noGrp="1"/>
          </p:cNvSpPr>
          <p:nvPr>
            <p:ph type="body" sz="quarter" idx="11"/>
          </p:nvPr>
        </p:nvSpPr>
        <p:spPr>
          <a:xfrm>
            <a:off x="5016501" y="1628800"/>
            <a:ext cx="6551612" cy="4608487"/>
          </a:xfrm>
          <a:prstGeom prst="rect">
            <a:avLst/>
          </a:prstGeom>
        </p:spPr>
        <p:txBody>
          <a:bodyPr lIns="432000" tIns="0" rIns="0" bIns="0"/>
          <a:lstStyle/>
          <a:p>
            <a:pPr marL="285750" lvl="0"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Klikken om de tekststijl van het model te bewerken</a:t>
            </a:r>
          </a:p>
          <a:p>
            <a:pPr marL="285750" lvl="1"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Tweede niveau</a:t>
            </a:r>
          </a:p>
          <a:p>
            <a:pPr marL="285750" lvl="2"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Derde niveau</a:t>
            </a:r>
          </a:p>
          <a:p>
            <a:pPr marL="285750" lvl="3"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Vierde niveau</a:t>
            </a:r>
          </a:p>
          <a:p>
            <a:pPr marL="285750" lvl="4" indent="-285750">
              <a:lnSpc>
                <a:spcPts val="2400"/>
              </a:lnSpc>
              <a:spcBef>
                <a:spcPts val="300"/>
              </a:spcBef>
              <a:buClr>
                <a:srgbClr val="C1838B"/>
              </a:buClr>
              <a:buFont typeface="Apple Symbols" panose="02000000000000000000" pitchFamily="2" charset="-79"/>
              <a:buChar char="⎼"/>
            </a:pPr>
            <a:r>
              <a:rPr lang="nl-NL" sz="1800">
                <a:solidFill>
                  <a:schemeClr val="tx2"/>
                </a:solidFill>
                <a:latin typeface="Calibri Light" panose="020F0302020204030204" pitchFamily="34" charset="0"/>
                <a:cs typeface="Calibri Light" panose="020F0302020204030204" pitchFamily="34" charset="0"/>
              </a:rPr>
              <a:t>Vijfde niveau</a:t>
            </a:r>
            <a:endParaRPr lang="nl-BE"/>
          </a:p>
        </p:txBody>
      </p:sp>
      <p:sp>
        <p:nvSpPr>
          <p:cNvPr id="3" name="Tijdelijke aanduiding voor afbeelding 2">
            <a:extLst>
              <a:ext uri="{FF2B5EF4-FFF2-40B4-BE49-F238E27FC236}">
                <a16:creationId xmlns:a16="http://schemas.microsoft.com/office/drawing/2014/main" id="{05AAC732-6D3A-608F-1240-1D774FFF7EE1}"/>
              </a:ext>
            </a:extLst>
          </p:cNvPr>
          <p:cNvSpPr>
            <a:spLocks noGrp="1"/>
          </p:cNvSpPr>
          <p:nvPr>
            <p:ph type="pic" sz="quarter" idx="12"/>
          </p:nvPr>
        </p:nvSpPr>
        <p:spPr>
          <a:xfrm>
            <a:off x="623889" y="620713"/>
            <a:ext cx="4392612" cy="5616575"/>
          </a:xfrm>
          <a:prstGeom prst="rect">
            <a:avLst/>
          </a:prstGeom>
        </p:spPr>
        <p:txBody>
          <a:bodyPr anchor="ctr"/>
          <a:lstStyle>
            <a:lvl1pPr marL="0" indent="0"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2379739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te foto">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05AAC732-6D3A-608F-1240-1D774FFF7EE1}"/>
              </a:ext>
            </a:extLst>
          </p:cNvPr>
          <p:cNvSpPr>
            <a:spLocks noGrp="1"/>
          </p:cNvSpPr>
          <p:nvPr>
            <p:ph type="pic" sz="quarter" idx="12"/>
          </p:nvPr>
        </p:nvSpPr>
        <p:spPr>
          <a:xfrm>
            <a:off x="0" y="0"/>
            <a:ext cx="12192000" cy="6857999"/>
          </a:xfrm>
          <a:prstGeom prst="rect">
            <a:avLst/>
          </a:prstGeom>
        </p:spPr>
        <p:txBody>
          <a:bodyPr anchor="ctr"/>
          <a:lstStyle>
            <a:lvl1pPr marL="0" indent="0"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670353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ote foto met witte ran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05AAC732-6D3A-608F-1240-1D774FFF7EE1}"/>
              </a:ext>
            </a:extLst>
          </p:cNvPr>
          <p:cNvSpPr>
            <a:spLocks noGrp="1"/>
          </p:cNvSpPr>
          <p:nvPr>
            <p:ph type="pic" sz="quarter" idx="12"/>
          </p:nvPr>
        </p:nvSpPr>
        <p:spPr>
          <a:xfrm>
            <a:off x="623888" y="620713"/>
            <a:ext cx="10944225" cy="5620599"/>
          </a:xfrm>
          <a:prstGeom prst="rect">
            <a:avLst/>
          </a:prstGeom>
        </p:spPr>
        <p:txBody>
          <a:bodyPr anchor="ctr"/>
          <a:lstStyle>
            <a:lvl1pPr marL="0" indent="0"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1201123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02.10.2023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ote foto met roze rand">
    <p:bg>
      <p:bgPr>
        <a:solidFill>
          <a:srgbClr val="FF8674"/>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05AAC732-6D3A-608F-1240-1D774FFF7EE1}"/>
              </a:ext>
            </a:extLst>
          </p:cNvPr>
          <p:cNvSpPr>
            <a:spLocks noGrp="1"/>
          </p:cNvSpPr>
          <p:nvPr>
            <p:ph type="pic" sz="quarter" idx="12"/>
          </p:nvPr>
        </p:nvSpPr>
        <p:spPr>
          <a:xfrm>
            <a:off x="623888" y="620713"/>
            <a:ext cx="10944225" cy="5620599"/>
          </a:xfrm>
          <a:prstGeom prst="rect">
            <a:avLst/>
          </a:prstGeom>
          <a:solidFill>
            <a:schemeClr val="bg1"/>
          </a:solidFill>
        </p:spPr>
        <p:txBody>
          <a:bodyPr anchor="ctr"/>
          <a:lstStyle>
            <a:lvl1pPr marL="0" indent="0" algn="ctr">
              <a:buFontTx/>
              <a:buNone/>
              <a:defRPr/>
            </a:lvl1pPr>
          </a:lstStyle>
          <a:p>
            <a:r>
              <a:rPr lang="nl-NL"/>
              <a:t>Klik op het pictogram als u een afbeelding wilt toevoegen</a:t>
            </a:r>
            <a:endParaRPr lang="nl-BE"/>
          </a:p>
        </p:txBody>
      </p:sp>
    </p:spTree>
    <p:extLst>
      <p:ext uri="{BB962C8B-B14F-4D97-AF65-F5344CB8AC3E}">
        <p14:creationId xmlns:p14="http://schemas.microsoft.com/office/powerpoint/2010/main" val="39364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indpagina">
    <p:bg>
      <p:bgPr>
        <a:solidFill>
          <a:srgbClr val="FF8674"/>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524FF21-C242-ED07-392E-A5EBDD56C39C}"/>
              </a:ext>
            </a:extLst>
          </p:cNvPr>
          <p:cNvPicPr>
            <a:picLocks noChangeAspect="1"/>
          </p:cNvPicPr>
          <p:nvPr userDrawn="1"/>
        </p:nvPicPr>
        <p:blipFill>
          <a:blip r:embed="rId2"/>
          <a:srcRect/>
          <a:stretch/>
        </p:blipFill>
        <p:spPr>
          <a:xfrm>
            <a:off x="0" y="5492750"/>
            <a:ext cx="12192001" cy="1365250"/>
          </a:xfrm>
          <a:prstGeom prst="rect">
            <a:avLst/>
          </a:prstGeom>
        </p:spPr>
      </p:pic>
      <p:sp>
        <p:nvSpPr>
          <p:cNvPr id="11" name="Rechthoek 10">
            <a:extLst>
              <a:ext uri="{FF2B5EF4-FFF2-40B4-BE49-F238E27FC236}">
                <a16:creationId xmlns:a16="http://schemas.microsoft.com/office/drawing/2014/main" id="{2DFF979A-4FF4-19F0-E02B-FC680450B79A}"/>
              </a:ext>
            </a:extLst>
          </p:cNvPr>
          <p:cNvSpPr/>
          <p:nvPr userDrawn="1"/>
        </p:nvSpPr>
        <p:spPr>
          <a:xfrm>
            <a:off x="8352962" y="4824411"/>
            <a:ext cx="3851395" cy="2033589"/>
          </a:xfrm>
          <a:custGeom>
            <a:avLst/>
            <a:gdLst>
              <a:gd name="connsiteX0" fmla="*/ 0 w 3863752"/>
              <a:gd name="connsiteY0" fmla="*/ 0 h 2045946"/>
              <a:gd name="connsiteX1" fmla="*/ 3863752 w 3863752"/>
              <a:gd name="connsiteY1" fmla="*/ 0 h 2045946"/>
              <a:gd name="connsiteX2" fmla="*/ 3863752 w 3863752"/>
              <a:gd name="connsiteY2" fmla="*/ 2045946 h 2045946"/>
              <a:gd name="connsiteX3" fmla="*/ 0 w 3863752"/>
              <a:gd name="connsiteY3" fmla="*/ 2045946 h 2045946"/>
              <a:gd name="connsiteX4" fmla="*/ 0 w 3863752"/>
              <a:gd name="connsiteY4" fmla="*/ 0 h 2045946"/>
              <a:gd name="connsiteX0" fmla="*/ 457200 w 3863752"/>
              <a:gd name="connsiteY0" fmla="*/ 12357 h 2045946"/>
              <a:gd name="connsiteX1" fmla="*/ 3863752 w 3863752"/>
              <a:gd name="connsiteY1" fmla="*/ 0 h 2045946"/>
              <a:gd name="connsiteX2" fmla="*/ 3863752 w 3863752"/>
              <a:gd name="connsiteY2" fmla="*/ 2045946 h 2045946"/>
              <a:gd name="connsiteX3" fmla="*/ 0 w 3863752"/>
              <a:gd name="connsiteY3" fmla="*/ 2045946 h 2045946"/>
              <a:gd name="connsiteX4" fmla="*/ 457200 w 3863752"/>
              <a:gd name="connsiteY4" fmla="*/ 12357 h 2045946"/>
              <a:gd name="connsiteX0" fmla="*/ 432486 w 3839038"/>
              <a:gd name="connsiteY0" fmla="*/ 12357 h 2045946"/>
              <a:gd name="connsiteX1" fmla="*/ 3839038 w 3839038"/>
              <a:gd name="connsiteY1" fmla="*/ 0 h 2045946"/>
              <a:gd name="connsiteX2" fmla="*/ 3839038 w 3839038"/>
              <a:gd name="connsiteY2" fmla="*/ 2045946 h 2045946"/>
              <a:gd name="connsiteX3" fmla="*/ 0 w 3839038"/>
              <a:gd name="connsiteY3" fmla="*/ 2045946 h 2045946"/>
              <a:gd name="connsiteX4" fmla="*/ 432486 w 3839038"/>
              <a:gd name="connsiteY4" fmla="*/ 12357 h 2045946"/>
              <a:gd name="connsiteX0" fmla="*/ 432486 w 3851395"/>
              <a:gd name="connsiteY0" fmla="*/ 0 h 2033589"/>
              <a:gd name="connsiteX1" fmla="*/ 3851395 w 3851395"/>
              <a:gd name="connsiteY1" fmla="*/ 172994 h 2033589"/>
              <a:gd name="connsiteX2" fmla="*/ 3839038 w 3851395"/>
              <a:gd name="connsiteY2" fmla="*/ 2033589 h 2033589"/>
              <a:gd name="connsiteX3" fmla="*/ 0 w 3851395"/>
              <a:gd name="connsiteY3" fmla="*/ 2033589 h 2033589"/>
              <a:gd name="connsiteX4" fmla="*/ 432486 w 3851395"/>
              <a:gd name="connsiteY4" fmla="*/ 0 h 203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395" h="2033589">
                <a:moveTo>
                  <a:pt x="432486" y="0"/>
                </a:moveTo>
                <a:lnTo>
                  <a:pt x="3851395" y="172994"/>
                </a:lnTo>
                <a:lnTo>
                  <a:pt x="3839038" y="2033589"/>
                </a:lnTo>
                <a:lnTo>
                  <a:pt x="0" y="2033589"/>
                </a:lnTo>
                <a:lnTo>
                  <a:pt x="432486" y="0"/>
                </a:lnTo>
                <a:close/>
              </a:path>
            </a:pathLst>
          </a:custGeom>
          <a:solidFill>
            <a:schemeClr val="bg1"/>
          </a:solidFill>
          <a:ln w="12700">
            <a:noFill/>
          </a:ln>
        </p:spPr>
        <p:style>
          <a:lnRef idx="2">
            <a:schemeClr val="dk1"/>
          </a:lnRef>
          <a:fillRef idx="1001">
            <a:schemeClr val="lt1"/>
          </a:fillRef>
          <a:effectRef idx="0">
            <a:schemeClr val="dk1"/>
          </a:effectRef>
          <a:fontRef idx="minor">
            <a:schemeClr val="dk1"/>
          </a:fontRef>
        </p:style>
        <p:txBody>
          <a:bodyPr rtlCol="0" anchor="ctr"/>
          <a:lstStyle/>
          <a:p>
            <a:pPr algn="ctr"/>
            <a:endParaRPr lang="nl-BE"/>
          </a:p>
        </p:txBody>
      </p:sp>
      <p:pic>
        <p:nvPicPr>
          <p:cNvPr id="13" name="Afbeelding 12" descr="Afbeelding met tekst&#10;&#10;Automatisch gegenereerde beschrijving">
            <a:extLst>
              <a:ext uri="{FF2B5EF4-FFF2-40B4-BE49-F238E27FC236}">
                <a16:creationId xmlns:a16="http://schemas.microsoft.com/office/drawing/2014/main" id="{4140FE53-C9A6-5863-D02B-56F95420C9F8}"/>
              </a:ext>
            </a:extLst>
          </p:cNvPr>
          <p:cNvPicPr>
            <a:picLocks noChangeAspect="1"/>
          </p:cNvPicPr>
          <p:nvPr userDrawn="1"/>
        </p:nvPicPr>
        <p:blipFill>
          <a:blip r:embed="rId3"/>
          <a:stretch>
            <a:fillRect/>
          </a:stretch>
        </p:blipFill>
        <p:spPr>
          <a:xfrm>
            <a:off x="9173165" y="5589240"/>
            <a:ext cx="2394948" cy="712782"/>
          </a:xfrm>
          <a:prstGeom prst="rect">
            <a:avLst/>
          </a:prstGeom>
        </p:spPr>
      </p:pic>
      <p:sp>
        <p:nvSpPr>
          <p:cNvPr id="4" name="Tijdelijke aanduiding voor tekst 3">
            <a:extLst>
              <a:ext uri="{FF2B5EF4-FFF2-40B4-BE49-F238E27FC236}">
                <a16:creationId xmlns:a16="http://schemas.microsoft.com/office/drawing/2014/main" id="{1C70FF62-CD84-581D-7392-B3DB3F8A81A5}"/>
              </a:ext>
            </a:extLst>
          </p:cNvPr>
          <p:cNvSpPr>
            <a:spLocks noGrp="1"/>
          </p:cNvSpPr>
          <p:nvPr>
            <p:ph type="body" sz="quarter" idx="12"/>
          </p:nvPr>
        </p:nvSpPr>
        <p:spPr>
          <a:xfrm>
            <a:off x="623888" y="1751011"/>
            <a:ext cx="10944225" cy="2517422"/>
          </a:xfrm>
          <a:prstGeom prst="rect">
            <a:avLst/>
          </a:prstGeom>
        </p:spPr>
        <p:txBody>
          <a:bodyPr lIns="0" tIns="0" rIns="0" bIns="0"/>
          <a:lstStyle>
            <a:lvl1pPr marL="0" indent="0">
              <a:buNone/>
              <a:defRPr sz="3600">
                <a:solidFill>
                  <a:schemeClr val="bg1"/>
                </a:solidFill>
              </a:defRPr>
            </a:lvl1pPr>
            <a:lvl2pPr marL="215894" indent="0">
              <a:buNone/>
              <a:defRPr>
                <a:solidFill>
                  <a:schemeClr val="bg1"/>
                </a:solidFill>
              </a:defRPr>
            </a:lvl2pPr>
            <a:lvl3pPr marL="395276" indent="0">
              <a:buNone/>
              <a:defRPr>
                <a:solidFill>
                  <a:schemeClr val="bg1"/>
                </a:solidFill>
              </a:defRPr>
            </a:lvl3pPr>
            <a:lvl4pPr marL="720594" indent="0">
              <a:buNone/>
              <a:defRPr>
                <a:solidFill>
                  <a:schemeClr val="bg1"/>
                </a:solidFill>
              </a:defRPr>
            </a:lvl4pPr>
            <a:lvl5pPr marL="900589" indent="0">
              <a:buNone/>
              <a:defRPr>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3066641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Titeldia">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nl-NL"/>
              <a:t>Klik om de stijl te bewerken</a:t>
            </a:r>
            <a:endParaRPr lang="en-US"/>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E30E2307-1E40-4E12-8716-25BFDA8E7013}" type="datetime1">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9317909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02.10.2023</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02.10.2023</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02.10.2023</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02.10.2023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02.10.2023</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02.10.2023</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405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nl-NL"/>
              <a:t>Klik om de stijl te bewerken</a:t>
            </a:r>
            <a:endParaRPr lang="en-US"/>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9D1D110F-3F4E-48D9-B8AA-5D0E825AFDBA}" type="datetime1">
              <a:rPr lang="en-US" smtClean="0"/>
              <a:pPr/>
              <a:t>10/2/2023</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678647466"/>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Lst>
  <p:transition spd="med">
    <p:fade/>
  </p:transition>
  <p:hf sldNum="0" hdr="0" ftr="0" dt="0"/>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01" r:id="rId1"/>
    <p:sldLayoutId id="2147484040" r:id="rId2"/>
    <p:sldLayoutId id="2147484041" r:id="rId3"/>
    <p:sldLayoutId id="2147484037" r:id="rId4"/>
    <p:sldLayoutId id="2147484042" r:id="rId5"/>
    <p:sldLayoutId id="2147484039" r:id="rId6"/>
    <p:sldLayoutId id="2147484026" r:id="rId7"/>
    <p:sldLayoutId id="2147484036" r:id="rId8"/>
    <p:sldLayoutId id="2147484027" r:id="rId9"/>
    <p:sldLayoutId id="2147484028" r:id="rId10"/>
    <p:sldLayoutId id="2147484033" r:id="rId11"/>
    <p:sldLayoutId id="2147484029" r:id="rId12"/>
    <p:sldLayoutId id="2147484034" r:id="rId13"/>
    <p:sldLayoutId id="2147484030" r:id="rId14"/>
    <p:sldLayoutId id="2147484031" r:id="rId15"/>
    <p:sldLayoutId id="2147484032" r:id="rId16"/>
    <p:sldLayoutId id="2147484035" r:id="rId17"/>
    <p:sldLayoutId id="2147484043" r:id="rId18"/>
  </p:sldLayoutIdLst>
  <p:txStyles>
    <p:titleStyle>
      <a:lvl1pPr algn="l" rtl="0" eaLnBrk="1" fontAlgn="base" hangingPunct="1">
        <a:spcBef>
          <a:spcPct val="0"/>
        </a:spcBef>
        <a:spcAft>
          <a:spcPct val="0"/>
        </a:spcAft>
        <a:defRPr sz="3000" b="0" i="0" cap="none">
          <a:solidFill>
            <a:schemeClr val="accent1"/>
          </a:solidFill>
          <a:latin typeface="Calibri" panose="020F0502020204030204" pitchFamily="34" charset="0"/>
          <a:ea typeface="ＭＳ Ｐゴシック" charset="-128"/>
          <a:cs typeface="Calibri" panose="020F0502020204030204" pitchFamily="34" charset="0"/>
        </a:defRPr>
      </a:lvl1pPr>
      <a:lvl2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2pPr>
      <a:lvl3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3pPr>
      <a:lvl4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4pPr>
      <a:lvl5pPr algn="l" rtl="0" eaLnBrk="1" fontAlgn="base" hangingPunct="1">
        <a:spcBef>
          <a:spcPct val="0"/>
        </a:spcBef>
        <a:spcAft>
          <a:spcPct val="0"/>
        </a:spcAft>
        <a:defRPr sz="3200">
          <a:solidFill>
            <a:srgbClr val="C10C21"/>
          </a:solidFill>
          <a:latin typeface="BentonSansComp-Medium" pitchFamily="-108" charset="0"/>
          <a:ea typeface="ＭＳ Ｐゴシック" charset="-128"/>
          <a:cs typeface="ＭＳ Ｐゴシック" charset="-128"/>
        </a:defRPr>
      </a:lvl5pPr>
      <a:lvl6pPr marL="457189" algn="l" rtl="0" eaLnBrk="1" fontAlgn="base" hangingPunct="1">
        <a:spcBef>
          <a:spcPct val="0"/>
        </a:spcBef>
        <a:spcAft>
          <a:spcPct val="0"/>
        </a:spcAft>
        <a:defRPr sz="3600">
          <a:solidFill>
            <a:srgbClr val="AF0F10"/>
          </a:solidFill>
          <a:latin typeface="Interstate" pitchFamily="2" charset="0"/>
        </a:defRPr>
      </a:lvl6pPr>
      <a:lvl7pPr marL="914377" algn="l" rtl="0" eaLnBrk="1" fontAlgn="base" hangingPunct="1">
        <a:spcBef>
          <a:spcPct val="0"/>
        </a:spcBef>
        <a:spcAft>
          <a:spcPct val="0"/>
        </a:spcAft>
        <a:defRPr sz="3600">
          <a:solidFill>
            <a:srgbClr val="AF0F10"/>
          </a:solidFill>
          <a:latin typeface="Interstate" pitchFamily="2" charset="0"/>
        </a:defRPr>
      </a:lvl7pPr>
      <a:lvl8pPr marL="1371566" algn="l" rtl="0" eaLnBrk="1" fontAlgn="base" hangingPunct="1">
        <a:spcBef>
          <a:spcPct val="0"/>
        </a:spcBef>
        <a:spcAft>
          <a:spcPct val="0"/>
        </a:spcAft>
        <a:defRPr sz="3600">
          <a:solidFill>
            <a:srgbClr val="AF0F10"/>
          </a:solidFill>
          <a:latin typeface="Interstate" pitchFamily="2" charset="0"/>
        </a:defRPr>
      </a:lvl8pPr>
      <a:lvl9pPr marL="1828754" algn="l" rtl="0" eaLnBrk="1" fontAlgn="base" hangingPunct="1">
        <a:spcBef>
          <a:spcPct val="0"/>
        </a:spcBef>
        <a:spcAft>
          <a:spcPct val="0"/>
        </a:spcAft>
        <a:defRPr sz="3600">
          <a:solidFill>
            <a:srgbClr val="AF0F10"/>
          </a:solidFill>
          <a:latin typeface="Interstate" pitchFamily="2" charset="0"/>
        </a:defRPr>
      </a:lvl9pPr>
    </p:titleStyle>
    <p:bodyStyle>
      <a:lvl1pPr marL="215895" indent="-215895" algn="l" rtl="0" eaLnBrk="1" fontAlgn="base" hangingPunct="1">
        <a:spcBef>
          <a:spcPct val="20000"/>
        </a:spcBef>
        <a:spcAft>
          <a:spcPct val="0"/>
        </a:spcAft>
        <a:buClr>
          <a:srgbClr val="C1838B"/>
        </a:buClr>
        <a:buSzPct val="120000"/>
        <a:buFont typeface="Arial"/>
        <a:buChar char="•"/>
        <a:defRPr b="0" i="0">
          <a:solidFill>
            <a:schemeClr val="tx2"/>
          </a:solidFill>
          <a:latin typeface="Calibri Light" panose="020F0302020204030204" pitchFamily="34" charset="0"/>
          <a:ea typeface="ＭＳ Ｐゴシック" charset="-128"/>
          <a:cs typeface="Calibri Light" panose="020F0302020204030204" pitchFamily="34" charset="0"/>
        </a:defRPr>
      </a:lvl1pPr>
      <a:lvl2pPr marL="395278" indent="-179384" algn="l" rtl="0" eaLnBrk="1" fontAlgn="base" hangingPunct="1">
        <a:spcBef>
          <a:spcPct val="20000"/>
        </a:spcBef>
        <a:spcAft>
          <a:spcPct val="0"/>
        </a:spcAft>
        <a:buClr>
          <a:srgbClr val="C1838B"/>
        </a:buClr>
        <a:buSzPct val="90000"/>
        <a:buFont typeface="Arial"/>
        <a:buChar char="•"/>
        <a:defRPr sz="1600" b="0" i="0">
          <a:solidFill>
            <a:schemeClr val="tx2"/>
          </a:solidFill>
          <a:latin typeface="Calibri Light" panose="020F0302020204030204" pitchFamily="34" charset="0"/>
          <a:ea typeface="ＭＳ Ｐゴシック" charset="-128"/>
          <a:cs typeface="Calibri Light" panose="020F0302020204030204" pitchFamily="34" charset="0"/>
        </a:defRPr>
      </a:lvl2pPr>
      <a:lvl3pPr marL="574660" indent="-179384" algn="l" rtl="0" eaLnBrk="1" fontAlgn="base" hangingPunct="1">
        <a:spcBef>
          <a:spcPts val="500"/>
        </a:spcBef>
        <a:spcAft>
          <a:spcPct val="0"/>
        </a:spcAft>
        <a:buClr>
          <a:srgbClr val="C1838B"/>
        </a:buClr>
        <a:buFont typeface="Arial"/>
        <a:buChar char="•"/>
        <a:defRPr sz="1400" b="0" i="0">
          <a:solidFill>
            <a:schemeClr val="tx2"/>
          </a:solidFill>
          <a:latin typeface="Calibri Light" panose="020F0302020204030204" pitchFamily="34" charset="0"/>
          <a:ea typeface="ＭＳ Ｐゴシック" charset="-128"/>
          <a:cs typeface="Calibri Light" panose="020F0302020204030204" pitchFamily="34" charset="0"/>
        </a:defRPr>
      </a:lvl3pPr>
      <a:lvl4pPr marL="899978" indent="-179384" algn="l" rtl="0" eaLnBrk="1" fontAlgn="base" hangingPunct="1">
        <a:spcBef>
          <a:spcPts val="700"/>
        </a:spcBef>
        <a:spcAft>
          <a:spcPct val="0"/>
        </a:spcAft>
        <a:buClr>
          <a:srgbClr val="C1838B"/>
        </a:buClr>
        <a:buFont typeface="Arial"/>
        <a:buChar char="•"/>
        <a:defRPr sz="1200" b="0" i="0">
          <a:solidFill>
            <a:schemeClr val="tx2"/>
          </a:solidFill>
          <a:latin typeface="Calibri Light" panose="020F0302020204030204" pitchFamily="34" charset="0"/>
          <a:ea typeface="ＭＳ Ｐゴシック" charset="-128"/>
          <a:cs typeface="Calibri Light" panose="020F0302020204030204" pitchFamily="34" charset="0"/>
        </a:defRPr>
      </a:lvl4pPr>
      <a:lvl5pPr marL="1079973" indent="-179384" algn="l" rtl="0" eaLnBrk="1" fontAlgn="base" hangingPunct="1">
        <a:spcBef>
          <a:spcPts val="600"/>
        </a:spcBef>
        <a:spcAft>
          <a:spcPct val="0"/>
        </a:spcAft>
        <a:buClr>
          <a:srgbClr val="C1838B"/>
        </a:buClr>
        <a:buFont typeface="Arial"/>
        <a:buChar char="•"/>
        <a:defRPr sz="1000" b="0" i="0">
          <a:solidFill>
            <a:schemeClr val="tx2"/>
          </a:solidFill>
          <a:latin typeface="Calibri Light" panose="020F0302020204030204" pitchFamily="34" charset="0"/>
          <a:ea typeface="ＭＳ Ｐゴシック" charset="-128"/>
          <a:cs typeface="Calibri Light" panose="020F0302020204030204" pitchFamily="34" charset="0"/>
        </a:defRPr>
      </a:lvl5pPr>
      <a:lvl6pPr marL="1439964" indent="-228594" algn="l" rtl="0" eaLnBrk="1" fontAlgn="base" hangingPunct="1">
        <a:spcBef>
          <a:spcPct val="20000"/>
        </a:spcBef>
        <a:spcAft>
          <a:spcPct val="0"/>
        </a:spcAft>
        <a:buClr>
          <a:srgbClr val="C1838B"/>
        </a:buClr>
        <a:buFont typeface="Arial"/>
        <a:buChar char="•"/>
        <a:defRPr sz="1000" b="0" i="0" baseline="0">
          <a:solidFill>
            <a:schemeClr val="tx2"/>
          </a:solidFill>
          <a:latin typeface="Calibri Light" panose="020F0302020204030204" pitchFamily="34" charset="0"/>
          <a:ea typeface="ＭＳ Ｐゴシック" charset="-128"/>
          <a:cs typeface="Calibri Light" panose="020F0302020204030204" pitchFamily="34" charset="0"/>
        </a:defRPr>
      </a:lvl6pPr>
      <a:lvl7pPr marL="2971726" indent="-228594" algn="l" rtl="0" eaLnBrk="1" fontAlgn="base" hangingPunct="1">
        <a:spcBef>
          <a:spcPct val="20000"/>
        </a:spcBef>
        <a:spcAft>
          <a:spcPct val="0"/>
        </a:spcAft>
        <a:buClr>
          <a:srgbClr val="AF0F10"/>
        </a:buClr>
        <a:buFontTx/>
        <a:buNone/>
        <a:defRPr sz="2000">
          <a:solidFill>
            <a:schemeClr val="tx1"/>
          </a:solidFill>
          <a:latin typeface="+mn-lt"/>
          <a:ea typeface="ＭＳ Ｐゴシック" charset="-128"/>
        </a:defRPr>
      </a:lvl7pPr>
      <a:lvl8pPr marL="3428914"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8pPr>
      <a:lvl9pPr marL="3886103" indent="-228594"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93" userDrawn="1">
          <p15:clr>
            <a:srgbClr val="F26B43"/>
          </p15:clr>
        </p15:guide>
        <p15:guide id="3" orient="horz" pos="3929" userDrawn="1">
          <p15:clr>
            <a:srgbClr val="F26B43"/>
          </p15:clr>
        </p15:guide>
        <p15:guide id="4" pos="7287" userDrawn="1">
          <p15:clr>
            <a:srgbClr val="F26B43"/>
          </p15:clr>
        </p15:guide>
        <p15:guide id="5" pos="1753" userDrawn="1">
          <p15:clr>
            <a:srgbClr val="F26B43"/>
          </p15:clr>
        </p15:guide>
        <p15:guide id="6" pos="3160" userDrawn="1">
          <p15:clr>
            <a:srgbClr val="F26B43"/>
          </p15:clr>
        </p15:guide>
        <p15:guide id="7" pos="4520" userDrawn="1">
          <p15:clr>
            <a:srgbClr val="F26B43"/>
          </p15:clr>
        </p15:guide>
        <p15:guide id="8" pos="59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790575" y="1000126"/>
            <a:ext cx="10363200" cy="865708"/>
          </a:xfrm>
        </p:spPr>
        <p:txBody>
          <a:bodyPr>
            <a:normAutofit/>
          </a:bodyPr>
          <a:lstStyle/>
          <a:p>
            <a:r>
              <a:rPr lang="nl-BE" sz="3200">
                <a:solidFill>
                  <a:schemeClr val="bg2">
                    <a:lumMod val="20000"/>
                    <a:lumOff val="80000"/>
                  </a:schemeClr>
                </a:solidFill>
              </a:rPr>
              <a:t>Fons Leroy</a:t>
            </a:r>
          </a:p>
        </p:txBody>
      </p:sp>
      <p:sp>
        <p:nvSpPr>
          <p:cNvPr id="2" name="Ondertitel 1"/>
          <p:cNvSpPr>
            <a:spLocks noGrp="1"/>
          </p:cNvSpPr>
          <p:nvPr>
            <p:ph type="subTitle" idx="1"/>
          </p:nvPr>
        </p:nvSpPr>
        <p:spPr>
          <a:xfrm>
            <a:off x="1762125" y="2051050"/>
            <a:ext cx="8534400" cy="3016249"/>
          </a:xfrm>
        </p:spPr>
        <p:txBody>
          <a:bodyPr>
            <a:noAutofit/>
          </a:bodyPr>
          <a:lstStyle/>
          <a:p>
            <a:r>
              <a:rPr lang="nl-NL" sz="5867"/>
              <a:t>Naar een duurzame en inclusieve lokale arbeidsmarkt </a:t>
            </a:r>
            <a:endParaRPr lang="nl-BE" sz="5867"/>
          </a:p>
        </p:txBody>
      </p:sp>
    </p:spTree>
    <p:extLst>
      <p:ext uri="{BB962C8B-B14F-4D97-AF65-F5344CB8AC3E}">
        <p14:creationId xmlns:p14="http://schemas.microsoft.com/office/powerpoint/2010/main" val="76421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503" y="0"/>
            <a:ext cx="6858000" cy="6858000"/>
          </a:xfrm>
          <a:prstGeom prst="rect">
            <a:avLst/>
          </a:prstGeom>
        </p:spPr>
      </p:pic>
    </p:spTree>
    <p:extLst>
      <p:ext uri="{BB962C8B-B14F-4D97-AF65-F5344CB8AC3E}">
        <p14:creationId xmlns:p14="http://schemas.microsoft.com/office/powerpoint/2010/main" val="774292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484" y="-11501"/>
            <a:ext cx="4707153" cy="6869501"/>
          </a:xfrm>
          <a:prstGeom prst="rect">
            <a:avLst/>
          </a:prstGeom>
        </p:spPr>
      </p:pic>
    </p:spTree>
    <p:extLst>
      <p:ext uri="{BB962C8B-B14F-4D97-AF65-F5344CB8AC3E}">
        <p14:creationId xmlns:p14="http://schemas.microsoft.com/office/powerpoint/2010/main" val="400100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9"/>
          <p:cNvSpPr txBox="1"/>
          <p:nvPr/>
        </p:nvSpPr>
        <p:spPr>
          <a:xfrm>
            <a:off x="1251849" y="279479"/>
            <a:ext cx="6933551" cy="424400"/>
          </a:xfrm>
          <a:prstGeom prst="rect">
            <a:avLst/>
          </a:prstGeom>
          <a:noFill/>
          <a:ln>
            <a:noFill/>
          </a:ln>
        </p:spPr>
        <p:txBody>
          <a:bodyPr spcFirstLastPara="1" wrap="square" lIns="107251" tIns="53600" rIns="107251" bIns="53600" anchor="t" anchorCtr="0">
            <a:noAutofit/>
          </a:bodyPr>
          <a:lstStyle/>
          <a:p>
            <a:pPr defTabSz="1219170" fontAlgn="auto">
              <a:lnSpc>
                <a:spcPct val="90000"/>
              </a:lnSpc>
              <a:spcBef>
                <a:spcPts val="0"/>
              </a:spcBef>
              <a:spcAft>
                <a:spcPts val="0"/>
              </a:spcAft>
              <a:buClr>
                <a:srgbClr val="000000"/>
              </a:buClr>
              <a:buSzPts val="3800"/>
            </a:pPr>
            <a:r>
              <a:rPr lang="fr-BE" sz="3800" b="1" kern="0">
                <a:solidFill>
                  <a:srgbClr val="073E87"/>
                </a:solidFill>
                <a:latin typeface="Calibri"/>
                <a:ea typeface="Calibri"/>
                <a:cs typeface="Calibri"/>
                <a:sym typeface="Arial"/>
              </a:rPr>
              <a:t>HRM beleid van de 21ste eeuw</a:t>
            </a:r>
            <a:endParaRPr lang="nl-BE" sz="3800" b="1" kern="0">
              <a:solidFill>
                <a:srgbClr val="073E87"/>
              </a:solidFill>
              <a:latin typeface="Calibri"/>
              <a:ea typeface="Calibri"/>
              <a:cs typeface="Calibri"/>
              <a:sym typeface="Arial"/>
            </a:endParaRPr>
          </a:p>
          <a:p>
            <a:pPr defTabSz="1219170" fontAlgn="auto">
              <a:lnSpc>
                <a:spcPct val="90000"/>
              </a:lnSpc>
              <a:spcBef>
                <a:spcPts val="0"/>
              </a:spcBef>
              <a:spcAft>
                <a:spcPts val="0"/>
              </a:spcAft>
              <a:buClr>
                <a:srgbClr val="000000"/>
              </a:buClr>
              <a:buSzPts val="3800"/>
            </a:pPr>
            <a:r>
              <a:rPr lang="nl-BE" sz="3800" b="1" kern="0">
                <a:solidFill>
                  <a:srgbClr val="073E87"/>
                </a:solidFill>
                <a:latin typeface="Calibri"/>
                <a:ea typeface="Calibri"/>
                <a:cs typeface="Calibri"/>
                <a:sym typeface="Calibri"/>
              </a:rPr>
              <a:t>21st Century Ski</a:t>
            </a:r>
            <a:r>
              <a:rPr lang="nl-BE" sz="3800" b="1" kern="0">
                <a:solidFill>
                  <a:srgbClr val="FF0000"/>
                </a:solidFill>
                <a:latin typeface="Calibri"/>
                <a:ea typeface="Calibri"/>
                <a:cs typeface="Calibri"/>
                <a:sym typeface="Calibri"/>
              </a:rPr>
              <a:t>LLL</a:t>
            </a:r>
            <a:r>
              <a:rPr lang="nl-BE" sz="3800" b="1" kern="0">
                <a:solidFill>
                  <a:srgbClr val="073E87"/>
                </a:solidFill>
                <a:latin typeface="Calibri"/>
                <a:ea typeface="Calibri"/>
                <a:cs typeface="Calibri"/>
                <a:sym typeface="Calibri"/>
              </a:rPr>
              <a:t>s</a:t>
            </a:r>
            <a:endParaRPr sz="3800" b="1" kern="0">
              <a:solidFill>
                <a:srgbClr val="073E87"/>
              </a:solidFill>
              <a:latin typeface="Calibri"/>
              <a:ea typeface="Calibri"/>
              <a:cs typeface="Calibri"/>
              <a:sym typeface="Calibri"/>
            </a:endParaRPr>
          </a:p>
        </p:txBody>
      </p:sp>
      <p:pic>
        <p:nvPicPr>
          <p:cNvPr id="520" name="Google Shape;520;p69" descr="D:\Profiles\SVDBERG3\Downloads\Model 21e eeuwse vaardigheden.jpg"/>
          <p:cNvPicPr preferRelativeResize="0"/>
          <p:nvPr/>
        </p:nvPicPr>
        <p:blipFill rotWithShape="1">
          <a:blip r:embed="rId3">
            <a:clrChange>
              <a:clrFrom>
                <a:srgbClr val="FFFFFF"/>
              </a:clrFrom>
              <a:clrTo>
                <a:srgbClr val="FFFFFF">
                  <a:alpha val="0"/>
                </a:srgbClr>
              </a:clrTo>
            </a:clrChange>
          </a:blip>
          <a:srcRect/>
          <a:stretch/>
        </p:blipFill>
        <p:spPr>
          <a:xfrm>
            <a:off x="3103880" y="1414464"/>
            <a:ext cx="5648960" cy="5352097"/>
          </a:xfrm>
          <a:prstGeom prst="rect">
            <a:avLst/>
          </a:prstGeom>
        </p:spPr>
      </p:pic>
    </p:spTree>
    <p:extLst>
      <p:ext uri="{BB962C8B-B14F-4D97-AF65-F5344CB8AC3E}">
        <p14:creationId xmlns:p14="http://schemas.microsoft.com/office/powerpoint/2010/main" val="264994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nl-NL"/>
              <a:t>Van Diversiteit naar Inclusie</a:t>
            </a:r>
          </a:p>
        </p:txBody>
      </p:sp>
      <p:sp>
        <p:nvSpPr>
          <p:cNvPr id="7" name="Content Placeholder 6"/>
          <p:cNvSpPr>
            <a:spLocks noGrp="1"/>
          </p:cNvSpPr>
          <p:nvPr>
            <p:ph sz="half" idx="2"/>
          </p:nvPr>
        </p:nvSpPr>
        <p:spPr>
          <a:xfrm>
            <a:off x="4509911" y="4064001"/>
            <a:ext cx="7241823" cy="1621897"/>
          </a:xfrm>
        </p:spPr>
        <p:txBody>
          <a:bodyPr/>
          <a:lstStyle/>
          <a:p>
            <a:r>
              <a:rPr lang="en-GB"/>
              <a:t>Diversity is being invited to the party</a:t>
            </a:r>
          </a:p>
          <a:p>
            <a:r>
              <a:rPr lang="en-GB"/>
              <a:t>Inclusion is being invited to dance -&gt;</a:t>
            </a:r>
          </a:p>
          <a:p>
            <a:r>
              <a:rPr lang="en-GB"/>
              <a:t>Inclusion is choosing the music and dancing</a:t>
            </a:r>
          </a:p>
        </p:txBody>
      </p:sp>
      <p:pic>
        <p:nvPicPr>
          <p:cNvPr id="10" name="Content Placeholder 9"/>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rot="5400000">
            <a:off x="-107775" y="2513723"/>
            <a:ext cx="4790717" cy="3593036"/>
          </a:xfrm>
        </p:spPr>
      </p:pic>
    </p:spTree>
    <p:extLst>
      <p:ext uri="{BB962C8B-B14F-4D97-AF65-F5344CB8AC3E}">
        <p14:creationId xmlns:p14="http://schemas.microsoft.com/office/powerpoint/2010/main" val="132236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a:t>Uitgangsprincipes</a:t>
            </a:r>
          </a:p>
        </p:txBody>
      </p:sp>
      <p:sp>
        <p:nvSpPr>
          <p:cNvPr id="4" name="Content Placeholder 3"/>
          <p:cNvSpPr>
            <a:spLocks noGrp="1"/>
          </p:cNvSpPr>
          <p:nvPr>
            <p:ph sz="half" idx="2"/>
          </p:nvPr>
        </p:nvSpPr>
        <p:spPr/>
        <p:txBody>
          <a:bodyPr>
            <a:normAutofit lnSpcReduction="10000"/>
          </a:bodyPr>
          <a:lstStyle/>
          <a:p>
            <a:r>
              <a:rPr lang="nl-NL"/>
              <a:t>Investeer in de ‘capabilities’ van iedere persoon</a:t>
            </a:r>
          </a:p>
          <a:p>
            <a:r>
              <a:rPr lang="nl-NL"/>
              <a:t>Waarborg gelijke uitkomsten</a:t>
            </a:r>
          </a:p>
          <a:p>
            <a:r>
              <a:rPr lang="nl-NL"/>
              <a:t>Bevorder evenredige participatie</a:t>
            </a:r>
          </a:p>
          <a:p>
            <a:r>
              <a:rPr lang="nl-NL"/>
              <a:t>Omarm de verscheidenheid</a:t>
            </a:r>
          </a:p>
        </p:txBody>
      </p:sp>
      <p:pic>
        <p:nvPicPr>
          <p:cNvPr id="9" name="Content Placeholder 8"/>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689600" y="2861734"/>
            <a:ext cx="6282267" cy="3268132"/>
          </a:xfrm>
        </p:spPr>
      </p:pic>
    </p:spTree>
    <p:extLst>
      <p:ext uri="{BB962C8B-B14F-4D97-AF65-F5344CB8AC3E}">
        <p14:creationId xmlns:p14="http://schemas.microsoft.com/office/powerpoint/2010/main" val="782017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a:t>Hefbomen voor inclusie</a:t>
            </a:r>
          </a:p>
        </p:txBody>
      </p:sp>
      <p:sp>
        <p:nvSpPr>
          <p:cNvPr id="4" name="Content Placeholder 3"/>
          <p:cNvSpPr>
            <a:spLocks noGrp="1"/>
          </p:cNvSpPr>
          <p:nvPr>
            <p:ph sz="half" idx="2"/>
          </p:nvPr>
        </p:nvSpPr>
        <p:spPr>
          <a:xfrm>
            <a:off x="903112" y="2641601"/>
            <a:ext cx="10831689" cy="3484564"/>
          </a:xfrm>
        </p:spPr>
        <p:txBody>
          <a:bodyPr>
            <a:normAutofit/>
          </a:bodyPr>
          <a:lstStyle/>
          <a:p>
            <a:r>
              <a:rPr lang="nl-NL"/>
              <a:t> Leiderschap en waardengedreven organiseren</a:t>
            </a:r>
          </a:p>
          <a:p>
            <a:r>
              <a:rPr lang="nl-NL"/>
              <a:t>Outreachend handelen</a:t>
            </a:r>
          </a:p>
          <a:p>
            <a:r>
              <a:rPr lang="nl-NL"/>
              <a:t>Werven in functie van competenties én meerwaarde</a:t>
            </a:r>
          </a:p>
          <a:p>
            <a:r>
              <a:rPr lang="nl-NL"/>
              <a:t>Interdisciplinair werken aanmoedigen</a:t>
            </a:r>
          </a:p>
          <a:p>
            <a:r>
              <a:rPr lang="nl-NL"/>
              <a:t>Innovatieve organisatiecultuur installeren</a:t>
            </a:r>
          </a:p>
          <a:p>
            <a:r>
              <a:rPr lang="nl-NL"/>
              <a:t>Inclusieve technologieën gebruiken</a:t>
            </a:r>
          </a:p>
          <a:p>
            <a:r>
              <a:rPr lang="nl-NL"/>
              <a:t>Stakeholdersparticipatie vorm geven</a:t>
            </a:r>
          </a:p>
          <a:p>
            <a:endParaRPr lang="nl-NL"/>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667" y="4381500"/>
            <a:ext cx="3759200" cy="2159000"/>
          </a:xfrm>
          <a:prstGeom prst="rect">
            <a:avLst/>
          </a:prstGeom>
        </p:spPr>
      </p:pic>
    </p:spTree>
    <p:extLst>
      <p:ext uri="{BB962C8B-B14F-4D97-AF65-F5344CB8AC3E}">
        <p14:creationId xmlns:p14="http://schemas.microsoft.com/office/powerpoint/2010/main" val="3971115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8E371-BA08-85D2-90E6-580D8EF3C374}"/>
              </a:ext>
            </a:extLst>
          </p:cNvPr>
          <p:cNvSpPr>
            <a:spLocks noGrp="1"/>
          </p:cNvSpPr>
          <p:nvPr>
            <p:ph type="title"/>
          </p:nvPr>
        </p:nvSpPr>
        <p:spPr/>
        <p:txBody>
          <a:bodyPr>
            <a:normAutofit/>
          </a:bodyPr>
          <a:lstStyle/>
          <a:p>
            <a:r>
              <a:rPr lang="en-GB">
                <a:effectLst/>
                <a:latin typeface="Calibri" panose="020F0502020204030204" pitchFamily="34" charset="0"/>
                <a:ea typeface="Times New Roman" panose="02020603050405020304" pitchFamily="18" charset="0"/>
              </a:rPr>
              <a:t>Rollen van </a:t>
            </a:r>
            <a:r>
              <a:rPr lang="en-GB" err="1">
                <a:effectLst/>
                <a:latin typeface="Calibri" panose="020F0502020204030204" pitchFamily="34" charset="0"/>
                <a:ea typeface="Times New Roman" panose="02020603050405020304" pitchFamily="18" charset="0"/>
              </a:rPr>
              <a:t>een</a:t>
            </a:r>
            <a:r>
              <a:rPr lang="en-GB">
                <a:effectLst/>
                <a:latin typeface="Calibri" panose="020F0502020204030204" pitchFamily="34" charset="0"/>
                <a:ea typeface="Times New Roman" panose="02020603050405020304" pitchFamily="18" charset="0"/>
              </a:rPr>
              <a:t> </a:t>
            </a:r>
            <a:r>
              <a:rPr lang="en-GB" err="1">
                <a:effectLst/>
                <a:latin typeface="Calibri" panose="020F0502020204030204" pitchFamily="34" charset="0"/>
                <a:ea typeface="Times New Roman" panose="02020603050405020304" pitchFamily="18" charset="0"/>
              </a:rPr>
              <a:t>lokaal</a:t>
            </a:r>
            <a:r>
              <a:rPr lang="en-GB">
                <a:effectLst/>
                <a:latin typeface="Calibri" panose="020F0502020204030204" pitchFamily="34" charset="0"/>
                <a:ea typeface="Times New Roman" panose="02020603050405020304" pitchFamily="18" charset="0"/>
              </a:rPr>
              <a:t> </a:t>
            </a:r>
            <a:r>
              <a:rPr lang="en-GB" err="1">
                <a:effectLst/>
                <a:latin typeface="Calibri" panose="020F0502020204030204" pitchFamily="34" charset="0"/>
                <a:ea typeface="Times New Roman" panose="02020603050405020304" pitchFamily="18" charset="0"/>
              </a:rPr>
              <a:t>bestuur</a:t>
            </a:r>
            <a:endParaRPr lang="en-GB"/>
          </a:p>
        </p:txBody>
      </p:sp>
      <p:sp>
        <p:nvSpPr>
          <p:cNvPr id="3" name="Tijdelijke aanduiding voor tekst 2">
            <a:extLst>
              <a:ext uri="{FF2B5EF4-FFF2-40B4-BE49-F238E27FC236}">
                <a16:creationId xmlns:a16="http://schemas.microsoft.com/office/drawing/2014/main" id="{04F5E8BE-F53F-1982-FD55-99051A946597}"/>
              </a:ext>
            </a:extLst>
          </p:cNvPr>
          <p:cNvSpPr>
            <a:spLocks noGrp="1"/>
          </p:cNvSpPr>
          <p:nvPr>
            <p:ph type="body" idx="1"/>
          </p:nvPr>
        </p:nvSpPr>
        <p:spPr/>
        <p:txBody>
          <a:bodyPr>
            <a:noAutofit/>
          </a:bodyPr>
          <a:lstStyle/>
          <a:p>
            <a:r>
              <a:rPr lang="en-GB" sz="2133" b="1">
                <a:latin typeface="Calibri" panose="020F0502020204030204" pitchFamily="34" charset="0"/>
                <a:ea typeface="Times New Roman" panose="02020603050405020304" pitchFamily="18" charset="0"/>
              </a:rPr>
              <a:t>het </a:t>
            </a:r>
            <a:r>
              <a:rPr lang="en-GB" sz="2133" b="1" err="1">
                <a:latin typeface="Calibri" panose="020F0502020204030204" pitchFamily="34" charset="0"/>
                <a:ea typeface="Times New Roman" panose="02020603050405020304" pitchFamily="18" charset="0"/>
              </a:rPr>
              <a:t>lokaal</a:t>
            </a:r>
            <a:r>
              <a:rPr lang="en-GB" sz="2133" b="1">
                <a:latin typeface="Calibri" panose="020F0502020204030204" pitchFamily="34" charset="0"/>
                <a:ea typeface="Times New Roman" panose="02020603050405020304" pitchFamily="18" charset="0"/>
              </a:rPr>
              <a:t> </a:t>
            </a:r>
            <a:r>
              <a:rPr lang="en-GB" sz="2133" b="1" err="1">
                <a:latin typeface="Calibri" panose="020F0502020204030204" pitchFamily="34" charset="0"/>
                <a:ea typeface="Times New Roman" panose="02020603050405020304" pitchFamily="18" charset="0"/>
              </a:rPr>
              <a:t>bestuur</a:t>
            </a:r>
            <a:r>
              <a:rPr lang="en-GB" sz="2133" b="1">
                <a:latin typeface="Calibri" panose="020F0502020204030204" pitchFamily="34" charset="0"/>
                <a:ea typeface="Times New Roman" panose="02020603050405020304" pitchFamily="18" charset="0"/>
              </a:rPr>
              <a:t> </a:t>
            </a:r>
            <a:r>
              <a:rPr lang="en-GB" sz="2133" b="1" err="1">
                <a:latin typeface="Calibri" panose="020F0502020204030204" pitchFamily="34" charset="0"/>
                <a:ea typeface="Times New Roman" panose="02020603050405020304" pitchFamily="18" charset="0"/>
              </a:rPr>
              <a:t>als</a:t>
            </a:r>
            <a:r>
              <a:rPr lang="en-GB" sz="2133" b="1">
                <a:latin typeface="Calibri" panose="020F0502020204030204" pitchFamily="34" charset="0"/>
                <a:ea typeface="Times New Roman" panose="02020603050405020304" pitchFamily="18" charset="0"/>
              </a:rPr>
              <a:t> </a:t>
            </a:r>
            <a:r>
              <a:rPr lang="en-GB" sz="2133" b="1" err="1">
                <a:latin typeface="Calibri" panose="020F0502020204030204" pitchFamily="34" charset="0"/>
                <a:ea typeface="Times New Roman" panose="02020603050405020304" pitchFamily="18" charset="0"/>
              </a:rPr>
              <a:t>inclusieve</a:t>
            </a:r>
            <a:r>
              <a:rPr lang="en-GB" sz="2133" b="1">
                <a:latin typeface="Calibri" panose="020F0502020204030204" pitchFamily="34" charset="0"/>
                <a:ea typeface="Times New Roman" panose="02020603050405020304" pitchFamily="18" charset="0"/>
              </a:rPr>
              <a:t> </a:t>
            </a:r>
            <a:r>
              <a:rPr lang="en-GB" sz="2133" b="1" err="1">
                <a:latin typeface="Calibri" panose="020F0502020204030204" pitchFamily="34" charset="0"/>
                <a:ea typeface="Times New Roman" panose="02020603050405020304" pitchFamily="18" charset="0"/>
              </a:rPr>
              <a:t>werkgever</a:t>
            </a:r>
            <a:endParaRPr lang="en-GB" sz="2133" b="1"/>
          </a:p>
        </p:txBody>
      </p:sp>
      <p:sp>
        <p:nvSpPr>
          <p:cNvPr id="4" name="Tijdelijke aanduiding voor inhoud 3">
            <a:extLst>
              <a:ext uri="{FF2B5EF4-FFF2-40B4-BE49-F238E27FC236}">
                <a16:creationId xmlns:a16="http://schemas.microsoft.com/office/drawing/2014/main" id="{4FF5AB6C-AADE-D9DA-9125-D37085246E8C}"/>
              </a:ext>
            </a:extLst>
          </p:cNvPr>
          <p:cNvSpPr>
            <a:spLocks noGrp="1"/>
          </p:cNvSpPr>
          <p:nvPr>
            <p:ph sz="half" idx="2"/>
          </p:nvPr>
        </p:nvSpPr>
        <p:spPr/>
        <p:txBody>
          <a:bodyPr>
            <a:normAutofit/>
          </a:bodyPr>
          <a:lstStyle/>
          <a:p>
            <a:r>
              <a:rPr lang="en-GB" sz="2000" err="1">
                <a:latin typeface="Calibri" panose="020F0502020204030204" pitchFamily="34" charset="0"/>
                <a:ea typeface="Times New Roman" panose="02020603050405020304" pitchFamily="18" charset="0"/>
              </a:rPr>
              <a:t>voorbeeldfunctie</a:t>
            </a:r>
            <a:r>
              <a:rPr lang="en-GB" sz="2000">
                <a:latin typeface="Calibri" panose="020F0502020204030204" pitchFamily="34" charset="0"/>
                <a:ea typeface="Times New Roman" panose="02020603050405020304" pitchFamily="18" charset="0"/>
              </a:rPr>
              <a:t> </a:t>
            </a:r>
          </a:p>
        </p:txBody>
      </p:sp>
      <p:sp>
        <p:nvSpPr>
          <p:cNvPr id="5" name="Tijdelijke aanduiding voor tekst 4">
            <a:extLst>
              <a:ext uri="{FF2B5EF4-FFF2-40B4-BE49-F238E27FC236}">
                <a16:creationId xmlns:a16="http://schemas.microsoft.com/office/drawing/2014/main" id="{26C909A8-AC87-E781-3C12-FBACAC6FF107}"/>
              </a:ext>
            </a:extLst>
          </p:cNvPr>
          <p:cNvSpPr>
            <a:spLocks noGrp="1"/>
          </p:cNvSpPr>
          <p:nvPr>
            <p:ph type="body" sz="quarter" idx="3"/>
          </p:nvPr>
        </p:nvSpPr>
        <p:spPr/>
        <p:txBody>
          <a:bodyPr>
            <a:normAutofit fontScale="85000" lnSpcReduction="20000"/>
          </a:bodyPr>
          <a:lstStyle/>
          <a:p>
            <a:r>
              <a:rPr lang="en-GB" sz="2400" b="1">
                <a:latin typeface="Calibri" panose="020F0502020204030204" pitchFamily="34" charset="0"/>
                <a:ea typeface="Times New Roman" panose="02020603050405020304" pitchFamily="18" charset="0"/>
              </a:rPr>
              <a:t>het </a:t>
            </a:r>
            <a:r>
              <a:rPr lang="en-GB" sz="2400" b="1" err="1">
                <a:latin typeface="Calibri" panose="020F0502020204030204" pitchFamily="34" charset="0"/>
                <a:ea typeface="Times New Roman" panose="02020603050405020304" pitchFamily="18" charset="0"/>
              </a:rPr>
              <a:t>lokaal</a:t>
            </a:r>
            <a:r>
              <a:rPr lang="en-GB" sz="2400" b="1">
                <a:latin typeface="Calibri" panose="020F0502020204030204" pitchFamily="34" charset="0"/>
                <a:ea typeface="Times New Roman" panose="02020603050405020304" pitchFamily="18" charset="0"/>
              </a:rPr>
              <a:t> </a:t>
            </a:r>
            <a:r>
              <a:rPr lang="en-GB" sz="2400" b="1" err="1">
                <a:latin typeface="Calibri" panose="020F0502020204030204" pitchFamily="34" charset="0"/>
                <a:ea typeface="Times New Roman" panose="02020603050405020304" pitchFamily="18" charset="0"/>
              </a:rPr>
              <a:t>bestuur</a:t>
            </a:r>
            <a:r>
              <a:rPr lang="en-GB" sz="2400" b="1">
                <a:latin typeface="Calibri" panose="020F0502020204030204" pitchFamily="34" charset="0"/>
                <a:ea typeface="Times New Roman" panose="02020603050405020304" pitchFamily="18" charset="0"/>
              </a:rPr>
              <a:t> </a:t>
            </a:r>
            <a:r>
              <a:rPr lang="en-GB" sz="2400" b="1" err="1">
                <a:latin typeface="Calibri" panose="020F0502020204030204" pitchFamily="34" charset="0"/>
                <a:ea typeface="Times New Roman" panose="02020603050405020304" pitchFamily="18" charset="0"/>
              </a:rPr>
              <a:t>als</a:t>
            </a:r>
            <a:r>
              <a:rPr lang="en-GB" sz="2400" b="1">
                <a:latin typeface="Calibri" panose="020F0502020204030204" pitchFamily="34" charset="0"/>
                <a:ea typeface="Times New Roman" panose="02020603050405020304" pitchFamily="18" charset="0"/>
              </a:rPr>
              <a:t> regisseur van </a:t>
            </a:r>
            <a:r>
              <a:rPr lang="en-GB" sz="2400" b="1" err="1">
                <a:latin typeface="Calibri" panose="020F0502020204030204" pitchFamily="34" charset="0"/>
                <a:ea typeface="Times New Roman" panose="02020603050405020304" pitchFamily="18" charset="0"/>
              </a:rPr>
              <a:t>een</a:t>
            </a:r>
            <a:r>
              <a:rPr lang="en-GB" sz="2400" b="1">
                <a:latin typeface="Calibri" panose="020F0502020204030204" pitchFamily="34" charset="0"/>
                <a:ea typeface="Times New Roman" panose="02020603050405020304" pitchFamily="18" charset="0"/>
              </a:rPr>
              <a:t> </a:t>
            </a:r>
            <a:r>
              <a:rPr lang="en-GB" sz="2400" b="1" err="1">
                <a:latin typeface="Calibri" panose="020F0502020204030204" pitchFamily="34" charset="0"/>
                <a:ea typeface="Times New Roman" panose="02020603050405020304" pitchFamily="18" charset="0"/>
              </a:rPr>
              <a:t>inclusief</a:t>
            </a:r>
            <a:r>
              <a:rPr lang="en-GB" sz="2400" b="1">
                <a:latin typeface="Calibri" panose="020F0502020204030204" pitchFamily="34" charset="0"/>
                <a:ea typeface="Times New Roman" panose="02020603050405020304" pitchFamily="18" charset="0"/>
              </a:rPr>
              <a:t> </a:t>
            </a:r>
            <a:r>
              <a:rPr lang="en-GB" sz="2400" b="1" err="1">
                <a:latin typeface="Calibri" panose="020F0502020204030204" pitchFamily="34" charset="0"/>
                <a:ea typeface="Times New Roman" panose="02020603050405020304" pitchFamily="18" charset="0"/>
              </a:rPr>
              <a:t>lokaal</a:t>
            </a:r>
            <a:r>
              <a:rPr lang="en-GB" sz="2400" b="1">
                <a:latin typeface="Calibri" panose="020F0502020204030204" pitchFamily="34" charset="0"/>
                <a:ea typeface="Times New Roman" panose="02020603050405020304" pitchFamily="18" charset="0"/>
              </a:rPr>
              <a:t> </a:t>
            </a:r>
            <a:r>
              <a:rPr lang="en-GB" sz="2400" b="1" err="1">
                <a:latin typeface="Calibri" panose="020F0502020204030204" pitchFamily="34" charset="0"/>
                <a:ea typeface="Times New Roman" panose="02020603050405020304" pitchFamily="18" charset="0"/>
              </a:rPr>
              <a:t>arbeidsmarktbeleid</a:t>
            </a:r>
            <a:endParaRPr lang="en-GB" b="1"/>
          </a:p>
        </p:txBody>
      </p:sp>
      <p:sp>
        <p:nvSpPr>
          <p:cNvPr id="6" name="Tijdelijke aanduiding voor inhoud 5">
            <a:extLst>
              <a:ext uri="{FF2B5EF4-FFF2-40B4-BE49-F238E27FC236}">
                <a16:creationId xmlns:a16="http://schemas.microsoft.com/office/drawing/2014/main" id="{699080C2-8E85-B365-192F-103E1B2F9A50}"/>
              </a:ext>
            </a:extLst>
          </p:cNvPr>
          <p:cNvSpPr>
            <a:spLocks noGrp="1"/>
          </p:cNvSpPr>
          <p:nvPr>
            <p:ph sz="quarter" idx="4"/>
          </p:nvPr>
        </p:nvSpPr>
        <p:spPr/>
        <p:txBody>
          <a:bodyPr>
            <a:normAutofit/>
          </a:bodyPr>
          <a:lstStyle/>
          <a:p>
            <a:r>
              <a:rPr lang="en-GB" sz="2000" err="1">
                <a:latin typeface="Calibri" panose="020F0502020204030204" pitchFamily="34" charset="0"/>
                <a:ea typeface="Times New Roman" panose="02020603050405020304" pitchFamily="18" charset="0"/>
              </a:rPr>
              <a:t>sociale</a:t>
            </a:r>
            <a:r>
              <a:rPr lang="en-GB" sz="2000">
                <a:latin typeface="Calibri" panose="020F0502020204030204" pitchFamily="34" charset="0"/>
                <a:ea typeface="Times New Roman" panose="02020603050405020304" pitchFamily="18" charset="0"/>
              </a:rPr>
              <a:t> </a:t>
            </a:r>
            <a:r>
              <a:rPr lang="en-GB" sz="2000" err="1">
                <a:latin typeface="Calibri" panose="020F0502020204030204" pitchFamily="34" charset="0"/>
                <a:ea typeface="Times New Roman" panose="02020603050405020304" pitchFamily="18" charset="0"/>
              </a:rPr>
              <a:t>economie</a:t>
            </a:r>
            <a:r>
              <a:rPr lang="en-GB" sz="2000">
                <a:latin typeface="Calibri" panose="020F0502020204030204" pitchFamily="34" charset="0"/>
                <a:ea typeface="Times New Roman" panose="02020603050405020304" pitchFamily="18" charset="0"/>
              </a:rPr>
              <a:t> </a:t>
            </a:r>
            <a:r>
              <a:rPr lang="en-GB" sz="2000" err="1">
                <a:latin typeface="Calibri" panose="020F0502020204030204" pitchFamily="34" charset="0"/>
                <a:ea typeface="Times New Roman" panose="02020603050405020304" pitchFamily="18" charset="0"/>
              </a:rPr>
              <a:t>en</a:t>
            </a:r>
            <a:r>
              <a:rPr lang="en-GB" sz="2000">
                <a:latin typeface="Calibri" panose="020F0502020204030204" pitchFamily="34" charset="0"/>
                <a:ea typeface="Times New Roman" panose="02020603050405020304" pitchFamily="18" charset="0"/>
              </a:rPr>
              <a:t> </a:t>
            </a:r>
            <a:r>
              <a:rPr lang="en-GB" sz="2000" err="1">
                <a:latin typeface="Calibri" panose="020F0502020204030204" pitchFamily="34" charset="0"/>
                <a:ea typeface="Times New Roman" panose="02020603050405020304" pitchFamily="18" charset="0"/>
              </a:rPr>
              <a:t>arbeidszorg</a:t>
            </a:r>
            <a:endParaRPr lang="en-GB" sz="2000">
              <a:latin typeface="Calibri" panose="020F0502020204030204" pitchFamily="34" charset="0"/>
              <a:ea typeface="Times New Roman" panose="02020603050405020304" pitchFamily="18" charset="0"/>
            </a:endParaRPr>
          </a:p>
          <a:p>
            <a:r>
              <a:rPr lang="en-GB" sz="2000" err="1">
                <a:latin typeface="Calibri" panose="020F0502020204030204" pitchFamily="34" charset="0"/>
                <a:ea typeface="Times New Roman" panose="02020603050405020304" pitchFamily="18" charset="0"/>
              </a:rPr>
              <a:t>activering</a:t>
            </a:r>
            <a:r>
              <a:rPr lang="en-GB" sz="2000">
                <a:latin typeface="Calibri" panose="020F0502020204030204" pitchFamily="34" charset="0"/>
                <a:ea typeface="Times New Roman" panose="02020603050405020304" pitchFamily="18" charset="0"/>
              </a:rPr>
              <a:t> van </a:t>
            </a:r>
            <a:r>
              <a:rPr lang="en-GB" sz="2000" err="1">
                <a:latin typeface="Calibri" panose="020F0502020204030204" pitchFamily="34" charset="0"/>
                <a:ea typeface="Times New Roman" panose="02020603050405020304" pitchFamily="18" charset="0"/>
              </a:rPr>
              <a:t>andersactieven</a:t>
            </a:r>
            <a:br>
              <a:rPr lang="en-GB" sz="2400">
                <a:latin typeface="Calibri" panose="020F0502020204030204" pitchFamily="34" charset="0"/>
                <a:ea typeface="Times New Roman" panose="02020603050405020304" pitchFamily="18" charset="0"/>
              </a:rPr>
            </a:br>
            <a:endParaRPr lang="en-GB"/>
          </a:p>
        </p:txBody>
      </p:sp>
      <p:pic>
        <p:nvPicPr>
          <p:cNvPr id="8" name="Afbeelding 7">
            <a:extLst>
              <a:ext uri="{FF2B5EF4-FFF2-40B4-BE49-F238E27FC236}">
                <a16:creationId xmlns:a16="http://schemas.microsoft.com/office/drawing/2014/main" id="{D8BCFC40-CD11-93D7-72CB-5E11805FE3A3}"/>
              </a:ext>
            </a:extLst>
          </p:cNvPr>
          <p:cNvPicPr>
            <a:picLocks noChangeAspect="1"/>
          </p:cNvPicPr>
          <p:nvPr/>
        </p:nvPicPr>
        <p:blipFill>
          <a:blip r:embed="rId2"/>
          <a:stretch>
            <a:fillRect/>
          </a:stretch>
        </p:blipFill>
        <p:spPr>
          <a:xfrm>
            <a:off x="1219200" y="3838642"/>
            <a:ext cx="2565401" cy="2892900"/>
          </a:xfrm>
          <a:prstGeom prst="rect">
            <a:avLst/>
          </a:prstGeom>
        </p:spPr>
      </p:pic>
      <p:pic>
        <p:nvPicPr>
          <p:cNvPr id="10" name="Afbeelding 9" descr="Afbeelding met kleding, schoeisel, tekst, tekenfilm&#10;&#10;Automatisch gegenereerde beschrijving">
            <a:extLst>
              <a:ext uri="{FF2B5EF4-FFF2-40B4-BE49-F238E27FC236}">
                <a16:creationId xmlns:a16="http://schemas.microsoft.com/office/drawing/2014/main" id="{79604E72-E337-8F6B-E334-3286E285A498}"/>
              </a:ext>
            </a:extLst>
          </p:cNvPr>
          <p:cNvPicPr>
            <a:picLocks noChangeAspect="1"/>
          </p:cNvPicPr>
          <p:nvPr/>
        </p:nvPicPr>
        <p:blipFill>
          <a:blip r:embed="rId3"/>
          <a:stretch>
            <a:fillRect/>
          </a:stretch>
        </p:blipFill>
        <p:spPr>
          <a:xfrm>
            <a:off x="8068983" y="4267200"/>
            <a:ext cx="3993900" cy="2590800"/>
          </a:xfrm>
          <a:prstGeom prst="rect">
            <a:avLst/>
          </a:prstGeom>
        </p:spPr>
      </p:pic>
    </p:spTree>
    <p:extLst>
      <p:ext uri="{BB962C8B-B14F-4D97-AF65-F5344CB8AC3E}">
        <p14:creationId xmlns:p14="http://schemas.microsoft.com/office/powerpoint/2010/main" val="971403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1"/>
          <p:cNvSpPr txBox="1">
            <a:spLocks noGrp="1"/>
          </p:cNvSpPr>
          <p:nvPr>
            <p:ph type="ctrTitle"/>
          </p:nvPr>
        </p:nvSpPr>
        <p:spPr>
          <a:prstGeom prst="rect">
            <a:avLst/>
          </a:prstGeom>
          <a:noFill/>
          <a:ln>
            <a:noFill/>
          </a:ln>
        </p:spPr>
        <p:txBody>
          <a:bodyPr spcFirstLastPara="1" vert="horz" wrap="square" lIns="103883" tIns="103883" rIns="103883" bIns="103883" rtlCol="0" anchor="b" anchorCtr="0">
            <a:noAutofit/>
          </a:bodyPr>
          <a:lstStyle/>
          <a:p>
            <a:endParaRPr sz="4533"/>
          </a:p>
        </p:txBody>
      </p:sp>
      <p:sp>
        <p:nvSpPr>
          <p:cNvPr id="348" name="Google Shape;348;p51"/>
          <p:cNvSpPr txBox="1">
            <a:spLocks noGrp="1"/>
          </p:cNvSpPr>
          <p:nvPr>
            <p:ph type="subTitle" idx="1"/>
          </p:nvPr>
        </p:nvSpPr>
        <p:spPr>
          <a:prstGeom prst="rect">
            <a:avLst/>
          </a:prstGeom>
          <a:noFill/>
          <a:ln>
            <a:noFill/>
          </a:ln>
        </p:spPr>
        <p:txBody>
          <a:bodyPr spcFirstLastPara="1" vert="horz" wrap="square" lIns="103883" tIns="103883" rIns="103883" bIns="103883" rtlCol="0" anchor="t" anchorCtr="0">
            <a:noAutofit/>
          </a:bodyPr>
          <a:lstStyle/>
          <a:p>
            <a:pPr marL="519488" indent="-490628">
              <a:spcBef>
                <a:spcPts val="1136"/>
              </a:spcBef>
            </a:pPr>
            <a:endParaRPr sz="1600"/>
          </a:p>
        </p:txBody>
      </p:sp>
      <p:pic>
        <p:nvPicPr>
          <p:cNvPr id="349" name="Google Shape;349;p51"/>
          <p:cNvPicPr preferRelativeResize="0"/>
          <p:nvPr/>
        </p:nvPicPr>
        <p:blipFill rotWithShape="1">
          <a:blip r:embed="rId3">
            <a:alphaModFix/>
          </a:blip>
          <a:srcRect/>
          <a:stretch/>
        </p:blipFill>
        <p:spPr>
          <a:xfrm>
            <a:off x="0" y="0"/>
            <a:ext cx="12192000" cy="7014755"/>
          </a:xfrm>
          <a:prstGeom prst="rect">
            <a:avLst/>
          </a:prstGeom>
          <a:noFill/>
          <a:ln>
            <a:noFill/>
          </a:ln>
        </p:spPr>
      </p:pic>
    </p:spTree>
    <p:extLst>
      <p:ext uri="{BB962C8B-B14F-4D97-AF65-F5344CB8AC3E}">
        <p14:creationId xmlns:p14="http://schemas.microsoft.com/office/powerpoint/2010/main" val="1745985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11"/>
        <p:cNvGrpSpPr/>
        <p:nvPr/>
      </p:nvGrpSpPr>
      <p:grpSpPr>
        <a:xfrm>
          <a:off x="0" y="0"/>
          <a:ext cx="0" cy="0"/>
          <a:chOff x="0" y="0"/>
          <a:chExt cx="0" cy="0"/>
        </a:xfrm>
      </p:grpSpPr>
      <p:sp>
        <p:nvSpPr>
          <p:cNvPr id="212" name="Google Shape;212;p26"/>
          <p:cNvSpPr txBox="1"/>
          <p:nvPr/>
        </p:nvSpPr>
        <p:spPr>
          <a:xfrm>
            <a:off x="133967" y="293767"/>
            <a:ext cx="8533600" cy="424400"/>
          </a:xfrm>
          <a:prstGeom prst="rect">
            <a:avLst/>
          </a:prstGeom>
          <a:noFill/>
          <a:ln>
            <a:noFill/>
          </a:ln>
        </p:spPr>
        <p:txBody>
          <a:bodyPr spcFirstLastPara="1" wrap="square" lIns="121900" tIns="60933" rIns="121900" bIns="60933" anchor="t" anchorCtr="0">
            <a:noAutofit/>
          </a:bodyPr>
          <a:lstStyle/>
          <a:p>
            <a:pPr defTabSz="1219170" fontAlgn="auto">
              <a:spcBef>
                <a:spcPts val="0"/>
              </a:spcBef>
              <a:spcAft>
                <a:spcPts val="0"/>
              </a:spcAft>
              <a:buClr>
                <a:srgbClr val="294376"/>
              </a:buClr>
              <a:buSzPts val="2400"/>
            </a:pPr>
            <a:r>
              <a:rPr lang="nl-BE" sz="4267" kern="0">
                <a:solidFill>
                  <a:srgbClr val="008CD4"/>
                </a:solidFill>
                <a:latin typeface="Raleway"/>
                <a:ea typeface="Raleway"/>
                <a:cs typeface="Raleway"/>
                <a:sym typeface="Calibri"/>
              </a:rPr>
              <a:t>Hoe komen we op juiste spoor?</a:t>
            </a:r>
            <a:endParaRPr sz="4267" kern="0">
              <a:solidFill>
                <a:srgbClr val="008CD4"/>
              </a:solidFill>
              <a:latin typeface="Raleway"/>
              <a:ea typeface="Raleway"/>
              <a:cs typeface="Raleway"/>
              <a:sym typeface="Calibri"/>
            </a:endParaRPr>
          </a:p>
        </p:txBody>
      </p:sp>
      <p:sp>
        <p:nvSpPr>
          <p:cNvPr id="2" name="AutoShape 4" descr="Afbeeldingsresultaat voor human robot"/>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fontAlgn="auto">
              <a:spcBef>
                <a:spcPts val="0"/>
              </a:spcBef>
              <a:spcAft>
                <a:spcPts val="0"/>
              </a:spcAft>
              <a:buClr>
                <a:srgbClr val="000000"/>
              </a:buClr>
            </a:pPr>
            <a:endParaRPr lang="en-GB" sz="1867" kern="0">
              <a:solidFill>
                <a:srgbClr val="000000"/>
              </a:solidFill>
              <a:latin typeface="Arial"/>
              <a:cs typeface="Arial"/>
              <a:sym typeface="Arial"/>
            </a:endParaRPr>
          </a:p>
        </p:txBody>
      </p:sp>
      <p:sp>
        <p:nvSpPr>
          <p:cNvPr id="3" name="AutoShape 6" descr="Afbeeldingsresultaat voor human robot"/>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fontAlgn="auto">
              <a:spcBef>
                <a:spcPts val="0"/>
              </a:spcBef>
              <a:spcAft>
                <a:spcPts val="0"/>
              </a:spcAft>
              <a:buClr>
                <a:srgbClr val="000000"/>
              </a:buClr>
            </a:pPr>
            <a:endParaRPr lang="en-GB" sz="1867" kern="0">
              <a:solidFill>
                <a:srgbClr val="000000"/>
              </a:solidFill>
              <a:latin typeface="Arial"/>
              <a:cs typeface="Arial"/>
              <a:sym typeface="Arial"/>
            </a:endParaRPr>
          </a:p>
        </p:txBody>
      </p:sp>
      <p:sp>
        <p:nvSpPr>
          <p:cNvPr id="4" name="AutoShape 8" descr="Afbeeldingsresultaat voor human robot"/>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fontAlgn="auto">
              <a:spcBef>
                <a:spcPts val="0"/>
              </a:spcBef>
              <a:spcAft>
                <a:spcPts val="0"/>
              </a:spcAft>
              <a:buClr>
                <a:srgbClr val="000000"/>
              </a:buClr>
            </a:pPr>
            <a:endParaRPr lang="en-GB" sz="1867" kern="0">
              <a:solidFill>
                <a:srgbClr val="000000"/>
              </a:solidFill>
              <a:latin typeface="Arial"/>
              <a:cs typeface="Arial"/>
              <a:sym typeface="Arial"/>
            </a:endParaRPr>
          </a:p>
        </p:txBody>
      </p:sp>
      <p:sp>
        <p:nvSpPr>
          <p:cNvPr id="7" name="AutoShape 10" descr="human robot"/>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fontAlgn="auto">
              <a:spcBef>
                <a:spcPts val="0"/>
              </a:spcBef>
              <a:spcAft>
                <a:spcPts val="0"/>
              </a:spcAft>
              <a:buClr>
                <a:srgbClr val="000000"/>
              </a:buClr>
            </a:pPr>
            <a:endParaRPr lang="en-GB" sz="1867" kern="0">
              <a:solidFill>
                <a:srgbClr val="000000"/>
              </a:solidFill>
              <a:latin typeface="Arial"/>
              <a:cs typeface="Arial"/>
              <a:sym typeface="Arial"/>
            </a:endParaRPr>
          </a:p>
        </p:txBody>
      </p:sp>
      <p:sp>
        <p:nvSpPr>
          <p:cNvPr id="8" name="AutoShape 12" descr="https://robotschampion.com/wp-content/uploads/2016/11/humanrobot.jpg"/>
          <p:cNvSpPr>
            <a:spLocks noChangeAspect="1" noChangeArrowheads="1"/>
          </p:cNvSpPr>
          <p:nvPr/>
        </p:nvSpPr>
        <p:spPr bwMode="auto">
          <a:xfrm>
            <a:off x="1020233" y="6201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fontAlgn="auto">
              <a:spcBef>
                <a:spcPts val="0"/>
              </a:spcBef>
              <a:spcAft>
                <a:spcPts val="0"/>
              </a:spcAft>
              <a:buClr>
                <a:srgbClr val="000000"/>
              </a:buClr>
            </a:pPr>
            <a:endParaRPr lang="en-GB" sz="1867" kern="0">
              <a:solidFill>
                <a:srgbClr val="000000"/>
              </a:solidFill>
              <a:latin typeface="Arial"/>
              <a:cs typeface="Arial"/>
              <a:sym typeface="Aria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072"/>
          <a:stretch/>
        </p:blipFill>
        <p:spPr bwMode="auto">
          <a:xfrm>
            <a:off x="0" y="1297519"/>
            <a:ext cx="12192000" cy="601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77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022667" cy="6858001"/>
          </a:xfrm>
          <a:prstGeom prst="rect">
            <a:avLst/>
          </a:prstGeom>
        </p:spPr>
      </p:pic>
      <p:sp>
        <p:nvSpPr>
          <p:cNvPr id="2" name="Title 1"/>
          <p:cNvSpPr>
            <a:spLocks noGrp="1"/>
          </p:cNvSpPr>
          <p:nvPr>
            <p:ph type="title"/>
          </p:nvPr>
        </p:nvSpPr>
        <p:spPr>
          <a:xfrm>
            <a:off x="7145867" y="2286000"/>
            <a:ext cx="5198533" cy="990429"/>
          </a:xfrm>
        </p:spPr>
        <p:txBody>
          <a:bodyPr>
            <a:normAutofit/>
          </a:bodyPr>
          <a:lstStyle/>
          <a:p>
            <a:r>
              <a:rPr lang="nl-NL"/>
              <a:t>Inclusie</a:t>
            </a:r>
          </a:p>
        </p:txBody>
      </p:sp>
      <p:sp>
        <p:nvSpPr>
          <p:cNvPr id="4" name="Title 1"/>
          <p:cNvSpPr txBox="1">
            <a:spLocks/>
          </p:cNvSpPr>
          <p:nvPr/>
        </p:nvSpPr>
        <p:spPr>
          <a:xfrm>
            <a:off x="203200" y="2421467"/>
            <a:ext cx="5198533" cy="990429"/>
          </a:xfrm>
          <a:prstGeom prst="rect">
            <a:avLst/>
          </a:prstGeom>
        </p:spPr>
        <p:txBody>
          <a:bodyPr vert="horz" lIns="121920" tIns="60960" rIns="121920" bIns="60960" rtlCol="0" anchor="ctr">
            <a:normAutofit fontScale="975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1219170" fontAlgn="auto">
              <a:spcAft>
                <a:spcPts val="0"/>
              </a:spcAft>
            </a:pPr>
            <a:r>
              <a:rPr lang="nl-NL" sz="5867">
                <a:latin typeface="Candara"/>
                <a:sym typeface="Arial"/>
              </a:rPr>
              <a:t>Duurzaamheid</a:t>
            </a:r>
          </a:p>
        </p:txBody>
      </p:sp>
    </p:spTree>
    <p:extLst>
      <p:ext uri="{BB962C8B-B14F-4D97-AF65-F5344CB8AC3E}">
        <p14:creationId xmlns:p14="http://schemas.microsoft.com/office/powerpoint/2010/main" val="2157537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66"/>
          <p:cNvPicPr preferRelativeResize="0"/>
          <p:nvPr/>
        </p:nvPicPr>
        <p:blipFill rotWithShape="1">
          <a:blip r:embed="rId3">
            <a:clrChange>
              <a:clrFrom>
                <a:srgbClr val="FFFFFF"/>
              </a:clrFrom>
              <a:clrTo>
                <a:srgbClr val="FFFFFF">
                  <a:alpha val="0"/>
                </a:srgbClr>
              </a:clrTo>
            </a:clrChange>
            <a:alphaModFix/>
          </a:blip>
          <a:srcRect/>
          <a:stretch/>
        </p:blipFill>
        <p:spPr>
          <a:xfrm>
            <a:off x="0" y="1203750"/>
            <a:ext cx="7824192" cy="5613399"/>
          </a:xfrm>
          <a:prstGeom prst="rect">
            <a:avLst/>
          </a:prstGeom>
          <a:noFill/>
          <a:ln>
            <a:noFill/>
          </a:ln>
        </p:spPr>
      </p:pic>
      <p:sp>
        <p:nvSpPr>
          <p:cNvPr id="492" name="Google Shape;492;p66"/>
          <p:cNvSpPr txBox="1">
            <a:spLocks noGrp="1"/>
          </p:cNvSpPr>
          <p:nvPr>
            <p:ph type="title"/>
          </p:nvPr>
        </p:nvSpPr>
        <p:spPr>
          <a:xfrm>
            <a:off x="363707" y="402669"/>
            <a:ext cx="10972800" cy="1143200"/>
          </a:xfrm>
          <a:prstGeom prst="rect">
            <a:avLst/>
          </a:prstGeom>
          <a:noFill/>
          <a:ln>
            <a:noFill/>
          </a:ln>
        </p:spPr>
        <p:txBody>
          <a:bodyPr spcFirstLastPara="1" vert="horz" wrap="square" lIns="121808" tIns="121808" rIns="121808" bIns="121808" rtlCol="0" anchor="ctr" anchorCtr="0">
            <a:noAutofit/>
          </a:bodyPr>
          <a:lstStyle/>
          <a:p>
            <a:pPr algn="l">
              <a:buSzPts val="4400"/>
            </a:pPr>
            <a:r>
              <a:rPr lang="nl-BE" sz="4133">
                <a:solidFill>
                  <a:schemeClr val="bg2"/>
                </a:solidFill>
              </a:rPr>
              <a:t>1. </a:t>
            </a:r>
            <a:r>
              <a:rPr lang="nl-BE" sz="4000">
                <a:solidFill>
                  <a:schemeClr val="bg2"/>
                </a:solidFill>
              </a:rPr>
              <a:t>Elk talent aan het werk </a:t>
            </a:r>
            <a:r>
              <a:rPr lang="nl-BE" sz="4000" b="1">
                <a:solidFill>
                  <a:schemeClr val="bg2"/>
                </a:solidFill>
              </a:rPr>
              <a:t>brengen </a:t>
            </a:r>
            <a:r>
              <a:rPr lang="nl-BE" sz="4000">
                <a:solidFill>
                  <a:schemeClr val="bg2"/>
                </a:solidFill>
              </a:rPr>
              <a:t>door het verbreden en verdiepen van het  activeringsbeleid</a:t>
            </a:r>
            <a:endParaRPr sz="4000">
              <a:solidFill>
                <a:schemeClr val="bg2"/>
              </a:solidFill>
            </a:endParaRPr>
          </a:p>
        </p:txBody>
      </p:sp>
      <p:sp>
        <p:nvSpPr>
          <p:cNvPr id="493" name="Google Shape;493;p66"/>
          <p:cNvSpPr txBox="1">
            <a:spLocks noGrp="1"/>
          </p:cNvSpPr>
          <p:nvPr>
            <p:ph type="sldNum" idx="12"/>
          </p:nvPr>
        </p:nvSpPr>
        <p:spPr>
          <a:xfrm>
            <a:off x="8737600" y="6356351"/>
            <a:ext cx="2844800" cy="365200"/>
          </a:xfrm>
          <a:prstGeom prst="rect">
            <a:avLst/>
          </a:prstGeom>
          <a:noFill/>
          <a:ln>
            <a:noFill/>
          </a:ln>
        </p:spPr>
        <p:txBody>
          <a:bodyPr spcFirstLastPara="1" vert="horz" wrap="square" lIns="121808" tIns="60876" rIns="121808" bIns="60876" rtlCol="0" anchor="ctr" anchorCtr="0">
            <a:noAutofit/>
          </a:bodyPr>
          <a:lstStyle/>
          <a:p>
            <a:pPr defTabSz="1219170" fontAlgn="auto">
              <a:spcBef>
                <a:spcPts val="0"/>
              </a:spcBef>
              <a:spcAft>
                <a:spcPts val="0"/>
              </a:spcAft>
              <a:buClr>
                <a:srgbClr val="000000"/>
              </a:buClr>
              <a:buSzPts val="1200"/>
            </a:pPr>
            <a:fld id="{00000000-1234-1234-1234-123412341234}" type="slidenum">
              <a:rPr lang="nl-BE" sz="1600" kern="0">
                <a:solidFill>
                  <a:srgbClr val="073E87"/>
                </a:solidFill>
                <a:latin typeface="Arial"/>
                <a:cs typeface="Arial"/>
                <a:sym typeface="Arial"/>
              </a:rPr>
              <a:pPr defTabSz="1219170" fontAlgn="auto">
                <a:spcBef>
                  <a:spcPts val="0"/>
                </a:spcBef>
                <a:spcAft>
                  <a:spcPts val="0"/>
                </a:spcAft>
                <a:buClr>
                  <a:srgbClr val="000000"/>
                </a:buClr>
                <a:buSzPts val="1200"/>
              </a:pPr>
              <a:t>5</a:t>
            </a:fld>
            <a:endParaRPr sz="1600" kern="0">
              <a:solidFill>
                <a:srgbClr val="073E87"/>
              </a:solidFill>
              <a:latin typeface="Arial"/>
              <a:cs typeface="Arial"/>
              <a:sym typeface="Arial"/>
            </a:endParaRPr>
          </a:p>
        </p:txBody>
      </p:sp>
      <p:sp>
        <p:nvSpPr>
          <p:cNvPr id="494" name="Google Shape;494;p66"/>
          <p:cNvSpPr/>
          <p:nvPr/>
        </p:nvSpPr>
        <p:spPr>
          <a:xfrm>
            <a:off x="7632174" y="1887989"/>
            <a:ext cx="4224469" cy="4244907"/>
          </a:xfrm>
          <a:prstGeom prst="rect">
            <a:avLst/>
          </a:prstGeom>
          <a:noFill/>
          <a:ln>
            <a:noFill/>
          </a:ln>
        </p:spPr>
        <p:txBody>
          <a:bodyPr spcFirstLastPara="1" wrap="square" lIns="121808" tIns="60876" rIns="121808" bIns="60876" anchor="ctr" anchorCtr="0">
            <a:noAutofit/>
          </a:bodyPr>
          <a:lstStyle/>
          <a:p>
            <a:pPr marL="456929" indent="-456929" defTabSz="1219170" fontAlgn="auto">
              <a:spcBef>
                <a:spcPts val="0"/>
              </a:spcBef>
              <a:spcAft>
                <a:spcPts val="0"/>
              </a:spcAft>
              <a:buClr>
                <a:srgbClr val="000000"/>
              </a:buClr>
              <a:buSzPts val="1800"/>
              <a:buFont typeface="Arial"/>
              <a:buChar char="•"/>
            </a:pPr>
            <a:r>
              <a:rPr lang="nl-BE" sz="2000" b="1" kern="0">
                <a:solidFill>
                  <a:srgbClr val="073E87"/>
                </a:solidFill>
                <a:latin typeface="Calibri"/>
                <a:ea typeface="Calibri"/>
                <a:cs typeface="Calibri"/>
                <a:sym typeface="Calibri"/>
              </a:rPr>
              <a:t>Huidige werkzoekendenpopulatie</a:t>
            </a:r>
            <a:endParaRPr sz="2000" kern="0">
              <a:solidFill>
                <a:srgbClr val="000000"/>
              </a:solidFill>
              <a:latin typeface="Calibri"/>
              <a:ea typeface="Calibri"/>
              <a:cs typeface="Calibri"/>
              <a:sym typeface="Calibri"/>
            </a:endParaRPr>
          </a:p>
          <a:p>
            <a:pPr marL="456929" indent="-304619" defTabSz="1219170" fontAlgn="auto">
              <a:spcBef>
                <a:spcPts val="0"/>
              </a:spcBef>
              <a:spcAft>
                <a:spcPts val="0"/>
              </a:spcAft>
              <a:buClr>
                <a:srgbClr val="000000"/>
              </a:buClr>
              <a:buSzPts val="1800"/>
            </a:pPr>
            <a:endParaRPr sz="2000" b="1" kern="0">
              <a:solidFill>
                <a:srgbClr val="073E87"/>
              </a:solidFill>
              <a:latin typeface="Calibri"/>
              <a:ea typeface="Calibri"/>
              <a:cs typeface="Calibri"/>
              <a:sym typeface="Calibri"/>
            </a:endParaRPr>
          </a:p>
          <a:p>
            <a:pPr marL="456929" indent="-456929" defTabSz="1219170" fontAlgn="auto">
              <a:spcBef>
                <a:spcPts val="0"/>
              </a:spcBef>
              <a:spcAft>
                <a:spcPts val="0"/>
              </a:spcAft>
              <a:buClr>
                <a:srgbClr val="000000"/>
              </a:buClr>
              <a:buSzPts val="1800"/>
              <a:buFont typeface="Arial"/>
              <a:buChar char="•"/>
            </a:pPr>
            <a:r>
              <a:rPr lang="nl-BE" sz="2000" b="1" kern="0">
                <a:solidFill>
                  <a:srgbClr val="073E87"/>
                </a:solidFill>
                <a:latin typeface="Calibri"/>
                <a:ea typeface="Calibri"/>
                <a:cs typeface="Calibri"/>
                <a:sym typeface="Calibri"/>
              </a:rPr>
              <a:t>Inactieve beroepsbevolking</a:t>
            </a:r>
            <a:endParaRPr sz="2000" kern="0">
              <a:solidFill>
                <a:srgbClr val="000000"/>
              </a:solidFill>
              <a:latin typeface="Calibri"/>
              <a:ea typeface="Calibri"/>
              <a:cs typeface="Calibri"/>
              <a:sym typeface="Calibri"/>
            </a:endParaRPr>
          </a:p>
          <a:p>
            <a:pPr marL="456929" indent="-304619" defTabSz="1219170" fontAlgn="auto">
              <a:spcBef>
                <a:spcPts val="0"/>
              </a:spcBef>
              <a:spcAft>
                <a:spcPts val="0"/>
              </a:spcAft>
              <a:buClr>
                <a:srgbClr val="000000"/>
              </a:buClr>
              <a:buSzPts val="1800"/>
            </a:pPr>
            <a:endParaRPr sz="2000" b="1" kern="0">
              <a:solidFill>
                <a:srgbClr val="073E87"/>
              </a:solidFill>
              <a:latin typeface="Calibri"/>
              <a:ea typeface="Calibri"/>
              <a:cs typeface="Calibri"/>
              <a:sym typeface="Calibri"/>
            </a:endParaRPr>
          </a:p>
          <a:p>
            <a:pPr marL="456929" indent="-456929" defTabSz="1219170" fontAlgn="auto">
              <a:spcBef>
                <a:spcPts val="0"/>
              </a:spcBef>
              <a:spcAft>
                <a:spcPts val="0"/>
              </a:spcAft>
              <a:buClr>
                <a:srgbClr val="000000"/>
              </a:buClr>
              <a:buSzPts val="1800"/>
              <a:buFont typeface="Arial"/>
              <a:buChar char="•"/>
            </a:pPr>
            <a:r>
              <a:rPr lang="nl-BE" sz="2000" b="1" kern="0">
                <a:solidFill>
                  <a:srgbClr val="073E87"/>
                </a:solidFill>
                <a:latin typeface="Calibri"/>
                <a:ea typeface="Calibri"/>
                <a:cs typeface="Calibri"/>
                <a:sym typeface="Calibri"/>
              </a:rPr>
              <a:t>Interregionale mobiliteit</a:t>
            </a:r>
            <a:endParaRPr sz="2000" b="1" kern="0">
              <a:solidFill>
                <a:srgbClr val="073E87"/>
              </a:solidFill>
              <a:latin typeface="Calibri"/>
              <a:ea typeface="Calibri"/>
              <a:cs typeface="Calibri"/>
              <a:sym typeface="Calibri"/>
            </a:endParaRPr>
          </a:p>
          <a:p>
            <a:pPr defTabSz="1219170" fontAlgn="auto">
              <a:spcBef>
                <a:spcPts val="0"/>
              </a:spcBef>
              <a:spcAft>
                <a:spcPts val="0"/>
              </a:spcAft>
              <a:buClr>
                <a:srgbClr val="000000"/>
              </a:buClr>
              <a:buSzPts val="1800"/>
            </a:pPr>
            <a:endParaRPr sz="2000" kern="0">
              <a:solidFill>
                <a:srgbClr val="000000"/>
              </a:solidFill>
              <a:latin typeface="Calibri"/>
              <a:ea typeface="Calibri"/>
              <a:cs typeface="Calibri"/>
              <a:sym typeface="Calibri"/>
            </a:endParaRPr>
          </a:p>
          <a:p>
            <a:pPr marL="456929" indent="-456929" defTabSz="1219170" fontAlgn="auto">
              <a:spcBef>
                <a:spcPts val="0"/>
              </a:spcBef>
              <a:spcAft>
                <a:spcPts val="0"/>
              </a:spcAft>
              <a:buClr>
                <a:srgbClr val="000000"/>
              </a:buClr>
              <a:buSzPts val="1800"/>
              <a:buFont typeface="Arial"/>
              <a:buChar char="•"/>
            </a:pPr>
            <a:r>
              <a:rPr lang="nl-BE" sz="2000" b="1" kern="0">
                <a:solidFill>
                  <a:srgbClr val="073E87"/>
                </a:solidFill>
                <a:latin typeface="Calibri"/>
                <a:ea typeface="Calibri"/>
                <a:cs typeface="Calibri"/>
                <a:sym typeface="Calibri"/>
              </a:rPr>
              <a:t>… </a:t>
            </a:r>
            <a:endParaRPr sz="2000" b="1" kern="0">
              <a:solidFill>
                <a:srgbClr val="073E87"/>
              </a:solidFill>
              <a:latin typeface="Calibri"/>
              <a:ea typeface="Calibri"/>
              <a:cs typeface="Calibri"/>
              <a:sym typeface="Calibri"/>
            </a:endParaRPr>
          </a:p>
        </p:txBody>
      </p:sp>
      <p:sp>
        <p:nvSpPr>
          <p:cNvPr id="495" name="Google Shape;495;p66"/>
          <p:cNvSpPr/>
          <p:nvPr/>
        </p:nvSpPr>
        <p:spPr>
          <a:xfrm>
            <a:off x="5951779" y="3275113"/>
            <a:ext cx="288443" cy="307777"/>
          </a:xfrm>
          <a:prstGeom prst="rect">
            <a:avLst/>
          </a:prstGeom>
          <a:noFill/>
          <a:ln>
            <a:noFill/>
          </a:ln>
        </p:spPr>
        <p:txBody>
          <a:bodyPr spcFirstLastPara="1" wrap="square" lIns="103883" tIns="51928" rIns="103883" bIns="51928" anchor="t" anchorCtr="0">
            <a:noAutofit/>
          </a:bodyPr>
          <a:lstStyle/>
          <a:p>
            <a:pPr defTabSz="1219170" fontAlgn="auto">
              <a:spcBef>
                <a:spcPts val="0"/>
              </a:spcBef>
              <a:spcAft>
                <a:spcPts val="0"/>
              </a:spcAft>
              <a:buClr>
                <a:srgbClr val="000000"/>
              </a:buClr>
              <a:buSzPts val="1400"/>
            </a:pPr>
            <a:r>
              <a:rPr lang="nl-BE" sz="1600" kern="0">
                <a:solidFill>
                  <a:srgbClr val="000000"/>
                </a:solidFill>
                <a:latin typeface="Arial"/>
                <a:cs typeface="Arial"/>
                <a:sym typeface="Arial"/>
              </a:rPr>
              <a:t> </a:t>
            </a:r>
            <a:endParaRPr sz="1600" kern="0">
              <a:solidFill>
                <a:srgbClr val="000000"/>
              </a:solidFill>
              <a:latin typeface="Arial"/>
              <a:cs typeface="Arial"/>
              <a:sym typeface="Arial"/>
            </a:endParaRPr>
          </a:p>
        </p:txBody>
      </p:sp>
    </p:spTree>
    <p:extLst>
      <p:ext uri="{BB962C8B-B14F-4D97-AF65-F5344CB8AC3E}">
        <p14:creationId xmlns:p14="http://schemas.microsoft.com/office/powerpoint/2010/main" val="4103486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nl-BE" sz="4133"/>
              <a:t>Van aantrekken van de eigen arbeidsreserve …</a:t>
            </a:r>
            <a:endParaRPr lang="nl-NL" sz="4133"/>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8931" y="1651821"/>
            <a:ext cx="10418152" cy="5117689"/>
          </a:xfrm>
          <a:prstGeom prst="rect">
            <a:avLst/>
          </a:prstGeom>
        </p:spPr>
      </p:pic>
    </p:spTree>
    <p:extLst>
      <p:ext uri="{BB962C8B-B14F-4D97-AF65-F5344CB8AC3E}">
        <p14:creationId xmlns:p14="http://schemas.microsoft.com/office/powerpoint/2010/main" val="34785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06;p67"/>
          <p:cNvSpPr txBox="1"/>
          <p:nvPr/>
        </p:nvSpPr>
        <p:spPr>
          <a:xfrm>
            <a:off x="533403" y="355602"/>
            <a:ext cx="8637895" cy="861775"/>
          </a:xfrm>
          <a:prstGeom prst="rect">
            <a:avLst/>
          </a:prstGeom>
          <a:noFill/>
          <a:ln>
            <a:noFill/>
          </a:ln>
        </p:spPr>
        <p:txBody>
          <a:bodyPr spcFirstLastPara="1" wrap="square" lIns="121864" tIns="60904" rIns="121864" bIns="60904" anchor="t" anchorCtr="0">
            <a:noAutofit/>
          </a:bodyPr>
          <a:lstStyle/>
          <a:p>
            <a:pPr defTabSz="1219170" fontAlgn="auto">
              <a:spcBef>
                <a:spcPts val="0"/>
              </a:spcBef>
              <a:spcAft>
                <a:spcPts val="0"/>
              </a:spcAft>
              <a:buClr>
                <a:srgbClr val="000000"/>
              </a:buClr>
              <a:buSzPts val="3600"/>
            </a:pPr>
            <a:r>
              <a:rPr lang="nl-BE" sz="4133" kern="0">
                <a:solidFill>
                  <a:srgbClr val="C6E7FC"/>
                </a:solidFill>
                <a:latin typeface="Calibri"/>
                <a:ea typeface="Calibri"/>
                <a:cs typeface="Calibri"/>
                <a:sym typeface="Calibri"/>
              </a:rPr>
              <a:t>2. Elk talent aan het werk </a:t>
            </a:r>
            <a:r>
              <a:rPr lang="nl-BE" sz="4133" b="1" kern="0">
                <a:solidFill>
                  <a:srgbClr val="C6E7FC"/>
                </a:solidFill>
                <a:latin typeface="Calibri"/>
                <a:ea typeface="Calibri"/>
                <a:cs typeface="Calibri"/>
                <a:sym typeface="Calibri"/>
              </a:rPr>
              <a:t>houden</a:t>
            </a:r>
            <a:endParaRPr sz="4267" kern="0">
              <a:solidFill>
                <a:srgbClr val="C6E7FC"/>
              </a:solidFill>
              <a:latin typeface="Raleway"/>
              <a:ea typeface="Raleway"/>
              <a:cs typeface="Raleway"/>
              <a:sym typeface="Raleway"/>
            </a:endParaRPr>
          </a:p>
        </p:txBody>
      </p:sp>
      <p:sp>
        <p:nvSpPr>
          <p:cNvPr id="4" name="Google Shape;503;p67"/>
          <p:cNvSpPr txBox="1"/>
          <p:nvPr/>
        </p:nvSpPr>
        <p:spPr>
          <a:xfrm>
            <a:off x="533403" y="2205248"/>
            <a:ext cx="10737424" cy="769441"/>
          </a:xfrm>
          <a:prstGeom prst="rect">
            <a:avLst/>
          </a:prstGeom>
          <a:noFill/>
          <a:ln>
            <a:noFill/>
          </a:ln>
        </p:spPr>
        <p:txBody>
          <a:bodyPr spcFirstLastPara="1" wrap="square" lIns="121864" tIns="60904" rIns="121864" bIns="60904" anchor="t" anchorCtr="0">
            <a:noAutofit/>
          </a:bodyPr>
          <a:lstStyle/>
          <a:p>
            <a:pPr defTabSz="1219170" fontAlgn="auto">
              <a:spcBef>
                <a:spcPts val="0"/>
              </a:spcBef>
              <a:spcAft>
                <a:spcPts val="0"/>
              </a:spcAft>
              <a:buClr>
                <a:srgbClr val="000000"/>
              </a:buClr>
              <a:buSzPts val="2300"/>
            </a:pPr>
            <a:r>
              <a:rPr lang="nl-BE" sz="2667" b="1" kern="0">
                <a:solidFill>
                  <a:srgbClr val="17365D"/>
                </a:solidFill>
                <a:latin typeface="Calibri"/>
                <a:ea typeface="Calibri"/>
                <a:cs typeface="Calibri"/>
                <a:sym typeface="Calibri"/>
              </a:rPr>
              <a:t>Van Employability naar </a:t>
            </a:r>
            <a:r>
              <a:rPr lang="nl-BE" sz="2667" b="1" i="1" kern="0" err="1">
                <a:solidFill>
                  <a:srgbClr val="538CD5"/>
                </a:solidFill>
                <a:latin typeface="Calibri"/>
                <a:ea typeface="Calibri"/>
                <a:cs typeface="Calibri"/>
                <a:sym typeface="Calibri"/>
              </a:rPr>
              <a:t>Enjoyability</a:t>
            </a:r>
            <a:r>
              <a:rPr lang="nl-BE" sz="2667" b="1" kern="0">
                <a:solidFill>
                  <a:srgbClr val="538CD5"/>
                </a:solidFill>
                <a:latin typeface="Calibri"/>
                <a:ea typeface="Calibri"/>
                <a:cs typeface="Calibri"/>
                <a:sym typeface="Calibri"/>
              </a:rPr>
              <a:t> </a:t>
            </a:r>
            <a:r>
              <a:rPr lang="nl-BE" sz="2667" b="1" kern="0">
                <a:solidFill>
                  <a:srgbClr val="17365D"/>
                </a:solidFill>
                <a:latin typeface="Calibri"/>
                <a:ea typeface="Calibri"/>
                <a:cs typeface="Calibri"/>
                <a:sym typeface="Calibri"/>
              </a:rPr>
              <a:t>van werk</a:t>
            </a:r>
            <a:endParaRPr sz="2667" b="1" kern="0">
              <a:solidFill>
                <a:srgbClr val="17365D"/>
              </a:solidFill>
              <a:latin typeface="Calibri"/>
              <a:ea typeface="Calibri"/>
              <a:cs typeface="Calibri"/>
              <a:sym typeface="Calibri"/>
            </a:endParaRPr>
          </a:p>
        </p:txBody>
      </p:sp>
      <p:sp>
        <p:nvSpPr>
          <p:cNvPr id="5" name="Google Shape;504;p67"/>
          <p:cNvSpPr txBox="1"/>
          <p:nvPr/>
        </p:nvSpPr>
        <p:spPr>
          <a:xfrm>
            <a:off x="5976534" y="2946310"/>
            <a:ext cx="5745639" cy="3210561"/>
          </a:xfrm>
          <a:prstGeom prst="rect">
            <a:avLst/>
          </a:prstGeom>
          <a:noFill/>
          <a:ln>
            <a:noFill/>
          </a:ln>
        </p:spPr>
        <p:txBody>
          <a:bodyPr spcFirstLastPara="1" wrap="square" lIns="121864" tIns="60904" rIns="121864" bIns="60904" anchor="t" anchorCtr="0">
            <a:noAutofit/>
          </a:bodyPr>
          <a:lstStyle/>
          <a:p>
            <a:pPr marL="457137" indent="-457137" defTabSz="1219170" fontAlgn="auto">
              <a:spcBef>
                <a:spcPts val="0"/>
              </a:spcBef>
              <a:spcAft>
                <a:spcPts val="0"/>
              </a:spcAft>
              <a:buClr>
                <a:srgbClr val="000000"/>
              </a:buClr>
              <a:buSzPts val="3200"/>
              <a:buFont typeface="Arial"/>
              <a:buChar char="•"/>
            </a:pPr>
            <a:r>
              <a:rPr lang="nl-BE" sz="3200" b="1" kern="0">
                <a:solidFill>
                  <a:srgbClr val="073E87"/>
                </a:solidFill>
                <a:latin typeface="Candara"/>
                <a:ea typeface="Calibri"/>
                <a:cs typeface="Calibri"/>
                <a:sym typeface="Calibri"/>
              </a:rPr>
              <a:t>Loopbaanbegeleiding</a:t>
            </a:r>
            <a:endParaRPr sz="3200" b="1" kern="0">
              <a:solidFill>
                <a:srgbClr val="073E87"/>
              </a:solidFill>
              <a:latin typeface="Candara"/>
              <a:ea typeface="Calibri"/>
              <a:cs typeface="Calibri"/>
              <a:sym typeface="Calibri"/>
            </a:endParaRPr>
          </a:p>
          <a:p>
            <a:pPr marL="457137" indent="-457137" defTabSz="1219170" fontAlgn="auto">
              <a:spcBef>
                <a:spcPts val="0"/>
              </a:spcBef>
              <a:spcAft>
                <a:spcPts val="0"/>
              </a:spcAft>
              <a:buClr>
                <a:srgbClr val="000000"/>
              </a:buClr>
              <a:buSzPts val="3200"/>
              <a:buFont typeface="Arial"/>
              <a:buChar char="•"/>
            </a:pPr>
            <a:r>
              <a:rPr lang="nl-BE" sz="3200" b="1" kern="0">
                <a:solidFill>
                  <a:srgbClr val="073E87"/>
                </a:solidFill>
                <a:latin typeface="Candara"/>
                <a:ea typeface="Calibri"/>
                <a:cs typeface="Calibri"/>
                <a:sym typeface="Calibri"/>
              </a:rPr>
              <a:t>Levenslang leren</a:t>
            </a:r>
            <a:endParaRPr sz="3200" b="1" kern="0">
              <a:solidFill>
                <a:srgbClr val="073E87"/>
              </a:solidFill>
              <a:latin typeface="Candara"/>
              <a:ea typeface="Calibri"/>
              <a:cs typeface="Calibri"/>
              <a:sym typeface="Calibri"/>
            </a:endParaRPr>
          </a:p>
          <a:p>
            <a:pPr marL="457137" indent="-457137" defTabSz="1219170" fontAlgn="auto">
              <a:spcBef>
                <a:spcPts val="0"/>
              </a:spcBef>
              <a:spcAft>
                <a:spcPts val="0"/>
              </a:spcAft>
              <a:buClr>
                <a:srgbClr val="000000"/>
              </a:buClr>
              <a:buSzPts val="3200"/>
              <a:buFont typeface="Arial"/>
              <a:buChar char="•"/>
            </a:pPr>
            <a:r>
              <a:rPr lang="nl-BE" sz="3200" b="1" kern="0">
                <a:solidFill>
                  <a:srgbClr val="073E87"/>
                </a:solidFill>
                <a:latin typeface="Candara"/>
                <a:ea typeface="Calibri"/>
                <a:cs typeface="Calibri"/>
                <a:sym typeface="Calibri"/>
              </a:rPr>
              <a:t>Werkbaar Werk</a:t>
            </a:r>
            <a:endParaRPr sz="3200" kern="0">
              <a:solidFill>
                <a:srgbClr val="000000"/>
              </a:solidFill>
              <a:latin typeface="Candara"/>
              <a:cs typeface="Arial"/>
              <a:sym typeface="Arial"/>
            </a:endParaRPr>
          </a:p>
          <a:p>
            <a:pPr marL="457137" indent="-457137" defTabSz="1219170" fontAlgn="auto">
              <a:spcBef>
                <a:spcPts val="0"/>
              </a:spcBef>
              <a:spcAft>
                <a:spcPts val="0"/>
              </a:spcAft>
              <a:buClr>
                <a:srgbClr val="000000"/>
              </a:buClr>
              <a:buSzPts val="3200"/>
              <a:buFont typeface="Arial"/>
              <a:buChar char="•"/>
            </a:pPr>
            <a:r>
              <a:rPr lang="nl-BE" sz="3200" b="1" kern="0">
                <a:solidFill>
                  <a:srgbClr val="073E87"/>
                </a:solidFill>
                <a:latin typeface="Candara"/>
                <a:ea typeface="Calibri"/>
                <a:cs typeface="Calibri"/>
                <a:sym typeface="Calibri"/>
              </a:rPr>
              <a:t>Innovatieve werkorganisatie en </a:t>
            </a:r>
            <a:r>
              <a:rPr lang="nl-BE" sz="3200" b="1" kern="0" err="1">
                <a:solidFill>
                  <a:srgbClr val="073E87"/>
                </a:solidFill>
                <a:latin typeface="Candara"/>
                <a:ea typeface="Calibri"/>
                <a:cs typeface="Calibri"/>
                <a:sym typeface="Calibri"/>
              </a:rPr>
              <a:t>Jobcrafting</a:t>
            </a:r>
            <a:endParaRPr sz="3200" b="1" kern="0">
              <a:solidFill>
                <a:srgbClr val="073E87"/>
              </a:solidFill>
              <a:latin typeface="Candara"/>
              <a:ea typeface="Calibri"/>
              <a:cs typeface="Calibri"/>
              <a:sym typeface="Calibri"/>
            </a:endParaRPr>
          </a:p>
        </p:txBody>
      </p:sp>
      <p:pic>
        <p:nvPicPr>
          <p:cNvPr id="6" name="Google Shape;505;p67"/>
          <p:cNvPicPr preferRelativeResize="0"/>
          <p:nvPr/>
        </p:nvPicPr>
        <p:blipFill rotWithShape="1">
          <a:blip r:embed="rId2">
            <a:alphaModFix/>
          </a:blip>
          <a:srcRect/>
          <a:stretch/>
        </p:blipFill>
        <p:spPr>
          <a:xfrm>
            <a:off x="627452" y="2974689"/>
            <a:ext cx="5099475" cy="3153804"/>
          </a:xfrm>
          <a:prstGeom prst="rect">
            <a:avLst/>
          </a:prstGeom>
          <a:noFill/>
          <a:ln>
            <a:noFill/>
          </a:ln>
        </p:spPr>
      </p:pic>
    </p:spTree>
    <p:extLst>
      <p:ext uri="{BB962C8B-B14F-4D97-AF65-F5344CB8AC3E}">
        <p14:creationId xmlns:p14="http://schemas.microsoft.com/office/powerpoint/2010/main" val="3980512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38328"/>
            <a:ext cx="10972800" cy="1252728"/>
          </a:xfrm>
        </p:spPr>
        <p:txBody>
          <a:bodyPr anchor="ctr">
            <a:normAutofit fontScale="90000"/>
          </a:bodyPr>
          <a:lstStyle/>
          <a:p>
            <a:pPr algn="l">
              <a:lnSpc>
                <a:spcPct val="90000"/>
              </a:lnSpc>
            </a:pPr>
            <a:r>
              <a:rPr lang="fr-BE" sz="4933"/>
              <a:t>De </a:t>
            </a:r>
            <a:r>
              <a:rPr lang="fr-BE" sz="4933" err="1"/>
              <a:t>arbeidsorganisatie</a:t>
            </a:r>
            <a:r>
              <a:rPr lang="fr-BE" sz="4933"/>
              <a:t> van de 21ste </a:t>
            </a:r>
            <a:r>
              <a:rPr lang="fr-BE" sz="4933" err="1"/>
              <a:t>eeuw</a:t>
            </a:r>
            <a:br>
              <a:rPr lang="fr-BE" sz="4933"/>
            </a:br>
            <a:r>
              <a:rPr lang="en-US" sz="2267"/>
              <a:t>Sustainable Development Goals</a:t>
            </a:r>
            <a:br>
              <a:rPr lang="en-US" sz="2267"/>
            </a:br>
            <a:r>
              <a:rPr lang="en-US" sz="2267" err="1"/>
              <a:t>Inclusief</a:t>
            </a:r>
            <a:r>
              <a:rPr lang="en-US" sz="2267"/>
              <a:t>, </a:t>
            </a:r>
            <a:r>
              <a:rPr lang="en-US" sz="2267" err="1"/>
              <a:t>cocreatief</a:t>
            </a:r>
            <a:r>
              <a:rPr lang="en-US" sz="2267"/>
              <a:t>, </a:t>
            </a:r>
            <a:r>
              <a:rPr lang="en-US" sz="2267" err="1"/>
              <a:t>duurzaam</a:t>
            </a:r>
            <a:r>
              <a:rPr lang="fr-BE" sz="2267"/>
              <a:t> </a:t>
            </a:r>
            <a:endParaRPr lang="nl-BE" sz="2267"/>
          </a:p>
        </p:txBody>
      </p:sp>
      <p:sp>
        <p:nvSpPr>
          <p:cNvPr id="5" name="Tijdelijke aanduiding voor dianummer 4" hidden="1"/>
          <p:cNvSpPr>
            <a:spLocks noGrp="1"/>
          </p:cNvSpPr>
          <p:nvPr>
            <p:ph type="sldNum" idx="12"/>
          </p:nvPr>
        </p:nvSpPr>
        <p:spPr/>
        <p:txBody>
          <a:bodyPr/>
          <a:lstStyle/>
          <a:p>
            <a:pPr defTabSz="1219170" fontAlgn="auto">
              <a:spcBef>
                <a:spcPts val="0"/>
              </a:spcBef>
              <a:spcAft>
                <a:spcPts val="800"/>
              </a:spcAft>
              <a:buClr>
                <a:srgbClr val="000000"/>
              </a:buClr>
            </a:pPr>
            <a:fld id="{00000000-1234-1234-1234-123412341234}" type="slidenum">
              <a:rPr lang="nl-BE" kern="0">
                <a:solidFill>
                  <a:srgbClr val="073E87"/>
                </a:solidFill>
                <a:latin typeface="Arial"/>
                <a:cs typeface="Arial"/>
                <a:sym typeface="Arial"/>
              </a:rPr>
              <a:pPr defTabSz="1219170" fontAlgn="auto">
                <a:spcBef>
                  <a:spcPts val="0"/>
                </a:spcBef>
                <a:spcAft>
                  <a:spcPts val="800"/>
                </a:spcAft>
                <a:buClr>
                  <a:srgbClr val="000000"/>
                </a:buClr>
              </a:pPr>
              <a:t>8</a:t>
            </a:fld>
            <a:endParaRPr lang="nl-BE" kern="0">
              <a:solidFill>
                <a:srgbClr val="073E87"/>
              </a:solidFill>
              <a:latin typeface="Arial"/>
              <a:cs typeface="Arial"/>
              <a:sym typeface="Arial"/>
            </a:endParaRPr>
          </a:p>
        </p:txBody>
      </p:sp>
      <p:pic>
        <p:nvPicPr>
          <p:cNvPr id="8" name="Afbeelding 7">
            <a:extLst>
              <a:ext uri="{FF2B5EF4-FFF2-40B4-BE49-F238E27FC236}">
                <a16:creationId xmlns:a16="http://schemas.microsoft.com/office/drawing/2014/main" id="{386F7BEF-26BC-407A-AB58-DE617C1E075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88821" y="1425440"/>
            <a:ext cx="5730059" cy="5432561"/>
          </a:xfrm>
          <a:prstGeom prst="rect">
            <a:avLst/>
          </a:prstGeom>
        </p:spPr>
      </p:pic>
    </p:spTree>
    <p:extLst>
      <p:ext uri="{BB962C8B-B14F-4D97-AF65-F5344CB8AC3E}">
        <p14:creationId xmlns:p14="http://schemas.microsoft.com/office/powerpoint/2010/main" val="253902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827D461-A18A-52B8-210F-DB5A3E43A3EF}"/>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758141" y="820243"/>
            <a:ext cx="6347759" cy="6347759"/>
          </a:xfrm>
          <a:prstGeom prst="rect">
            <a:avLst/>
          </a:prstGeom>
          <a:noFill/>
        </p:spPr>
      </p:pic>
      <p:sp>
        <p:nvSpPr>
          <p:cNvPr id="2" name="Titel 1">
            <a:extLst>
              <a:ext uri="{FF2B5EF4-FFF2-40B4-BE49-F238E27FC236}">
                <a16:creationId xmlns:a16="http://schemas.microsoft.com/office/drawing/2014/main" id="{CF3FBA6E-A884-643F-BFF3-79B588312FFC}"/>
              </a:ext>
            </a:extLst>
          </p:cNvPr>
          <p:cNvSpPr>
            <a:spLocks noGrp="1"/>
          </p:cNvSpPr>
          <p:nvPr>
            <p:ph type="title"/>
          </p:nvPr>
        </p:nvSpPr>
        <p:spPr>
          <a:xfrm>
            <a:off x="287867" y="254000"/>
            <a:ext cx="11582400" cy="964523"/>
          </a:xfrm>
        </p:spPr>
        <p:txBody>
          <a:bodyPr anchor="ctr">
            <a:normAutofit/>
          </a:bodyPr>
          <a:lstStyle/>
          <a:p>
            <a:pPr>
              <a:lnSpc>
                <a:spcPct val="90000"/>
              </a:lnSpc>
            </a:pPr>
            <a:r>
              <a:rPr lang="fr-BE" sz="4933"/>
              <a:t>HUIS VAN WERKGELUK</a:t>
            </a:r>
            <a:endParaRPr lang="nl-BE" sz="2267"/>
          </a:p>
        </p:txBody>
      </p:sp>
      <p:sp>
        <p:nvSpPr>
          <p:cNvPr id="7" name="Tekstvak 6">
            <a:extLst>
              <a:ext uri="{FF2B5EF4-FFF2-40B4-BE49-F238E27FC236}">
                <a16:creationId xmlns:a16="http://schemas.microsoft.com/office/drawing/2014/main" id="{004A2431-2FDA-D964-6610-78E235206449}"/>
              </a:ext>
            </a:extLst>
          </p:cNvPr>
          <p:cNvSpPr txBox="1"/>
          <p:nvPr/>
        </p:nvSpPr>
        <p:spPr>
          <a:xfrm>
            <a:off x="592667" y="1892260"/>
            <a:ext cx="3064933" cy="584775"/>
          </a:xfrm>
          <a:prstGeom prst="rect">
            <a:avLst/>
          </a:prstGeom>
          <a:noFill/>
        </p:spPr>
        <p:txBody>
          <a:bodyPr wrap="square">
            <a:spAutoFit/>
          </a:bodyPr>
          <a:lstStyle/>
          <a:p>
            <a:pPr defTabSz="1219170" fontAlgn="auto">
              <a:spcBef>
                <a:spcPts val="0"/>
              </a:spcBef>
              <a:spcAft>
                <a:spcPts val="0"/>
              </a:spcAft>
              <a:buClr>
                <a:srgbClr val="000000"/>
              </a:buClr>
            </a:pPr>
            <a:r>
              <a:rPr lang="nl-NL" sz="3200" b="1">
                <a:solidFill>
                  <a:srgbClr val="073E87"/>
                </a:solidFill>
                <a:effectLst>
                  <a:outerShdw blurRad="38100" dist="38100" dir="2700000" algn="tl">
                    <a:srgbClr val="000000">
                      <a:alpha val="43137"/>
                    </a:srgbClr>
                  </a:outerShdw>
                </a:effectLst>
                <a:latin typeface="Candara"/>
                <a:cs typeface="Arial"/>
                <a:sym typeface="Arial"/>
              </a:rPr>
              <a:t>MAATSCHAPPIJ</a:t>
            </a:r>
            <a:endParaRPr lang="nl-BE" sz="3200" b="1" kern="0">
              <a:solidFill>
                <a:srgbClr val="000000"/>
              </a:solidFill>
              <a:effectLst>
                <a:outerShdw blurRad="38100" dist="38100" dir="2700000" algn="tl">
                  <a:srgbClr val="000000">
                    <a:alpha val="43137"/>
                  </a:srgbClr>
                </a:outerShdw>
              </a:effectLst>
              <a:latin typeface="Arial"/>
              <a:cs typeface="Arial"/>
              <a:sym typeface="Arial"/>
            </a:endParaRPr>
          </a:p>
        </p:txBody>
      </p:sp>
      <p:sp>
        <p:nvSpPr>
          <p:cNvPr id="8" name="Tekstvak 7">
            <a:extLst>
              <a:ext uri="{FF2B5EF4-FFF2-40B4-BE49-F238E27FC236}">
                <a16:creationId xmlns:a16="http://schemas.microsoft.com/office/drawing/2014/main" id="{E46D0715-BBB7-DA2E-D305-432D8EDD6DCE}"/>
              </a:ext>
            </a:extLst>
          </p:cNvPr>
          <p:cNvSpPr txBox="1"/>
          <p:nvPr/>
        </p:nvSpPr>
        <p:spPr>
          <a:xfrm>
            <a:off x="8551334" y="1976927"/>
            <a:ext cx="3064933" cy="584775"/>
          </a:xfrm>
          <a:prstGeom prst="rect">
            <a:avLst/>
          </a:prstGeom>
          <a:noFill/>
        </p:spPr>
        <p:txBody>
          <a:bodyPr wrap="square">
            <a:spAutoFit/>
          </a:bodyPr>
          <a:lstStyle/>
          <a:p>
            <a:pPr defTabSz="1219170" fontAlgn="auto">
              <a:spcBef>
                <a:spcPts val="0"/>
              </a:spcBef>
              <a:spcAft>
                <a:spcPts val="0"/>
              </a:spcAft>
              <a:buClr>
                <a:srgbClr val="000000"/>
              </a:buClr>
            </a:pPr>
            <a:r>
              <a:rPr lang="nl-NL" sz="3200" b="1">
                <a:solidFill>
                  <a:srgbClr val="073E87"/>
                </a:solidFill>
                <a:effectLst>
                  <a:outerShdw blurRad="38100" dist="38100" dir="2700000" algn="tl">
                    <a:srgbClr val="000000">
                      <a:alpha val="43137"/>
                    </a:srgbClr>
                  </a:outerShdw>
                </a:effectLst>
                <a:latin typeface="Candara"/>
                <a:cs typeface="Arial"/>
                <a:sym typeface="Arial"/>
              </a:rPr>
              <a:t>FAMILIE</a:t>
            </a:r>
            <a:endParaRPr lang="nl-BE" sz="3200" b="1" kern="0">
              <a:solidFill>
                <a:srgbClr val="000000"/>
              </a:solidFill>
              <a:effectLst>
                <a:outerShdw blurRad="38100" dist="38100" dir="2700000" algn="tl">
                  <a:srgbClr val="000000">
                    <a:alpha val="43137"/>
                  </a:srgbClr>
                </a:outerShdw>
              </a:effectLst>
              <a:latin typeface="Arial"/>
              <a:cs typeface="Arial"/>
              <a:sym typeface="Arial"/>
            </a:endParaRPr>
          </a:p>
        </p:txBody>
      </p:sp>
      <p:sp>
        <p:nvSpPr>
          <p:cNvPr id="9" name="Tekstvak 8">
            <a:extLst>
              <a:ext uri="{FF2B5EF4-FFF2-40B4-BE49-F238E27FC236}">
                <a16:creationId xmlns:a16="http://schemas.microsoft.com/office/drawing/2014/main" id="{36A359B6-2850-A70E-2432-060AE762E1B4}"/>
              </a:ext>
            </a:extLst>
          </p:cNvPr>
          <p:cNvSpPr txBox="1"/>
          <p:nvPr/>
        </p:nvSpPr>
        <p:spPr>
          <a:xfrm>
            <a:off x="4097867" y="2180127"/>
            <a:ext cx="3962400" cy="584775"/>
          </a:xfrm>
          <a:prstGeom prst="rect">
            <a:avLst/>
          </a:prstGeom>
          <a:noFill/>
        </p:spPr>
        <p:txBody>
          <a:bodyPr wrap="square">
            <a:spAutoFit/>
          </a:bodyPr>
          <a:lstStyle/>
          <a:p>
            <a:pPr defTabSz="1219170" fontAlgn="auto">
              <a:spcBef>
                <a:spcPts val="0"/>
              </a:spcBef>
              <a:spcAft>
                <a:spcPts val="0"/>
              </a:spcAft>
              <a:buClr>
                <a:srgbClr val="000000"/>
              </a:buClr>
            </a:pPr>
            <a:r>
              <a:rPr lang="nl-NL" sz="3200" b="1">
                <a:solidFill>
                  <a:srgbClr val="C6E7FC">
                    <a:lumMod val="90000"/>
                  </a:srgbClr>
                </a:solidFill>
                <a:effectLst>
                  <a:outerShdw blurRad="38100" dist="38100" dir="2700000" algn="tl">
                    <a:srgbClr val="000000">
                      <a:alpha val="43137"/>
                    </a:srgbClr>
                  </a:outerShdw>
                </a:effectLst>
                <a:latin typeface="Candara"/>
                <a:cs typeface="Arial"/>
                <a:sym typeface="Arial"/>
              </a:rPr>
              <a:t>Normen &amp; Waarden</a:t>
            </a:r>
            <a:endParaRPr lang="nl-BE" sz="3200" b="1">
              <a:solidFill>
                <a:srgbClr val="C6E7FC">
                  <a:lumMod val="90000"/>
                </a:srgbClr>
              </a:solidFill>
              <a:effectLst>
                <a:outerShdw blurRad="38100" dist="38100" dir="2700000" algn="tl">
                  <a:srgbClr val="000000">
                    <a:alpha val="43137"/>
                  </a:srgbClr>
                </a:outerShdw>
              </a:effectLst>
              <a:latin typeface="Candara"/>
              <a:cs typeface="Arial"/>
              <a:sym typeface="Arial"/>
            </a:endParaRPr>
          </a:p>
        </p:txBody>
      </p:sp>
      <p:sp>
        <p:nvSpPr>
          <p:cNvPr id="10" name="Tekstvak 9">
            <a:extLst>
              <a:ext uri="{FF2B5EF4-FFF2-40B4-BE49-F238E27FC236}">
                <a16:creationId xmlns:a16="http://schemas.microsoft.com/office/drawing/2014/main" id="{787A2516-FD3C-073C-2DDA-C85FCE5EC031}"/>
              </a:ext>
            </a:extLst>
          </p:cNvPr>
          <p:cNvSpPr txBox="1"/>
          <p:nvPr/>
        </p:nvSpPr>
        <p:spPr>
          <a:xfrm>
            <a:off x="5148035" y="3267465"/>
            <a:ext cx="1625600" cy="1077218"/>
          </a:xfrm>
          <a:prstGeom prst="rect">
            <a:avLst/>
          </a:prstGeom>
          <a:noFill/>
        </p:spPr>
        <p:txBody>
          <a:bodyPr wrap="square">
            <a:spAutoFit/>
          </a:bodyPr>
          <a:lstStyle/>
          <a:p>
            <a:pPr defTabSz="1219170" fontAlgn="auto">
              <a:spcBef>
                <a:spcPts val="0"/>
              </a:spcBef>
              <a:spcAft>
                <a:spcPts val="0"/>
              </a:spcAft>
              <a:buClr>
                <a:srgbClr val="000000"/>
              </a:buClr>
            </a:pPr>
            <a:r>
              <a:rPr lang="nl-NL" sz="3200" b="1">
                <a:solidFill>
                  <a:srgbClr val="073E87">
                    <a:lumMod val="60000"/>
                    <a:lumOff val="40000"/>
                  </a:srgbClr>
                </a:solidFill>
                <a:effectLst>
                  <a:outerShdw blurRad="38100" dist="38100" dir="2700000" algn="tl">
                    <a:srgbClr val="000000">
                      <a:alpha val="43137"/>
                    </a:srgbClr>
                  </a:outerShdw>
                </a:effectLst>
                <a:latin typeface="Candara"/>
                <a:cs typeface="Arial"/>
                <a:sym typeface="Arial"/>
              </a:rPr>
              <a:t>Leider-schap</a:t>
            </a:r>
            <a:endParaRPr lang="nl-BE" sz="3200" b="1">
              <a:solidFill>
                <a:srgbClr val="073E87">
                  <a:lumMod val="60000"/>
                  <a:lumOff val="40000"/>
                </a:srgbClr>
              </a:solidFill>
              <a:effectLst>
                <a:outerShdw blurRad="38100" dist="38100" dir="2700000" algn="tl">
                  <a:srgbClr val="000000">
                    <a:alpha val="43137"/>
                  </a:srgbClr>
                </a:outerShdw>
              </a:effectLst>
              <a:latin typeface="Candara"/>
              <a:cs typeface="Arial"/>
              <a:sym typeface="Arial"/>
            </a:endParaRPr>
          </a:p>
        </p:txBody>
      </p:sp>
      <p:sp>
        <p:nvSpPr>
          <p:cNvPr id="11" name="Tekstvak 10">
            <a:extLst>
              <a:ext uri="{FF2B5EF4-FFF2-40B4-BE49-F238E27FC236}">
                <a16:creationId xmlns:a16="http://schemas.microsoft.com/office/drawing/2014/main" id="{468A107F-9F3B-D5B0-C7C2-961C2B782C5C}"/>
              </a:ext>
            </a:extLst>
          </p:cNvPr>
          <p:cNvSpPr txBox="1"/>
          <p:nvPr/>
        </p:nvSpPr>
        <p:spPr>
          <a:xfrm>
            <a:off x="3115733" y="5177327"/>
            <a:ext cx="3962400" cy="584775"/>
          </a:xfrm>
          <a:prstGeom prst="rect">
            <a:avLst/>
          </a:prstGeom>
          <a:noFill/>
        </p:spPr>
        <p:txBody>
          <a:bodyPr wrap="square">
            <a:spAutoFit/>
          </a:bodyPr>
          <a:lstStyle/>
          <a:p>
            <a:pPr defTabSz="1219170" fontAlgn="auto">
              <a:spcBef>
                <a:spcPts val="0"/>
              </a:spcBef>
              <a:spcAft>
                <a:spcPts val="0"/>
              </a:spcAft>
              <a:buClr>
                <a:srgbClr val="000000"/>
              </a:buClr>
            </a:pPr>
            <a:r>
              <a:rPr lang="nl-NL" sz="3200" b="1">
                <a:solidFill>
                  <a:srgbClr val="C6E7FC">
                    <a:lumMod val="25000"/>
                  </a:srgbClr>
                </a:solidFill>
                <a:effectLst>
                  <a:outerShdw blurRad="38100" dist="38100" dir="2700000" algn="tl">
                    <a:srgbClr val="000000">
                      <a:alpha val="43137"/>
                    </a:srgbClr>
                  </a:outerShdw>
                </a:effectLst>
                <a:latin typeface="Candara"/>
                <a:cs typeface="Arial"/>
                <a:sym typeface="Arial"/>
              </a:rPr>
              <a:t>Competenties</a:t>
            </a:r>
            <a:endParaRPr lang="nl-BE" sz="3200" b="1" kern="0">
              <a:solidFill>
                <a:srgbClr val="C6E7FC">
                  <a:lumMod val="25000"/>
                </a:srgbClr>
              </a:solidFill>
              <a:effectLst>
                <a:outerShdw blurRad="38100" dist="38100" dir="2700000" algn="tl">
                  <a:srgbClr val="000000">
                    <a:alpha val="43137"/>
                  </a:srgbClr>
                </a:outerShdw>
              </a:effectLst>
              <a:latin typeface="Arial"/>
              <a:cs typeface="Arial"/>
              <a:sym typeface="Arial"/>
            </a:endParaRPr>
          </a:p>
        </p:txBody>
      </p:sp>
      <p:sp>
        <p:nvSpPr>
          <p:cNvPr id="12" name="Tekstvak 11">
            <a:extLst>
              <a:ext uri="{FF2B5EF4-FFF2-40B4-BE49-F238E27FC236}">
                <a16:creationId xmlns:a16="http://schemas.microsoft.com/office/drawing/2014/main" id="{4C766408-74FC-A8CD-93B9-FB0D3D58A189}"/>
              </a:ext>
            </a:extLst>
          </p:cNvPr>
          <p:cNvSpPr txBox="1"/>
          <p:nvPr/>
        </p:nvSpPr>
        <p:spPr>
          <a:xfrm>
            <a:off x="6197600" y="5194261"/>
            <a:ext cx="3962400" cy="584775"/>
          </a:xfrm>
          <a:prstGeom prst="rect">
            <a:avLst/>
          </a:prstGeom>
          <a:noFill/>
        </p:spPr>
        <p:txBody>
          <a:bodyPr wrap="square">
            <a:spAutoFit/>
          </a:bodyPr>
          <a:lstStyle/>
          <a:p>
            <a:pPr defTabSz="1219170" fontAlgn="auto">
              <a:spcBef>
                <a:spcPts val="0"/>
              </a:spcBef>
              <a:spcAft>
                <a:spcPts val="0"/>
              </a:spcAft>
              <a:buClr>
                <a:srgbClr val="000000"/>
              </a:buClr>
            </a:pPr>
            <a:r>
              <a:rPr lang="nl-NL" sz="3200" b="1">
                <a:solidFill>
                  <a:srgbClr val="C6E7FC">
                    <a:lumMod val="25000"/>
                  </a:srgbClr>
                </a:solidFill>
                <a:effectLst>
                  <a:outerShdw blurRad="38100" dist="38100" dir="2700000" algn="tl">
                    <a:srgbClr val="000000">
                      <a:alpha val="43137"/>
                    </a:srgbClr>
                  </a:outerShdw>
                </a:effectLst>
                <a:latin typeface="Candara"/>
                <a:cs typeface="Arial"/>
                <a:sym typeface="Arial"/>
              </a:rPr>
              <a:t>Gezondheid</a:t>
            </a:r>
            <a:endParaRPr lang="nl-BE" sz="3200" b="1" kern="0">
              <a:solidFill>
                <a:srgbClr val="C6E7FC">
                  <a:lumMod val="25000"/>
                </a:srgbClr>
              </a:solidFill>
              <a:effectLst>
                <a:outerShdw blurRad="38100" dist="38100" dir="2700000" algn="tl">
                  <a:srgbClr val="000000">
                    <a:alpha val="43137"/>
                  </a:srgbClr>
                </a:outerShdw>
              </a:effectLst>
              <a:latin typeface="Arial"/>
              <a:cs typeface="Arial"/>
              <a:sym typeface="Arial"/>
            </a:endParaRPr>
          </a:p>
        </p:txBody>
      </p:sp>
      <p:sp>
        <p:nvSpPr>
          <p:cNvPr id="13" name="Tekstvak 12">
            <a:extLst>
              <a:ext uri="{FF2B5EF4-FFF2-40B4-BE49-F238E27FC236}">
                <a16:creationId xmlns:a16="http://schemas.microsoft.com/office/drawing/2014/main" id="{34C557A8-572B-1673-D1BA-473231ED5DAB}"/>
              </a:ext>
            </a:extLst>
          </p:cNvPr>
          <p:cNvSpPr txBox="1"/>
          <p:nvPr/>
        </p:nvSpPr>
        <p:spPr>
          <a:xfrm>
            <a:off x="3064934" y="2935566"/>
            <a:ext cx="2259541" cy="1569660"/>
          </a:xfrm>
          <a:prstGeom prst="rect">
            <a:avLst/>
          </a:prstGeom>
          <a:noFill/>
        </p:spPr>
        <p:txBody>
          <a:bodyPr wrap="square">
            <a:spAutoFit/>
          </a:bodyPr>
          <a:lstStyle>
            <a:defPPr marR="0" lvl="0" algn="l" rtl="0">
              <a:lnSpc>
                <a:spcPct val="100000"/>
              </a:lnSpc>
              <a:spcBef>
                <a:spcPts val="0"/>
              </a:spcBef>
              <a:spcAft>
                <a:spcPts val="0"/>
              </a:spcAft>
            </a:defPPr>
            <a:lvl1pPr>
              <a:defRPr sz="2400" b="1" kern="1200">
                <a:solidFill>
                  <a:schemeClr val="bg2">
                    <a:lumMod val="25000"/>
                  </a:schemeClr>
                </a:solidFill>
                <a:effectLst>
                  <a:outerShdw blurRad="38100" dist="38100" dir="2700000" algn="tl">
                    <a:srgbClr val="000000">
                      <a:alpha val="43137"/>
                    </a:srgbClr>
                  </a:outerShdw>
                </a:effectLst>
                <a:latin typeface="Candara"/>
                <a:ea typeface="+mn-ea"/>
                <a:cs typeface="+mn-cs"/>
              </a:defRPr>
            </a:lvl1pPr>
          </a:lstStyle>
          <a:p>
            <a:pPr defTabSz="1219170" fontAlgn="auto">
              <a:spcBef>
                <a:spcPts val="0"/>
              </a:spcBef>
              <a:spcAft>
                <a:spcPts val="0"/>
              </a:spcAft>
              <a:buClr>
                <a:srgbClr val="000000"/>
              </a:buClr>
            </a:pPr>
            <a:r>
              <a:rPr lang="nl-NL" sz="3200">
                <a:solidFill>
                  <a:srgbClr val="073E87">
                    <a:lumMod val="60000"/>
                    <a:lumOff val="40000"/>
                  </a:srgbClr>
                </a:solidFill>
                <a:sym typeface="Arial"/>
              </a:rPr>
              <a:t>Arbeidsom-standig-heden</a:t>
            </a:r>
            <a:endParaRPr lang="nl-BE" sz="3200">
              <a:solidFill>
                <a:srgbClr val="073E87">
                  <a:lumMod val="60000"/>
                  <a:lumOff val="40000"/>
                </a:srgbClr>
              </a:solidFill>
              <a:sym typeface="Arial"/>
            </a:endParaRPr>
          </a:p>
        </p:txBody>
      </p:sp>
      <p:sp>
        <p:nvSpPr>
          <p:cNvPr id="14" name="Tekstvak 13">
            <a:extLst>
              <a:ext uri="{FF2B5EF4-FFF2-40B4-BE49-F238E27FC236}">
                <a16:creationId xmlns:a16="http://schemas.microsoft.com/office/drawing/2014/main" id="{B5C3CB7F-A918-8E24-76F9-37770A5F1FA1}"/>
              </a:ext>
            </a:extLst>
          </p:cNvPr>
          <p:cNvSpPr txBox="1"/>
          <p:nvPr/>
        </p:nvSpPr>
        <p:spPr>
          <a:xfrm>
            <a:off x="6536266" y="3213173"/>
            <a:ext cx="2207685" cy="1077218"/>
          </a:xfrm>
          <a:prstGeom prst="rect">
            <a:avLst/>
          </a:prstGeom>
          <a:noFill/>
        </p:spPr>
        <p:txBody>
          <a:bodyPr wrap="square">
            <a:spAutoFit/>
          </a:bodyPr>
          <a:lstStyle/>
          <a:p>
            <a:pPr defTabSz="1219170" fontAlgn="auto">
              <a:spcBef>
                <a:spcPts val="0"/>
              </a:spcBef>
              <a:spcAft>
                <a:spcPts val="0"/>
              </a:spcAft>
              <a:buClr>
                <a:srgbClr val="000000"/>
              </a:buClr>
            </a:pPr>
            <a:r>
              <a:rPr lang="nl-NL" sz="3200" b="1">
                <a:solidFill>
                  <a:srgbClr val="073E87">
                    <a:lumMod val="60000"/>
                    <a:lumOff val="40000"/>
                  </a:srgbClr>
                </a:solidFill>
                <a:effectLst>
                  <a:outerShdw blurRad="38100" dist="38100" dir="2700000" algn="tl">
                    <a:srgbClr val="000000">
                      <a:alpha val="43137"/>
                    </a:srgbClr>
                  </a:outerShdw>
                </a:effectLst>
                <a:latin typeface="Candara"/>
                <a:cs typeface="Arial"/>
                <a:sym typeface="Arial"/>
              </a:rPr>
              <a:t>Arbeids-organisatie</a:t>
            </a:r>
            <a:endParaRPr lang="nl-BE" sz="3200" b="1">
              <a:solidFill>
                <a:srgbClr val="073E87">
                  <a:lumMod val="60000"/>
                  <a:lumOff val="40000"/>
                </a:srgbClr>
              </a:solidFill>
              <a:effectLst>
                <a:outerShdw blurRad="38100" dist="38100" dir="2700000" algn="tl">
                  <a:srgbClr val="000000">
                    <a:alpha val="43137"/>
                  </a:srgbClr>
                </a:outerShdw>
              </a:effectLst>
              <a:latin typeface="Candara"/>
              <a:cs typeface="Arial"/>
              <a:sym typeface="Arial"/>
            </a:endParaRPr>
          </a:p>
        </p:txBody>
      </p:sp>
      <p:sp>
        <p:nvSpPr>
          <p:cNvPr id="3" name="Rechthoek 2">
            <a:extLst>
              <a:ext uri="{FF2B5EF4-FFF2-40B4-BE49-F238E27FC236}">
                <a16:creationId xmlns:a16="http://schemas.microsoft.com/office/drawing/2014/main" id="{9A7D9B13-0DBC-D120-1655-075B21E4D715}"/>
              </a:ext>
            </a:extLst>
          </p:cNvPr>
          <p:cNvSpPr/>
          <p:nvPr/>
        </p:nvSpPr>
        <p:spPr>
          <a:xfrm>
            <a:off x="4953000" y="6858000"/>
            <a:ext cx="2076451"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buClr>
                <a:srgbClr val="000000"/>
              </a:buClr>
            </a:pPr>
            <a:endParaRPr lang="nl-BE" sz="1867" kern="0">
              <a:solidFill>
                <a:prstClr val="white"/>
              </a:solidFill>
              <a:latin typeface="Candara"/>
              <a:sym typeface="Arial"/>
            </a:endParaRPr>
          </a:p>
        </p:txBody>
      </p:sp>
    </p:spTree>
    <p:extLst>
      <p:ext uri="{BB962C8B-B14F-4D97-AF65-F5344CB8AC3E}">
        <p14:creationId xmlns:p14="http://schemas.microsoft.com/office/powerpoint/2010/main" val="288006465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lfvorm">
  <a:themeElements>
    <a:clrScheme name="Golfv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olfv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provincie_antwerpen_ppt_verdana">
  <a:themeElements>
    <a:clrScheme name="Inspiratiedag 20230915">
      <a:dk1>
        <a:srgbClr val="000000"/>
      </a:dk1>
      <a:lt1>
        <a:srgbClr val="FFFFFF"/>
      </a:lt1>
      <a:dk2>
        <a:srgbClr val="53565A"/>
      </a:dk2>
      <a:lt2>
        <a:srgbClr val="BBBCBC"/>
      </a:lt2>
      <a:accent1>
        <a:srgbClr val="572932"/>
      </a:accent1>
      <a:accent2>
        <a:srgbClr val="E4002B"/>
      </a:accent2>
      <a:accent3>
        <a:srgbClr val="A6192E"/>
      </a:accent3>
      <a:accent4>
        <a:srgbClr val="861F41"/>
      </a:accent4>
      <a:accent5>
        <a:srgbClr val="E35205"/>
      </a:accent5>
      <a:accent6>
        <a:srgbClr val="FF8674"/>
      </a:accent6>
      <a:hlink>
        <a:srgbClr val="000000"/>
      </a:hlink>
      <a:folHlink>
        <a:srgbClr val="E0457B"/>
      </a:folHlink>
    </a:clrScheme>
    <a:fontScheme name="ProvantVerdana">
      <a:majorFont>
        <a:latin typeface="Verdana"/>
        <a:ea typeface=""/>
        <a:cs typeface=""/>
        <a:font script="Jpan" typeface="ＭＳ ゴシック"/>
      </a:majorFont>
      <a:minorFont>
        <a:latin typeface="Verdana"/>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2">
          <a:schemeClr val="dk1"/>
        </a:lnRef>
        <a:fillRef idx="1001">
          <a:schemeClr val="lt1"/>
        </a:fillRef>
        <a:effectRef idx="0">
          <a:schemeClr val="dk1"/>
        </a:effectRef>
        <a:fontRef idx="minor">
          <a:schemeClr val="dk1"/>
        </a:fontRef>
      </a:style>
    </a:spDef>
    <a:lnDef>
      <a:spPr>
        <a:ln w="12700"/>
        <a:effectLst>
          <a:outerShdw sx="1000" sy="1000" rotWithShape="0">
            <a:srgbClr val="000000"/>
          </a:outerShdw>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pt_master_g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_master_g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_master_g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_master_g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_master_g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_master_g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_master_ger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_master_g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_master_g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_master_g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_master_g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_master_g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jabloon_ppt_Inspiratiedag20230915_v4" id="{E2B0D0A8-5862-EA45-9AFE-5688A39E305C}" vid="{B1643155-E8C2-2C4A-86C6-79AB4691C39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A43E55296EAA43BE719CD3D1A538B1" ma:contentTypeVersion="3" ma:contentTypeDescription="Een nieuw document maken." ma:contentTypeScope="" ma:versionID="543c068fe5c52e5c392a43470ad3d38a">
  <xsd:schema xmlns:xsd="http://www.w3.org/2001/XMLSchema" xmlns:xs="http://www.w3.org/2001/XMLSchema" xmlns:p="http://schemas.microsoft.com/office/2006/metadata/properties" xmlns:ns2="ad7fe2eb-ac73-4ed6-8120-20034c316176" targetNamespace="http://schemas.microsoft.com/office/2006/metadata/properties" ma:root="true" ma:fieldsID="619fc488c453019dbe9700eeaaeb5430" ns2:_="">
    <xsd:import namespace="ad7fe2eb-ac73-4ed6-8120-20034c316176"/>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7fe2eb-ac73-4ed6-8120-20034c3161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86C32A3-DA15-4ED7-BA6A-F933AFB84832}"/>
</file>

<file path=customXml/itemProps2.xml><?xml version="1.0" encoding="utf-8"?>
<ds:datastoreItem xmlns:ds="http://schemas.openxmlformats.org/officeDocument/2006/customXml" ds:itemID="{B08564D0-D994-41B6-A951-B3FCDEB4ED97}"/>
</file>

<file path=customXml/itemProps3.xml><?xml version="1.0" encoding="utf-8"?>
<ds:datastoreItem xmlns:ds="http://schemas.openxmlformats.org/officeDocument/2006/customXml" ds:itemID="{AA0C78A6-731B-49F1-BD78-003FE185A941}"/>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16</Slides>
  <Notes>4</Notes>
  <HiddenSlides>0</HiddenSlides>
  <MMClips>0</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Kantoorthema</vt:lpstr>
      <vt:lpstr>Golfvorm</vt:lpstr>
      <vt:lpstr>provincie_antwerpen_ppt_verdana</vt:lpstr>
      <vt:lpstr>Fons Leroy</vt:lpstr>
      <vt:lpstr>PowerPoint Presentation</vt:lpstr>
      <vt:lpstr>PowerPoint Presentation</vt:lpstr>
      <vt:lpstr>Inclusie</vt:lpstr>
      <vt:lpstr>1. Elk talent aan het werk brengen door het verbreden en verdiepen van het  activeringsbeleid</vt:lpstr>
      <vt:lpstr>Van aantrekken van de eigen arbeidsreserve …</vt:lpstr>
      <vt:lpstr>PowerPoint Presentation</vt:lpstr>
      <vt:lpstr>De arbeidsorganisatie van de 21ste eeuw Sustainable Development Goals Inclusief, cocreatief, duurzaam </vt:lpstr>
      <vt:lpstr>HUIS VAN WERKGELUK</vt:lpstr>
      <vt:lpstr>PowerPoint Presentation</vt:lpstr>
      <vt:lpstr>PowerPoint Presentation</vt:lpstr>
      <vt:lpstr>PowerPoint Presentation</vt:lpstr>
      <vt:lpstr>Van Diversiteit naar Inclusie</vt:lpstr>
      <vt:lpstr>Uitgangsprincipes</vt:lpstr>
      <vt:lpstr>Hefbomen voor inclusie</vt:lpstr>
      <vt:lpstr>Rollen van een lokaal bestuur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cp:revision>
  <dcterms:created xsi:type="dcterms:W3CDTF">2023-10-02T07:23:25Z</dcterms:created>
  <dcterms:modified xsi:type="dcterms:W3CDTF">2023-10-02T07:23:59Z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0x010100BDA43E55296EAA43BE719CD3D1A538B1</vt:lpwstr>
  </property>
</Properties>
</file>