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71" r:id="rId7"/>
    <p:sldId id="272" r:id="rId8"/>
    <p:sldId id="260" r:id="rId9"/>
    <p:sldId id="270" r:id="rId10"/>
    <p:sldId id="261" r:id="rId11"/>
    <p:sldId id="262" r:id="rId12"/>
    <p:sldId id="266" r:id="rId13"/>
    <p:sldId id="267" r:id="rId14"/>
    <p:sldId id="263" r:id="rId15"/>
    <p:sldId id="264" r:id="rId16"/>
    <p:sldId id="269" r:id="rId17"/>
    <p:sldId id="265" r:id="rId18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06600"/>
    <a:srgbClr val="DDDDDD"/>
    <a:srgbClr val="C0C0C0"/>
    <a:srgbClr val="E3000A"/>
    <a:srgbClr val="CC3300"/>
    <a:srgbClr val="FF3300"/>
    <a:srgbClr val="990000"/>
    <a:srgbClr val="2A0000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7" autoAdjust="0"/>
  </p:normalViewPr>
  <p:slideViewPr>
    <p:cSldViewPr>
      <p:cViewPr varScale="1">
        <p:scale>
          <a:sx n="117" d="100"/>
          <a:sy n="117" d="100"/>
        </p:scale>
        <p:origin x="1416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70457267230324"/>
          <c:y val="1.7407938183733304E-2"/>
          <c:w val="0.78409076818153634"/>
          <c:h val="0.75848050429401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UTB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Ingeschreven</c:v>
                </c:pt>
                <c:pt idx="1">
                  <c:v>Deelnemers</c:v>
                </c:pt>
                <c:pt idx="2">
                  <c:v>Geïnteresseerden</c:v>
                </c:pt>
                <c:pt idx="3">
                  <c:v>Opgestart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29</c:v>
                </c:pt>
                <c:pt idx="1">
                  <c:v>26</c:v>
                </c:pt>
                <c:pt idx="2">
                  <c:v>14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Gudrun</c:v>
                </c:pt>
              </c:strCache>
            </c:strRef>
          </c:tx>
          <c:spPr>
            <a:solidFill>
              <a:srgbClr val="C0C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6150020721094E-2"/>
                  <c:y val="5.15297854332194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576875259013676E-2"/>
                  <c:y val="-2.36175454916580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2884376295068382E-3"/>
                  <c:y val="2.57648927166087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Ingeschreven</c:v>
                </c:pt>
                <c:pt idx="1">
                  <c:v>Deelnemers</c:v>
                </c:pt>
                <c:pt idx="2">
                  <c:v>Geïnteresseerden</c:v>
                </c:pt>
                <c:pt idx="3">
                  <c:v>Opgestart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25</c:v>
                </c:pt>
                <c:pt idx="1">
                  <c:v>22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Primato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9461251554082055E-3"/>
                  <c:y val="2.36175454916580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261500207210879E-2"/>
                  <c:y val="5.152978543321895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234562784915042E-2"/>
                  <c:y val="-4.7235090983316044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730625777041028E-3"/>
                  <c:y val="2.57648927166097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Ingeschreven</c:v>
                </c:pt>
                <c:pt idx="1">
                  <c:v>Deelnemers</c:v>
                </c:pt>
                <c:pt idx="2">
                  <c:v>Geïnteresseerden</c:v>
                </c:pt>
                <c:pt idx="3">
                  <c:v>Opgestart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20</c:v>
                </c:pt>
                <c:pt idx="1">
                  <c:v>14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shape val="box"/>
        <c:axId val="-1615461376"/>
        <c:axId val="-1615452128"/>
        <c:axId val="0"/>
      </c:bar3DChart>
      <c:catAx>
        <c:axId val="-16154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-1615452128"/>
        <c:crosses val="autoZero"/>
        <c:auto val="1"/>
        <c:lblAlgn val="ctr"/>
        <c:lblOffset val="100"/>
        <c:noMultiLvlLbl val="0"/>
      </c:catAx>
      <c:valAx>
        <c:axId val="-161545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-161546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992125984251968E-2"/>
          <c:y val="0.93240225367748197"/>
          <c:w val="0.28085795118958656"/>
          <c:h val="4.95623214208912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496404-E1CB-4AE6-9C95-CF3FB27CE13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F1DA681-F196-4ADB-A595-EB0038F3C88F}">
      <dgm:prSet phldrT="[Tekst]"/>
      <dgm:spPr>
        <a:solidFill>
          <a:srgbClr val="DDDDDD"/>
        </a:solidFill>
      </dgm:spPr>
      <dgm:t>
        <a:bodyPr/>
        <a:lstStyle/>
        <a:p>
          <a:r>
            <a:rPr lang="nl-BE" dirty="0" smtClean="0"/>
            <a:t>Lokaal bestuur</a:t>
          </a:r>
          <a:endParaRPr lang="nl-BE" dirty="0"/>
        </a:p>
      </dgm:t>
    </dgm:pt>
    <dgm:pt modelId="{6CF0D6BA-4C01-4ABA-B963-8A8E9778FC15}" type="parTrans" cxnId="{C8BDA4F7-6390-4300-B2ED-4F1C23368390}">
      <dgm:prSet/>
      <dgm:spPr/>
      <dgm:t>
        <a:bodyPr/>
        <a:lstStyle/>
        <a:p>
          <a:endParaRPr lang="nl-BE"/>
        </a:p>
      </dgm:t>
    </dgm:pt>
    <dgm:pt modelId="{817EC0E0-3C2B-4715-968D-D4A0D943826E}" type="sibTrans" cxnId="{C8BDA4F7-6390-4300-B2ED-4F1C23368390}">
      <dgm:prSet/>
      <dgm:spPr/>
      <dgm:t>
        <a:bodyPr/>
        <a:lstStyle/>
        <a:p>
          <a:endParaRPr lang="nl-BE"/>
        </a:p>
      </dgm:t>
    </dgm:pt>
    <dgm:pt modelId="{D32184A7-91B2-497C-B60A-B8892E044508}">
      <dgm:prSet phldrT="[Tekst]"/>
      <dgm:spPr>
        <a:solidFill>
          <a:srgbClr val="E30613">
            <a:alpha val="50000"/>
          </a:srgbClr>
        </a:solidFill>
      </dgm:spPr>
      <dgm:t>
        <a:bodyPr/>
        <a:lstStyle/>
        <a:p>
          <a:r>
            <a:rPr lang="nl-BE" dirty="0" smtClean="0"/>
            <a:t>Sociale organisaties</a:t>
          </a:r>
          <a:endParaRPr lang="nl-BE" dirty="0"/>
        </a:p>
      </dgm:t>
    </dgm:pt>
    <dgm:pt modelId="{4AA12F18-7333-4B18-97E5-EFE23443C384}" type="parTrans" cxnId="{D21475D5-146F-4D55-A6E1-C2294159E7F4}">
      <dgm:prSet/>
      <dgm:spPr/>
      <dgm:t>
        <a:bodyPr/>
        <a:lstStyle/>
        <a:p>
          <a:endParaRPr lang="nl-BE"/>
        </a:p>
      </dgm:t>
    </dgm:pt>
    <dgm:pt modelId="{42423A79-E022-4929-AD42-FE839B8ACD61}" type="sibTrans" cxnId="{D21475D5-146F-4D55-A6E1-C2294159E7F4}">
      <dgm:prSet/>
      <dgm:spPr/>
      <dgm:t>
        <a:bodyPr/>
        <a:lstStyle/>
        <a:p>
          <a:endParaRPr lang="nl-BE"/>
        </a:p>
      </dgm:t>
    </dgm:pt>
    <dgm:pt modelId="{2759076E-330B-408B-941F-C20775CEB777}">
      <dgm:prSet phldrT="[Tekst]"/>
      <dgm:spPr>
        <a:solidFill>
          <a:srgbClr val="C0C0C0">
            <a:alpha val="50000"/>
          </a:srgbClr>
        </a:solidFill>
      </dgm:spPr>
      <dgm:t>
        <a:bodyPr/>
        <a:lstStyle/>
        <a:p>
          <a:r>
            <a:rPr lang="nl-BE" dirty="0" smtClean="0"/>
            <a:t>Lokale ondernemers</a:t>
          </a:r>
          <a:endParaRPr lang="nl-BE" dirty="0"/>
        </a:p>
      </dgm:t>
    </dgm:pt>
    <dgm:pt modelId="{852C5D87-5FAD-410A-97C9-D283725CE676}" type="parTrans" cxnId="{A833C313-ECAD-40FE-A176-8D8EFC024059}">
      <dgm:prSet/>
      <dgm:spPr/>
      <dgm:t>
        <a:bodyPr/>
        <a:lstStyle/>
        <a:p>
          <a:endParaRPr lang="nl-BE"/>
        </a:p>
      </dgm:t>
    </dgm:pt>
    <dgm:pt modelId="{49442C77-2148-4DAE-B16B-478A35FD8852}" type="sibTrans" cxnId="{A833C313-ECAD-40FE-A176-8D8EFC024059}">
      <dgm:prSet/>
      <dgm:spPr/>
      <dgm:t>
        <a:bodyPr/>
        <a:lstStyle/>
        <a:p>
          <a:endParaRPr lang="nl-BE"/>
        </a:p>
      </dgm:t>
    </dgm:pt>
    <dgm:pt modelId="{FC1E8110-088F-4AA6-89A6-60CD062EA3EB}">
      <dgm:prSet phldrT="[Tekst]"/>
      <dgm:spPr>
        <a:solidFill>
          <a:srgbClr val="E30613">
            <a:alpha val="50000"/>
          </a:srgbClr>
        </a:solidFill>
      </dgm:spPr>
      <dgm:t>
        <a:bodyPr/>
        <a:lstStyle/>
        <a:p>
          <a:r>
            <a:rPr lang="nl-BE" dirty="0" smtClean="0"/>
            <a:t>VDAB</a:t>
          </a:r>
          <a:endParaRPr lang="nl-BE" dirty="0"/>
        </a:p>
      </dgm:t>
    </dgm:pt>
    <dgm:pt modelId="{5B69B5EF-3FDF-48E7-A64A-371D47466A5D}" type="parTrans" cxnId="{6837EB5A-4159-43C7-8E6A-ABFFFF9CF9C6}">
      <dgm:prSet/>
      <dgm:spPr/>
      <dgm:t>
        <a:bodyPr/>
        <a:lstStyle/>
        <a:p>
          <a:endParaRPr lang="nl-BE"/>
        </a:p>
      </dgm:t>
    </dgm:pt>
    <dgm:pt modelId="{C40AE086-73CA-4BC6-A6C3-45694E6D10C0}" type="sibTrans" cxnId="{6837EB5A-4159-43C7-8E6A-ABFFFF9CF9C6}">
      <dgm:prSet/>
      <dgm:spPr/>
      <dgm:t>
        <a:bodyPr/>
        <a:lstStyle/>
        <a:p>
          <a:endParaRPr lang="nl-BE"/>
        </a:p>
      </dgm:t>
    </dgm:pt>
    <dgm:pt modelId="{46B86556-D87B-4862-95DF-07AA4A15CF0A}" type="pres">
      <dgm:prSet presAssocID="{11496404-E1CB-4AE6-9C95-CF3FB27CE134}" presName="compositeShape" presStyleCnt="0">
        <dgm:presLayoutVars>
          <dgm:chMax val="7"/>
          <dgm:dir/>
          <dgm:resizeHandles val="exact"/>
        </dgm:presLayoutVars>
      </dgm:prSet>
      <dgm:spPr/>
    </dgm:pt>
    <dgm:pt modelId="{0AE14D1E-1134-40C3-8DE3-357924CFDA3F}" type="pres">
      <dgm:prSet presAssocID="{8F1DA681-F196-4ADB-A595-EB0038F3C88F}" presName="circ1" presStyleLbl="vennNode1" presStyleIdx="0" presStyleCnt="4" custLinFactNeighborX="1388" custLinFactNeighborY="591"/>
      <dgm:spPr/>
      <dgm:t>
        <a:bodyPr/>
        <a:lstStyle/>
        <a:p>
          <a:endParaRPr lang="nl-BE"/>
        </a:p>
      </dgm:t>
    </dgm:pt>
    <dgm:pt modelId="{879B66B8-18BB-4DFF-B675-B15B94A51A39}" type="pres">
      <dgm:prSet presAssocID="{8F1DA681-F196-4ADB-A595-EB0038F3C88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1ED34CD-0E04-45EC-AE94-5E5EF985C944}" type="pres">
      <dgm:prSet presAssocID="{D32184A7-91B2-497C-B60A-B8892E044508}" presName="circ2" presStyleLbl="vennNode1" presStyleIdx="1" presStyleCnt="4"/>
      <dgm:spPr/>
      <dgm:t>
        <a:bodyPr/>
        <a:lstStyle/>
        <a:p>
          <a:endParaRPr lang="nl-BE"/>
        </a:p>
      </dgm:t>
    </dgm:pt>
    <dgm:pt modelId="{673F59D9-5F26-489D-ABB2-13F040DF812E}" type="pres">
      <dgm:prSet presAssocID="{D32184A7-91B2-497C-B60A-B8892E0445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9A88B94-8468-412F-9C48-F4B912319B90}" type="pres">
      <dgm:prSet presAssocID="{2759076E-330B-408B-941F-C20775CEB777}" presName="circ3" presStyleLbl="vennNode1" presStyleIdx="2" presStyleCnt="4"/>
      <dgm:spPr/>
      <dgm:t>
        <a:bodyPr/>
        <a:lstStyle/>
        <a:p>
          <a:endParaRPr lang="nl-BE"/>
        </a:p>
      </dgm:t>
    </dgm:pt>
    <dgm:pt modelId="{4B29D01B-E451-40BF-8099-585B43116EEC}" type="pres">
      <dgm:prSet presAssocID="{2759076E-330B-408B-941F-C20775CEB77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D47362E-BED1-4222-A194-B357C53FF8BC}" type="pres">
      <dgm:prSet presAssocID="{FC1E8110-088F-4AA6-89A6-60CD062EA3EB}" presName="circ4" presStyleLbl="vennNode1" presStyleIdx="3" presStyleCnt="4" custLinFactNeighborX="-38" custLinFactNeighborY="-905"/>
      <dgm:spPr/>
      <dgm:t>
        <a:bodyPr/>
        <a:lstStyle/>
        <a:p>
          <a:endParaRPr lang="nl-BE"/>
        </a:p>
      </dgm:t>
    </dgm:pt>
    <dgm:pt modelId="{9DAC938A-005F-42CC-ABE7-544B195F1E7D}" type="pres">
      <dgm:prSet presAssocID="{FC1E8110-088F-4AA6-89A6-60CD062EA3EB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C8BDA4F7-6390-4300-B2ED-4F1C23368390}" srcId="{11496404-E1CB-4AE6-9C95-CF3FB27CE134}" destId="{8F1DA681-F196-4ADB-A595-EB0038F3C88F}" srcOrd="0" destOrd="0" parTransId="{6CF0D6BA-4C01-4ABA-B963-8A8E9778FC15}" sibTransId="{817EC0E0-3C2B-4715-968D-D4A0D943826E}"/>
    <dgm:cxn modelId="{CAC74319-F3DD-4D6B-889B-14B589F7DD1B}" type="presOf" srcId="{2759076E-330B-408B-941F-C20775CEB777}" destId="{4B29D01B-E451-40BF-8099-585B43116EEC}" srcOrd="1" destOrd="0" presId="urn:microsoft.com/office/officeart/2005/8/layout/venn1"/>
    <dgm:cxn modelId="{D21475D5-146F-4D55-A6E1-C2294159E7F4}" srcId="{11496404-E1CB-4AE6-9C95-CF3FB27CE134}" destId="{D32184A7-91B2-497C-B60A-B8892E044508}" srcOrd="1" destOrd="0" parTransId="{4AA12F18-7333-4B18-97E5-EFE23443C384}" sibTransId="{42423A79-E022-4929-AD42-FE839B8ACD61}"/>
    <dgm:cxn modelId="{1DC46B8C-EF47-4687-A375-1BB2CCBF04E0}" type="presOf" srcId="{2759076E-330B-408B-941F-C20775CEB777}" destId="{89A88B94-8468-412F-9C48-F4B912319B90}" srcOrd="0" destOrd="0" presId="urn:microsoft.com/office/officeart/2005/8/layout/venn1"/>
    <dgm:cxn modelId="{866D7B22-6BD2-44B6-A397-CE585C288BE7}" type="presOf" srcId="{FC1E8110-088F-4AA6-89A6-60CD062EA3EB}" destId="{9DAC938A-005F-42CC-ABE7-544B195F1E7D}" srcOrd="1" destOrd="0" presId="urn:microsoft.com/office/officeart/2005/8/layout/venn1"/>
    <dgm:cxn modelId="{D82F57B0-67E6-4019-A5BB-7A0476AE7D50}" type="presOf" srcId="{D32184A7-91B2-497C-B60A-B8892E044508}" destId="{B1ED34CD-0E04-45EC-AE94-5E5EF985C944}" srcOrd="0" destOrd="0" presId="urn:microsoft.com/office/officeart/2005/8/layout/venn1"/>
    <dgm:cxn modelId="{A980279F-7A07-4FCA-B948-4D70E6E54AC6}" type="presOf" srcId="{8F1DA681-F196-4ADB-A595-EB0038F3C88F}" destId="{0AE14D1E-1134-40C3-8DE3-357924CFDA3F}" srcOrd="0" destOrd="0" presId="urn:microsoft.com/office/officeart/2005/8/layout/venn1"/>
    <dgm:cxn modelId="{BD824008-6F48-4136-8155-FB5781CD105F}" type="presOf" srcId="{8F1DA681-F196-4ADB-A595-EB0038F3C88F}" destId="{879B66B8-18BB-4DFF-B675-B15B94A51A39}" srcOrd="1" destOrd="0" presId="urn:microsoft.com/office/officeart/2005/8/layout/venn1"/>
    <dgm:cxn modelId="{6837EB5A-4159-43C7-8E6A-ABFFFF9CF9C6}" srcId="{11496404-E1CB-4AE6-9C95-CF3FB27CE134}" destId="{FC1E8110-088F-4AA6-89A6-60CD062EA3EB}" srcOrd="3" destOrd="0" parTransId="{5B69B5EF-3FDF-48E7-A64A-371D47466A5D}" sibTransId="{C40AE086-73CA-4BC6-A6C3-45694E6D10C0}"/>
    <dgm:cxn modelId="{F2A5BE46-4A13-4AE8-A9DC-65291D29727E}" type="presOf" srcId="{11496404-E1CB-4AE6-9C95-CF3FB27CE134}" destId="{46B86556-D87B-4862-95DF-07AA4A15CF0A}" srcOrd="0" destOrd="0" presId="urn:microsoft.com/office/officeart/2005/8/layout/venn1"/>
    <dgm:cxn modelId="{A833C313-ECAD-40FE-A176-8D8EFC024059}" srcId="{11496404-E1CB-4AE6-9C95-CF3FB27CE134}" destId="{2759076E-330B-408B-941F-C20775CEB777}" srcOrd="2" destOrd="0" parTransId="{852C5D87-5FAD-410A-97C9-D283725CE676}" sibTransId="{49442C77-2148-4DAE-B16B-478A35FD8852}"/>
    <dgm:cxn modelId="{C19A3952-A644-4756-A827-CB8168044560}" type="presOf" srcId="{FC1E8110-088F-4AA6-89A6-60CD062EA3EB}" destId="{5D47362E-BED1-4222-A194-B357C53FF8BC}" srcOrd="0" destOrd="0" presId="urn:microsoft.com/office/officeart/2005/8/layout/venn1"/>
    <dgm:cxn modelId="{11C47E39-722B-4B26-9DAF-791E8A1D44C5}" type="presOf" srcId="{D32184A7-91B2-497C-B60A-B8892E044508}" destId="{673F59D9-5F26-489D-ABB2-13F040DF812E}" srcOrd="1" destOrd="0" presId="urn:microsoft.com/office/officeart/2005/8/layout/venn1"/>
    <dgm:cxn modelId="{FF288220-CC26-4290-8E6E-70337122C460}" type="presParOf" srcId="{46B86556-D87B-4862-95DF-07AA4A15CF0A}" destId="{0AE14D1E-1134-40C3-8DE3-357924CFDA3F}" srcOrd="0" destOrd="0" presId="urn:microsoft.com/office/officeart/2005/8/layout/venn1"/>
    <dgm:cxn modelId="{4DC07248-8368-4F24-B608-9BF5C4BD2D84}" type="presParOf" srcId="{46B86556-D87B-4862-95DF-07AA4A15CF0A}" destId="{879B66B8-18BB-4DFF-B675-B15B94A51A39}" srcOrd="1" destOrd="0" presId="urn:microsoft.com/office/officeart/2005/8/layout/venn1"/>
    <dgm:cxn modelId="{46223D6C-39CA-4797-AD95-1F3D3FA130E8}" type="presParOf" srcId="{46B86556-D87B-4862-95DF-07AA4A15CF0A}" destId="{B1ED34CD-0E04-45EC-AE94-5E5EF985C944}" srcOrd="2" destOrd="0" presId="urn:microsoft.com/office/officeart/2005/8/layout/venn1"/>
    <dgm:cxn modelId="{4D412236-995E-44A1-930A-E40E8882FF38}" type="presParOf" srcId="{46B86556-D87B-4862-95DF-07AA4A15CF0A}" destId="{673F59D9-5F26-489D-ABB2-13F040DF812E}" srcOrd="3" destOrd="0" presId="urn:microsoft.com/office/officeart/2005/8/layout/venn1"/>
    <dgm:cxn modelId="{CAEC677D-8328-4609-A4A9-889DEB2CBF0C}" type="presParOf" srcId="{46B86556-D87B-4862-95DF-07AA4A15CF0A}" destId="{89A88B94-8468-412F-9C48-F4B912319B90}" srcOrd="4" destOrd="0" presId="urn:microsoft.com/office/officeart/2005/8/layout/venn1"/>
    <dgm:cxn modelId="{75064E3D-8B23-4F0C-A37C-1CC3EE7BA493}" type="presParOf" srcId="{46B86556-D87B-4862-95DF-07AA4A15CF0A}" destId="{4B29D01B-E451-40BF-8099-585B43116EEC}" srcOrd="5" destOrd="0" presId="urn:microsoft.com/office/officeart/2005/8/layout/venn1"/>
    <dgm:cxn modelId="{E92749D4-18C1-43AA-80B4-2A886DFB67E6}" type="presParOf" srcId="{46B86556-D87B-4862-95DF-07AA4A15CF0A}" destId="{5D47362E-BED1-4222-A194-B357C53FF8BC}" srcOrd="6" destOrd="0" presId="urn:microsoft.com/office/officeart/2005/8/layout/venn1"/>
    <dgm:cxn modelId="{BA679F74-2B30-4A63-B9E7-4D765F171F42}" type="presParOf" srcId="{46B86556-D87B-4862-95DF-07AA4A15CF0A}" destId="{9DAC938A-005F-42CC-ABE7-544B195F1E7D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958A55-19AC-48CD-95AE-323A8C594E2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46E0FF92-23F5-40CE-B3BC-D9FFDE9D24A5}">
      <dgm:prSet phldrT="[Tekst]" custT="1"/>
      <dgm:spPr>
        <a:solidFill>
          <a:srgbClr val="E30613"/>
        </a:solidFill>
        <a:ln>
          <a:noFill/>
        </a:ln>
      </dgm:spPr>
      <dgm:t>
        <a:bodyPr/>
        <a:lstStyle/>
        <a:p>
          <a:r>
            <a:rPr lang="nl-BE" sz="800" b="0" dirty="0" smtClean="0"/>
            <a:t>Bedrijven aanbrengen</a:t>
          </a:r>
          <a:endParaRPr lang="nl-BE" sz="800" b="0" dirty="0"/>
        </a:p>
      </dgm:t>
    </dgm:pt>
    <dgm:pt modelId="{D7EBF04E-1170-4CA8-B4C7-0FEB77E07AB3}" type="parTrans" cxnId="{F081E7D0-C741-4E23-97C5-920F582855F6}">
      <dgm:prSet/>
      <dgm:spPr/>
      <dgm:t>
        <a:bodyPr/>
        <a:lstStyle/>
        <a:p>
          <a:endParaRPr lang="nl-BE"/>
        </a:p>
      </dgm:t>
    </dgm:pt>
    <dgm:pt modelId="{A4291E93-3B56-4460-95FC-9C2A67E9B463}" type="sibTrans" cxnId="{F081E7D0-C741-4E23-97C5-920F582855F6}">
      <dgm:prSet/>
      <dgm:spPr/>
      <dgm:t>
        <a:bodyPr/>
        <a:lstStyle/>
        <a:p>
          <a:endParaRPr lang="nl-BE"/>
        </a:p>
      </dgm:t>
    </dgm:pt>
    <dgm:pt modelId="{B156DFAF-85D5-47B1-89A1-75D5CDD4CD80}">
      <dgm:prSet phldrT="[Tekst]" custT="1"/>
      <dgm:spPr>
        <a:solidFill>
          <a:srgbClr val="E30613"/>
        </a:solidFill>
        <a:ln>
          <a:noFill/>
        </a:ln>
      </dgm:spPr>
      <dgm:t>
        <a:bodyPr/>
        <a:lstStyle/>
        <a:p>
          <a:r>
            <a:rPr lang="nl-BE" sz="800" b="0" dirty="0" smtClean="0"/>
            <a:t>Projectvoorstel</a:t>
          </a:r>
          <a:endParaRPr lang="nl-BE" sz="800" b="0" dirty="0"/>
        </a:p>
      </dgm:t>
    </dgm:pt>
    <dgm:pt modelId="{414630BD-A45F-449B-9299-B620C4A796DE}" type="parTrans" cxnId="{2BCB0EEF-A97B-4B74-922E-4F251B39290E}">
      <dgm:prSet/>
      <dgm:spPr/>
      <dgm:t>
        <a:bodyPr/>
        <a:lstStyle/>
        <a:p>
          <a:endParaRPr lang="nl-BE"/>
        </a:p>
      </dgm:t>
    </dgm:pt>
    <dgm:pt modelId="{A1DEFBCC-7A3E-4586-8644-71557ABFA6ED}" type="sibTrans" cxnId="{2BCB0EEF-A97B-4B74-922E-4F251B39290E}">
      <dgm:prSet/>
      <dgm:spPr/>
      <dgm:t>
        <a:bodyPr/>
        <a:lstStyle/>
        <a:p>
          <a:endParaRPr lang="nl-BE"/>
        </a:p>
      </dgm:t>
    </dgm:pt>
    <dgm:pt modelId="{7A38DE22-0868-4CA8-8DDD-450C5D4E0F5A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Planning</a:t>
          </a:r>
          <a:endParaRPr lang="nl-BE" sz="1400" dirty="0"/>
        </a:p>
      </dgm:t>
    </dgm:pt>
    <dgm:pt modelId="{846FEFC8-9106-4B4C-9930-EAB01799828D}" type="parTrans" cxnId="{7BD1778B-53A5-441E-A19E-35F257A019C6}">
      <dgm:prSet/>
      <dgm:spPr/>
      <dgm:t>
        <a:bodyPr/>
        <a:lstStyle/>
        <a:p>
          <a:endParaRPr lang="nl-BE"/>
        </a:p>
      </dgm:t>
    </dgm:pt>
    <dgm:pt modelId="{99660B4C-4BD5-4A11-95F5-D84E84D775F1}" type="sibTrans" cxnId="{7BD1778B-53A5-441E-A19E-35F257A019C6}">
      <dgm:prSet/>
      <dgm:spPr/>
      <dgm:t>
        <a:bodyPr/>
        <a:lstStyle/>
        <a:p>
          <a:endParaRPr lang="nl-BE"/>
        </a:p>
      </dgm:t>
    </dgm:pt>
    <dgm:pt modelId="{9A87D121-0D6F-4D3C-85FD-12CABB47D0C0}">
      <dgm:prSet phldrT="[Tekst]"/>
      <dgm:spPr>
        <a:solidFill>
          <a:srgbClr val="E30613"/>
        </a:solidFill>
        <a:ln>
          <a:noFill/>
        </a:ln>
      </dgm:spPr>
      <dgm:t>
        <a:bodyPr/>
        <a:lstStyle/>
        <a:p>
          <a:r>
            <a:rPr lang="nl-BE" b="0" dirty="0" smtClean="0"/>
            <a:t>Werving deelnemers</a:t>
          </a:r>
          <a:endParaRPr lang="nl-BE" b="0" dirty="0"/>
        </a:p>
      </dgm:t>
    </dgm:pt>
    <dgm:pt modelId="{04348373-EF41-4343-970A-285FA33D6502}" type="parTrans" cxnId="{E91DE222-D649-4080-9083-47B28FDDC141}">
      <dgm:prSet/>
      <dgm:spPr/>
      <dgm:t>
        <a:bodyPr/>
        <a:lstStyle/>
        <a:p>
          <a:endParaRPr lang="nl-BE"/>
        </a:p>
      </dgm:t>
    </dgm:pt>
    <dgm:pt modelId="{1A16796F-EC00-4261-9FA1-1F83B9B4613F}" type="sibTrans" cxnId="{E91DE222-D649-4080-9083-47B28FDDC141}">
      <dgm:prSet/>
      <dgm:spPr/>
      <dgm:t>
        <a:bodyPr/>
        <a:lstStyle/>
        <a:p>
          <a:endParaRPr lang="nl-BE"/>
        </a:p>
      </dgm:t>
    </dgm:pt>
    <dgm:pt modelId="{6C19E1D8-27EA-4075-8A5E-1E8ECEE75156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Leden werkgroep </a:t>
          </a:r>
          <a:r>
            <a:rPr lang="nl-BE" sz="1400" dirty="0" err="1" smtClean="0"/>
            <a:t>LierWerkt</a:t>
          </a:r>
          <a:r>
            <a:rPr lang="nl-BE" sz="1400" dirty="0" smtClean="0"/>
            <a:t>! </a:t>
          </a:r>
          <a:endParaRPr lang="nl-BE" sz="1400" dirty="0"/>
        </a:p>
      </dgm:t>
    </dgm:pt>
    <dgm:pt modelId="{9A80834C-41FE-4025-96D3-68FF36B986F2}" type="parTrans" cxnId="{D99D3382-695A-4BC1-BFA3-E4C0E0939FAB}">
      <dgm:prSet/>
      <dgm:spPr/>
      <dgm:t>
        <a:bodyPr/>
        <a:lstStyle/>
        <a:p>
          <a:endParaRPr lang="nl-BE"/>
        </a:p>
      </dgm:t>
    </dgm:pt>
    <dgm:pt modelId="{9EB2CE2E-3CC7-45A6-946E-71AD9FC3E783}" type="sibTrans" cxnId="{D99D3382-695A-4BC1-BFA3-E4C0E0939FAB}">
      <dgm:prSet/>
      <dgm:spPr/>
      <dgm:t>
        <a:bodyPr/>
        <a:lstStyle/>
        <a:p>
          <a:endParaRPr lang="nl-BE"/>
        </a:p>
      </dgm:t>
    </dgm:pt>
    <dgm:pt modelId="{D6695454-33F5-4D8F-9BC0-E3A841D3292C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Profielen die aansluiten bij vacature/mensen met interesse in het bedrijf</a:t>
          </a:r>
          <a:endParaRPr lang="nl-BE" sz="1400" dirty="0"/>
        </a:p>
      </dgm:t>
    </dgm:pt>
    <dgm:pt modelId="{3193A99B-DB9E-4A97-A75A-251346D071AD}" type="parTrans" cxnId="{3822763A-ABC5-4A14-A47E-E8073141AE2A}">
      <dgm:prSet/>
      <dgm:spPr/>
      <dgm:t>
        <a:bodyPr/>
        <a:lstStyle/>
        <a:p>
          <a:endParaRPr lang="nl-BE"/>
        </a:p>
      </dgm:t>
    </dgm:pt>
    <dgm:pt modelId="{2B5ABD86-9137-4370-89B9-1F600149A79D}" type="sibTrans" cxnId="{3822763A-ABC5-4A14-A47E-E8073141AE2A}">
      <dgm:prSet/>
      <dgm:spPr/>
      <dgm:t>
        <a:bodyPr/>
        <a:lstStyle/>
        <a:p>
          <a:endParaRPr lang="nl-BE"/>
        </a:p>
      </dgm:t>
    </dgm:pt>
    <dgm:pt modelId="{C79FA03B-1498-4BDB-A6F9-56E81E4488FC}">
      <dgm:prSet phldrT="[Tekst]"/>
      <dgm:spPr>
        <a:solidFill>
          <a:srgbClr val="E30613"/>
        </a:solidFill>
        <a:ln>
          <a:noFill/>
        </a:ln>
      </dgm:spPr>
      <dgm:t>
        <a:bodyPr/>
        <a:lstStyle/>
        <a:p>
          <a:r>
            <a:rPr lang="nl-BE" b="0" dirty="0" smtClean="0"/>
            <a:t>Bedrijfsbezoek</a:t>
          </a:r>
          <a:endParaRPr lang="nl-BE" b="0" dirty="0"/>
        </a:p>
      </dgm:t>
    </dgm:pt>
    <dgm:pt modelId="{1E779F99-95D3-4656-BC5C-B676A17233B1}" type="parTrans" cxnId="{DAEB2007-4607-4BE4-BB5B-177F48B80211}">
      <dgm:prSet/>
      <dgm:spPr/>
      <dgm:t>
        <a:bodyPr/>
        <a:lstStyle/>
        <a:p>
          <a:endParaRPr lang="nl-BE"/>
        </a:p>
      </dgm:t>
    </dgm:pt>
    <dgm:pt modelId="{C0A45F7E-85D0-4399-8CDE-270F6A25D721}" type="sibTrans" cxnId="{DAEB2007-4607-4BE4-BB5B-177F48B80211}">
      <dgm:prSet/>
      <dgm:spPr/>
      <dgm:t>
        <a:bodyPr/>
        <a:lstStyle/>
        <a:p>
          <a:endParaRPr lang="nl-BE"/>
        </a:p>
      </dgm:t>
    </dgm:pt>
    <dgm:pt modelId="{93592C5D-6A84-4A09-BC62-485C08A98575}">
      <dgm:prSet phldrT="[Tekst]"/>
      <dgm:spPr>
        <a:solidFill>
          <a:srgbClr val="E30613"/>
        </a:solidFill>
        <a:ln>
          <a:noFill/>
        </a:ln>
      </dgm:spPr>
      <dgm:t>
        <a:bodyPr/>
        <a:lstStyle/>
        <a:p>
          <a:r>
            <a:rPr lang="nl-BE" b="0" dirty="0" smtClean="0"/>
            <a:t>Evaluatie</a:t>
          </a:r>
          <a:r>
            <a:rPr lang="nl-BE" dirty="0" smtClean="0"/>
            <a:t> </a:t>
          </a:r>
          <a:endParaRPr lang="nl-BE" dirty="0"/>
        </a:p>
      </dgm:t>
    </dgm:pt>
    <dgm:pt modelId="{15DCA777-AB52-40A7-84E2-5BD4EAD91EB2}" type="parTrans" cxnId="{0D6EA98B-2566-4246-847F-DFEF3328579A}">
      <dgm:prSet/>
      <dgm:spPr/>
      <dgm:t>
        <a:bodyPr/>
        <a:lstStyle/>
        <a:p>
          <a:endParaRPr lang="nl-BE"/>
        </a:p>
      </dgm:t>
    </dgm:pt>
    <dgm:pt modelId="{199619C1-224A-40EE-BC5D-119C572EFBC8}" type="sibTrans" cxnId="{0D6EA98B-2566-4246-847F-DFEF3328579A}">
      <dgm:prSet/>
      <dgm:spPr/>
      <dgm:t>
        <a:bodyPr/>
        <a:lstStyle/>
        <a:p>
          <a:endParaRPr lang="nl-BE"/>
        </a:p>
      </dgm:t>
    </dgm:pt>
    <dgm:pt modelId="{66E2C529-B0D0-4767-946D-CD57078ACB51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Bespreking in werkgroep</a:t>
          </a:r>
          <a:endParaRPr lang="nl-BE" sz="1400" dirty="0"/>
        </a:p>
      </dgm:t>
    </dgm:pt>
    <dgm:pt modelId="{4EB16C3C-3881-474F-BD60-3042F97FF5C4}" type="parTrans" cxnId="{DF6967EF-68F5-40B9-B5E2-1C0BA32D5E98}">
      <dgm:prSet/>
      <dgm:spPr/>
      <dgm:t>
        <a:bodyPr/>
        <a:lstStyle/>
        <a:p>
          <a:endParaRPr lang="nl-BE"/>
        </a:p>
      </dgm:t>
    </dgm:pt>
    <dgm:pt modelId="{97E698EA-1560-4D69-A8DC-306E484E8705}" type="sibTrans" cxnId="{DF6967EF-68F5-40B9-B5E2-1C0BA32D5E98}">
      <dgm:prSet/>
      <dgm:spPr/>
      <dgm:t>
        <a:bodyPr/>
        <a:lstStyle/>
        <a:p>
          <a:endParaRPr lang="nl-BE"/>
        </a:p>
      </dgm:t>
    </dgm:pt>
    <dgm:pt modelId="{93EC1704-95A9-4176-9A29-18BBC8035FF2}">
      <dgm:prSet custT="1"/>
      <dgm:spPr>
        <a:ln>
          <a:noFill/>
        </a:ln>
      </dgm:spPr>
      <dgm:t>
        <a:bodyPr/>
        <a:lstStyle/>
        <a:p>
          <a:r>
            <a:rPr lang="nl-BE" sz="1400" dirty="0" smtClean="0"/>
            <a:t>Bespreking in werkgroep</a:t>
          </a:r>
          <a:endParaRPr lang="nl-BE" sz="1400" dirty="0"/>
        </a:p>
      </dgm:t>
    </dgm:pt>
    <dgm:pt modelId="{7B8D331C-9AC8-427A-841D-6326FF4B79A1}" type="parTrans" cxnId="{2BECDFA0-34E2-49BD-8FE5-1DA014293582}">
      <dgm:prSet/>
      <dgm:spPr/>
      <dgm:t>
        <a:bodyPr/>
        <a:lstStyle/>
        <a:p>
          <a:endParaRPr lang="nl-BE"/>
        </a:p>
      </dgm:t>
    </dgm:pt>
    <dgm:pt modelId="{2CB2F64D-D220-4277-BF1B-AF5B0C2EDF0E}" type="sibTrans" cxnId="{2BECDFA0-34E2-49BD-8FE5-1DA014293582}">
      <dgm:prSet/>
      <dgm:spPr/>
      <dgm:t>
        <a:bodyPr/>
        <a:lstStyle/>
        <a:p>
          <a:endParaRPr lang="nl-BE"/>
        </a:p>
      </dgm:t>
    </dgm:pt>
    <dgm:pt modelId="{E4FA381C-0C77-4955-80C1-6A5AAEBD1B03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Rondleiding</a:t>
          </a:r>
          <a:endParaRPr lang="nl-BE" sz="1400" dirty="0"/>
        </a:p>
      </dgm:t>
    </dgm:pt>
    <dgm:pt modelId="{47CD1501-D868-413E-B5E5-CAB0BECC9BC0}" type="sibTrans" cxnId="{D1914917-4D44-49DA-8137-EF7F52075F63}">
      <dgm:prSet/>
      <dgm:spPr/>
      <dgm:t>
        <a:bodyPr/>
        <a:lstStyle/>
        <a:p>
          <a:endParaRPr lang="nl-BE"/>
        </a:p>
      </dgm:t>
    </dgm:pt>
    <dgm:pt modelId="{1D27CA2B-A7CC-4151-92BE-0F91E43AAA06}" type="parTrans" cxnId="{D1914917-4D44-49DA-8137-EF7F52075F63}">
      <dgm:prSet/>
      <dgm:spPr/>
      <dgm:t>
        <a:bodyPr/>
        <a:lstStyle/>
        <a:p>
          <a:endParaRPr lang="nl-BE"/>
        </a:p>
      </dgm:t>
    </dgm:pt>
    <dgm:pt modelId="{25CFABC2-F4D6-48F6-AA6E-D83A9B1B7FEE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Voorstelling </a:t>
          </a:r>
          <a:endParaRPr lang="nl-BE" sz="1400" dirty="0"/>
        </a:p>
      </dgm:t>
    </dgm:pt>
    <dgm:pt modelId="{900E635D-FC04-4905-8364-6E35D461C286}" type="sibTrans" cxnId="{08FF3ADB-6940-4E13-840F-648605C9358F}">
      <dgm:prSet/>
      <dgm:spPr/>
      <dgm:t>
        <a:bodyPr/>
        <a:lstStyle/>
        <a:p>
          <a:endParaRPr lang="nl-BE"/>
        </a:p>
      </dgm:t>
    </dgm:pt>
    <dgm:pt modelId="{C50F0CD9-17BD-4A77-B9CD-F2A0A7B7715C}" type="parTrans" cxnId="{08FF3ADB-6940-4E13-840F-648605C9358F}">
      <dgm:prSet/>
      <dgm:spPr/>
      <dgm:t>
        <a:bodyPr/>
        <a:lstStyle/>
        <a:p>
          <a:endParaRPr lang="nl-BE"/>
        </a:p>
      </dgm:t>
    </dgm:pt>
    <dgm:pt modelId="{2D8A428E-396F-48FA-86A5-5533B6659CEC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Sociaal geëngageerd</a:t>
          </a:r>
          <a:endParaRPr lang="nl-BE" sz="1400" dirty="0"/>
        </a:p>
      </dgm:t>
    </dgm:pt>
    <dgm:pt modelId="{196BD7E6-9447-4CAE-AB02-CE1CD3CB49A6}" type="sibTrans" cxnId="{7510F81D-FBBC-4017-934C-7DB9DA50D8FA}">
      <dgm:prSet/>
      <dgm:spPr/>
      <dgm:t>
        <a:bodyPr/>
        <a:lstStyle/>
        <a:p>
          <a:endParaRPr lang="nl-BE"/>
        </a:p>
      </dgm:t>
    </dgm:pt>
    <dgm:pt modelId="{7DA49DCD-1895-45D9-A65E-2A7967F671DF}" type="parTrans" cxnId="{7510F81D-FBBC-4017-934C-7DB9DA50D8FA}">
      <dgm:prSet/>
      <dgm:spPr/>
      <dgm:t>
        <a:bodyPr/>
        <a:lstStyle/>
        <a:p>
          <a:endParaRPr lang="nl-BE"/>
        </a:p>
      </dgm:t>
    </dgm:pt>
    <dgm:pt modelId="{F0BD7C6A-255F-4CE2-B5AC-FD193C92A26E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Openstaande vacatures/regelmatig nieuwe aanwervingen</a:t>
          </a:r>
          <a:endParaRPr lang="nl-BE" sz="1400" dirty="0"/>
        </a:p>
      </dgm:t>
    </dgm:pt>
    <dgm:pt modelId="{4FD36A5B-3008-4D0E-9D59-082EBCA4B782}" type="sibTrans" cxnId="{79936A53-E6CC-4070-B0CD-E52EFC707CF6}">
      <dgm:prSet/>
      <dgm:spPr/>
      <dgm:t>
        <a:bodyPr/>
        <a:lstStyle/>
        <a:p>
          <a:endParaRPr lang="nl-BE"/>
        </a:p>
      </dgm:t>
    </dgm:pt>
    <dgm:pt modelId="{DC250DC4-29FC-4626-B9D0-9E6CA0899412}" type="parTrans" cxnId="{79936A53-E6CC-4070-B0CD-E52EFC707CF6}">
      <dgm:prSet/>
      <dgm:spPr/>
      <dgm:t>
        <a:bodyPr/>
        <a:lstStyle/>
        <a:p>
          <a:endParaRPr lang="nl-BE"/>
        </a:p>
      </dgm:t>
    </dgm:pt>
    <dgm:pt modelId="{05DE5E61-9D45-435C-BF37-C39F08B0BFEB}">
      <dgm:prSet phldrT="[Tekst]" custT="1"/>
      <dgm:spPr>
        <a:ln>
          <a:noFill/>
        </a:ln>
      </dgm:spPr>
      <dgm:t>
        <a:bodyPr/>
        <a:lstStyle/>
        <a:p>
          <a:r>
            <a:rPr lang="nl-BE" sz="1400" dirty="0" smtClean="0"/>
            <a:t>Kennismakingsgesprek </a:t>
          </a:r>
          <a:endParaRPr lang="nl-BE" sz="1400" dirty="0"/>
        </a:p>
      </dgm:t>
    </dgm:pt>
    <dgm:pt modelId="{B8829FA0-75F7-4B8B-A826-ECFFF748ADB3}" type="sibTrans" cxnId="{26DE9FE7-C612-45F7-A11E-EAECCB2E6FC4}">
      <dgm:prSet/>
      <dgm:spPr/>
      <dgm:t>
        <a:bodyPr/>
        <a:lstStyle/>
        <a:p>
          <a:endParaRPr lang="nl-BE"/>
        </a:p>
      </dgm:t>
    </dgm:pt>
    <dgm:pt modelId="{4927866A-A287-44C3-904E-17CDDB01F196}" type="parTrans" cxnId="{26DE9FE7-C612-45F7-A11E-EAECCB2E6FC4}">
      <dgm:prSet/>
      <dgm:spPr/>
      <dgm:t>
        <a:bodyPr/>
        <a:lstStyle/>
        <a:p>
          <a:endParaRPr lang="nl-BE"/>
        </a:p>
      </dgm:t>
    </dgm:pt>
    <dgm:pt modelId="{8C52C9A8-5154-4EA0-8846-49AB0EB8D9E2}" type="pres">
      <dgm:prSet presAssocID="{E5958A55-19AC-48CD-95AE-323A8C594E2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922D35E1-F298-4BA9-9470-95167E64275A}" type="pres">
      <dgm:prSet presAssocID="{46E0FF92-23F5-40CE-B3BC-D9FFDE9D24A5}" presName="composite" presStyleCnt="0"/>
      <dgm:spPr/>
    </dgm:pt>
    <dgm:pt modelId="{77884054-C3CD-432A-A45B-D1E29A05E707}" type="pres">
      <dgm:prSet presAssocID="{46E0FF92-23F5-40CE-B3BC-D9FFDE9D24A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EB0B77E-55CF-4616-8A5C-B1879A6617F1}" type="pres">
      <dgm:prSet presAssocID="{46E0FF92-23F5-40CE-B3BC-D9FFDE9D24A5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67F41CB-1619-4A9B-9513-653F7F9A5A98}" type="pres">
      <dgm:prSet presAssocID="{A4291E93-3B56-4460-95FC-9C2A67E9B463}" presName="sp" presStyleCnt="0"/>
      <dgm:spPr/>
    </dgm:pt>
    <dgm:pt modelId="{93A48041-7517-4A84-9950-6E4E8BE406EF}" type="pres">
      <dgm:prSet presAssocID="{B156DFAF-85D5-47B1-89A1-75D5CDD4CD80}" presName="composite" presStyleCnt="0"/>
      <dgm:spPr/>
    </dgm:pt>
    <dgm:pt modelId="{D2A955E0-5877-4EEB-BA7F-7B3CB02E8B96}" type="pres">
      <dgm:prSet presAssocID="{B156DFAF-85D5-47B1-89A1-75D5CDD4CD80}" presName="parentText" presStyleLbl="alignNode1" presStyleIdx="1" presStyleCnt="5" custLinFactNeighborX="0" custLinFactNeighborY="10547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B22E1C8-D2EB-45A3-8218-F8FCE4823EA5}" type="pres">
      <dgm:prSet presAssocID="{B156DFAF-85D5-47B1-89A1-75D5CDD4CD80}" presName="descendantText" presStyleLbl="alignAcc1" presStyleIdx="1" presStyleCnt="5" custLinFactNeighborX="612" custLinFactNeighborY="2659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3F09945-6DB3-4CBB-B1EA-84C1CCB3A61C}" type="pres">
      <dgm:prSet presAssocID="{A1DEFBCC-7A3E-4586-8644-71557ABFA6ED}" presName="sp" presStyleCnt="0"/>
      <dgm:spPr/>
    </dgm:pt>
    <dgm:pt modelId="{D93D6884-3ECE-4147-B4F7-2D5169428B48}" type="pres">
      <dgm:prSet presAssocID="{9A87D121-0D6F-4D3C-85FD-12CABB47D0C0}" presName="composite" presStyleCnt="0"/>
      <dgm:spPr/>
    </dgm:pt>
    <dgm:pt modelId="{4A9BD5DF-17D4-4D35-B138-48CD8FB7ACD8}" type="pres">
      <dgm:prSet presAssocID="{9A87D121-0D6F-4D3C-85FD-12CABB47D0C0}" presName="parentText" presStyleLbl="alignNode1" presStyleIdx="2" presStyleCnt="5" custLinFactNeighborX="0" custLinFactNeighborY="8608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9CB4329-7C98-4A60-9096-8F1A8D4623FD}" type="pres">
      <dgm:prSet presAssocID="{9A87D121-0D6F-4D3C-85FD-12CABB47D0C0}" presName="descendantText" presStyleLbl="alignAcc1" presStyleIdx="2" presStyleCnt="5" custLinFactNeighborX="612" custLinFactNeighborY="1324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973BEA7-457C-4ABE-A79C-09AC0C233BFF}" type="pres">
      <dgm:prSet presAssocID="{1A16796F-EC00-4261-9FA1-1F83B9B4613F}" presName="sp" presStyleCnt="0"/>
      <dgm:spPr/>
    </dgm:pt>
    <dgm:pt modelId="{318DEA2E-7378-43B3-BBAF-2F52D21EAD2D}" type="pres">
      <dgm:prSet presAssocID="{C79FA03B-1498-4BDB-A6F9-56E81E4488FC}" presName="composite" presStyleCnt="0"/>
      <dgm:spPr/>
    </dgm:pt>
    <dgm:pt modelId="{D3153F80-E91E-4951-967E-9C0E70938A84}" type="pres">
      <dgm:prSet presAssocID="{C79FA03B-1498-4BDB-A6F9-56E81E4488FC}" presName="parentText" presStyleLbl="alignNode1" presStyleIdx="3" presStyleCnt="5" custLinFactNeighborX="0" custLinFactNeighborY="-14760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A5771256-FF6E-42BD-8C2A-9321587B59C2}" type="pres">
      <dgm:prSet presAssocID="{C79FA03B-1498-4BDB-A6F9-56E81E4488FC}" presName="descendantText" presStyleLbl="alignAcc1" presStyleIdx="3" presStyleCnt="5" custScaleY="165938" custLinFactNeighborX="-378" custLinFactNeighborY="-10484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ABFFFF4-7E72-4F9E-87E1-0CAE77997668}" type="pres">
      <dgm:prSet presAssocID="{C0A45F7E-85D0-4399-8CDE-270F6A25D721}" presName="sp" presStyleCnt="0"/>
      <dgm:spPr/>
    </dgm:pt>
    <dgm:pt modelId="{9D62E8FD-6B9E-443F-8289-6E2949FDA903}" type="pres">
      <dgm:prSet presAssocID="{93592C5D-6A84-4A09-BC62-485C08A98575}" presName="composite" presStyleCnt="0"/>
      <dgm:spPr/>
    </dgm:pt>
    <dgm:pt modelId="{67C528BE-43E0-490B-9B2D-73D62123C986}" type="pres">
      <dgm:prSet presAssocID="{93592C5D-6A84-4A09-BC62-485C08A9857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08F2CDB-598D-453D-AA87-72349B587EDC}" type="pres">
      <dgm:prSet presAssocID="{93592C5D-6A84-4A09-BC62-485C08A98575}" presName="descendantText" presStyleLbl="alignAcc1" presStyleIdx="4" presStyleCnt="5" custScaleY="86711" custLinFactNeighborX="612" custLinFactNeighborY="5430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E9ACCA51-CFE4-44CE-9D72-60D6F33BF8A9}" type="presOf" srcId="{E5958A55-19AC-48CD-95AE-323A8C594E2E}" destId="{8C52C9A8-5154-4EA0-8846-49AB0EB8D9E2}" srcOrd="0" destOrd="0" presId="urn:microsoft.com/office/officeart/2005/8/layout/chevron2"/>
    <dgm:cxn modelId="{06BA21ED-E9C8-4AD2-A093-61CC8AF2BA3B}" type="presOf" srcId="{46E0FF92-23F5-40CE-B3BC-D9FFDE9D24A5}" destId="{77884054-C3CD-432A-A45B-D1E29A05E707}" srcOrd="0" destOrd="0" presId="urn:microsoft.com/office/officeart/2005/8/layout/chevron2"/>
    <dgm:cxn modelId="{D6B3874A-BBAD-4B3C-8C17-C5A54E785AA4}" type="presOf" srcId="{05DE5E61-9D45-435C-BF37-C39F08B0BFEB}" destId="{A5771256-FF6E-42BD-8C2A-9321587B59C2}" srcOrd="0" destOrd="2" presId="urn:microsoft.com/office/officeart/2005/8/layout/chevron2"/>
    <dgm:cxn modelId="{D3BF7921-AF46-43C4-9F2B-436B7C01CDDE}" type="presOf" srcId="{B156DFAF-85D5-47B1-89A1-75D5CDD4CD80}" destId="{D2A955E0-5877-4EEB-BA7F-7B3CB02E8B96}" srcOrd="0" destOrd="0" presId="urn:microsoft.com/office/officeart/2005/8/layout/chevron2"/>
    <dgm:cxn modelId="{BFCA8BAE-A56C-4D83-97EA-F52314407F0E}" type="presOf" srcId="{E4FA381C-0C77-4955-80C1-6A5AAEBD1B03}" destId="{A5771256-FF6E-42BD-8C2A-9321587B59C2}" srcOrd="0" destOrd="1" presId="urn:microsoft.com/office/officeart/2005/8/layout/chevron2"/>
    <dgm:cxn modelId="{CC3F1C8B-E121-4F26-8CA8-A34E03113CB1}" type="presOf" srcId="{93EC1704-95A9-4176-9A29-18BBC8035FF2}" destId="{508F2CDB-598D-453D-AA87-72349B587EDC}" srcOrd="0" destOrd="0" presId="urn:microsoft.com/office/officeart/2005/8/layout/chevron2"/>
    <dgm:cxn modelId="{77732AC4-5A47-4A15-9E8C-242B4D762C7F}" type="presOf" srcId="{9A87D121-0D6F-4D3C-85FD-12CABB47D0C0}" destId="{4A9BD5DF-17D4-4D35-B138-48CD8FB7ACD8}" srcOrd="0" destOrd="0" presId="urn:microsoft.com/office/officeart/2005/8/layout/chevron2"/>
    <dgm:cxn modelId="{7BD1778B-53A5-441E-A19E-35F257A019C6}" srcId="{B156DFAF-85D5-47B1-89A1-75D5CDD4CD80}" destId="{7A38DE22-0868-4CA8-8DDD-450C5D4E0F5A}" srcOrd="0" destOrd="0" parTransId="{846FEFC8-9106-4B4C-9930-EAB01799828D}" sibTransId="{99660B4C-4BD5-4A11-95F5-D84E84D775F1}"/>
    <dgm:cxn modelId="{F081E7D0-C741-4E23-97C5-920F582855F6}" srcId="{E5958A55-19AC-48CD-95AE-323A8C594E2E}" destId="{46E0FF92-23F5-40CE-B3BC-D9FFDE9D24A5}" srcOrd="0" destOrd="0" parTransId="{D7EBF04E-1170-4CA8-B4C7-0FEB77E07AB3}" sibTransId="{A4291E93-3B56-4460-95FC-9C2A67E9B463}"/>
    <dgm:cxn modelId="{DF6967EF-68F5-40B9-B5E2-1C0BA32D5E98}" srcId="{B156DFAF-85D5-47B1-89A1-75D5CDD4CD80}" destId="{66E2C529-B0D0-4767-946D-CD57078ACB51}" srcOrd="1" destOrd="0" parTransId="{4EB16C3C-3881-474F-BD60-3042F97FF5C4}" sibTransId="{97E698EA-1560-4D69-A8DC-306E484E8705}"/>
    <dgm:cxn modelId="{D1914917-4D44-49DA-8137-EF7F52075F63}" srcId="{C79FA03B-1498-4BDB-A6F9-56E81E4488FC}" destId="{E4FA381C-0C77-4955-80C1-6A5AAEBD1B03}" srcOrd="1" destOrd="0" parTransId="{1D27CA2B-A7CC-4151-92BE-0F91E43AAA06}" sibTransId="{47CD1501-D868-413E-B5E5-CAB0BECC9BC0}"/>
    <dgm:cxn modelId="{2BECDFA0-34E2-49BD-8FE5-1DA014293582}" srcId="{93592C5D-6A84-4A09-BC62-485C08A98575}" destId="{93EC1704-95A9-4176-9A29-18BBC8035FF2}" srcOrd="0" destOrd="0" parTransId="{7B8D331C-9AC8-427A-841D-6326FF4B79A1}" sibTransId="{2CB2F64D-D220-4277-BF1B-AF5B0C2EDF0E}"/>
    <dgm:cxn modelId="{699B75E5-644E-4CD2-A6E2-BAFFD32679D1}" type="presOf" srcId="{D6695454-33F5-4D8F-9BC0-E3A841D3292C}" destId="{89CB4329-7C98-4A60-9096-8F1A8D4623FD}" srcOrd="0" destOrd="1" presId="urn:microsoft.com/office/officeart/2005/8/layout/chevron2"/>
    <dgm:cxn modelId="{79936A53-E6CC-4070-B0CD-E52EFC707CF6}" srcId="{46E0FF92-23F5-40CE-B3BC-D9FFDE9D24A5}" destId="{F0BD7C6A-255F-4CE2-B5AC-FD193C92A26E}" srcOrd="0" destOrd="0" parTransId="{DC250DC4-29FC-4626-B9D0-9E6CA0899412}" sibTransId="{4FD36A5B-3008-4D0E-9D59-082EBCA4B782}"/>
    <dgm:cxn modelId="{3822763A-ABC5-4A14-A47E-E8073141AE2A}" srcId="{9A87D121-0D6F-4D3C-85FD-12CABB47D0C0}" destId="{D6695454-33F5-4D8F-9BC0-E3A841D3292C}" srcOrd="1" destOrd="0" parTransId="{3193A99B-DB9E-4A97-A75A-251346D071AD}" sibTransId="{2B5ABD86-9137-4370-89B9-1F600149A79D}"/>
    <dgm:cxn modelId="{DAEB2007-4607-4BE4-BB5B-177F48B80211}" srcId="{E5958A55-19AC-48CD-95AE-323A8C594E2E}" destId="{C79FA03B-1498-4BDB-A6F9-56E81E4488FC}" srcOrd="3" destOrd="0" parTransId="{1E779F99-95D3-4656-BC5C-B676A17233B1}" sibTransId="{C0A45F7E-85D0-4399-8CDE-270F6A25D721}"/>
    <dgm:cxn modelId="{08FF3ADB-6940-4E13-840F-648605C9358F}" srcId="{C79FA03B-1498-4BDB-A6F9-56E81E4488FC}" destId="{25CFABC2-F4D6-48F6-AA6E-D83A9B1B7FEE}" srcOrd="0" destOrd="0" parTransId="{C50F0CD9-17BD-4A77-B9CD-F2A0A7B7715C}" sibTransId="{900E635D-FC04-4905-8364-6E35D461C286}"/>
    <dgm:cxn modelId="{0189851A-5E28-41C6-A50D-43D431314B58}" type="presOf" srcId="{2D8A428E-396F-48FA-86A5-5533B6659CEC}" destId="{BEB0B77E-55CF-4616-8A5C-B1879A6617F1}" srcOrd="0" destOrd="1" presId="urn:microsoft.com/office/officeart/2005/8/layout/chevron2"/>
    <dgm:cxn modelId="{2BCB0EEF-A97B-4B74-922E-4F251B39290E}" srcId="{E5958A55-19AC-48CD-95AE-323A8C594E2E}" destId="{B156DFAF-85D5-47B1-89A1-75D5CDD4CD80}" srcOrd="1" destOrd="0" parTransId="{414630BD-A45F-449B-9299-B620C4A796DE}" sibTransId="{A1DEFBCC-7A3E-4586-8644-71557ABFA6ED}"/>
    <dgm:cxn modelId="{0D6EA98B-2566-4246-847F-DFEF3328579A}" srcId="{E5958A55-19AC-48CD-95AE-323A8C594E2E}" destId="{93592C5D-6A84-4A09-BC62-485C08A98575}" srcOrd="4" destOrd="0" parTransId="{15DCA777-AB52-40A7-84E2-5BD4EAD91EB2}" sibTransId="{199619C1-224A-40EE-BC5D-119C572EFBC8}"/>
    <dgm:cxn modelId="{D99D3382-695A-4BC1-BFA3-E4C0E0939FAB}" srcId="{9A87D121-0D6F-4D3C-85FD-12CABB47D0C0}" destId="{6C19E1D8-27EA-4075-8A5E-1E8ECEE75156}" srcOrd="0" destOrd="0" parTransId="{9A80834C-41FE-4025-96D3-68FF36B986F2}" sibTransId="{9EB2CE2E-3CC7-45A6-946E-71AD9FC3E783}"/>
    <dgm:cxn modelId="{7A9A9DA9-9FAD-4E02-A1C4-247ADEBBAF1D}" type="presOf" srcId="{F0BD7C6A-255F-4CE2-B5AC-FD193C92A26E}" destId="{BEB0B77E-55CF-4616-8A5C-B1879A6617F1}" srcOrd="0" destOrd="0" presId="urn:microsoft.com/office/officeart/2005/8/layout/chevron2"/>
    <dgm:cxn modelId="{0A1594D5-5211-4C40-AD4D-1E93BC35A04A}" type="presOf" srcId="{25CFABC2-F4D6-48F6-AA6E-D83A9B1B7FEE}" destId="{A5771256-FF6E-42BD-8C2A-9321587B59C2}" srcOrd="0" destOrd="0" presId="urn:microsoft.com/office/officeart/2005/8/layout/chevron2"/>
    <dgm:cxn modelId="{D2470F0D-54C0-4B22-96CF-4EE532638210}" type="presOf" srcId="{C79FA03B-1498-4BDB-A6F9-56E81E4488FC}" destId="{D3153F80-E91E-4951-967E-9C0E70938A84}" srcOrd="0" destOrd="0" presId="urn:microsoft.com/office/officeart/2005/8/layout/chevron2"/>
    <dgm:cxn modelId="{C62A7C55-E889-41ED-8A56-1A46468ECD83}" type="presOf" srcId="{6C19E1D8-27EA-4075-8A5E-1E8ECEE75156}" destId="{89CB4329-7C98-4A60-9096-8F1A8D4623FD}" srcOrd="0" destOrd="0" presId="urn:microsoft.com/office/officeart/2005/8/layout/chevron2"/>
    <dgm:cxn modelId="{8815F94B-24EE-4BE3-BB4C-9923FE246BAF}" type="presOf" srcId="{93592C5D-6A84-4A09-BC62-485C08A98575}" destId="{67C528BE-43E0-490B-9B2D-73D62123C986}" srcOrd="0" destOrd="0" presId="urn:microsoft.com/office/officeart/2005/8/layout/chevron2"/>
    <dgm:cxn modelId="{7510F81D-FBBC-4017-934C-7DB9DA50D8FA}" srcId="{46E0FF92-23F5-40CE-B3BC-D9FFDE9D24A5}" destId="{2D8A428E-396F-48FA-86A5-5533B6659CEC}" srcOrd="1" destOrd="0" parTransId="{7DA49DCD-1895-45D9-A65E-2A7967F671DF}" sibTransId="{196BD7E6-9447-4CAE-AB02-CE1CD3CB49A6}"/>
    <dgm:cxn modelId="{2B3B137F-034C-4F89-8625-CBA6A76084E3}" type="presOf" srcId="{66E2C529-B0D0-4767-946D-CD57078ACB51}" destId="{5B22E1C8-D2EB-45A3-8218-F8FCE4823EA5}" srcOrd="0" destOrd="1" presId="urn:microsoft.com/office/officeart/2005/8/layout/chevron2"/>
    <dgm:cxn modelId="{E91DE222-D649-4080-9083-47B28FDDC141}" srcId="{E5958A55-19AC-48CD-95AE-323A8C594E2E}" destId="{9A87D121-0D6F-4D3C-85FD-12CABB47D0C0}" srcOrd="2" destOrd="0" parTransId="{04348373-EF41-4343-970A-285FA33D6502}" sibTransId="{1A16796F-EC00-4261-9FA1-1F83B9B4613F}"/>
    <dgm:cxn modelId="{5D155A2B-E09A-49CA-86DF-54555C76DF7A}" type="presOf" srcId="{7A38DE22-0868-4CA8-8DDD-450C5D4E0F5A}" destId="{5B22E1C8-D2EB-45A3-8218-F8FCE4823EA5}" srcOrd="0" destOrd="0" presId="urn:microsoft.com/office/officeart/2005/8/layout/chevron2"/>
    <dgm:cxn modelId="{26DE9FE7-C612-45F7-A11E-EAECCB2E6FC4}" srcId="{C79FA03B-1498-4BDB-A6F9-56E81E4488FC}" destId="{05DE5E61-9D45-435C-BF37-C39F08B0BFEB}" srcOrd="2" destOrd="0" parTransId="{4927866A-A287-44C3-904E-17CDDB01F196}" sibTransId="{B8829FA0-75F7-4B8B-A826-ECFFF748ADB3}"/>
    <dgm:cxn modelId="{AE8FFA3C-104E-4944-9109-A5AD0D9A0FB6}" type="presParOf" srcId="{8C52C9A8-5154-4EA0-8846-49AB0EB8D9E2}" destId="{922D35E1-F298-4BA9-9470-95167E64275A}" srcOrd="0" destOrd="0" presId="urn:microsoft.com/office/officeart/2005/8/layout/chevron2"/>
    <dgm:cxn modelId="{1DEFE0F4-E030-4FDC-BF49-29DD8830004C}" type="presParOf" srcId="{922D35E1-F298-4BA9-9470-95167E64275A}" destId="{77884054-C3CD-432A-A45B-D1E29A05E707}" srcOrd="0" destOrd="0" presId="urn:microsoft.com/office/officeart/2005/8/layout/chevron2"/>
    <dgm:cxn modelId="{84B28D27-742A-4B07-8C84-346601A8F310}" type="presParOf" srcId="{922D35E1-F298-4BA9-9470-95167E64275A}" destId="{BEB0B77E-55CF-4616-8A5C-B1879A6617F1}" srcOrd="1" destOrd="0" presId="urn:microsoft.com/office/officeart/2005/8/layout/chevron2"/>
    <dgm:cxn modelId="{673D91AA-C39B-4425-9F15-F7D8A4FA423E}" type="presParOf" srcId="{8C52C9A8-5154-4EA0-8846-49AB0EB8D9E2}" destId="{F67F41CB-1619-4A9B-9513-653F7F9A5A98}" srcOrd="1" destOrd="0" presId="urn:microsoft.com/office/officeart/2005/8/layout/chevron2"/>
    <dgm:cxn modelId="{DF1FB601-9502-4AFE-8E10-D626537CB8C9}" type="presParOf" srcId="{8C52C9A8-5154-4EA0-8846-49AB0EB8D9E2}" destId="{93A48041-7517-4A84-9950-6E4E8BE406EF}" srcOrd="2" destOrd="0" presId="urn:microsoft.com/office/officeart/2005/8/layout/chevron2"/>
    <dgm:cxn modelId="{95DBAD8C-B41A-4DEE-B200-ECA4185698D9}" type="presParOf" srcId="{93A48041-7517-4A84-9950-6E4E8BE406EF}" destId="{D2A955E0-5877-4EEB-BA7F-7B3CB02E8B96}" srcOrd="0" destOrd="0" presId="urn:microsoft.com/office/officeart/2005/8/layout/chevron2"/>
    <dgm:cxn modelId="{BFB6F54A-D75F-4CA3-9BEA-BAA9744B5F6C}" type="presParOf" srcId="{93A48041-7517-4A84-9950-6E4E8BE406EF}" destId="{5B22E1C8-D2EB-45A3-8218-F8FCE4823EA5}" srcOrd="1" destOrd="0" presId="urn:microsoft.com/office/officeart/2005/8/layout/chevron2"/>
    <dgm:cxn modelId="{FBEFA217-E1D4-4041-AC0A-FB20F72F3C50}" type="presParOf" srcId="{8C52C9A8-5154-4EA0-8846-49AB0EB8D9E2}" destId="{C3F09945-6DB3-4CBB-B1EA-84C1CCB3A61C}" srcOrd="3" destOrd="0" presId="urn:microsoft.com/office/officeart/2005/8/layout/chevron2"/>
    <dgm:cxn modelId="{0A807FA3-541C-47E2-8D7D-07BF8DEFD27F}" type="presParOf" srcId="{8C52C9A8-5154-4EA0-8846-49AB0EB8D9E2}" destId="{D93D6884-3ECE-4147-B4F7-2D5169428B48}" srcOrd="4" destOrd="0" presId="urn:microsoft.com/office/officeart/2005/8/layout/chevron2"/>
    <dgm:cxn modelId="{E7659D20-D522-48FD-B0C7-83608C3D52F5}" type="presParOf" srcId="{D93D6884-3ECE-4147-B4F7-2D5169428B48}" destId="{4A9BD5DF-17D4-4D35-B138-48CD8FB7ACD8}" srcOrd="0" destOrd="0" presId="urn:microsoft.com/office/officeart/2005/8/layout/chevron2"/>
    <dgm:cxn modelId="{A9FF40F9-E16F-40D4-A292-555E1FC5A8F4}" type="presParOf" srcId="{D93D6884-3ECE-4147-B4F7-2D5169428B48}" destId="{89CB4329-7C98-4A60-9096-8F1A8D4623FD}" srcOrd="1" destOrd="0" presId="urn:microsoft.com/office/officeart/2005/8/layout/chevron2"/>
    <dgm:cxn modelId="{5C170AD6-C703-455B-9B3F-4B6C8B93145C}" type="presParOf" srcId="{8C52C9A8-5154-4EA0-8846-49AB0EB8D9E2}" destId="{F973BEA7-457C-4ABE-A79C-09AC0C233BFF}" srcOrd="5" destOrd="0" presId="urn:microsoft.com/office/officeart/2005/8/layout/chevron2"/>
    <dgm:cxn modelId="{9C07F81C-B3DF-4798-AD05-B93A98C67615}" type="presParOf" srcId="{8C52C9A8-5154-4EA0-8846-49AB0EB8D9E2}" destId="{318DEA2E-7378-43B3-BBAF-2F52D21EAD2D}" srcOrd="6" destOrd="0" presId="urn:microsoft.com/office/officeart/2005/8/layout/chevron2"/>
    <dgm:cxn modelId="{0C9E08CF-00EB-42D2-8D56-4ECB5AD253A3}" type="presParOf" srcId="{318DEA2E-7378-43B3-BBAF-2F52D21EAD2D}" destId="{D3153F80-E91E-4951-967E-9C0E70938A84}" srcOrd="0" destOrd="0" presId="urn:microsoft.com/office/officeart/2005/8/layout/chevron2"/>
    <dgm:cxn modelId="{09BBA7B3-465A-48C4-86FF-C63FD0EB6824}" type="presParOf" srcId="{318DEA2E-7378-43B3-BBAF-2F52D21EAD2D}" destId="{A5771256-FF6E-42BD-8C2A-9321587B59C2}" srcOrd="1" destOrd="0" presId="urn:microsoft.com/office/officeart/2005/8/layout/chevron2"/>
    <dgm:cxn modelId="{E0677677-6085-4B23-A696-CA27AEE5C463}" type="presParOf" srcId="{8C52C9A8-5154-4EA0-8846-49AB0EB8D9E2}" destId="{DABFFFF4-7E72-4F9E-87E1-0CAE77997668}" srcOrd="7" destOrd="0" presId="urn:microsoft.com/office/officeart/2005/8/layout/chevron2"/>
    <dgm:cxn modelId="{DD4EACB9-2343-4E21-A26D-55C10E251463}" type="presParOf" srcId="{8C52C9A8-5154-4EA0-8846-49AB0EB8D9E2}" destId="{9D62E8FD-6B9E-443F-8289-6E2949FDA903}" srcOrd="8" destOrd="0" presId="urn:microsoft.com/office/officeart/2005/8/layout/chevron2"/>
    <dgm:cxn modelId="{1B0AE590-C9A3-488C-ADEF-8FE0AF6BE7DB}" type="presParOf" srcId="{9D62E8FD-6B9E-443F-8289-6E2949FDA903}" destId="{67C528BE-43E0-490B-9B2D-73D62123C986}" srcOrd="0" destOrd="0" presId="urn:microsoft.com/office/officeart/2005/8/layout/chevron2"/>
    <dgm:cxn modelId="{FA623DB0-D0A7-4C64-8824-47757B51511F}" type="presParOf" srcId="{9D62E8FD-6B9E-443F-8289-6E2949FDA903}" destId="{508F2CDB-598D-453D-AA87-72349B587E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14D1E-1134-40C3-8DE3-357924CFDA3F}">
      <dsp:nvSpPr>
        <dsp:cNvPr id="0" name=""/>
        <dsp:cNvSpPr/>
      </dsp:nvSpPr>
      <dsp:spPr>
        <a:xfrm>
          <a:off x="2352229" y="56482"/>
          <a:ext cx="2246649" cy="2246649"/>
        </a:xfrm>
        <a:prstGeom prst="ellipse">
          <a:avLst/>
        </a:prstGeom>
        <a:solidFill>
          <a:srgbClr val="DDDD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 smtClean="0"/>
            <a:t>Lokaal bestuur</a:t>
          </a:r>
          <a:endParaRPr lang="nl-BE" sz="1200" kern="1200" dirty="0"/>
        </a:p>
      </dsp:txBody>
      <dsp:txXfrm>
        <a:off x="2611458" y="358916"/>
        <a:ext cx="1728192" cy="712879"/>
      </dsp:txXfrm>
    </dsp:sp>
    <dsp:sp modelId="{B1ED34CD-0E04-45EC-AE94-5E5EF985C944}">
      <dsp:nvSpPr>
        <dsp:cNvPr id="0" name=""/>
        <dsp:cNvSpPr/>
      </dsp:nvSpPr>
      <dsp:spPr>
        <a:xfrm>
          <a:off x="3314756" y="1036915"/>
          <a:ext cx="2246649" cy="2246649"/>
        </a:xfrm>
        <a:prstGeom prst="ellipse">
          <a:avLst/>
        </a:prstGeom>
        <a:solidFill>
          <a:srgbClr val="E3061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 smtClean="0"/>
            <a:t>Sociale organisaties</a:t>
          </a:r>
          <a:endParaRPr lang="nl-BE" sz="1200" kern="1200" dirty="0"/>
        </a:p>
      </dsp:txBody>
      <dsp:txXfrm>
        <a:off x="4524491" y="1296143"/>
        <a:ext cx="864096" cy="1728192"/>
      </dsp:txXfrm>
    </dsp:sp>
    <dsp:sp modelId="{89A88B94-8468-412F-9C48-F4B912319B90}">
      <dsp:nvSpPr>
        <dsp:cNvPr id="0" name=""/>
        <dsp:cNvSpPr/>
      </dsp:nvSpPr>
      <dsp:spPr>
        <a:xfrm>
          <a:off x="2321046" y="2030625"/>
          <a:ext cx="2246649" cy="2246649"/>
        </a:xfrm>
        <a:prstGeom prst="ellipse">
          <a:avLst/>
        </a:prstGeom>
        <a:solidFill>
          <a:srgbClr val="C0C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 smtClean="0"/>
            <a:t>Lokale ondernemers</a:t>
          </a:r>
          <a:endParaRPr lang="nl-BE" sz="1200" kern="1200" dirty="0"/>
        </a:p>
      </dsp:txBody>
      <dsp:txXfrm>
        <a:off x="2580274" y="3261962"/>
        <a:ext cx="1728192" cy="712879"/>
      </dsp:txXfrm>
    </dsp:sp>
    <dsp:sp modelId="{5D47362E-BED1-4222-A194-B357C53FF8BC}">
      <dsp:nvSpPr>
        <dsp:cNvPr id="0" name=""/>
        <dsp:cNvSpPr/>
      </dsp:nvSpPr>
      <dsp:spPr>
        <a:xfrm>
          <a:off x="1326482" y="1016583"/>
          <a:ext cx="2246649" cy="2246649"/>
        </a:xfrm>
        <a:prstGeom prst="ellipse">
          <a:avLst/>
        </a:prstGeom>
        <a:solidFill>
          <a:srgbClr val="E3061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kern="1200" dirty="0" smtClean="0"/>
            <a:t>VDAB</a:t>
          </a:r>
          <a:endParaRPr lang="nl-BE" sz="1200" kern="1200" dirty="0"/>
        </a:p>
      </dsp:txBody>
      <dsp:txXfrm>
        <a:off x="1499301" y="1275811"/>
        <a:ext cx="864096" cy="1728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84054-C3CD-432A-A45B-D1E29A05E707}">
      <dsp:nvSpPr>
        <dsp:cNvPr id="0" name=""/>
        <dsp:cNvSpPr/>
      </dsp:nvSpPr>
      <dsp:spPr>
        <a:xfrm rot="5400000">
          <a:off x="-160198" y="170877"/>
          <a:ext cx="1067990" cy="747593"/>
        </a:xfrm>
        <a:prstGeom prst="chevron">
          <a:avLst/>
        </a:prstGeom>
        <a:solidFill>
          <a:srgbClr val="E3061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800" b="0" kern="1200" dirty="0" smtClean="0"/>
            <a:t>Bedrijven aanbrengen</a:t>
          </a:r>
          <a:endParaRPr lang="nl-BE" sz="800" b="0" kern="1200" dirty="0"/>
        </a:p>
      </dsp:txBody>
      <dsp:txXfrm rot="-5400000">
        <a:off x="1" y="384476"/>
        <a:ext cx="747593" cy="320397"/>
      </dsp:txXfrm>
    </dsp:sp>
    <dsp:sp modelId="{BEB0B77E-55CF-4616-8A5C-B1879A6617F1}">
      <dsp:nvSpPr>
        <dsp:cNvPr id="0" name=""/>
        <dsp:cNvSpPr/>
      </dsp:nvSpPr>
      <dsp:spPr>
        <a:xfrm rot="5400000">
          <a:off x="4037679" y="-3279406"/>
          <a:ext cx="694193" cy="7274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Openstaande vacatures/regelmatig nieuwe aanwervingen</a:t>
          </a:r>
          <a:endParaRPr lang="nl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Sociaal geëngageerd</a:t>
          </a:r>
          <a:endParaRPr lang="nl-BE" sz="1400" kern="1200" dirty="0"/>
        </a:p>
      </dsp:txBody>
      <dsp:txXfrm rot="-5400000">
        <a:off x="747593" y="44568"/>
        <a:ext cx="7240477" cy="626417"/>
      </dsp:txXfrm>
    </dsp:sp>
    <dsp:sp modelId="{D2A955E0-5877-4EEB-BA7F-7B3CB02E8B96}">
      <dsp:nvSpPr>
        <dsp:cNvPr id="0" name=""/>
        <dsp:cNvSpPr/>
      </dsp:nvSpPr>
      <dsp:spPr>
        <a:xfrm rot="5400000">
          <a:off x="-160198" y="1240323"/>
          <a:ext cx="1067990" cy="747593"/>
        </a:xfrm>
        <a:prstGeom prst="chevron">
          <a:avLst/>
        </a:prstGeom>
        <a:solidFill>
          <a:srgbClr val="E3061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800" b="0" kern="1200" dirty="0" smtClean="0"/>
            <a:t>Projectvoorstel</a:t>
          </a:r>
          <a:endParaRPr lang="nl-BE" sz="800" b="0" kern="1200" dirty="0"/>
        </a:p>
      </dsp:txBody>
      <dsp:txXfrm rot="-5400000">
        <a:off x="1" y="1453922"/>
        <a:ext cx="747593" cy="320397"/>
      </dsp:txXfrm>
    </dsp:sp>
    <dsp:sp modelId="{5B22E1C8-D2EB-45A3-8218-F8FCE4823EA5}">
      <dsp:nvSpPr>
        <dsp:cNvPr id="0" name=""/>
        <dsp:cNvSpPr/>
      </dsp:nvSpPr>
      <dsp:spPr>
        <a:xfrm rot="5400000">
          <a:off x="4037679" y="-2137960"/>
          <a:ext cx="694193" cy="7274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Planning</a:t>
          </a:r>
          <a:endParaRPr lang="nl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Bespreking in werkgroep</a:t>
          </a:r>
          <a:endParaRPr lang="nl-BE" sz="1400" kern="1200" dirty="0"/>
        </a:p>
      </dsp:txBody>
      <dsp:txXfrm rot="-5400000">
        <a:off x="747593" y="1186014"/>
        <a:ext cx="7240477" cy="626417"/>
      </dsp:txXfrm>
    </dsp:sp>
    <dsp:sp modelId="{4A9BD5DF-17D4-4D35-B138-48CD8FB7ACD8}">
      <dsp:nvSpPr>
        <dsp:cNvPr id="0" name=""/>
        <dsp:cNvSpPr/>
      </dsp:nvSpPr>
      <dsp:spPr>
        <a:xfrm rot="5400000">
          <a:off x="-160198" y="2176419"/>
          <a:ext cx="1067990" cy="747593"/>
        </a:xfrm>
        <a:prstGeom prst="chevron">
          <a:avLst/>
        </a:prstGeom>
        <a:solidFill>
          <a:srgbClr val="E3061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800" b="0" kern="1200" dirty="0" smtClean="0"/>
            <a:t>Werving deelnemers</a:t>
          </a:r>
          <a:endParaRPr lang="nl-BE" sz="800" b="0" kern="1200" dirty="0"/>
        </a:p>
      </dsp:txBody>
      <dsp:txXfrm rot="-5400000">
        <a:off x="1" y="2390018"/>
        <a:ext cx="747593" cy="320397"/>
      </dsp:txXfrm>
    </dsp:sp>
    <dsp:sp modelId="{89CB4329-7C98-4A60-9096-8F1A8D4623FD}">
      <dsp:nvSpPr>
        <dsp:cNvPr id="0" name=""/>
        <dsp:cNvSpPr/>
      </dsp:nvSpPr>
      <dsp:spPr>
        <a:xfrm rot="5400000">
          <a:off x="4037679" y="-1273865"/>
          <a:ext cx="694193" cy="7274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Leden werkgroep </a:t>
          </a:r>
          <a:r>
            <a:rPr lang="nl-BE" sz="1400" kern="1200" dirty="0" err="1" smtClean="0"/>
            <a:t>LierWerkt</a:t>
          </a:r>
          <a:r>
            <a:rPr lang="nl-BE" sz="1400" kern="1200" dirty="0" smtClean="0"/>
            <a:t>! </a:t>
          </a:r>
          <a:endParaRPr lang="nl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Profielen die aansluiten bij vacature/mensen met interesse in het bedrijf</a:t>
          </a:r>
          <a:endParaRPr lang="nl-BE" sz="1400" kern="1200" dirty="0"/>
        </a:p>
      </dsp:txBody>
      <dsp:txXfrm rot="-5400000">
        <a:off x="747593" y="2050109"/>
        <a:ext cx="7240477" cy="626417"/>
      </dsp:txXfrm>
    </dsp:sp>
    <dsp:sp modelId="{D3153F80-E91E-4951-967E-9C0E70938A84}">
      <dsp:nvSpPr>
        <dsp:cNvPr id="0" name=""/>
        <dsp:cNvSpPr/>
      </dsp:nvSpPr>
      <dsp:spPr>
        <a:xfrm rot="5400000">
          <a:off x="-160198" y="3112524"/>
          <a:ext cx="1067990" cy="747593"/>
        </a:xfrm>
        <a:prstGeom prst="chevron">
          <a:avLst/>
        </a:prstGeom>
        <a:solidFill>
          <a:srgbClr val="E3061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800" b="0" kern="1200" dirty="0" smtClean="0"/>
            <a:t>Bedrijfsbezoek</a:t>
          </a:r>
          <a:endParaRPr lang="nl-BE" sz="800" b="0" kern="1200" dirty="0"/>
        </a:p>
      </dsp:txBody>
      <dsp:txXfrm rot="-5400000">
        <a:off x="1" y="3326123"/>
        <a:ext cx="747593" cy="320397"/>
      </dsp:txXfrm>
    </dsp:sp>
    <dsp:sp modelId="{A5771256-FF6E-42BD-8C2A-9321587B59C2}">
      <dsp:nvSpPr>
        <dsp:cNvPr id="0" name=""/>
        <dsp:cNvSpPr/>
      </dsp:nvSpPr>
      <dsp:spPr>
        <a:xfrm rot="5400000">
          <a:off x="3781313" y="-252904"/>
          <a:ext cx="1151931" cy="7274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Voorstelling </a:t>
          </a:r>
          <a:endParaRPr lang="nl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Rondleiding</a:t>
          </a:r>
          <a:endParaRPr lang="nl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Kennismakingsgesprek </a:t>
          </a:r>
          <a:endParaRPr lang="nl-BE" sz="1400" kern="1200" dirty="0"/>
        </a:p>
      </dsp:txBody>
      <dsp:txXfrm rot="-5400000">
        <a:off x="720097" y="2864545"/>
        <a:ext cx="7218132" cy="1039465"/>
      </dsp:txXfrm>
    </dsp:sp>
    <dsp:sp modelId="{67C528BE-43E0-490B-9B2D-73D62123C986}">
      <dsp:nvSpPr>
        <dsp:cNvPr id="0" name=""/>
        <dsp:cNvSpPr/>
      </dsp:nvSpPr>
      <dsp:spPr>
        <a:xfrm rot="5400000">
          <a:off x="-160198" y="4226963"/>
          <a:ext cx="1067990" cy="747593"/>
        </a:xfrm>
        <a:prstGeom prst="chevron">
          <a:avLst/>
        </a:prstGeom>
        <a:solidFill>
          <a:srgbClr val="E3061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800" b="0" kern="1200" dirty="0" smtClean="0"/>
            <a:t>Evaluatie</a:t>
          </a:r>
          <a:r>
            <a:rPr lang="nl-BE" sz="800" kern="1200" dirty="0" smtClean="0"/>
            <a:t> </a:t>
          </a:r>
          <a:endParaRPr lang="nl-BE" sz="800" kern="1200" dirty="0"/>
        </a:p>
      </dsp:txBody>
      <dsp:txXfrm rot="-5400000">
        <a:off x="1" y="4440562"/>
        <a:ext cx="747593" cy="320397"/>
      </dsp:txXfrm>
    </dsp:sp>
    <dsp:sp modelId="{508F2CDB-598D-453D-AA87-72349B587EDC}">
      <dsp:nvSpPr>
        <dsp:cNvPr id="0" name=""/>
        <dsp:cNvSpPr/>
      </dsp:nvSpPr>
      <dsp:spPr>
        <a:xfrm rot="5400000">
          <a:off x="4083804" y="814374"/>
          <a:ext cx="601942" cy="72743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400" kern="1200" dirty="0" smtClean="0"/>
            <a:t>Bespreking in werkgroep</a:t>
          </a:r>
          <a:endParaRPr lang="nl-BE" sz="1400" kern="1200" dirty="0"/>
        </a:p>
      </dsp:txBody>
      <dsp:txXfrm rot="-5400000">
        <a:off x="747593" y="4179969"/>
        <a:ext cx="7244981" cy="543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C8E42-3FA4-484A-8179-1A0D85254E5F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64247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430" y="476672"/>
            <a:ext cx="7931224" cy="436910"/>
          </a:xfrm>
        </p:spPr>
        <p:txBody>
          <a:bodyPr/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9303" y="1196752"/>
            <a:ext cx="7661129" cy="492941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7596188" y="6578600"/>
            <a:ext cx="1450975" cy="279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03648" y="6525343"/>
            <a:ext cx="5978227" cy="216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 dirty="0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7596188" y="6245225"/>
            <a:ext cx="1450975" cy="279400"/>
          </a:xfrm>
        </p:spPr>
        <p:txBody>
          <a:bodyPr/>
          <a:lstStyle>
            <a:lvl1pPr>
              <a:defRPr/>
            </a:lvl1pPr>
          </a:lstStyle>
          <a:p>
            <a:fld id="{DC42D300-8B37-4B34-861E-25D1AA798AD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16838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3728" y="794142"/>
            <a:ext cx="6563072" cy="436910"/>
          </a:xfrm>
        </p:spPr>
        <p:txBody>
          <a:bodyPr/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9303" y="1431630"/>
            <a:ext cx="7661129" cy="5256584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-725488" y="6578600"/>
            <a:ext cx="1450975" cy="279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-828600" y="6245225"/>
            <a:ext cx="1450975" cy="279400"/>
          </a:xfrm>
        </p:spPr>
        <p:txBody>
          <a:bodyPr/>
          <a:lstStyle>
            <a:lvl1pPr>
              <a:defRPr/>
            </a:lvl1pPr>
          </a:lstStyle>
          <a:p>
            <a:fld id="{70BD6249-B196-49B8-955E-9C635D6ED6C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927248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2D300-8B37-4B34-861E-25D1AA798AD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98337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FC3BD-0341-4AFB-BE40-567593C1ECF7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6958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CBF1-9D75-4024-824A-6434222E06FE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10007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47B28-AC73-405E-B3ED-D8BE802D7D8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3987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dirty="0" smtClean="0"/>
              <a:t>Klik om de opmaakprofielen van de </a:t>
            </a:r>
            <a:r>
              <a:rPr lang="nl-NL" altLang="nl-BE" dirty="0" err="1" smtClean="0"/>
              <a:t>modeltekst</a:t>
            </a:r>
            <a:r>
              <a:rPr lang="nl-NL" altLang="nl-BE" dirty="0" smtClean="0"/>
              <a:t> te bewerken</a:t>
            </a:r>
          </a:p>
          <a:p>
            <a:pPr lvl="1"/>
            <a:r>
              <a:rPr lang="nl-NL" altLang="nl-BE" dirty="0" smtClean="0"/>
              <a:t>Tweede niveau</a:t>
            </a:r>
          </a:p>
          <a:p>
            <a:pPr lvl="2"/>
            <a:r>
              <a:rPr lang="nl-NL" altLang="nl-BE" dirty="0" smtClean="0"/>
              <a:t>Derde niveau</a:t>
            </a:r>
          </a:p>
          <a:p>
            <a:pPr lvl="3"/>
            <a:r>
              <a:rPr lang="nl-NL" altLang="nl-BE" dirty="0" smtClean="0"/>
              <a:t>Vierde niveau</a:t>
            </a:r>
          </a:p>
          <a:p>
            <a:pPr lvl="4"/>
            <a:r>
              <a:rPr lang="nl-NL" altLang="nl-BE" dirty="0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96188" y="6578600"/>
            <a:ext cx="14509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nl-NL" alt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648" y="6525343"/>
            <a:ext cx="5978227" cy="21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endParaRPr lang="nl-NL" altLang="nl-B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5225"/>
            <a:ext cx="14509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00000"/>
                </a:solidFill>
                <a:latin typeface="Georgia" pitchFamily="18" charset="0"/>
              </a:defRPr>
            </a:lvl1pPr>
          </a:lstStyle>
          <a:p>
            <a:fld id="{F3E80015-D1F0-4818-8452-FA4D2EB27554}" type="slidenum">
              <a:rPr lang="nl-NL" altLang="nl-BE"/>
              <a:pPr/>
              <a:t>‹nr.›</a:t>
            </a:fld>
            <a:endParaRPr lang="nl-NL" alt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Verdana" pitchFamily="34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Tx/>
        <a:buNone/>
        <a:defRPr sz="2000" b="0">
          <a:solidFill>
            <a:schemeClr val="accent4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Char char="•"/>
        <a:defRPr b="0">
          <a:solidFill>
            <a:srgbClr val="1C1C1C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Char char="•"/>
        <a:defRPr sz="17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Char char="•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Char char="•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Char char="•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Char char="•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Char char="•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werk@lier.be" TargetMode="External"/><Relationship Id="rId2" Type="http://schemas.openxmlformats.org/officeDocument/2006/relationships/hyperlink" Target="mailto:yente.vanoosterwyck@lier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urt.vereycken@lier.b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564904"/>
            <a:ext cx="7772400" cy="1470025"/>
          </a:xfrm>
        </p:spPr>
        <p:txBody>
          <a:bodyPr/>
          <a:lstStyle/>
          <a:p>
            <a:r>
              <a:rPr lang="nl-BE" altLang="nl-BE" sz="10000" dirty="0" err="1" smtClean="0">
                <a:solidFill>
                  <a:srgbClr val="E30613"/>
                </a:solidFill>
              </a:rPr>
              <a:t>LierWerkt</a:t>
            </a:r>
            <a:r>
              <a:rPr lang="nl-BE" altLang="nl-BE" sz="10000" dirty="0" smtClean="0">
                <a:solidFill>
                  <a:srgbClr val="E30613"/>
                </a:solidFill>
              </a:rPr>
              <a:t>!</a:t>
            </a:r>
            <a:endParaRPr lang="nl-BE" altLang="nl-BE" sz="10000" dirty="0">
              <a:solidFill>
                <a:srgbClr val="E306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5465"/>
            <a:ext cx="3816424" cy="2544283"/>
          </a:xfr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0" y="3573016"/>
            <a:ext cx="3528392" cy="235226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32" y="3459748"/>
            <a:ext cx="3864879" cy="257658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33" y="884701"/>
            <a:ext cx="3600400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31224" cy="436910"/>
          </a:xfrm>
        </p:spPr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Bedrijfsbezoek</a:t>
            </a:r>
            <a:endParaRPr lang="nl-BE" u="sng" dirty="0">
              <a:solidFill>
                <a:srgbClr val="E30613"/>
              </a:solidFill>
            </a:endParaRP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060053"/>
              </p:ext>
            </p:extLst>
          </p:nvPr>
        </p:nvGraphicFramePr>
        <p:xfrm>
          <a:off x="755576" y="764704"/>
          <a:ext cx="8021959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6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9303" y="476672"/>
            <a:ext cx="7931224" cy="436910"/>
          </a:xfrm>
        </p:spPr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UTB</a:t>
            </a:r>
            <a:endParaRPr lang="nl-BE" u="sng" dirty="0">
              <a:solidFill>
                <a:srgbClr val="E30613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18" y="1093648"/>
            <a:ext cx="3169155" cy="237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93648"/>
            <a:ext cx="3658818" cy="488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18" y="3645116"/>
            <a:ext cx="3169155" cy="237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98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Primato</a:t>
            </a:r>
            <a:endParaRPr lang="nl-BE" u="sng" dirty="0">
              <a:solidFill>
                <a:srgbClr val="E3061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4" y="1196752"/>
            <a:ext cx="2813895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00808"/>
            <a:ext cx="5122127" cy="3407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7" y="3789040"/>
            <a:ext cx="2825968" cy="188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3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err="1" smtClean="0">
                <a:solidFill>
                  <a:srgbClr val="E30613"/>
                </a:solidFill>
              </a:rPr>
              <a:t>Gudrun</a:t>
            </a:r>
            <a:endParaRPr lang="nl-BE" u="sng" dirty="0">
              <a:solidFill>
                <a:srgbClr val="E30613"/>
              </a:solidFill>
            </a:endParaRPr>
          </a:p>
        </p:txBody>
      </p:sp>
      <p:pic>
        <p:nvPicPr>
          <p:cNvPr id="4" name="20221202_gudrun_lier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430" y="1196752"/>
            <a:ext cx="7661275" cy="4310062"/>
          </a:xfrm>
        </p:spPr>
      </p:pic>
    </p:spTree>
    <p:extLst>
      <p:ext uri="{BB962C8B-B14F-4D97-AF65-F5344CB8AC3E}">
        <p14:creationId xmlns:p14="http://schemas.microsoft.com/office/powerpoint/2010/main" val="14019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Resultaten</a:t>
            </a:r>
            <a:endParaRPr lang="nl-BE" u="sng" dirty="0">
              <a:solidFill>
                <a:srgbClr val="E30613"/>
              </a:solidFill>
            </a:endParaRPr>
          </a:p>
        </p:txBody>
      </p:sp>
      <p:graphicFrame>
        <p:nvGraphicFramePr>
          <p:cNvPr id="28" name="Tijdelijke aanduiding voor inhoud 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014364"/>
              </p:ext>
            </p:extLst>
          </p:nvPr>
        </p:nvGraphicFramePr>
        <p:xfrm>
          <a:off x="774430" y="1196752"/>
          <a:ext cx="7661275" cy="492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37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Toekomstplannen</a:t>
            </a:r>
            <a:endParaRPr lang="nl-BE" u="sng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584" y="1196752"/>
            <a:ext cx="7661129" cy="4929411"/>
          </a:xfrm>
        </p:spPr>
        <p:txBody>
          <a:bodyPr/>
          <a:lstStyle/>
          <a:p>
            <a:r>
              <a:rPr lang="nl-BE" sz="1400" b="1" dirty="0" smtClean="0">
                <a:sym typeface="Wingdings" panose="05000000000000000000" pitchFamily="2" charset="2"/>
              </a:rPr>
              <a:t>1. Bedrijfsbezoek Ergon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Polyvalent betonarbeiders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>
                <a:sym typeface="Wingdings" panose="05000000000000000000" pitchFamily="2" charset="2"/>
              </a:rPr>
              <a:t>E</a:t>
            </a:r>
            <a:r>
              <a:rPr lang="nl-BE" sz="1200" i="1" dirty="0" smtClean="0">
                <a:sym typeface="Wingdings" panose="05000000000000000000" pitchFamily="2" charset="2"/>
              </a:rPr>
              <a:t>igen opleidingscentrum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nl-BE" sz="1200" i="1" dirty="0">
              <a:sym typeface="Wingdings" panose="05000000000000000000" pitchFamily="2" charset="2"/>
            </a:endParaRPr>
          </a:p>
          <a:p>
            <a:r>
              <a:rPr lang="nl-BE" sz="1400" b="1" dirty="0" smtClean="0">
                <a:sym typeface="Wingdings" panose="05000000000000000000" pitchFamily="2" charset="2"/>
              </a:rPr>
              <a:t>2</a:t>
            </a:r>
            <a:r>
              <a:rPr lang="nl-BE" sz="1400" b="1" dirty="0" smtClean="0">
                <a:sym typeface="Wingdings" panose="05000000000000000000" pitchFamily="2" charset="2"/>
              </a:rPr>
              <a:t>. Combotrajecten opleiding + tewerkstelling</a:t>
            </a:r>
            <a:endParaRPr lang="nl-BE" sz="1400" b="1" dirty="0" smtClean="0">
              <a:sym typeface="Wingdings" panose="05000000000000000000" pitchFamily="2" charset="2"/>
            </a:endParaRPr>
          </a:p>
          <a:p>
            <a:r>
              <a:rPr lang="nl-BE" sz="1400" dirty="0" smtClean="0">
                <a:sym typeface="Wingdings" panose="05000000000000000000" pitchFamily="2" charset="2"/>
              </a:rPr>
              <a:t>Voorbeeld:</a:t>
            </a:r>
          </a:p>
          <a:p>
            <a:r>
              <a:rPr lang="nl-BE" sz="1400" dirty="0" err="1" smtClean="0">
                <a:sym typeface="Wingdings" panose="05000000000000000000" pitchFamily="2" charset="2"/>
              </a:rPr>
              <a:t>Buyse</a:t>
            </a:r>
            <a:r>
              <a:rPr lang="nl-BE" sz="1400" dirty="0" smtClean="0">
                <a:sym typeface="Wingdings" panose="05000000000000000000" pitchFamily="2" charset="2"/>
              </a:rPr>
              <a:t> – Metal Works Group</a:t>
            </a:r>
          </a:p>
          <a:p>
            <a:r>
              <a:rPr lang="nl-BE" sz="14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nl-BE" sz="1400" dirty="0" smtClean="0">
                <a:sym typeface="Wingdings" panose="05000000000000000000" pitchFamily="2" charset="2"/>
              </a:rPr>
              <a:t> </a:t>
            </a:r>
            <a:r>
              <a:rPr lang="nl-BE" sz="1200" i="1" dirty="0" smtClean="0">
                <a:sym typeface="Wingdings" panose="05000000000000000000" pitchFamily="2" charset="2"/>
              </a:rPr>
              <a:t>CNC frezen en CNC draaien (knelpuntberoep)</a:t>
            </a:r>
          </a:p>
          <a:p>
            <a:r>
              <a:rPr lang="nl-BE" sz="1400" dirty="0" smtClean="0">
                <a:sym typeface="Wingdings" panose="05000000000000000000" pitchFamily="2" charset="2"/>
              </a:rPr>
              <a:t>+ VDAB </a:t>
            </a:r>
          </a:p>
          <a:p>
            <a:r>
              <a:rPr lang="nl-BE" sz="14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nl-BE" sz="1400" dirty="0" smtClean="0">
                <a:sym typeface="Wingdings" panose="05000000000000000000" pitchFamily="2" charset="2"/>
              </a:rPr>
              <a:t> </a:t>
            </a:r>
            <a:r>
              <a:rPr lang="nl-BE" sz="1200" i="1" dirty="0" smtClean="0">
                <a:sym typeface="Wingdings" panose="05000000000000000000" pitchFamily="2" charset="2"/>
              </a:rPr>
              <a:t>Opleiding ‘insteller-bediener CNC werktuigmachines’</a:t>
            </a:r>
          </a:p>
          <a:p>
            <a:r>
              <a:rPr lang="nl-BE" sz="1400" b="1" dirty="0" smtClean="0">
                <a:sym typeface="Wingdings" panose="05000000000000000000" pitchFamily="2" charset="2"/>
              </a:rPr>
              <a:t> Traject:</a:t>
            </a:r>
            <a:r>
              <a:rPr lang="nl-BE" sz="1400" dirty="0" smtClean="0">
                <a:sym typeface="Wingdings" panose="05000000000000000000" pitchFamily="2" charset="2"/>
              </a:rPr>
              <a:t> </a:t>
            </a:r>
            <a:r>
              <a:rPr lang="nl-BE" sz="1400" b="1" dirty="0" smtClean="0">
                <a:sym typeface="Wingdings" panose="05000000000000000000" pitchFamily="2" charset="2"/>
              </a:rPr>
              <a:t>Bedrijfsbezoek + opleiding + stage  Job</a:t>
            </a:r>
            <a:endParaRPr lang="nl-BE" sz="1400" b="1" dirty="0">
              <a:sym typeface="Wingdings" panose="05000000000000000000" pitchFamily="2" charset="2"/>
            </a:endParaRPr>
          </a:p>
          <a:p>
            <a:endParaRPr lang="nl-BE" sz="1400" b="1" dirty="0" smtClean="0">
              <a:sym typeface="Wingdings" panose="05000000000000000000" pitchFamily="2" charset="2"/>
            </a:endParaRPr>
          </a:p>
          <a:p>
            <a:r>
              <a:rPr lang="nl-BE" sz="1400" b="1" dirty="0" smtClean="0">
                <a:sym typeface="Wingdings" panose="05000000000000000000" pitchFamily="2" charset="2"/>
              </a:rPr>
              <a:t>3. Netwerken versterken &amp; samenwerkingen stimuleren</a:t>
            </a:r>
          </a:p>
          <a:p>
            <a:r>
              <a:rPr lang="nl-BE" sz="1400" b="1" dirty="0" smtClean="0">
                <a:sym typeface="Wingdings" panose="05000000000000000000" pitchFamily="2" charset="2"/>
              </a:rPr>
              <a:t> </a:t>
            </a:r>
            <a:r>
              <a:rPr lang="nl-BE" sz="1200" i="1" dirty="0" smtClean="0">
                <a:sym typeface="Wingdings" panose="05000000000000000000" pitchFamily="2" charset="2"/>
              </a:rPr>
              <a:t>Kennismaking met organisaties/initiatieven</a:t>
            </a:r>
          </a:p>
          <a:p>
            <a:r>
              <a:rPr lang="nl-BE" sz="1200" i="1" dirty="0">
                <a:sym typeface="Wingdings" panose="05000000000000000000" pitchFamily="2" charset="2"/>
              </a:rPr>
              <a:t>B</a:t>
            </a:r>
            <a:r>
              <a:rPr lang="nl-BE" sz="1200" i="1" dirty="0" smtClean="0">
                <a:sym typeface="Wingdings" panose="05000000000000000000" pitchFamily="2" charset="2"/>
              </a:rPr>
              <a:t>v. Werkmmaat: komt samenwerking tussen sociale economie en bouwsector voorstellen</a:t>
            </a:r>
          </a:p>
          <a:p>
            <a:endParaRPr lang="nl-BE" sz="1400" dirty="0" smtClean="0">
              <a:sym typeface="Wingdings" panose="05000000000000000000" pitchFamily="2" charset="2"/>
            </a:endParaRPr>
          </a:p>
          <a:p>
            <a:endParaRPr lang="nl-BE" sz="16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365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Contact</a:t>
            </a:r>
            <a:endParaRPr lang="nl-BE" u="sng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430" y="1484784"/>
            <a:ext cx="7830018" cy="2664296"/>
          </a:xfrm>
        </p:spPr>
        <p:txBody>
          <a:bodyPr/>
          <a:lstStyle/>
          <a:p>
            <a:r>
              <a:rPr lang="nl-BE" sz="1400" dirty="0"/>
              <a:t>Yente Van </a:t>
            </a:r>
            <a:r>
              <a:rPr lang="nl-BE" sz="1400" dirty="0" smtClean="0"/>
              <a:t>Oosterwyck</a:t>
            </a:r>
          </a:p>
          <a:p>
            <a:r>
              <a:rPr lang="nl-BE" sz="1400" dirty="0" smtClean="0"/>
              <a:t>Projectwerker</a:t>
            </a:r>
          </a:p>
          <a:p>
            <a:r>
              <a:rPr lang="nl-BE" sz="1400" dirty="0" smtClean="0"/>
              <a:t>Email</a:t>
            </a:r>
            <a:r>
              <a:rPr lang="nl-BE" sz="1400" dirty="0"/>
              <a:t>: </a:t>
            </a:r>
            <a:r>
              <a:rPr lang="nl-BE" sz="1400" dirty="0">
                <a:hlinkClick r:id="rId2"/>
              </a:rPr>
              <a:t>yente.vanoosterwyck@lier.be</a:t>
            </a:r>
            <a:r>
              <a:rPr lang="nl-BE" sz="1400" dirty="0"/>
              <a:t> / </a:t>
            </a:r>
            <a:r>
              <a:rPr lang="nl-BE" sz="1400" dirty="0">
                <a:hlinkClick r:id="rId3"/>
              </a:rPr>
              <a:t>werk@lier.be</a:t>
            </a:r>
            <a:r>
              <a:rPr lang="nl-BE" sz="1400" dirty="0"/>
              <a:t> </a:t>
            </a:r>
          </a:p>
          <a:p>
            <a:r>
              <a:rPr lang="nl-BE" sz="1400" dirty="0"/>
              <a:t>Telefoon: 03 491 67 78</a:t>
            </a:r>
          </a:p>
          <a:p>
            <a:endParaRPr lang="nl-BE" sz="1400" dirty="0"/>
          </a:p>
          <a:p>
            <a:endParaRPr lang="nl-BE" sz="1400" dirty="0"/>
          </a:p>
          <a:p>
            <a:r>
              <a:rPr lang="nl-BE" sz="1400" dirty="0"/>
              <a:t>Kurt Vereycken </a:t>
            </a:r>
            <a:endParaRPr lang="nl-BE" sz="1400" dirty="0" smtClean="0"/>
          </a:p>
          <a:p>
            <a:r>
              <a:rPr lang="nl-BE" sz="1400" dirty="0" smtClean="0"/>
              <a:t>Consulent </a:t>
            </a:r>
            <a:r>
              <a:rPr lang="nl-BE" sz="1400" dirty="0"/>
              <a:t>werk &amp; lokale sociale economie</a:t>
            </a:r>
          </a:p>
          <a:p>
            <a:r>
              <a:rPr lang="nl-BE" sz="1400" dirty="0" smtClean="0"/>
              <a:t>Email</a:t>
            </a:r>
            <a:r>
              <a:rPr lang="nl-BE" sz="1400" dirty="0"/>
              <a:t>: </a:t>
            </a:r>
            <a:r>
              <a:rPr lang="nl-BE" sz="1400" dirty="0">
                <a:hlinkClick r:id="rId4"/>
              </a:rPr>
              <a:t>kurt.vereycken@lier.be</a:t>
            </a:r>
            <a:r>
              <a:rPr lang="nl-BE" sz="1400" dirty="0"/>
              <a:t> / </a:t>
            </a:r>
            <a:r>
              <a:rPr lang="nl-BE" sz="1400" dirty="0">
                <a:hlinkClick r:id="rId3"/>
              </a:rPr>
              <a:t>werk@lier.be</a:t>
            </a:r>
            <a:r>
              <a:rPr lang="nl-BE" sz="1400" dirty="0"/>
              <a:t> </a:t>
            </a:r>
          </a:p>
          <a:p>
            <a:r>
              <a:rPr lang="nl-BE" sz="1400" dirty="0"/>
              <a:t>Telefoon: 03 491 67 67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6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692696"/>
            <a:ext cx="7661129" cy="5184576"/>
          </a:xfrm>
        </p:spPr>
        <p:txBody>
          <a:bodyPr/>
          <a:lstStyle/>
          <a:p>
            <a:r>
              <a:rPr lang="nl-BE" sz="1400" b="1" dirty="0" smtClean="0">
                <a:sym typeface="Wingdings" panose="05000000000000000000" pitchFamily="2" charset="2"/>
              </a:rPr>
              <a:t>Doelgroep</a:t>
            </a:r>
          </a:p>
          <a:p>
            <a:r>
              <a:rPr lang="nl-BE" sz="1400" dirty="0" smtClean="0">
                <a:sym typeface="Wingdings" panose="05000000000000000000" pitchFamily="2" charset="2"/>
              </a:rPr>
              <a:t>Mensen uit kansengroepen met betrekking tot de arbeidsmarkt,</a:t>
            </a:r>
          </a:p>
          <a:p>
            <a:r>
              <a:rPr lang="nl-BE" sz="1200" i="1" dirty="0" err="1"/>
              <a:t>sp</a:t>
            </a:r>
            <a:r>
              <a:rPr lang="nl-BE" sz="1200" i="1" dirty="0"/>
              <a:t>. Laag- en niet-geschoolden, mensen met een arbeidsbeperking, mensen met een migratieachtergrond, vijftigplussers, mensen in (kans)armoede en langdurig werklozen (langer dan 1 jaar werkloos).</a:t>
            </a:r>
            <a:endParaRPr lang="nl-BE" sz="1200" dirty="0" smtClean="0">
              <a:sym typeface="Wingdings" panose="05000000000000000000" pitchFamily="2" charset="2"/>
            </a:endParaRPr>
          </a:p>
          <a:p>
            <a:endParaRPr lang="nl-BE" sz="1400" dirty="0" smtClean="0">
              <a:sym typeface="Wingdings" panose="05000000000000000000" pitchFamily="2" charset="2"/>
            </a:endParaRPr>
          </a:p>
          <a:p>
            <a:r>
              <a:rPr lang="nl-BE" sz="1400" b="1" dirty="0" smtClean="0">
                <a:sym typeface="Wingdings" panose="05000000000000000000" pitchFamily="2" charset="2"/>
              </a:rPr>
              <a:t>Drempels voor werkzoekenden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Taal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Binnen klassieke arbeidsbemiddeling als ongekwalificeerd </a:t>
            </a:r>
            <a:r>
              <a:rPr lang="nl-BE" sz="1400" dirty="0" smtClean="0">
                <a:sym typeface="Wingdings" panose="05000000000000000000" pitchFamily="2" charset="2"/>
              </a:rPr>
              <a:t>beschouwd</a:t>
            </a:r>
            <a:endParaRPr lang="nl-BE" sz="1200" i="1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Beperkte kennis arbeidsmarkt/jobinhoud</a:t>
            </a:r>
            <a:endParaRPr lang="nl-BE" sz="1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Gebrek aan (realistisch) jobdoelwit</a:t>
            </a:r>
            <a:endParaRPr lang="nl-BE" sz="1400" dirty="0">
              <a:sym typeface="Wingdings" panose="05000000000000000000" pitchFamily="2" charset="2"/>
            </a:endParaRPr>
          </a:p>
          <a:p>
            <a:endParaRPr lang="nl-BE" sz="1600" i="1" dirty="0" smtClean="0">
              <a:sym typeface="Wingdings" panose="05000000000000000000" pitchFamily="2" charset="2"/>
            </a:endParaRPr>
          </a:p>
          <a:p>
            <a:r>
              <a:rPr lang="nl-BE" sz="1400" b="1" dirty="0">
                <a:sym typeface="Wingdings" panose="05000000000000000000" pitchFamily="2" charset="2"/>
              </a:rPr>
              <a:t>Drempels voor </a:t>
            </a:r>
            <a:r>
              <a:rPr lang="nl-BE" sz="1400" b="1" dirty="0" smtClean="0">
                <a:sym typeface="Wingdings" panose="05000000000000000000" pitchFamily="2" charset="2"/>
              </a:rPr>
              <a:t>werkgevers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Angst voor het onbekende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Onbekend ondersteuningsaanbod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Inclusief werken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Grote (tijds)investering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Beperkte uitkomst op korte termijn t.o.v. lange termijn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1 gemotiveerde trekker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Onderdeel missie &amp; visie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nl-BE" sz="12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>
              <a:sym typeface="Wingdings" panose="05000000000000000000" pitchFamily="2" charset="2"/>
            </a:endParaRPr>
          </a:p>
          <a:p>
            <a:endParaRPr lang="nl-BE" sz="1400" i="1" dirty="0" smtClean="0">
              <a:sym typeface="Wingdings" panose="05000000000000000000" pitchFamily="2" charset="2"/>
            </a:endParaRPr>
          </a:p>
          <a:p>
            <a:endParaRPr lang="nl-BE" sz="1600" i="1" dirty="0">
              <a:sym typeface="Wingdings" panose="05000000000000000000" pitchFamily="2" charset="2"/>
            </a:endParaRPr>
          </a:p>
          <a:p>
            <a:endParaRPr lang="nl-BE" sz="1600" i="1" dirty="0">
              <a:sym typeface="Wingdings" panose="05000000000000000000" pitchFamily="2" charset="2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31224" cy="436910"/>
          </a:xfrm>
        </p:spPr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Ontstaan</a:t>
            </a:r>
            <a:endParaRPr lang="nl-BE" u="sng" dirty="0">
              <a:solidFill>
                <a:srgbClr val="E306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052736"/>
            <a:ext cx="7589121" cy="41764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Tewerkstelling is een prioriteit binnen het beleidsakkoord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Mensen zelfstandig en zelfredzaam maken</a:t>
            </a:r>
          </a:p>
          <a:p>
            <a:endParaRPr lang="nl-BE" sz="14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Samenwerkingsovereenkomst </a:t>
            </a:r>
            <a:r>
              <a:rPr lang="nl-BE" sz="1400" dirty="0">
                <a:sym typeface="Wingdings" panose="05000000000000000000" pitchFamily="2" charset="2"/>
              </a:rPr>
              <a:t>stad &amp; OCMW Lier en VDAB:</a:t>
            </a:r>
          </a:p>
          <a:p>
            <a:r>
              <a:rPr lang="nl-BE" sz="1200" i="1" dirty="0">
                <a:sym typeface="Wingdings" panose="05000000000000000000" pitchFamily="2" charset="2"/>
              </a:rPr>
              <a:t>Actie initiatieven nemen om werkzoekenden uit kansengroepen te activeren.</a:t>
            </a:r>
          </a:p>
          <a:p>
            <a:endParaRPr lang="nl-BE" sz="1400" i="1" dirty="0">
              <a:sym typeface="Wingdings" panose="05000000000000000000" pitchFamily="2" charset="2"/>
            </a:endParaRPr>
          </a:p>
          <a:p>
            <a:r>
              <a:rPr lang="nl-BE" sz="1400" dirty="0" smtClean="0">
                <a:sym typeface="Wingdings" panose="05000000000000000000" pitchFamily="2" charset="2"/>
              </a:rPr>
              <a:t>Verleden: jobbeurzen</a:t>
            </a:r>
            <a:r>
              <a:rPr lang="nl-BE" sz="1400" i="1" dirty="0" smtClean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Weinig succes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Idee bedrijfsbezoeken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nl-BE" sz="1400" i="1" dirty="0">
              <a:sym typeface="Wingdings" panose="05000000000000000000" pitchFamily="2" charset="2"/>
            </a:endParaRPr>
          </a:p>
          <a:p>
            <a:r>
              <a:rPr lang="nl-BE" sz="1400" b="1" dirty="0" smtClean="0">
                <a:sym typeface="Wingdings" panose="05000000000000000000" pitchFamily="2" charset="2"/>
              </a:rPr>
              <a:t>Netwerkmoment</a:t>
            </a:r>
            <a:r>
              <a:rPr lang="nl-BE" sz="1400" dirty="0" smtClean="0">
                <a:sym typeface="Wingdings" panose="05000000000000000000" pitchFamily="2" charset="2"/>
              </a:rPr>
              <a:t> voor werkgevers en sociale partners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Hoe staan bedrijven hier tegenover?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Welke bedrijven staan hiervoor open?</a:t>
            </a:r>
          </a:p>
          <a:p>
            <a:endParaRPr lang="nl-BE" sz="1400" i="1" dirty="0" smtClean="0">
              <a:sym typeface="Wingdings" panose="05000000000000000000" pitchFamily="2" charset="2"/>
            </a:endParaRPr>
          </a:p>
          <a:p>
            <a:r>
              <a:rPr lang="nl-BE" sz="1400" i="1" dirty="0" smtClean="0">
                <a:sym typeface="Wingdings" panose="05000000000000000000" pitchFamily="2" charset="2"/>
              </a:rPr>
              <a:t> </a:t>
            </a:r>
            <a:r>
              <a:rPr lang="nl-BE" sz="1400" b="1" dirty="0" smtClean="0">
                <a:sym typeface="Wingdings" panose="05000000000000000000" pitchFamily="2" charset="2"/>
              </a:rPr>
              <a:t>3 juni 2022: eerste bedrijfsbezoek bij UTB</a:t>
            </a:r>
            <a:endParaRPr lang="nl-BE" sz="1400" b="1" dirty="0">
              <a:sym typeface="Wingdings" panose="05000000000000000000" pitchFamily="2" charset="2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31224" cy="436910"/>
          </a:xfrm>
        </p:spPr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Ontstaan</a:t>
            </a:r>
            <a:endParaRPr lang="nl-BE" u="sng" dirty="0">
              <a:solidFill>
                <a:srgbClr val="E306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Doel</a:t>
            </a:r>
            <a:endParaRPr lang="nl-BE" u="sng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430" y="1268760"/>
            <a:ext cx="8262066" cy="3816424"/>
          </a:xfrm>
        </p:spPr>
        <p:txBody>
          <a:bodyPr/>
          <a:lstStyle/>
          <a:p>
            <a:r>
              <a:rPr lang="nl-BE" sz="1400" dirty="0" smtClean="0"/>
              <a:t>= Kansen op tewerkstelling creëren en </a:t>
            </a:r>
            <a:r>
              <a:rPr lang="nl-BE" sz="1400" dirty="0" smtClean="0">
                <a:solidFill>
                  <a:srgbClr val="FF0000"/>
                </a:solidFill>
              </a:rPr>
              <a:t>drempels</a:t>
            </a:r>
            <a:r>
              <a:rPr lang="nl-BE" sz="1400" dirty="0" smtClean="0"/>
              <a:t> richting arbeidsmarkt verkleinen.</a:t>
            </a:r>
          </a:p>
          <a:p>
            <a:endParaRPr lang="nl-BE" sz="1400" dirty="0"/>
          </a:p>
          <a:p>
            <a:r>
              <a:rPr lang="nl-BE" sz="1400" b="1" dirty="0" smtClean="0">
                <a:sym typeface="Wingdings" panose="05000000000000000000" pitchFamily="2" charset="2"/>
              </a:rPr>
              <a:t>Voordelen voor werkzoekenden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Werkvloer leren </a:t>
            </a:r>
            <a:r>
              <a:rPr lang="nl-BE" sz="1400" dirty="0" smtClean="0">
                <a:sym typeface="Wingdings" panose="05000000000000000000" pitchFamily="2" charset="2"/>
              </a:rPr>
              <a:t>kennen  </a:t>
            </a:r>
            <a:r>
              <a:rPr lang="nl-B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Beperkte kennis jobinhoud</a:t>
            </a:r>
            <a:endParaRPr lang="nl-BE" sz="12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>
                <a:sym typeface="Wingdings" panose="05000000000000000000" pitchFamily="2" charset="2"/>
              </a:rPr>
              <a:t>Inzicht verwerven in nodige </a:t>
            </a:r>
            <a:r>
              <a:rPr lang="nl-BE" sz="1400" dirty="0" smtClean="0">
                <a:sym typeface="Wingdings" panose="05000000000000000000" pitchFamily="2" charset="2"/>
              </a:rPr>
              <a:t>jobcompetenties  </a:t>
            </a:r>
            <a:r>
              <a:rPr lang="nl-B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Beperkte kennis jobinhoud + realistisch jobdoelwit</a:t>
            </a:r>
            <a:endParaRPr lang="nl-BE" sz="12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Sollicitatiegesprek </a:t>
            </a:r>
            <a:r>
              <a:rPr lang="nl-BE" sz="1400" dirty="0" smtClean="0"/>
              <a:t>oefenen </a:t>
            </a:r>
            <a:r>
              <a:rPr lang="nl-BE" sz="1400" dirty="0" smtClean="0">
                <a:sym typeface="Wingdings" panose="05000000000000000000" pitchFamily="2" charset="2"/>
              </a:rPr>
              <a:t> </a:t>
            </a:r>
            <a:r>
              <a:rPr lang="nl-B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Taal</a:t>
            </a:r>
            <a:endParaRPr lang="nl-BE" sz="1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Rechtstreekse feedback van de werkgever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Tewerkstelling/opleiding</a:t>
            </a:r>
          </a:p>
          <a:p>
            <a:endParaRPr lang="nl-BE" sz="1400" i="1" dirty="0" smtClean="0"/>
          </a:p>
          <a:p>
            <a:r>
              <a:rPr lang="nl-BE" sz="1400" b="1" dirty="0" smtClean="0"/>
              <a:t>Voordelen voor werkgevers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Kennismaking met </a:t>
            </a:r>
            <a:r>
              <a:rPr lang="nl-BE" sz="1400" dirty="0" smtClean="0"/>
              <a:t>doelgroep </a:t>
            </a:r>
            <a:r>
              <a:rPr lang="nl-BE" sz="1400" dirty="0" smtClean="0">
                <a:sym typeface="Wingdings" panose="05000000000000000000" pitchFamily="2" charset="2"/>
              </a:rPr>
              <a:t> </a:t>
            </a:r>
            <a:r>
              <a:rPr lang="nl-B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Angst voor het onbekende </a:t>
            </a:r>
            <a:endParaRPr lang="nl-BE" sz="1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Kennismaking </a:t>
            </a:r>
            <a:r>
              <a:rPr lang="nl-BE" sz="1400" dirty="0" smtClean="0"/>
              <a:t>met </a:t>
            </a:r>
            <a:r>
              <a:rPr lang="nl-BE" sz="1400" dirty="0" smtClean="0"/>
              <a:t>ondersteuningsaanbod </a:t>
            </a:r>
            <a:r>
              <a:rPr lang="nl-BE" sz="1400" dirty="0" smtClean="0">
                <a:sym typeface="Wingdings" panose="05000000000000000000" pitchFamily="2" charset="2"/>
              </a:rPr>
              <a:t> </a:t>
            </a:r>
            <a:r>
              <a:rPr lang="nl-BE" sz="1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Onbekend ondersteuningsaanbod</a:t>
            </a:r>
            <a:endParaRPr lang="nl-BE" sz="1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/>
              <a:t>Openstaande vacatures invullen</a:t>
            </a:r>
          </a:p>
          <a:p>
            <a:endParaRPr lang="nl-BE" sz="16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1702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Werkgroep</a:t>
            </a:r>
            <a:endParaRPr lang="nl-BE" u="sng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Stad &amp; OCMW 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VDAB – Jobatelier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Lier4Business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err="1" smtClean="0"/>
              <a:t>Voka</a:t>
            </a:r>
            <a:endParaRPr lang="nl-BE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IGEMO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Mondiale Werken (T3)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MOEF!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GTB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Synkroon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1400" dirty="0"/>
          </a:p>
          <a:p>
            <a:r>
              <a:rPr lang="nl-BE" sz="1400" b="1" dirty="0" smtClean="0"/>
              <a:t>Welke partners missen we nog: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Team ‘Ondernemen’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Communicatie naar handelaars/ondernemers, economische raad</a:t>
            </a:r>
            <a:endParaRPr lang="nl-BE" sz="12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TRAVI (uitzendsector)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Sociale economie</a:t>
            </a:r>
            <a:endParaRPr lang="nl-BE" sz="14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17" y="284806"/>
            <a:ext cx="1179699" cy="5760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85" y="860589"/>
            <a:ext cx="1484620" cy="61270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82" y="3212976"/>
            <a:ext cx="1064398" cy="64807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26" y="3870254"/>
            <a:ext cx="2353104" cy="74890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59" y="4697611"/>
            <a:ext cx="997052" cy="7976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91" y="5495253"/>
            <a:ext cx="2073842" cy="6236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44" y="1479446"/>
            <a:ext cx="896073" cy="8960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74" y="2559401"/>
            <a:ext cx="1972191" cy="65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E30613"/>
                </a:solidFill>
              </a:rPr>
              <a:t>Rolverdeling</a:t>
            </a:r>
            <a:endParaRPr lang="nl-BE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430" y="938239"/>
            <a:ext cx="7661129" cy="4929411"/>
          </a:xfrm>
        </p:spPr>
        <p:txBody>
          <a:bodyPr/>
          <a:lstStyle/>
          <a:p>
            <a:r>
              <a:rPr lang="nl-BE" sz="1400" dirty="0" smtClean="0"/>
              <a:t>Werkgevers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Inbreng kennis uit bedrijfsleven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Netwerk aanspreken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Meerwaarde van project aftoetsen binnen netwerk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 smtClean="0"/>
          </a:p>
          <a:p>
            <a:r>
              <a:rPr lang="nl-BE" sz="1400" dirty="0" smtClean="0"/>
              <a:t>Sociale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Stem van de cliënt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Deelnemers inschrijven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Feedback naar werkgever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 smtClean="0"/>
          </a:p>
          <a:p>
            <a:r>
              <a:rPr lang="nl-BE" sz="1400" dirty="0" smtClean="0"/>
              <a:t>Stad &amp; OCMW Lier – Team Sociaal 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Informeren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Brugfiguur </a:t>
            </a:r>
            <a:endParaRPr lang="nl-BE" sz="12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Faciliteren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Hogere inzet dan anderen bij organiseren van bv. bedrijfsbezoek/netwerkevent</a:t>
            </a:r>
            <a:endParaRPr lang="nl-BE" sz="12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Terugkoppeling naar lokaal beleid</a:t>
            </a:r>
          </a:p>
          <a:p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12300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E30613"/>
                </a:solidFill>
              </a:rPr>
              <a:t>Voordelen / moeilijkheden</a:t>
            </a:r>
            <a:endParaRPr lang="nl-BE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430" y="938239"/>
            <a:ext cx="7661129" cy="4929411"/>
          </a:xfrm>
        </p:spPr>
        <p:txBody>
          <a:bodyPr/>
          <a:lstStyle/>
          <a:p>
            <a:r>
              <a:rPr lang="nl-BE" sz="1400" b="1" dirty="0" smtClean="0"/>
              <a:t>Voordelen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Groot bereik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Werkgevers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Werkzoekenden met verschillende </a:t>
            </a:r>
            <a:r>
              <a:rPr lang="nl-BE" sz="1200" i="1" dirty="0" smtClean="0">
                <a:sym typeface="Wingdings" panose="05000000000000000000" pitchFamily="2" charset="2"/>
              </a:rPr>
              <a:t>problematieken</a:t>
            </a:r>
            <a:endParaRPr lang="nl-BE" sz="1200" i="1" dirty="0" smtClean="0"/>
          </a:p>
          <a:p>
            <a:endParaRPr lang="nl-BE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Oproep makkelijk verspreiden</a:t>
            </a:r>
          </a:p>
          <a:p>
            <a:r>
              <a:rPr lang="nl-BE" sz="1200" i="1" dirty="0" smtClean="0"/>
              <a:t>Bijvoorbeeld: inschrijven bedrijfsbezoek</a:t>
            </a:r>
          </a:p>
          <a:p>
            <a:endParaRPr lang="nl-BE" sz="12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Stimuleert samenwerking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Tussen sociale partners onderling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Tussen sociale partners &amp; werkgevers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nl-BE" sz="12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Input vanuit sociale werkveld &amp; werkgeversveld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BE" sz="1200" i="1" dirty="0" smtClean="0">
                <a:sym typeface="Wingdings" panose="05000000000000000000" pitchFamily="2" charset="2"/>
              </a:rPr>
              <a:t>Verschillende perspectieven</a:t>
            </a:r>
          </a:p>
          <a:p>
            <a:endParaRPr lang="nl-BE" sz="1400" dirty="0" smtClean="0"/>
          </a:p>
          <a:p>
            <a:r>
              <a:rPr lang="nl-BE" sz="1400" b="1" dirty="0" smtClean="0"/>
              <a:t>Moeilijkheden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Werkgroep ≠ intervisiemoment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Vereist geëngageerde 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/>
              <a:t>Doelgroep moet prioriteit blijven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1707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u="sng" dirty="0" smtClean="0">
                <a:solidFill>
                  <a:srgbClr val="E30613"/>
                </a:solidFill>
              </a:rPr>
              <a:t>Netwerkevent</a:t>
            </a:r>
            <a:endParaRPr lang="nl-BE" u="sng" dirty="0">
              <a:solidFill>
                <a:srgbClr val="E3061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430" y="1052736"/>
            <a:ext cx="7661129" cy="4929411"/>
          </a:xfrm>
        </p:spPr>
        <p:txBody>
          <a:bodyPr/>
          <a:lstStyle/>
          <a:p>
            <a:r>
              <a:rPr lang="nl-BE" sz="1400" dirty="0" smtClean="0"/>
              <a:t>2022 &amp; 2023 – Netwerkevent met ontbijt</a:t>
            </a:r>
          </a:p>
          <a:p>
            <a:endParaRPr lang="nl-BE" dirty="0"/>
          </a:p>
          <a:p>
            <a:endParaRPr lang="nl-BE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28748272"/>
              </p:ext>
            </p:extLst>
          </p:nvPr>
        </p:nvGraphicFramePr>
        <p:xfrm>
          <a:off x="1171101" y="1501215"/>
          <a:ext cx="688874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93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86939" y="992682"/>
            <a:ext cx="7661129" cy="4929411"/>
          </a:xfrm>
        </p:spPr>
        <p:txBody>
          <a:bodyPr/>
          <a:lstStyle/>
          <a:p>
            <a:r>
              <a:rPr lang="nl-BE" sz="1400" b="1" dirty="0" smtClean="0"/>
              <a:t>Netwerkevent 2023 - inhoud</a:t>
            </a:r>
          </a:p>
          <a:p>
            <a:endParaRPr lang="nl-BE" sz="1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Presentatie VDAB</a:t>
            </a:r>
          </a:p>
          <a:p>
            <a:r>
              <a:rPr lang="nl-BE" sz="1200" i="1" dirty="0" smtClean="0"/>
              <a:t>Cijfers + tendensen arbeidsmarkt</a:t>
            </a:r>
          </a:p>
          <a:p>
            <a:endParaRPr lang="nl-BE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Bedrijfsbezoeken</a:t>
            </a:r>
          </a:p>
          <a:p>
            <a:endParaRPr lang="nl-BE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Sofagesprek</a:t>
            </a:r>
            <a:endParaRPr lang="nl-BE" sz="1400" u="sng" dirty="0" smtClean="0"/>
          </a:p>
          <a:p>
            <a:r>
              <a:rPr lang="nl-BE" sz="1200" i="1" dirty="0" smtClean="0"/>
              <a:t>UTB deelt ervaring over bedrijfsbezoek</a:t>
            </a:r>
          </a:p>
          <a:p>
            <a:endParaRPr lang="nl-BE" sz="1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1400" dirty="0" smtClean="0"/>
              <a:t>Netwerkmoment met ontbijt</a:t>
            </a:r>
          </a:p>
          <a:p>
            <a:r>
              <a:rPr lang="nl-BE" sz="1200" i="1" dirty="0" smtClean="0"/>
              <a:t>Sociaal restaurant ‘t Hofke</a:t>
            </a:r>
            <a:endParaRPr lang="nl-BE" sz="1200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91" y="434647"/>
            <a:ext cx="2112065" cy="55172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76672"/>
            <a:ext cx="2136104" cy="54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 LIER">
  <a:themeElements>
    <a:clrScheme name="powerpoint sjabloon stad+ocm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1">
      <a:majorFont>
        <a:latin typeface="Soho Gothic Pro Medium"/>
        <a:ea typeface=""/>
        <a:cs typeface="Arial"/>
      </a:majorFont>
      <a:minorFont>
        <a:latin typeface="Soho Gothic Pro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sjabloon stad+ocm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sjabloon stad+ocm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sjabloon stad+ocm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sjabloon stad+ocm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sjabloon stad+ocm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sjabloon stad+ocm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sjabloon stad+ocm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sjabloon stad+ocm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sjabloon stad+ocm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sjabloon stad+ocm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sjabloon stad+ocm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sjabloon stad+ocm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43E55296EAA43BE719CD3D1A538B1" ma:contentTypeVersion="0" ma:contentTypeDescription="Een nieuw document maken." ma:contentTypeScope="" ma:versionID="96ee94873b222da23a9dfef20c68db3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ff930dd2784d587cf4301fd576c3f4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696D61-7B0E-4760-A413-D519296D068F}"/>
</file>

<file path=customXml/itemProps2.xml><?xml version="1.0" encoding="utf-8"?>
<ds:datastoreItem xmlns:ds="http://schemas.openxmlformats.org/officeDocument/2006/customXml" ds:itemID="{A68D346A-4B16-4139-9919-AB5CBDCE2ACB}"/>
</file>

<file path=docProps/app.xml><?xml version="1.0" encoding="utf-8"?>
<Properties xmlns="http://schemas.openxmlformats.org/officeDocument/2006/extended-properties" xmlns:vt="http://schemas.openxmlformats.org/officeDocument/2006/docPropsVTypes">
  <Template>Sjabloon PowerPoint (2)</Template>
  <TotalTime>923</TotalTime>
  <Words>560</Words>
  <Application>Microsoft Office PowerPoint</Application>
  <PresentationFormat>Diavoorstelling (4:3)</PresentationFormat>
  <Paragraphs>179</Paragraphs>
  <Slides>17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Georgia</vt:lpstr>
      <vt:lpstr>Soho Gothic Pro</vt:lpstr>
      <vt:lpstr>Soho Gothic Pro Medium</vt:lpstr>
      <vt:lpstr>Verdana</vt:lpstr>
      <vt:lpstr>Wingdings</vt:lpstr>
      <vt:lpstr>ppt  LIER</vt:lpstr>
      <vt:lpstr>LierWerkt!</vt:lpstr>
      <vt:lpstr>Ontstaan</vt:lpstr>
      <vt:lpstr>Ontstaan</vt:lpstr>
      <vt:lpstr>Doel</vt:lpstr>
      <vt:lpstr>Werkgroep</vt:lpstr>
      <vt:lpstr>Rolverdeling</vt:lpstr>
      <vt:lpstr>Voordelen / moeilijkheden</vt:lpstr>
      <vt:lpstr>Netwerkevent</vt:lpstr>
      <vt:lpstr>PowerPoint-presentatie</vt:lpstr>
      <vt:lpstr>PowerPoint-presentatie</vt:lpstr>
      <vt:lpstr>Bedrijfsbezoek</vt:lpstr>
      <vt:lpstr>UTB</vt:lpstr>
      <vt:lpstr>Primato</vt:lpstr>
      <vt:lpstr>Gudrun</vt:lpstr>
      <vt:lpstr>Resultaten</vt:lpstr>
      <vt:lpstr>Toekomstplannen</vt:lpstr>
      <vt:lpstr>Contact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LierWerkt!</dc:title>
  <dc:creator>Yente Van Oosterwyck</dc:creator>
  <cp:lastModifiedBy>Yente Van Oosterwyck</cp:lastModifiedBy>
  <cp:revision>80</cp:revision>
  <cp:lastPrinted>2023-09-13T09:29:48Z</cp:lastPrinted>
  <dcterms:created xsi:type="dcterms:W3CDTF">2023-02-14T12:59:47Z</dcterms:created>
  <dcterms:modified xsi:type="dcterms:W3CDTF">2023-09-13T10:07:47Z</dcterms:modified>
</cp:coreProperties>
</file>