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5" r:id="rId2"/>
    <p:sldId id="512" r:id="rId3"/>
    <p:sldId id="324" r:id="rId4"/>
    <p:sldId id="271" r:id="rId5"/>
    <p:sldId id="273" r:id="rId6"/>
    <p:sldId id="377" r:id="rId7"/>
    <p:sldId id="4896" r:id="rId8"/>
    <p:sldId id="376" r:id="rId9"/>
    <p:sldId id="375" r:id="rId10"/>
    <p:sldId id="374" r:id="rId11"/>
    <p:sldId id="4914" r:id="rId12"/>
    <p:sldId id="373" r:id="rId13"/>
    <p:sldId id="4899" r:id="rId14"/>
    <p:sldId id="4900" r:id="rId15"/>
    <p:sldId id="4902" r:id="rId16"/>
    <p:sldId id="4901" r:id="rId17"/>
    <p:sldId id="4903" r:id="rId18"/>
    <p:sldId id="4906" r:id="rId19"/>
    <p:sldId id="4909" r:id="rId20"/>
    <p:sldId id="4908" r:id="rId21"/>
    <p:sldId id="4907" r:id="rId22"/>
    <p:sldId id="4915" r:id="rId23"/>
    <p:sldId id="4911" r:id="rId24"/>
    <p:sldId id="1280" r:id="rId25"/>
    <p:sldId id="4912" r:id="rId26"/>
    <p:sldId id="276" r:id="rId27"/>
  </p:sldIdLst>
  <p:sldSz cx="12192000" cy="6858000"/>
  <p:notesSz cx="6858000" cy="9144000"/>
  <p:custDataLst>
    <p:tags r:id="rId30"/>
  </p:custData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sic Slides" id="{E645AF67-B0C2-437F-9EC9-38A04BA9431B}">
          <p14:sldIdLst>
            <p14:sldId id="275"/>
            <p14:sldId id="512"/>
            <p14:sldId id="324"/>
            <p14:sldId id="271"/>
            <p14:sldId id="273"/>
            <p14:sldId id="377"/>
            <p14:sldId id="4896"/>
            <p14:sldId id="376"/>
            <p14:sldId id="375"/>
            <p14:sldId id="374"/>
            <p14:sldId id="4914"/>
            <p14:sldId id="373"/>
            <p14:sldId id="4899"/>
            <p14:sldId id="4900"/>
            <p14:sldId id="4902"/>
            <p14:sldId id="4901"/>
            <p14:sldId id="4903"/>
            <p14:sldId id="4906"/>
            <p14:sldId id="4909"/>
            <p14:sldId id="4908"/>
            <p14:sldId id="4907"/>
            <p14:sldId id="4915"/>
            <p14:sldId id="4911"/>
            <p14:sldId id="1280"/>
            <p14:sldId id="4912"/>
          </p14:sldIdLst>
        </p14:section>
        <p14:section name="Images" id="{77AED2B6-26EF-42DF-A7C7-58C50978B74C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ine Schoe" initials="ES" lastIdx="52" clrIdx="0">
    <p:extLst>
      <p:ext uri="{19B8F6BF-5375-455C-9EA6-DF929625EA0E}">
        <p15:presenceInfo xmlns:p15="http://schemas.microsoft.com/office/powerpoint/2012/main" userId="S::eline@pptstudios.nl::7e4c73be-f3d4-44a9-856c-7951ddeb280c" providerId="AD"/>
      </p:ext>
    </p:extLst>
  </p:cmAuthor>
  <p:cmAuthor id="2" name="Silvana Salamur" initials="SS" lastIdx="4" clrIdx="1">
    <p:extLst>
      <p:ext uri="{19B8F6BF-5375-455C-9EA6-DF929625EA0E}">
        <p15:presenceInfo xmlns:p15="http://schemas.microsoft.com/office/powerpoint/2012/main" userId="Silvana Salamur" providerId="None"/>
      </p:ext>
    </p:extLst>
  </p:cmAuthor>
  <p:cmAuthor id="3" name="Eline Schoe" initials="ES [2]" lastIdx="2" clrIdx="2">
    <p:extLst>
      <p:ext uri="{19B8F6BF-5375-455C-9EA6-DF929625EA0E}">
        <p15:presenceInfo xmlns:p15="http://schemas.microsoft.com/office/powerpoint/2012/main" userId="7f685cafdb1d34b9" providerId="Windows Live"/>
      </p:ext>
    </p:extLst>
  </p:cmAuthor>
  <p:cmAuthor id="4" name="Stragier Thomas" initials="ST" lastIdx="2" clrIdx="3">
    <p:extLst>
      <p:ext uri="{19B8F6BF-5375-455C-9EA6-DF929625EA0E}">
        <p15:presenceInfo xmlns:p15="http://schemas.microsoft.com/office/powerpoint/2012/main" userId="S::Thomas.Stragier@nbb.be::f57ce4fa-d764-4904-b0c7-3737972394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776"/>
    <a:srgbClr val="CF314F"/>
    <a:srgbClr val="008765"/>
    <a:srgbClr val="F18422"/>
    <a:srgbClr val="E3CEB3"/>
    <a:srgbClr val="D5B58B"/>
    <a:srgbClr val="BF9051"/>
    <a:srgbClr val="841E31"/>
    <a:srgbClr val="F0C17D"/>
    <a:srgbClr val="EAAA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8979905-44CD-4CE1-9E00-6DD511BCE74F}" v="582" dt="2023-11-16T08:52:19.19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5226" autoAdjust="0"/>
  </p:normalViewPr>
  <p:slideViewPr>
    <p:cSldViewPr snapToGrid="0">
      <p:cViewPr varScale="1">
        <p:scale>
          <a:sx n="103" d="100"/>
          <a:sy n="103" d="100"/>
        </p:scale>
        <p:origin x="96" y="10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123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38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40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erten Roeland" userId="8f2fe5a6-bc7a-444e-a946-5d6311a9fe28" providerId="ADAL" clId="{D8979905-44CD-4CE1-9E00-6DD511BCE74F}"/>
    <pc:docChg chg="undo custSel addSld delSld modSld sldOrd modSection">
      <pc:chgData name="Beerten Roeland" userId="8f2fe5a6-bc7a-444e-a946-5d6311a9fe28" providerId="ADAL" clId="{D8979905-44CD-4CE1-9E00-6DD511BCE74F}" dt="2023-11-16T13:53:58.233" v="1347" actId="1076"/>
      <pc:docMkLst>
        <pc:docMk/>
      </pc:docMkLst>
      <pc:sldChg chg="del">
        <pc:chgData name="Beerten Roeland" userId="8f2fe5a6-bc7a-444e-a946-5d6311a9fe28" providerId="ADAL" clId="{D8979905-44CD-4CE1-9E00-6DD511BCE74F}" dt="2023-11-15T09:57:12.521" v="539" actId="47"/>
        <pc:sldMkLst>
          <pc:docMk/>
          <pc:sldMk cId="606195337" sldId="270"/>
        </pc:sldMkLst>
      </pc:sldChg>
      <pc:sldChg chg="modSp mod">
        <pc:chgData name="Beerten Roeland" userId="8f2fe5a6-bc7a-444e-a946-5d6311a9fe28" providerId="ADAL" clId="{D8979905-44CD-4CE1-9E00-6DD511BCE74F}" dt="2023-11-16T13:53:58.233" v="1347" actId="1076"/>
        <pc:sldMkLst>
          <pc:docMk/>
          <pc:sldMk cId="2822701418" sldId="275"/>
        </pc:sldMkLst>
        <pc:spChg chg="mod">
          <ac:chgData name="Beerten Roeland" userId="8f2fe5a6-bc7a-444e-a946-5d6311a9fe28" providerId="ADAL" clId="{D8979905-44CD-4CE1-9E00-6DD511BCE74F}" dt="2023-11-16T08:51:00.405" v="1338" actId="14100"/>
          <ac:spMkLst>
            <pc:docMk/>
            <pc:sldMk cId="2822701418" sldId="275"/>
            <ac:spMk id="2" creationId="{2A71DEDF-37F1-4689-8FA1-5E743C7DD6C0}"/>
          </ac:spMkLst>
        </pc:spChg>
        <pc:spChg chg="mod">
          <ac:chgData name="Beerten Roeland" userId="8f2fe5a6-bc7a-444e-a946-5d6311a9fe28" providerId="ADAL" clId="{D8979905-44CD-4CE1-9E00-6DD511BCE74F}" dt="2023-11-16T08:50:56.317" v="1337" actId="1076"/>
          <ac:spMkLst>
            <pc:docMk/>
            <pc:sldMk cId="2822701418" sldId="275"/>
            <ac:spMk id="3" creationId="{CEA18CD7-32A7-41E4-9DF7-7259FA2187F6}"/>
          </ac:spMkLst>
        </pc:spChg>
        <pc:spChg chg="mod">
          <ac:chgData name="Beerten Roeland" userId="8f2fe5a6-bc7a-444e-a946-5d6311a9fe28" providerId="ADAL" clId="{D8979905-44CD-4CE1-9E00-6DD511BCE74F}" dt="2023-11-16T13:53:58.233" v="1347" actId="1076"/>
          <ac:spMkLst>
            <pc:docMk/>
            <pc:sldMk cId="2822701418" sldId="275"/>
            <ac:spMk id="4" creationId="{5EEA2768-3B92-4FC5-8ED3-7B1C505E87AE}"/>
          </ac:spMkLst>
        </pc:spChg>
      </pc:sldChg>
      <pc:sldChg chg="addSp delSp modSp mod ord">
        <pc:chgData name="Beerten Roeland" userId="8f2fe5a6-bc7a-444e-a946-5d6311a9fe28" providerId="ADAL" clId="{D8979905-44CD-4CE1-9E00-6DD511BCE74F}" dt="2023-11-15T10:12:18.043" v="1007"/>
        <pc:sldMkLst>
          <pc:docMk/>
          <pc:sldMk cId="4180437521" sldId="324"/>
        </pc:sldMkLst>
        <pc:spChg chg="add del mod">
          <ac:chgData name="Beerten Roeland" userId="8f2fe5a6-bc7a-444e-a946-5d6311a9fe28" providerId="ADAL" clId="{D8979905-44CD-4CE1-9E00-6DD511BCE74F}" dt="2023-11-15T10:05:28.292" v="724" actId="478"/>
          <ac:spMkLst>
            <pc:docMk/>
            <pc:sldMk cId="4180437521" sldId="324"/>
            <ac:spMk id="3" creationId="{3FCA9411-F8C7-8DCF-1E90-92B137704DDC}"/>
          </ac:spMkLst>
        </pc:spChg>
        <pc:spChg chg="del">
          <ac:chgData name="Beerten Roeland" userId="8f2fe5a6-bc7a-444e-a946-5d6311a9fe28" providerId="ADAL" clId="{D8979905-44CD-4CE1-9E00-6DD511BCE74F}" dt="2023-11-15T10:08:21.398" v="800" actId="478"/>
          <ac:spMkLst>
            <pc:docMk/>
            <pc:sldMk cId="4180437521" sldId="324"/>
            <ac:spMk id="6" creationId="{234DFEB8-865B-47EA-AB15-D0D1AD7A8B47}"/>
          </ac:spMkLst>
        </pc:spChg>
        <pc:spChg chg="mod">
          <ac:chgData name="Beerten Roeland" userId="8f2fe5a6-bc7a-444e-a946-5d6311a9fe28" providerId="ADAL" clId="{D8979905-44CD-4CE1-9E00-6DD511BCE74F}" dt="2023-11-15T10:08:14.913" v="799" actId="14100"/>
          <ac:spMkLst>
            <pc:docMk/>
            <pc:sldMk cId="4180437521" sldId="324"/>
            <ac:spMk id="11" creationId="{1AF5DC2B-7210-483F-A140-DD18DC0B35BC}"/>
          </ac:spMkLst>
        </pc:spChg>
        <pc:spChg chg="mod">
          <ac:chgData name="Beerten Roeland" userId="8f2fe5a6-bc7a-444e-a946-5d6311a9fe28" providerId="ADAL" clId="{D8979905-44CD-4CE1-9E00-6DD511BCE74F}" dt="2023-11-15T10:08:10.786" v="798" actId="14100"/>
          <ac:spMkLst>
            <pc:docMk/>
            <pc:sldMk cId="4180437521" sldId="324"/>
            <ac:spMk id="15" creationId="{C26C976C-8ECB-4EA9-9352-633393E74EE0}"/>
          </ac:spMkLst>
        </pc:spChg>
        <pc:picChg chg="add del mod">
          <ac:chgData name="Beerten Roeland" userId="8f2fe5a6-bc7a-444e-a946-5d6311a9fe28" providerId="ADAL" clId="{D8979905-44CD-4CE1-9E00-6DD511BCE74F}" dt="2023-11-15T10:08:35.668" v="835" actId="29295"/>
          <ac:picMkLst>
            <pc:docMk/>
            <pc:sldMk cId="4180437521" sldId="324"/>
            <ac:picMk id="8" creationId="{9BCC7C72-1E0E-42B1-B197-E113F578DC43}"/>
          </ac:picMkLst>
        </pc:picChg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3625793466" sldId="325"/>
        </pc:sldMkLst>
      </pc:sldChg>
      <pc:sldChg chg="addSp delSp modSp mod ord">
        <pc:chgData name="Beerten Roeland" userId="8f2fe5a6-bc7a-444e-a946-5d6311a9fe28" providerId="ADAL" clId="{D8979905-44CD-4CE1-9E00-6DD511BCE74F}" dt="2023-11-15T10:58:54.491" v="1246" actId="1076"/>
        <pc:sldMkLst>
          <pc:docMk/>
          <pc:sldMk cId="227237061" sldId="373"/>
        </pc:sldMkLst>
        <pc:spChg chg="add mod">
          <ac:chgData name="Beerten Roeland" userId="8f2fe5a6-bc7a-444e-a946-5d6311a9fe28" providerId="ADAL" clId="{D8979905-44CD-4CE1-9E00-6DD511BCE74F}" dt="2023-11-15T10:58:54.491" v="1246" actId="1076"/>
          <ac:spMkLst>
            <pc:docMk/>
            <pc:sldMk cId="227237061" sldId="373"/>
            <ac:spMk id="3" creationId="{A119FCB8-75C3-1DB9-1AE9-85E912D0B286}"/>
          </ac:spMkLst>
        </pc:spChg>
        <pc:spChg chg="add mod">
          <ac:chgData name="Beerten Roeland" userId="8f2fe5a6-bc7a-444e-a946-5d6311a9fe28" providerId="ADAL" clId="{D8979905-44CD-4CE1-9E00-6DD511BCE74F}" dt="2023-11-15T10:58:50.028" v="1245" actId="1076"/>
          <ac:spMkLst>
            <pc:docMk/>
            <pc:sldMk cId="227237061" sldId="373"/>
            <ac:spMk id="4" creationId="{B0B881C7-AEAB-422E-7011-403B6299ABF5}"/>
          </ac:spMkLst>
        </pc:spChg>
        <pc:spChg chg="add del">
          <ac:chgData name="Beerten Roeland" userId="8f2fe5a6-bc7a-444e-a946-5d6311a9fe28" providerId="ADAL" clId="{D8979905-44CD-4CE1-9E00-6DD511BCE74F}" dt="2023-11-06T09:19:49.109" v="74"/>
          <ac:spMkLst>
            <pc:docMk/>
            <pc:sldMk cId="227237061" sldId="373"/>
            <ac:spMk id="5" creationId="{77CE6128-AB70-7CA5-6678-177B36B3CB74}"/>
          </ac:spMkLst>
        </pc:spChg>
        <pc:spChg chg="add del">
          <ac:chgData name="Beerten Roeland" userId="8f2fe5a6-bc7a-444e-a946-5d6311a9fe28" providerId="ADAL" clId="{D8979905-44CD-4CE1-9E00-6DD511BCE74F}" dt="2023-11-06T09:19:55.432" v="78"/>
          <ac:spMkLst>
            <pc:docMk/>
            <pc:sldMk cId="227237061" sldId="373"/>
            <ac:spMk id="6" creationId="{BC5FABB8-CA87-050F-43B2-20ADFECE3A41}"/>
          </ac:spMkLst>
        </pc:spChg>
      </pc:sldChg>
      <pc:sldChg chg="modSp mod">
        <pc:chgData name="Beerten Roeland" userId="8f2fe5a6-bc7a-444e-a946-5d6311a9fe28" providerId="ADAL" clId="{D8979905-44CD-4CE1-9E00-6DD511BCE74F}" dt="2023-11-06T09:14:28.983" v="20" actId="20577"/>
        <pc:sldMkLst>
          <pc:docMk/>
          <pc:sldMk cId="2742792766" sldId="374"/>
        </pc:sldMkLst>
        <pc:spChg chg="mod">
          <ac:chgData name="Beerten Roeland" userId="8f2fe5a6-bc7a-444e-a946-5d6311a9fe28" providerId="ADAL" clId="{D8979905-44CD-4CE1-9E00-6DD511BCE74F}" dt="2023-11-06T09:14:28.983" v="20" actId="20577"/>
          <ac:spMkLst>
            <pc:docMk/>
            <pc:sldMk cId="2742792766" sldId="374"/>
            <ac:spMk id="8" creationId="{00000000-0000-0000-0000-000000000000}"/>
          </ac:spMkLst>
        </pc:spChg>
      </pc:sldChg>
      <pc:sldChg chg="modSp mod">
        <pc:chgData name="Beerten Roeland" userId="8f2fe5a6-bc7a-444e-a946-5d6311a9fe28" providerId="ADAL" clId="{D8979905-44CD-4CE1-9E00-6DD511BCE74F}" dt="2023-11-06T09:14:20.705" v="17" actId="20577"/>
        <pc:sldMkLst>
          <pc:docMk/>
          <pc:sldMk cId="1347865302" sldId="376"/>
        </pc:sldMkLst>
        <pc:spChg chg="mod">
          <ac:chgData name="Beerten Roeland" userId="8f2fe5a6-bc7a-444e-a946-5d6311a9fe28" providerId="ADAL" clId="{D8979905-44CD-4CE1-9E00-6DD511BCE74F}" dt="2023-11-06T09:14:20.705" v="17" actId="20577"/>
          <ac:spMkLst>
            <pc:docMk/>
            <pc:sldMk cId="1347865302" sldId="376"/>
            <ac:spMk id="5" creationId="{00000000-0000-0000-0000-000000000000}"/>
          </ac:spMkLst>
        </pc:spChg>
      </pc:sldChg>
      <pc:sldChg chg="addSp delSp modSp mod">
        <pc:chgData name="Beerten Roeland" userId="8f2fe5a6-bc7a-444e-a946-5d6311a9fe28" providerId="ADAL" clId="{D8979905-44CD-4CE1-9E00-6DD511BCE74F}" dt="2023-11-15T10:13:55.793" v="1084" actId="20577"/>
        <pc:sldMkLst>
          <pc:docMk/>
          <pc:sldMk cId="563974464" sldId="512"/>
        </pc:sldMkLst>
        <pc:spChg chg="add del mod">
          <ac:chgData name="Beerten Roeland" userId="8f2fe5a6-bc7a-444e-a946-5d6311a9fe28" providerId="ADAL" clId="{D8979905-44CD-4CE1-9E00-6DD511BCE74F}" dt="2023-11-15T10:01:58.026" v="642" actId="478"/>
          <ac:spMkLst>
            <pc:docMk/>
            <pc:sldMk cId="563974464" sldId="512"/>
            <ac:spMk id="4" creationId="{398BC973-613F-84A7-59BE-4795067D6F30}"/>
          </ac:spMkLst>
        </pc:spChg>
        <pc:spChg chg="del">
          <ac:chgData name="Beerten Roeland" userId="8f2fe5a6-bc7a-444e-a946-5d6311a9fe28" providerId="ADAL" clId="{D8979905-44CD-4CE1-9E00-6DD511BCE74F}" dt="2023-11-15T10:01:54.765" v="641" actId="478"/>
          <ac:spMkLst>
            <pc:docMk/>
            <pc:sldMk cId="563974464" sldId="512"/>
            <ac:spMk id="38" creationId="{323030AC-2340-4868-8F8B-D9DC8EE4A2AB}"/>
          </ac:spMkLst>
        </pc:spChg>
        <pc:spChg chg="mod">
          <ac:chgData name="Beerten Roeland" userId="8f2fe5a6-bc7a-444e-a946-5d6311a9fe28" providerId="ADAL" clId="{D8979905-44CD-4CE1-9E00-6DD511BCE74F}" dt="2023-11-06T09:10:19.889" v="5" actId="21"/>
          <ac:spMkLst>
            <pc:docMk/>
            <pc:sldMk cId="563974464" sldId="512"/>
            <ac:spMk id="47" creationId="{E3780477-BC8A-4D7D-A752-C2AB39D8601F}"/>
          </ac:spMkLst>
        </pc:spChg>
        <pc:spChg chg="mod">
          <ac:chgData name="Beerten Roeland" userId="8f2fe5a6-bc7a-444e-a946-5d6311a9fe28" providerId="ADAL" clId="{D8979905-44CD-4CE1-9E00-6DD511BCE74F}" dt="2023-11-15T10:13:55.793" v="1084" actId="20577"/>
          <ac:spMkLst>
            <pc:docMk/>
            <pc:sldMk cId="563974464" sldId="512"/>
            <ac:spMk id="48" creationId="{BF640E03-D82C-4A0B-87EC-2105E379821A}"/>
          </ac:spMkLst>
        </pc:spChg>
        <pc:spChg chg="del mod">
          <ac:chgData name="Beerten Roeland" userId="8f2fe5a6-bc7a-444e-a946-5d6311a9fe28" providerId="ADAL" clId="{D8979905-44CD-4CE1-9E00-6DD511BCE74F}" dt="2023-11-15T10:01:52.520" v="640" actId="478"/>
          <ac:spMkLst>
            <pc:docMk/>
            <pc:sldMk cId="563974464" sldId="512"/>
            <ac:spMk id="49" creationId="{32A654EE-2888-437F-904D-C49D9E28697A}"/>
          </ac:spMkLst>
        </pc:spChg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2411151743" sldId="768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3452753777" sldId="1024"/>
        </pc:sldMkLst>
      </pc:sldChg>
      <pc:sldChg chg="delSp modSp del mod">
        <pc:chgData name="Beerten Roeland" userId="8f2fe5a6-bc7a-444e-a946-5d6311a9fe28" providerId="ADAL" clId="{D8979905-44CD-4CE1-9E00-6DD511BCE74F}" dt="2023-11-16T08:52:19.197" v="1346" actId="113"/>
        <pc:sldMkLst>
          <pc:docMk/>
          <pc:sldMk cId="4025452620" sldId="1280"/>
        </pc:sldMkLst>
        <pc:spChg chg="del">
          <ac:chgData name="Beerten Roeland" userId="8f2fe5a6-bc7a-444e-a946-5d6311a9fe28" providerId="ADAL" clId="{D8979905-44CD-4CE1-9E00-6DD511BCE74F}" dt="2023-11-15T09:57:57.690" v="540" actId="478"/>
          <ac:spMkLst>
            <pc:docMk/>
            <pc:sldMk cId="4025452620" sldId="1280"/>
            <ac:spMk id="11" creationId="{B82629A3-93A1-BED0-A9A9-1F32962C6C9F}"/>
          </ac:spMkLst>
        </pc:spChg>
        <pc:graphicFrameChg chg="mod modGraphic">
          <ac:chgData name="Beerten Roeland" userId="8f2fe5a6-bc7a-444e-a946-5d6311a9fe28" providerId="ADAL" clId="{D8979905-44CD-4CE1-9E00-6DD511BCE74F}" dt="2023-11-16T08:52:19.197" v="1346" actId="113"/>
          <ac:graphicFrameMkLst>
            <pc:docMk/>
            <pc:sldMk cId="4025452620" sldId="1280"/>
            <ac:graphicFrameMk id="10" creationId="{F477EF14-29EC-151A-96FD-C34C30FDDF9E}"/>
          </ac:graphicFrameMkLst>
        </pc:graphicFrameChg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212385981" sldId="1536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3800388965" sldId="1792"/>
        </pc:sldMkLst>
      </pc:sldChg>
      <pc:sldChg chg="addSp delSp modSp del mod">
        <pc:chgData name="Beerten Roeland" userId="8f2fe5a6-bc7a-444e-a946-5d6311a9fe28" providerId="ADAL" clId="{D8979905-44CD-4CE1-9E00-6DD511BCE74F}" dt="2023-11-15T10:04:10.848" v="720" actId="47"/>
        <pc:sldMkLst>
          <pc:docMk/>
          <pc:sldMk cId="665947868" sldId="2048"/>
        </pc:sldMkLst>
        <pc:spChg chg="mod">
          <ac:chgData name="Beerten Roeland" userId="8f2fe5a6-bc7a-444e-a946-5d6311a9fe28" providerId="ADAL" clId="{D8979905-44CD-4CE1-9E00-6DD511BCE74F}" dt="2023-11-15T10:02:07.159" v="648" actId="20577"/>
          <ac:spMkLst>
            <pc:docMk/>
            <pc:sldMk cId="665947868" sldId="2048"/>
            <ac:spMk id="2" creationId="{DD091338-B78F-4C9D-8081-A0FCD7101C99}"/>
          </ac:spMkLst>
        </pc:spChg>
        <pc:spChg chg="add del">
          <ac:chgData name="Beerten Roeland" userId="8f2fe5a6-bc7a-444e-a946-5d6311a9fe28" providerId="ADAL" clId="{D8979905-44CD-4CE1-9E00-6DD511BCE74F}" dt="2023-11-15T10:02:12.658" v="649" actId="478"/>
          <ac:spMkLst>
            <pc:docMk/>
            <pc:sldMk cId="665947868" sldId="2048"/>
            <ac:spMk id="3" creationId="{3B184817-515D-4870-8CED-0DECE6FF2FC8}"/>
          </ac:spMkLst>
        </pc:spChg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3628746741" sldId="2304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1792474325" sldId="2560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646699006" sldId="2816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1893882451" sldId="3072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537678729" sldId="3328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2067516240" sldId="3584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2246458072" sldId="3840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1865614447" sldId="4096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3498689605" sldId="4352"/>
        </pc:sldMkLst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1693643341" sldId="4608"/>
        </pc:sldMkLst>
      </pc:sldChg>
      <pc:sldChg chg="delSp modSp del mod">
        <pc:chgData name="Beerten Roeland" userId="8f2fe5a6-bc7a-444e-a946-5d6311a9fe28" providerId="ADAL" clId="{D8979905-44CD-4CE1-9E00-6DD511BCE74F}" dt="2023-11-15T10:28:38.520" v="1180" actId="47"/>
        <pc:sldMkLst>
          <pc:docMk/>
          <pc:sldMk cId="605380810" sldId="4864"/>
        </pc:sldMkLst>
        <pc:spChg chg="mod">
          <ac:chgData name="Beerten Roeland" userId="8f2fe5a6-bc7a-444e-a946-5d6311a9fe28" providerId="ADAL" clId="{D8979905-44CD-4CE1-9E00-6DD511BCE74F}" dt="2023-11-15T09:59:01.993" v="572" actId="20577"/>
          <ac:spMkLst>
            <pc:docMk/>
            <pc:sldMk cId="605380810" sldId="4864"/>
            <ac:spMk id="2" creationId="{2A71DEDF-37F1-4689-8FA1-5E743C7DD6C0}"/>
          </ac:spMkLst>
        </pc:spChg>
        <pc:spChg chg="mod">
          <ac:chgData name="Beerten Roeland" userId="8f2fe5a6-bc7a-444e-a946-5d6311a9fe28" providerId="ADAL" clId="{D8979905-44CD-4CE1-9E00-6DD511BCE74F}" dt="2023-11-15T09:59:26.382" v="608"/>
          <ac:spMkLst>
            <pc:docMk/>
            <pc:sldMk cId="605380810" sldId="4864"/>
            <ac:spMk id="3" creationId="{CEA18CD7-32A7-41E4-9DF7-7259FA2187F6}"/>
          </ac:spMkLst>
        </pc:spChg>
        <pc:spChg chg="del mod">
          <ac:chgData name="Beerten Roeland" userId="8f2fe5a6-bc7a-444e-a946-5d6311a9fe28" providerId="ADAL" clId="{D8979905-44CD-4CE1-9E00-6DD511BCE74F}" dt="2023-11-15T09:59:37.539" v="611" actId="478"/>
          <ac:spMkLst>
            <pc:docMk/>
            <pc:sldMk cId="605380810" sldId="4864"/>
            <ac:spMk id="4" creationId="{5EEA2768-3B92-4FC5-8ED3-7B1C505E87AE}"/>
          </ac:spMkLst>
        </pc:spChg>
        <pc:spChg chg="del">
          <ac:chgData name="Beerten Roeland" userId="8f2fe5a6-bc7a-444e-a946-5d6311a9fe28" providerId="ADAL" clId="{D8979905-44CD-4CE1-9E00-6DD511BCE74F}" dt="2023-11-15T09:59:32.730" v="610" actId="478"/>
          <ac:spMkLst>
            <pc:docMk/>
            <pc:sldMk cId="605380810" sldId="4864"/>
            <ac:spMk id="25" creationId="{3FA4D3B7-948E-49DE-96BD-3C8B4FD5D55D}"/>
          </ac:spMkLst>
        </pc:spChg>
        <pc:picChg chg="del">
          <ac:chgData name="Beerten Roeland" userId="8f2fe5a6-bc7a-444e-a946-5d6311a9fe28" providerId="ADAL" clId="{D8979905-44CD-4CE1-9E00-6DD511BCE74F}" dt="2023-11-15T10:00:06.804" v="612" actId="478"/>
          <ac:picMkLst>
            <pc:docMk/>
            <pc:sldMk cId="605380810" sldId="4864"/>
            <ac:picMk id="10" creationId="{B7B9AEFC-D266-0817-4F5D-23DEE6F8B978}"/>
          </ac:picMkLst>
        </pc:picChg>
      </pc:sldChg>
      <pc:sldChg chg="del">
        <pc:chgData name="Beerten Roeland" userId="8f2fe5a6-bc7a-444e-a946-5d6311a9fe28" providerId="ADAL" clId="{D8979905-44CD-4CE1-9E00-6DD511BCE74F}" dt="2023-11-15T10:28:38.520" v="1180" actId="47"/>
        <pc:sldMkLst>
          <pc:docMk/>
          <pc:sldMk cId="1197078455" sldId="4897"/>
        </pc:sldMkLst>
      </pc:sldChg>
      <pc:sldChg chg="modSp add del mod">
        <pc:chgData name="Beerten Roeland" userId="8f2fe5a6-bc7a-444e-a946-5d6311a9fe28" providerId="ADAL" clId="{D8979905-44CD-4CE1-9E00-6DD511BCE74F}" dt="2023-11-15T10:12:41.764" v="1011" actId="47"/>
        <pc:sldMkLst>
          <pc:docMk/>
          <pc:sldMk cId="877972374" sldId="4898"/>
        </pc:sldMkLst>
        <pc:spChg chg="mod">
          <ac:chgData name="Beerten Roeland" userId="8f2fe5a6-bc7a-444e-a946-5d6311a9fe28" providerId="ADAL" clId="{D8979905-44CD-4CE1-9E00-6DD511BCE74F}" dt="2023-11-06T09:38:22.670" v="217" actId="20577"/>
          <ac:spMkLst>
            <pc:docMk/>
            <pc:sldMk cId="877972374" sldId="4898"/>
            <ac:spMk id="2" creationId="{DD091338-B78F-4C9D-8081-A0FCD7101C99}"/>
          </ac:spMkLst>
        </pc:spChg>
      </pc:sldChg>
      <pc:sldChg chg="add del">
        <pc:chgData name="Beerten Roeland" userId="8f2fe5a6-bc7a-444e-a946-5d6311a9fe28" providerId="ADAL" clId="{D8979905-44CD-4CE1-9E00-6DD511BCE74F}" dt="2023-11-06T09:38:05.403" v="160"/>
        <pc:sldMkLst>
          <pc:docMk/>
          <pc:sldMk cId="1070084380" sldId="4899"/>
        </pc:sldMkLst>
      </pc:sldChg>
      <pc:sldChg chg="addSp delSp modSp add mod">
        <pc:chgData name="Beerten Roeland" userId="8f2fe5a6-bc7a-444e-a946-5d6311a9fe28" providerId="ADAL" clId="{D8979905-44CD-4CE1-9E00-6DD511BCE74F}" dt="2023-11-06T09:46:35.144" v="228" actId="1076"/>
        <pc:sldMkLst>
          <pc:docMk/>
          <pc:sldMk cId="1991718900" sldId="4899"/>
        </pc:sldMkLst>
        <pc:spChg chg="del">
          <ac:chgData name="Beerten Roeland" userId="8f2fe5a6-bc7a-444e-a946-5d6311a9fe28" providerId="ADAL" clId="{D8979905-44CD-4CE1-9E00-6DD511BCE74F}" dt="2023-11-06T09:45:20.083" v="220" actId="478"/>
          <ac:spMkLst>
            <pc:docMk/>
            <pc:sldMk cId="1991718900" sldId="4899"/>
            <ac:spMk id="3" creationId="{A119FCB8-75C3-1DB9-1AE9-85E912D0B286}"/>
          </ac:spMkLst>
        </pc:spChg>
        <pc:spChg chg="del">
          <ac:chgData name="Beerten Roeland" userId="8f2fe5a6-bc7a-444e-a946-5d6311a9fe28" providerId="ADAL" clId="{D8979905-44CD-4CE1-9E00-6DD511BCE74F}" dt="2023-11-06T09:45:18.353" v="219" actId="478"/>
          <ac:spMkLst>
            <pc:docMk/>
            <pc:sldMk cId="1991718900" sldId="4899"/>
            <ac:spMk id="4" creationId="{B0B881C7-AEAB-422E-7011-403B6299ABF5}"/>
          </ac:spMkLst>
        </pc:spChg>
        <pc:picChg chg="add mod">
          <ac:chgData name="Beerten Roeland" userId="8f2fe5a6-bc7a-444e-a946-5d6311a9fe28" providerId="ADAL" clId="{D8979905-44CD-4CE1-9E00-6DD511BCE74F}" dt="2023-11-06T09:46:35.144" v="228" actId="1076"/>
          <ac:picMkLst>
            <pc:docMk/>
            <pc:sldMk cId="1991718900" sldId="4899"/>
            <ac:picMk id="5" creationId="{9205E182-A889-2841-6182-7D7C9CCE7AA4}"/>
          </ac:picMkLst>
        </pc:picChg>
      </pc:sldChg>
      <pc:sldChg chg="addSp delSp modSp add mod">
        <pc:chgData name="Beerten Roeland" userId="8f2fe5a6-bc7a-444e-a946-5d6311a9fe28" providerId="ADAL" clId="{D8979905-44CD-4CE1-9E00-6DD511BCE74F}" dt="2023-11-06T09:49:53.281" v="236" actId="1440"/>
        <pc:sldMkLst>
          <pc:docMk/>
          <pc:sldMk cId="2154853316" sldId="4900"/>
        </pc:sldMkLst>
        <pc:picChg chg="add mod modCrop">
          <ac:chgData name="Beerten Roeland" userId="8f2fe5a6-bc7a-444e-a946-5d6311a9fe28" providerId="ADAL" clId="{D8979905-44CD-4CE1-9E00-6DD511BCE74F}" dt="2023-11-06T09:49:53.281" v="236" actId="1440"/>
          <ac:picMkLst>
            <pc:docMk/>
            <pc:sldMk cId="2154853316" sldId="4900"/>
            <ac:picMk id="3" creationId="{56ACF5F8-F525-AF87-BEE1-E4B026BD97B5}"/>
          </ac:picMkLst>
        </pc:picChg>
        <pc:picChg chg="del">
          <ac:chgData name="Beerten Roeland" userId="8f2fe5a6-bc7a-444e-a946-5d6311a9fe28" providerId="ADAL" clId="{D8979905-44CD-4CE1-9E00-6DD511BCE74F}" dt="2023-11-06T09:49:17.240" v="230" actId="478"/>
          <ac:picMkLst>
            <pc:docMk/>
            <pc:sldMk cId="2154853316" sldId="4900"/>
            <ac:picMk id="5" creationId="{9205E182-A889-2841-6182-7D7C9CCE7AA4}"/>
          </ac:picMkLst>
        </pc:picChg>
      </pc:sldChg>
      <pc:sldChg chg="addSp delSp modSp add mod ord">
        <pc:chgData name="Beerten Roeland" userId="8f2fe5a6-bc7a-444e-a946-5d6311a9fe28" providerId="ADAL" clId="{D8979905-44CD-4CE1-9E00-6DD511BCE74F}" dt="2023-11-15T11:06:09.015" v="1292" actId="207"/>
        <pc:sldMkLst>
          <pc:docMk/>
          <pc:sldMk cId="2964962813" sldId="4901"/>
        </pc:sldMkLst>
        <pc:spChg chg="add mod">
          <ac:chgData name="Beerten Roeland" userId="8f2fe5a6-bc7a-444e-a946-5d6311a9fe28" providerId="ADAL" clId="{D8979905-44CD-4CE1-9E00-6DD511BCE74F}" dt="2023-11-15T11:06:09.015" v="1292" actId="207"/>
          <ac:spMkLst>
            <pc:docMk/>
            <pc:sldMk cId="2964962813" sldId="4901"/>
            <ac:spMk id="5" creationId="{D091B0E0-BD3B-CFEF-F18F-75F4DFA6FDEC}"/>
          </ac:spMkLst>
        </pc:spChg>
        <pc:picChg chg="del">
          <ac:chgData name="Beerten Roeland" userId="8f2fe5a6-bc7a-444e-a946-5d6311a9fe28" providerId="ADAL" clId="{D8979905-44CD-4CE1-9E00-6DD511BCE74F}" dt="2023-11-06T09:57:25.122" v="238" actId="478"/>
          <ac:picMkLst>
            <pc:docMk/>
            <pc:sldMk cId="2964962813" sldId="4901"/>
            <ac:picMk id="3" creationId="{56ACF5F8-F525-AF87-BEE1-E4B026BD97B5}"/>
          </ac:picMkLst>
        </pc:picChg>
        <pc:picChg chg="add mod">
          <ac:chgData name="Beerten Roeland" userId="8f2fe5a6-bc7a-444e-a946-5d6311a9fe28" providerId="ADAL" clId="{D8979905-44CD-4CE1-9E00-6DD511BCE74F}" dt="2023-11-15T11:04:08.729" v="1252" actId="1076"/>
          <ac:picMkLst>
            <pc:docMk/>
            <pc:sldMk cId="2964962813" sldId="4901"/>
            <ac:picMk id="3" creationId="{DDEE256E-D633-CE6A-8896-6C682847EEE9}"/>
          </ac:picMkLst>
        </pc:picChg>
        <pc:picChg chg="add del mod">
          <ac:chgData name="Beerten Roeland" userId="8f2fe5a6-bc7a-444e-a946-5d6311a9fe28" providerId="ADAL" clId="{D8979905-44CD-4CE1-9E00-6DD511BCE74F}" dt="2023-11-15T11:01:19.540" v="1249" actId="478"/>
          <ac:picMkLst>
            <pc:docMk/>
            <pc:sldMk cId="2964962813" sldId="4901"/>
            <ac:picMk id="4" creationId="{14ECCCB7-F92A-907E-845F-54031287FCCB}"/>
          </ac:picMkLst>
        </pc:picChg>
      </pc:sldChg>
      <pc:sldChg chg="addSp delSp modSp add mod">
        <pc:chgData name="Beerten Roeland" userId="8f2fe5a6-bc7a-444e-a946-5d6311a9fe28" providerId="ADAL" clId="{D8979905-44CD-4CE1-9E00-6DD511BCE74F}" dt="2023-11-08T09:52:12.878" v="249" actId="1440"/>
        <pc:sldMkLst>
          <pc:docMk/>
          <pc:sldMk cId="1630570886" sldId="4902"/>
        </pc:sldMkLst>
        <pc:picChg chg="add mod">
          <ac:chgData name="Beerten Roeland" userId="8f2fe5a6-bc7a-444e-a946-5d6311a9fe28" providerId="ADAL" clId="{D8979905-44CD-4CE1-9E00-6DD511BCE74F}" dt="2023-11-08T09:52:12.878" v="249" actId="1440"/>
          <ac:picMkLst>
            <pc:docMk/>
            <pc:sldMk cId="1630570886" sldId="4902"/>
            <ac:picMk id="3" creationId="{07D95084-55DF-39E7-CB08-BF942178C844}"/>
          </ac:picMkLst>
        </pc:picChg>
        <pc:picChg chg="del">
          <ac:chgData name="Beerten Roeland" userId="8f2fe5a6-bc7a-444e-a946-5d6311a9fe28" providerId="ADAL" clId="{D8979905-44CD-4CE1-9E00-6DD511BCE74F}" dt="2023-11-08T09:51:32.645" v="244" actId="478"/>
          <ac:picMkLst>
            <pc:docMk/>
            <pc:sldMk cId="1630570886" sldId="4902"/>
            <ac:picMk id="4" creationId="{14ECCCB7-F92A-907E-845F-54031287FCCB}"/>
          </ac:picMkLst>
        </pc:picChg>
      </pc:sldChg>
      <pc:sldChg chg="addSp delSp modSp add mod">
        <pc:chgData name="Beerten Roeland" userId="8f2fe5a6-bc7a-444e-a946-5d6311a9fe28" providerId="ADAL" clId="{D8979905-44CD-4CE1-9E00-6DD511BCE74F}" dt="2023-11-15T09:38:33.792" v="256" actId="1076"/>
        <pc:sldMkLst>
          <pc:docMk/>
          <pc:sldMk cId="1827644304" sldId="4903"/>
        </pc:sldMkLst>
        <pc:picChg chg="del">
          <ac:chgData name="Beerten Roeland" userId="8f2fe5a6-bc7a-444e-a946-5d6311a9fe28" providerId="ADAL" clId="{D8979905-44CD-4CE1-9E00-6DD511BCE74F}" dt="2023-11-15T09:37:55.666" v="253" actId="478"/>
          <ac:picMkLst>
            <pc:docMk/>
            <pc:sldMk cId="1827644304" sldId="4903"/>
            <ac:picMk id="3" creationId="{07D95084-55DF-39E7-CB08-BF942178C844}"/>
          </ac:picMkLst>
        </pc:picChg>
        <pc:picChg chg="add mod">
          <ac:chgData name="Beerten Roeland" userId="8f2fe5a6-bc7a-444e-a946-5d6311a9fe28" providerId="ADAL" clId="{D8979905-44CD-4CE1-9E00-6DD511BCE74F}" dt="2023-11-15T09:38:33.792" v="256" actId="1076"/>
          <ac:picMkLst>
            <pc:docMk/>
            <pc:sldMk cId="1827644304" sldId="4903"/>
            <ac:picMk id="4" creationId="{6B92090A-0692-3172-4E6E-668AEB0DC796}"/>
          </ac:picMkLst>
        </pc:picChg>
      </pc:sldChg>
      <pc:sldChg chg="add del">
        <pc:chgData name="Beerten Roeland" userId="8f2fe5a6-bc7a-444e-a946-5d6311a9fe28" providerId="ADAL" clId="{D8979905-44CD-4CE1-9E00-6DD511BCE74F}" dt="2023-11-15T09:41:38.068" v="280" actId="47"/>
        <pc:sldMkLst>
          <pc:docMk/>
          <pc:sldMk cId="902345780" sldId="4904"/>
        </pc:sldMkLst>
      </pc:sldChg>
      <pc:sldChg chg="add del">
        <pc:chgData name="Beerten Roeland" userId="8f2fe5a6-bc7a-444e-a946-5d6311a9fe28" providerId="ADAL" clId="{D8979905-44CD-4CE1-9E00-6DD511BCE74F}" dt="2023-11-15T09:41:37.134" v="279" actId="47"/>
        <pc:sldMkLst>
          <pc:docMk/>
          <pc:sldMk cId="2892927069" sldId="4905"/>
        </pc:sldMkLst>
      </pc:sldChg>
      <pc:sldChg chg="addSp modSp add mod">
        <pc:chgData name="Beerten Roeland" userId="8f2fe5a6-bc7a-444e-a946-5d6311a9fe28" providerId="ADAL" clId="{D8979905-44CD-4CE1-9E00-6DD511BCE74F}" dt="2023-11-15T09:42:39.972" v="325" actId="29295"/>
        <pc:sldMkLst>
          <pc:docMk/>
          <pc:sldMk cId="781745981" sldId="4906"/>
        </pc:sldMkLst>
        <pc:picChg chg="add mod">
          <ac:chgData name="Beerten Roeland" userId="8f2fe5a6-bc7a-444e-a946-5d6311a9fe28" providerId="ADAL" clId="{D8979905-44CD-4CE1-9E00-6DD511BCE74F}" dt="2023-11-15T09:42:17.850" v="317" actId="1076"/>
          <ac:picMkLst>
            <pc:docMk/>
            <pc:sldMk cId="781745981" sldId="4906"/>
            <ac:picMk id="3" creationId="{326406EF-FED3-8E1A-C9C6-CF5A5CB99661}"/>
          </ac:picMkLst>
        </pc:picChg>
        <pc:picChg chg="mod">
          <ac:chgData name="Beerten Roeland" userId="8f2fe5a6-bc7a-444e-a946-5d6311a9fe28" providerId="ADAL" clId="{D8979905-44CD-4CE1-9E00-6DD511BCE74F}" dt="2023-11-15T09:42:39.972" v="325" actId="29295"/>
          <ac:picMkLst>
            <pc:docMk/>
            <pc:sldMk cId="781745981" sldId="4906"/>
            <ac:picMk id="4" creationId="{6B92090A-0692-3172-4E6E-668AEB0DC796}"/>
          </ac:picMkLst>
        </pc:picChg>
      </pc:sldChg>
      <pc:sldChg chg="addSp modSp add mod">
        <pc:chgData name="Beerten Roeland" userId="8f2fe5a6-bc7a-444e-a946-5d6311a9fe28" providerId="ADAL" clId="{D8979905-44CD-4CE1-9E00-6DD511BCE74F}" dt="2023-11-15T09:56:53.968" v="537" actId="14100"/>
        <pc:sldMkLst>
          <pc:docMk/>
          <pc:sldMk cId="2819886548" sldId="4907"/>
        </pc:sldMkLst>
        <pc:picChg chg="add mod">
          <ac:chgData name="Beerten Roeland" userId="8f2fe5a6-bc7a-444e-a946-5d6311a9fe28" providerId="ADAL" clId="{D8979905-44CD-4CE1-9E00-6DD511BCE74F}" dt="2023-11-15T09:56:53.968" v="537" actId="14100"/>
          <ac:picMkLst>
            <pc:docMk/>
            <pc:sldMk cId="2819886548" sldId="4907"/>
            <ac:picMk id="3" creationId="{D1B19869-BBBB-FAE0-5C4F-69C3EE69FD01}"/>
          </ac:picMkLst>
        </pc:picChg>
        <pc:picChg chg="mod">
          <ac:chgData name="Beerten Roeland" userId="8f2fe5a6-bc7a-444e-a946-5d6311a9fe28" providerId="ADAL" clId="{D8979905-44CD-4CE1-9E00-6DD511BCE74F}" dt="2023-11-15T09:43:01.922" v="358" actId="29295"/>
          <ac:picMkLst>
            <pc:docMk/>
            <pc:sldMk cId="2819886548" sldId="4907"/>
            <ac:picMk id="4" creationId="{6B92090A-0692-3172-4E6E-668AEB0DC796}"/>
          </ac:picMkLst>
        </pc:picChg>
      </pc:sldChg>
      <pc:sldChg chg="addSp modSp add mod">
        <pc:chgData name="Beerten Roeland" userId="8f2fe5a6-bc7a-444e-a946-5d6311a9fe28" providerId="ADAL" clId="{D8979905-44CD-4CE1-9E00-6DD511BCE74F}" dt="2023-11-15T09:56:50.024" v="536" actId="14100"/>
        <pc:sldMkLst>
          <pc:docMk/>
          <pc:sldMk cId="2418112166" sldId="4908"/>
        </pc:sldMkLst>
        <pc:picChg chg="add mod">
          <ac:chgData name="Beerten Roeland" userId="8f2fe5a6-bc7a-444e-a946-5d6311a9fe28" providerId="ADAL" clId="{D8979905-44CD-4CE1-9E00-6DD511BCE74F}" dt="2023-11-15T09:56:50.024" v="536" actId="14100"/>
          <ac:picMkLst>
            <pc:docMk/>
            <pc:sldMk cId="2418112166" sldId="4908"/>
            <ac:picMk id="3" creationId="{4D5B6EEC-654B-9974-BDFA-8DD627E38776}"/>
          </ac:picMkLst>
        </pc:picChg>
        <pc:picChg chg="mod">
          <ac:chgData name="Beerten Roeland" userId="8f2fe5a6-bc7a-444e-a946-5d6311a9fe28" providerId="ADAL" clId="{D8979905-44CD-4CE1-9E00-6DD511BCE74F}" dt="2023-11-15T09:42:48.544" v="327" actId="29295"/>
          <ac:picMkLst>
            <pc:docMk/>
            <pc:sldMk cId="2418112166" sldId="4908"/>
            <ac:picMk id="4" creationId="{6B92090A-0692-3172-4E6E-668AEB0DC796}"/>
          </ac:picMkLst>
        </pc:picChg>
      </pc:sldChg>
      <pc:sldChg chg="addSp delSp modSp add mod">
        <pc:chgData name="Beerten Roeland" userId="8f2fe5a6-bc7a-444e-a946-5d6311a9fe28" providerId="ADAL" clId="{D8979905-44CD-4CE1-9E00-6DD511BCE74F}" dt="2023-11-15T09:56:43.872" v="535" actId="14100"/>
        <pc:sldMkLst>
          <pc:docMk/>
          <pc:sldMk cId="3998132054" sldId="4909"/>
        </pc:sldMkLst>
        <pc:picChg chg="del">
          <ac:chgData name="Beerten Roeland" userId="8f2fe5a6-bc7a-444e-a946-5d6311a9fe28" providerId="ADAL" clId="{D8979905-44CD-4CE1-9E00-6DD511BCE74F}" dt="2023-11-15T09:44:46.288" v="366" actId="478"/>
          <ac:picMkLst>
            <pc:docMk/>
            <pc:sldMk cId="3998132054" sldId="4909"/>
            <ac:picMk id="3" creationId="{326406EF-FED3-8E1A-C9C6-CF5A5CB99661}"/>
          </ac:picMkLst>
        </pc:picChg>
        <pc:picChg chg="add mod">
          <ac:chgData name="Beerten Roeland" userId="8f2fe5a6-bc7a-444e-a946-5d6311a9fe28" providerId="ADAL" clId="{D8979905-44CD-4CE1-9E00-6DD511BCE74F}" dt="2023-11-15T09:56:43.872" v="535" actId="14100"/>
          <ac:picMkLst>
            <pc:docMk/>
            <pc:sldMk cId="3998132054" sldId="4909"/>
            <ac:picMk id="5" creationId="{1373C554-274D-CC4E-46C7-BD2F46413629}"/>
          </ac:picMkLst>
        </pc:picChg>
      </pc:sldChg>
      <pc:sldChg chg="add del">
        <pc:chgData name="Beerten Roeland" userId="8f2fe5a6-bc7a-444e-a946-5d6311a9fe28" providerId="ADAL" clId="{D8979905-44CD-4CE1-9E00-6DD511BCE74F}" dt="2023-11-15T10:17:51.157" v="1126" actId="47"/>
        <pc:sldMkLst>
          <pc:docMk/>
          <pc:sldMk cId="1473428487" sldId="4910"/>
        </pc:sldMkLst>
      </pc:sldChg>
      <pc:sldChg chg="addSp modSp new mod ord">
        <pc:chgData name="Beerten Roeland" userId="8f2fe5a6-bc7a-444e-a946-5d6311a9fe28" providerId="ADAL" clId="{D8979905-44CD-4CE1-9E00-6DD511BCE74F}" dt="2023-11-15T10:27:47.693" v="1178" actId="20577"/>
        <pc:sldMkLst>
          <pc:docMk/>
          <pc:sldMk cId="1134890886" sldId="4911"/>
        </pc:sldMkLst>
        <pc:graphicFrameChg chg="add mod modGraphic">
          <ac:chgData name="Beerten Roeland" userId="8f2fe5a6-bc7a-444e-a946-5d6311a9fe28" providerId="ADAL" clId="{D8979905-44CD-4CE1-9E00-6DD511BCE74F}" dt="2023-11-15T10:27:47.693" v="1178" actId="20577"/>
          <ac:graphicFrameMkLst>
            <pc:docMk/>
            <pc:sldMk cId="1134890886" sldId="4911"/>
            <ac:graphicFrameMk id="2" creationId="{F3937621-8E42-8A0A-505C-7EE0742B5C32}"/>
          </ac:graphicFrameMkLst>
        </pc:graphicFrameChg>
      </pc:sldChg>
      <pc:sldChg chg="add">
        <pc:chgData name="Beerten Roeland" userId="8f2fe5a6-bc7a-444e-a946-5d6311a9fe28" providerId="ADAL" clId="{D8979905-44CD-4CE1-9E00-6DD511BCE74F}" dt="2023-11-15T10:00:23.614" v="613"/>
        <pc:sldMkLst>
          <pc:docMk/>
          <pc:sldMk cId="1523056071" sldId="4912"/>
        </pc:sldMkLst>
      </pc:sldChg>
      <pc:sldChg chg="addSp delSp modSp add del mod">
        <pc:chgData name="Beerten Roeland" userId="8f2fe5a6-bc7a-444e-a946-5d6311a9fe28" providerId="ADAL" clId="{D8979905-44CD-4CE1-9E00-6DD511BCE74F}" dt="2023-11-15T10:12:19.617" v="1008" actId="47"/>
        <pc:sldMkLst>
          <pc:docMk/>
          <pc:sldMk cId="2668525309" sldId="4913"/>
        </pc:sldMkLst>
        <pc:spChg chg="mod">
          <ac:chgData name="Beerten Roeland" userId="8f2fe5a6-bc7a-444e-a946-5d6311a9fe28" providerId="ADAL" clId="{D8979905-44CD-4CE1-9E00-6DD511BCE74F}" dt="2023-11-15T10:04:04.301" v="719" actId="20577"/>
          <ac:spMkLst>
            <pc:docMk/>
            <pc:sldMk cId="2668525309" sldId="4913"/>
            <ac:spMk id="2" creationId="{2A71DEDF-37F1-4689-8FA1-5E743C7DD6C0}"/>
          </ac:spMkLst>
        </pc:spChg>
        <pc:spChg chg="mod">
          <ac:chgData name="Beerten Roeland" userId="8f2fe5a6-bc7a-444e-a946-5d6311a9fe28" providerId="ADAL" clId="{D8979905-44CD-4CE1-9E00-6DD511BCE74F}" dt="2023-11-15T10:04:02.585" v="718" actId="6549"/>
          <ac:spMkLst>
            <pc:docMk/>
            <pc:sldMk cId="2668525309" sldId="4913"/>
            <ac:spMk id="3" creationId="{CEA18CD7-32A7-41E4-9DF7-7259FA2187F6}"/>
          </ac:spMkLst>
        </pc:spChg>
        <pc:spChg chg="add del mod">
          <ac:chgData name="Beerten Roeland" userId="8f2fe5a6-bc7a-444e-a946-5d6311a9fe28" providerId="ADAL" clId="{D8979905-44CD-4CE1-9E00-6DD511BCE74F}" dt="2023-11-15T10:06:06.331" v="727" actId="478"/>
          <ac:spMkLst>
            <pc:docMk/>
            <pc:sldMk cId="2668525309" sldId="4913"/>
            <ac:spMk id="12" creationId="{BFB68F80-79EB-F974-E369-C2A37B8A35EF}"/>
          </ac:spMkLst>
        </pc:spChg>
        <pc:spChg chg="add del mod">
          <ac:chgData name="Beerten Roeland" userId="8f2fe5a6-bc7a-444e-a946-5d6311a9fe28" providerId="ADAL" clId="{D8979905-44CD-4CE1-9E00-6DD511BCE74F}" dt="2023-11-15T10:06:48.684" v="735" actId="478"/>
          <ac:spMkLst>
            <pc:docMk/>
            <pc:sldMk cId="2668525309" sldId="4913"/>
            <ac:spMk id="14" creationId="{78FC0E87-6EFA-09B1-4CE7-2DCBFD30C127}"/>
          </ac:spMkLst>
        </pc:spChg>
        <pc:spChg chg="add del mod">
          <ac:chgData name="Beerten Roeland" userId="8f2fe5a6-bc7a-444e-a946-5d6311a9fe28" providerId="ADAL" clId="{D8979905-44CD-4CE1-9E00-6DD511BCE74F}" dt="2023-11-15T10:07:30.163" v="738"/>
          <ac:spMkLst>
            <pc:docMk/>
            <pc:sldMk cId="2668525309" sldId="4913"/>
            <ac:spMk id="16" creationId="{0DDF19E8-82BD-0755-AC58-42D2499F619D}"/>
          </ac:spMkLst>
        </pc:spChg>
        <pc:spChg chg="mod">
          <ac:chgData name="Beerten Roeland" userId="8f2fe5a6-bc7a-444e-a946-5d6311a9fe28" providerId="ADAL" clId="{D8979905-44CD-4CE1-9E00-6DD511BCE74F}" dt="2023-11-15T10:06:15.828" v="729" actId="6549"/>
          <ac:spMkLst>
            <pc:docMk/>
            <pc:sldMk cId="2668525309" sldId="4913"/>
            <ac:spMk id="37" creationId="{92BB814F-943A-4E1C-B7A3-A48F94785235}"/>
          </ac:spMkLst>
        </pc:spChg>
        <pc:spChg chg="add del mod">
          <ac:chgData name="Beerten Roeland" userId="8f2fe5a6-bc7a-444e-a946-5d6311a9fe28" providerId="ADAL" clId="{D8979905-44CD-4CE1-9E00-6DD511BCE74F}" dt="2023-11-15T10:06:49.194" v="736" actId="478"/>
          <ac:spMkLst>
            <pc:docMk/>
            <pc:sldMk cId="2668525309" sldId="4913"/>
            <ac:spMk id="103" creationId="{6FF4435B-0259-4A0B-8766-113FA6C7150D}"/>
          </ac:spMkLst>
        </pc:spChg>
        <pc:picChg chg="add del">
          <ac:chgData name="Beerten Roeland" userId="8f2fe5a6-bc7a-444e-a946-5d6311a9fe28" providerId="ADAL" clId="{D8979905-44CD-4CE1-9E00-6DD511BCE74F}" dt="2023-11-15T10:03:07.671" v="691" actId="478"/>
          <ac:picMkLst>
            <pc:docMk/>
            <pc:sldMk cId="2668525309" sldId="4913"/>
            <ac:picMk id="7" creationId="{23515438-A77B-4721-A1F6-080E91B3E99A}"/>
          </ac:picMkLst>
        </pc:picChg>
        <pc:picChg chg="add del mod">
          <ac:chgData name="Beerten Roeland" userId="8f2fe5a6-bc7a-444e-a946-5d6311a9fe28" providerId="ADAL" clId="{D8979905-44CD-4CE1-9E00-6DD511BCE74F}" dt="2023-11-15T10:07:11.640" v="737" actId="478"/>
          <ac:picMkLst>
            <pc:docMk/>
            <pc:sldMk cId="2668525309" sldId="4913"/>
            <ac:picMk id="8" creationId="{01EEC9D6-532F-1B44-D17A-8077A23CA17F}"/>
          </ac:picMkLst>
        </pc:picChg>
        <pc:picChg chg="add del">
          <ac:chgData name="Beerten Roeland" userId="8f2fe5a6-bc7a-444e-a946-5d6311a9fe28" providerId="ADAL" clId="{D8979905-44CD-4CE1-9E00-6DD511BCE74F}" dt="2023-11-15T10:05:03.220" v="722" actId="478"/>
          <ac:picMkLst>
            <pc:docMk/>
            <pc:sldMk cId="2668525309" sldId="4913"/>
            <ac:picMk id="10" creationId="{C15F4AE8-BD36-74BB-39B6-E643F8545ABD}"/>
          </ac:picMkLst>
        </pc:picChg>
        <pc:picChg chg="add mod">
          <ac:chgData name="Beerten Roeland" userId="8f2fe5a6-bc7a-444e-a946-5d6311a9fe28" providerId="ADAL" clId="{D8979905-44CD-4CE1-9E00-6DD511BCE74F}" dt="2023-11-15T10:07:30.163" v="738"/>
          <ac:picMkLst>
            <pc:docMk/>
            <pc:sldMk cId="2668525309" sldId="4913"/>
            <ac:picMk id="18" creationId="{30AA8B25-1D06-E3D5-5F0F-878E8FE39C36}"/>
          </ac:picMkLst>
        </pc:picChg>
      </pc:sldChg>
      <pc:sldChg chg="addSp delSp modSp add mod ord modAnim">
        <pc:chgData name="Beerten Roeland" userId="8f2fe5a6-bc7a-444e-a946-5d6311a9fe28" providerId="ADAL" clId="{D8979905-44CD-4CE1-9E00-6DD511BCE74F}" dt="2023-11-15T10:12:40.093" v="1010"/>
        <pc:sldMkLst>
          <pc:docMk/>
          <pc:sldMk cId="2470060540" sldId="4914"/>
        </pc:sldMkLst>
        <pc:spChg chg="add del mod">
          <ac:chgData name="Beerten Roeland" userId="8f2fe5a6-bc7a-444e-a946-5d6311a9fe28" providerId="ADAL" clId="{D8979905-44CD-4CE1-9E00-6DD511BCE74F}" dt="2023-11-15T10:09:10.739" v="838"/>
          <ac:spMkLst>
            <pc:docMk/>
            <pc:sldMk cId="2470060540" sldId="4914"/>
            <ac:spMk id="3" creationId="{2ED226D7-7299-6AF7-33E5-FD162C0CBF25}"/>
          </ac:spMkLst>
        </pc:spChg>
        <pc:spChg chg="add mod">
          <ac:chgData name="Beerten Roeland" userId="8f2fe5a6-bc7a-444e-a946-5d6311a9fe28" providerId="ADAL" clId="{D8979905-44CD-4CE1-9E00-6DD511BCE74F}" dt="2023-11-15T10:10:55.207" v="918" actId="108"/>
          <ac:spMkLst>
            <pc:docMk/>
            <pc:sldMk cId="2470060540" sldId="4914"/>
            <ac:spMk id="9" creationId="{33EC7183-82B3-B14C-B401-B6626593C1BA}"/>
          </ac:spMkLst>
        </pc:spChg>
        <pc:spChg chg="mod ord">
          <ac:chgData name="Beerten Roeland" userId="8f2fe5a6-bc7a-444e-a946-5d6311a9fe28" providerId="ADAL" clId="{D8979905-44CD-4CE1-9E00-6DD511BCE74F}" dt="2023-11-15T10:09:43.113" v="862" actId="20577"/>
          <ac:spMkLst>
            <pc:docMk/>
            <pc:sldMk cId="2470060540" sldId="4914"/>
            <ac:spMk id="15" creationId="{C26C976C-8ECB-4EA9-9352-633393E74EE0}"/>
          </ac:spMkLst>
        </pc:spChg>
        <pc:picChg chg="add mod ord">
          <ac:chgData name="Beerten Roeland" userId="8f2fe5a6-bc7a-444e-a946-5d6311a9fe28" providerId="ADAL" clId="{D8979905-44CD-4CE1-9E00-6DD511BCE74F}" dt="2023-11-15T10:09:36.666" v="851" actId="167"/>
          <ac:picMkLst>
            <pc:docMk/>
            <pc:sldMk cId="2470060540" sldId="4914"/>
            <ac:picMk id="6" creationId="{67800E00-C2D0-8341-44C3-456CABB54D15}"/>
          </ac:picMkLst>
        </pc:picChg>
        <pc:picChg chg="del">
          <ac:chgData name="Beerten Roeland" userId="8f2fe5a6-bc7a-444e-a946-5d6311a9fe28" providerId="ADAL" clId="{D8979905-44CD-4CE1-9E00-6DD511BCE74F}" dt="2023-11-15T10:08:51.726" v="837" actId="478"/>
          <ac:picMkLst>
            <pc:docMk/>
            <pc:sldMk cId="2470060540" sldId="4914"/>
            <ac:picMk id="8" creationId="{9BCC7C72-1E0E-42B1-B197-E113F578DC43}"/>
          </ac:picMkLst>
        </pc:picChg>
      </pc:sldChg>
      <pc:sldChg chg="addSp delSp modSp add mod ord modAnim">
        <pc:chgData name="Beerten Roeland" userId="8f2fe5a6-bc7a-444e-a946-5d6311a9fe28" providerId="ADAL" clId="{D8979905-44CD-4CE1-9E00-6DD511BCE74F}" dt="2023-11-15T10:13:26.108" v="1013"/>
        <pc:sldMkLst>
          <pc:docMk/>
          <pc:sldMk cId="2393031246" sldId="4915"/>
        </pc:sldMkLst>
        <pc:spChg chg="add del mod">
          <ac:chgData name="Beerten Roeland" userId="8f2fe5a6-bc7a-444e-a946-5d6311a9fe28" providerId="ADAL" clId="{D8979905-44CD-4CE1-9E00-6DD511BCE74F}" dt="2023-11-15T10:11:31.448" v="921" actId="931"/>
          <ac:spMkLst>
            <pc:docMk/>
            <pc:sldMk cId="2393031246" sldId="4915"/>
            <ac:spMk id="3" creationId="{2343312D-E563-75A6-724E-8B99838FEBBD}"/>
          </ac:spMkLst>
        </pc:spChg>
        <pc:spChg chg="mod">
          <ac:chgData name="Beerten Roeland" userId="8f2fe5a6-bc7a-444e-a946-5d6311a9fe28" providerId="ADAL" clId="{D8979905-44CD-4CE1-9E00-6DD511BCE74F}" dt="2023-11-15T10:11:56.459" v="1005" actId="20577"/>
          <ac:spMkLst>
            <pc:docMk/>
            <pc:sldMk cId="2393031246" sldId="4915"/>
            <ac:spMk id="9" creationId="{33EC7183-82B3-B14C-B401-B6626593C1BA}"/>
          </ac:spMkLst>
        </pc:spChg>
        <pc:picChg chg="del">
          <ac:chgData name="Beerten Roeland" userId="8f2fe5a6-bc7a-444e-a946-5d6311a9fe28" providerId="ADAL" clId="{D8979905-44CD-4CE1-9E00-6DD511BCE74F}" dt="2023-11-15T10:11:09.604" v="920" actId="478"/>
          <ac:picMkLst>
            <pc:docMk/>
            <pc:sldMk cId="2393031246" sldId="4915"/>
            <ac:picMk id="6" creationId="{67800E00-C2D0-8341-44C3-456CABB54D15}"/>
          </ac:picMkLst>
        </pc:picChg>
        <pc:picChg chg="add mod ord">
          <ac:chgData name="Beerten Roeland" userId="8f2fe5a6-bc7a-444e-a946-5d6311a9fe28" providerId="ADAL" clId="{D8979905-44CD-4CE1-9E00-6DD511BCE74F}" dt="2023-11-15T10:11:45.994" v="974" actId="167"/>
          <ac:picMkLst>
            <pc:docMk/>
            <pc:sldMk cId="2393031246" sldId="4915"/>
            <ac:picMk id="8" creationId="{9DA3F4FC-E00E-9C8B-8C70-3D9377F18E60}"/>
          </ac:picMkLst>
        </pc:picChg>
      </pc:sldChg>
      <pc:sldChg chg="new del">
        <pc:chgData name="Beerten Roeland" userId="8f2fe5a6-bc7a-444e-a946-5d6311a9fe28" providerId="ADAL" clId="{D8979905-44CD-4CE1-9E00-6DD511BCE74F}" dt="2023-11-15T10:28:00.415" v="1179" actId="47"/>
        <pc:sldMkLst>
          <pc:docMk/>
          <pc:sldMk cId="3338295821" sldId="4916"/>
        </pc:sldMkLst>
      </pc:sldChg>
      <pc:sldMasterChg chg="delSldLayout">
        <pc:chgData name="Beerten Roeland" userId="8f2fe5a6-bc7a-444e-a946-5d6311a9fe28" providerId="ADAL" clId="{D8979905-44CD-4CE1-9E00-6DD511BCE74F}" dt="2023-11-15T10:28:38.520" v="1180" actId="47"/>
        <pc:sldMasterMkLst>
          <pc:docMk/>
          <pc:sldMasterMk cId="2777131786" sldId="2147483648"/>
        </pc:sldMasterMkLst>
        <pc:sldLayoutChg chg="del">
          <pc:chgData name="Beerten Roeland" userId="8f2fe5a6-bc7a-444e-a946-5d6311a9fe28" providerId="ADAL" clId="{D8979905-44CD-4CE1-9E00-6DD511BCE74F}" dt="2023-11-15T10:28:38.520" v="1180" actId="47"/>
          <pc:sldLayoutMkLst>
            <pc:docMk/>
            <pc:sldMasterMk cId="2777131786" sldId="2147483648"/>
            <pc:sldLayoutMk cId="1701814475" sldId="2147483737"/>
          </pc:sldLayoutMkLst>
        </pc:sldLayoutChg>
      </pc:sldMasterChg>
    </pc:docChg>
  </pc:docChgLst>
  <pc:docChgLst>
    <pc:chgData name="Beerten Roeland" userId="8f2fe5a6-bc7a-444e-a946-5d6311a9fe28" providerId="ADAL" clId="{E7EC3155-58AD-4E3C-ACDE-DE4CBAA47F07}"/>
    <pc:docChg chg="undo redo custSel addSld delSld modSld sldOrd modMainMaster modSection">
      <pc:chgData name="Beerten Roeland" userId="8f2fe5a6-bc7a-444e-a946-5d6311a9fe28" providerId="ADAL" clId="{E7EC3155-58AD-4E3C-ACDE-DE4CBAA47F07}" dt="2023-09-11T12:40:02.887" v="250"/>
      <pc:docMkLst>
        <pc:docMk/>
      </pc:docMkLst>
      <pc:sldChg chg="addSp delSp modSp mod">
        <pc:chgData name="Beerten Roeland" userId="8f2fe5a6-bc7a-444e-a946-5d6311a9fe28" providerId="ADAL" clId="{E7EC3155-58AD-4E3C-ACDE-DE4CBAA47F07}" dt="2023-09-06T13:45:15.673" v="241" actId="1076"/>
        <pc:sldMkLst>
          <pc:docMk/>
          <pc:sldMk cId="606195337" sldId="270"/>
        </pc:sldMkLst>
        <pc:spChg chg="del">
          <ac:chgData name="Beerten Roeland" userId="8f2fe5a6-bc7a-444e-a946-5d6311a9fe28" providerId="ADAL" clId="{E7EC3155-58AD-4E3C-ACDE-DE4CBAA47F07}" dt="2023-09-06T13:28:44.156" v="183" actId="478"/>
          <ac:spMkLst>
            <pc:docMk/>
            <pc:sldMk cId="606195337" sldId="270"/>
            <ac:spMk id="2" creationId="{00000000-0000-0000-0000-000000000000}"/>
          </ac:spMkLst>
        </pc:spChg>
        <pc:spChg chg="del">
          <ac:chgData name="Beerten Roeland" userId="8f2fe5a6-bc7a-444e-a946-5d6311a9fe28" providerId="ADAL" clId="{E7EC3155-58AD-4E3C-ACDE-DE4CBAA47F07}" dt="2023-09-06T13:28:47.005" v="184" actId="478"/>
          <ac:spMkLst>
            <pc:docMk/>
            <pc:sldMk cId="606195337" sldId="270"/>
            <ac:spMk id="3" creationId="{51F518EA-7C52-44A9-9460-FEF42306EFA8}"/>
          </ac:spMkLst>
        </pc:spChg>
        <pc:spChg chg="del">
          <ac:chgData name="Beerten Roeland" userId="8f2fe5a6-bc7a-444e-a946-5d6311a9fe28" providerId="ADAL" clId="{E7EC3155-58AD-4E3C-ACDE-DE4CBAA47F07}" dt="2023-09-06T13:28:25.093" v="176" actId="478"/>
          <ac:spMkLst>
            <pc:docMk/>
            <pc:sldMk cId="606195337" sldId="270"/>
            <ac:spMk id="4" creationId="{1344DE26-9130-4875-88CC-D689215B6F73}"/>
          </ac:spMkLst>
        </pc:spChg>
        <pc:graphicFrameChg chg="add del mod">
          <ac:chgData name="Beerten Roeland" userId="8f2fe5a6-bc7a-444e-a946-5d6311a9fe28" providerId="ADAL" clId="{E7EC3155-58AD-4E3C-ACDE-DE4CBAA47F07}" dt="2023-09-06T13:45:15.673" v="241" actId="1076"/>
          <ac:graphicFrameMkLst>
            <pc:docMk/>
            <pc:sldMk cId="606195337" sldId="270"/>
            <ac:graphicFrameMk id="5" creationId="{C48045CB-478D-68C2-532F-EA63BF2D3255}"/>
          </ac:graphicFrameMkLst>
        </pc:graphicFrame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25" creationId="{C8CA996A-FED8-9B44-B81F-8D4745B609FB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26" creationId="{A0EF5563-F6C5-B35C-E2FD-309C3C015C0E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27" creationId="{2394AD5A-919D-4605-F0AE-FEC71428F08C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28" creationId="{D43498A6-2C2E-2209-A1B9-581630AC92C1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29" creationId="{37018D3A-B3DD-5081-15AD-3E545B1B2DD9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30" creationId="{BBF2E364-4081-96FD-B7EC-A3B12C22EB9E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31" creationId="{31BE0DE1-EDBF-6703-D232-D71AE68E77FD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32" creationId="{22BDDFF2-5B2C-E684-5DBF-CB3FB2E4AA55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33" creationId="{535A42F1-6C71-5E13-CB37-88AE509D751D}"/>
          </ac:picMkLst>
        </pc:picChg>
        <pc:picChg chg="add del mod">
          <ac:chgData name="Beerten Roeland" userId="8f2fe5a6-bc7a-444e-a946-5d6311a9fe28" providerId="ADAL" clId="{E7EC3155-58AD-4E3C-ACDE-DE4CBAA47F07}" dt="2023-09-06T13:45:15.673" v="241" actId="1076"/>
          <ac:picMkLst>
            <pc:docMk/>
            <pc:sldMk cId="606195337" sldId="270"/>
            <ac:picMk id="1034" creationId="{59F12B19-4DDA-0244-5C70-4814557102B8}"/>
          </ac:picMkLst>
        </pc:picChg>
      </pc:sldChg>
      <pc:sldChg chg="addSp delSp modSp mod">
        <pc:chgData name="Beerten Roeland" userId="8f2fe5a6-bc7a-444e-a946-5d6311a9fe28" providerId="ADAL" clId="{E7EC3155-58AD-4E3C-ACDE-DE4CBAA47F07}" dt="2023-09-06T13:18:05.742" v="83" actId="1076"/>
        <pc:sldMkLst>
          <pc:docMk/>
          <pc:sldMk cId="2477263636" sldId="271"/>
        </pc:sldMkLst>
        <pc:spChg chg="del">
          <ac:chgData name="Beerten Roeland" userId="8f2fe5a6-bc7a-444e-a946-5d6311a9fe28" providerId="ADAL" clId="{E7EC3155-58AD-4E3C-ACDE-DE4CBAA47F07}" dt="2023-09-06T13:09:30.440" v="0" actId="478"/>
          <ac:spMkLst>
            <pc:docMk/>
            <pc:sldMk cId="2477263636" sldId="271"/>
            <ac:spMk id="5" creationId="{354C65F5-20DC-4570-84FC-B2EBE621900B}"/>
          </ac:spMkLst>
        </pc:spChg>
        <pc:spChg chg="add del mod">
          <ac:chgData name="Beerten Roeland" userId="8f2fe5a6-bc7a-444e-a946-5d6311a9fe28" providerId="ADAL" clId="{E7EC3155-58AD-4E3C-ACDE-DE4CBAA47F07}" dt="2023-09-06T13:09:33.379" v="1" actId="478"/>
          <ac:spMkLst>
            <pc:docMk/>
            <pc:sldMk cId="2477263636" sldId="271"/>
            <ac:spMk id="6" creationId="{12CEB8AD-7689-08A4-6F41-FC0F9487D9D2}"/>
          </ac:spMkLst>
        </pc:spChg>
        <pc:picChg chg="mod">
          <ac:chgData name="Beerten Roeland" userId="8f2fe5a6-bc7a-444e-a946-5d6311a9fe28" providerId="ADAL" clId="{E7EC3155-58AD-4E3C-ACDE-DE4CBAA47F07}" dt="2023-09-06T13:18:05.742" v="83" actId="1076"/>
          <ac:picMkLst>
            <pc:docMk/>
            <pc:sldMk cId="2477263636" sldId="271"/>
            <ac:picMk id="2" creationId="{00000000-0000-0000-0000-000000000000}"/>
          </ac:picMkLst>
        </pc:picChg>
      </pc:sldChg>
      <pc:sldChg chg="delSp del mod">
        <pc:chgData name="Beerten Roeland" userId="8f2fe5a6-bc7a-444e-a946-5d6311a9fe28" providerId="ADAL" clId="{E7EC3155-58AD-4E3C-ACDE-DE4CBAA47F07}" dt="2023-09-06T13:24:52.278" v="137" actId="47"/>
        <pc:sldMkLst>
          <pc:docMk/>
          <pc:sldMk cId="3620516167" sldId="272"/>
        </pc:sldMkLst>
        <pc:spChg chg="del">
          <ac:chgData name="Beerten Roeland" userId="8f2fe5a6-bc7a-444e-a946-5d6311a9fe28" providerId="ADAL" clId="{E7EC3155-58AD-4E3C-ACDE-DE4CBAA47F07}" dt="2023-09-06T13:24:49.213" v="136" actId="478"/>
          <ac:spMkLst>
            <pc:docMk/>
            <pc:sldMk cId="3620516167" sldId="272"/>
            <ac:spMk id="5" creationId="{9D28E06F-BE0E-4892-BA44-0996CA0001AD}"/>
          </ac:spMkLst>
        </pc:spChg>
      </pc:sldChg>
      <pc:sldChg chg="delSp modSp mod">
        <pc:chgData name="Beerten Roeland" userId="8f2fe5a6-bc7a-444e-a946-5d6311a9fe28" providerId="ADAL" clId="{E7EC3155-58AD-4E3C-ACDE-DE4CBAA47F07}" dt="2023-09-06T13:25:28.963" v="142" actId="2711"/>
        <pc:sldMkLst>
          <pc:docMk/>
          <pc:sldMk cId="3878039526" sldId="273"/>
        </pc:sldMkLst>
        <pc:spChg chg="mod">
          <ac:chgData name="Beerten Roeland" userId="8f2fe5a6-bc7a-444e-a946-5d6311a9fe28" providerId="ADAL" clId="{E7EC3155-58AD-4E3C-ACDE-DE4CBAA47F07}" dt="2023-09-06T13:25:28.963" v="142" actId="2711"/>
          <ac:spMkLst>
            <pc:docMk/>
            <pc:sldMk cId="3878039526" sldId="273"/>
            <ac:spMk id="5" creationId="{00000000-0000-0000-0000-000000000000}"/>
          </ac:spMkLst>
        </pc:spChg>
        <pc:spChg chg="del">
          <ac:chgData name="Beerten Roeland" userId="8f2fe5a6-bc7a-444e-a946-5d6311a9fe28" providerId="ADAL" clId="{E7EC3155-58AD-4E3C-ACDE-DE4CBAA47F07}" dt="2023-09-06T13:22:11.700" v="110" actId="478"/>
          <ac:spMkLst>
            <pc:docMk/>
            <pc:sldMk cId="3878039526" sldId="273"/>
            <ac:spMk id="6" creationId="{42FAABE2-5E44-42DD-A5D9-7F1482663496}"/>
          </ac:spMkLst>
        </pc:spChg>
      </pc:sldChg>
      <pc:sldChg chg="delSp mod">
        <pc:chgData name="Beerten Roeland" userId="8f2fe5a6-bc7a-444e-a946-5d6311a9fe28" providerId="ADAL" clId="{E7EC3155-58AD-4E3C-ACDE-DE4CBAA47F07}" dt="2023-09-06T13:28:39.674" v="182" actId="478"/>
        <pc:sldMkLst>
          <pc:docMk/>
          <pc:sldMk cId="227237061" sldId="373"/>
        </pc:sldMkLst>
        <pc:spChg chg="del">
          <ac:chgData name="Beerten Roeland" userId="8f2fe5a6-bc7a-444e-a946-5d6311a9fe28" providerId="ADAL" clId="{E7EC3155-58AD-4E3C-ACDE-DE4CBAA47F07}" dt="2023-09-06T13:28:30.838" v="178" actId="478"/>
          <ac:spMkLst>
            <pc:docMk/>
            <pc:sldMk cId="227237061" sldId="373"/>
            <ac:spMk id="2" creationId="{00000000-0000-0000-0000-000000000000}"/>
          </ac:spMkLst>
        </pc:spChg>
        <pc:spChg chg="del">
          <ac:chgData name="Beerten Roeland" userId="8f2fe5a6-bc7a-444e-a946-5d6311a9fe28" providerId="ADAL" clId="{E7EC3155-58AD-4E3C-ACDE-DE4CBAA47F07}" dt="2023-09-06T13:28:35.732" v="180" actId="478"/>
          <ac:spMkLst>
            <pc:docMk/>
            <pc:sldMk cId="227237061" sldId="373"/>
            <ac:spMk id="3" creationId="{51F518EA-7C52-44A9-9460-FEF42306EFA8}"/>
          </ac:spMkLst>
        </pc:spChg>
        <pc:spChg chg="del">
          <ac:chgData name="Beerten Roeland" userId="8f2fe5a6-bc7a-444e-a946-5d6311a9fe28" providerId="ADAL" clId="{E7EC3155-58AD-4E3C-ACDE-DE4CBAA47F07}" dt="2023-09-06T13:28:37.332" v="181" actId="478"/>
          <ac:spMkLst>
            <pc:docMk/>
            <pc:sldMk cId="227237061" sldId="373"/>
            <ac:spMk id="4" creationId="{C370B61A-8C35-42B5-B44A-3794AA9A0545}"/>
          </ac:spMkLst>
        </pc:spChg>
        <pc:spChg chg="del">
          <ac:chgData name="Beerten Roeland" userId="8f2fe5a6-bc7a-444e-a946-5d6311a9fe28" providerId="ADAL" clId="{E7EC3155-58AD-4E3C-ACDE-DE4CBAA47F07}" dt="2023-09-06T13:28:28.868" v="177" actId="478"/>
          <ac:spMkLst>
            <pc:docMk/>
            <pc:sldMk cId="227237061" sldId="373"/>
            <ac:spMk id="5" creationId="{94C924F8-7065-448F-BD12-EE5D640943DA}"/>
          </ac:spMkLst>
        </pc:spChg>
        <pc:spChg chg="del">
          <ac:chgData name="Beerten Roeland" userId="8f2fe5a6-bc7a-444e-a946-5d6311a9fe28" providerId="ADAL" clId="{E7EC3155-58AD-4E3C-ACDE-DE4CBAA47F07}" dt="2023-09-06T13:28:33.716" v="179" actId="478"/>
          <ac:spMkLst>
            <pc:docMk/>
            <pc:sldMk cId="227237061" sldId="373"/>
            <ac:spMk id="8" creationId="{FC0F25FE-02AC-4C32-8A2F-680935B4AE0A}"/>
          </ac:spMkLst>
        </pc:spChg>
        <pc:spChg chg="del">
          <ac:chgData name="Beerten Roeland" userId="8f2fe5a6-bc7a-444e-a946-5d6311a9fe28" providerId="ADAL" clId="{E7EC3155-58AD-4E3C-ACDE-DE4CBAA47F07}" dt="2023-09-06T13:28:39.674" v="182" actId="478"/>
          <ac:spMkLst>
            <pc:docMk/>
            <pc:sldMk cId="227237061" sldId="373"/>
            <ac:spMk id="9" creationId="{4D1094E1-3C3C-4058-A824-05EA4DDE586E}"/>
          </ac:spMkLst>
        </pc:spChg>
      </pc:sldChg>
      <pc:sldChg chg="delSp modSp mod">
        <pc:chgData name="Beerten Roeland" userId="8f2fe5a6-bc7a-444e-a946-5d6311a9fe28" providerId="ADAL" clId="{E7EC3155-58AD-4E3C-ACDE-DE4CBAA47F07}" dt="2023-09-06T13:27:20.283" v="156" actId="1076"/>
        <pc:sldMkLst>
          <pc:docMk/>
          <pc:sldMk cId="2742792766" sldId="374"/>
        </pc:sldMkLst>
        <pc:spChg chg="del">
          <ac:chgData name="Beerten Roeland" userId="8f2fe5a6-bc7a-444e-a946-5d6311a9fe28" providerId="ADAL" clId="{E7EC3155-58AD-4E3C-ACDE-DE4CBAA47F07}" dt="2023-09-06T13:27:03.669" v="154" actId="478"/>
          <ac:spMkLst>
            <pc:docMk/>
            <pc:sldMk cId="2742792766" sldId="374"/>
            <ac:spMk id="4" creationId="{00000000-0000-0000-0000-000000000000}"/>
          </ac:spMkLst>
        </pc:spChg>
        <pc:spChg chg="mod">
          <ac:chgData name="Beerten Roeland" userId="8f2fe5a6-bc7a-444e-a946-5d6311a9fe28" providerId="ADAL" clId="{E7EC3155-58AD-4E3C-ACDE-DE4CBAA47F07}" dt="2023-09-06T13:27:20.283" v="156" actId="1076"/>
          <ac:spMkLst>
            <pc:docMk/>
            <pc:sldMk cId="2742792766" sldId="374"/>
            <ac:spMk id="8" creationId="{00000000-0000-0000-0000-000000000000}"/>
          </ac:spMkLst>
        </pc:spChg>
      </pc:sldChg>
      <pc:sldChg chg="delSp modSp mod">
        <pc:chgData name="Beerten Roeland" userId="8f2fe5a6-bc7a-444e-a946-5d6311a9fe28" providerId="ADAL" clId="{E7EC3155-58AD-4E3C-ACDE-DE4CBAA47F07}" dt="2023-09-06T13:27:24.196" v="157" actId="1076"/>
        <pc:sldMkLst>
          <pc:docMk/>
          <pc:sldMk cId="4167207832" sldId="375"/>
        </pc:sldMkLst>
        <pc:spChg chg="del">
          <ac:chgData name="Beerten Roeland" userId="8f2fe5a6-bc7a-444e-a946-5d6311a9fe28" providerId="ADAL" clId="{E7EC3155-58AD-4E3C-ACDE-DE4CBAA47F07}" dt="2023-09-06T13:26:58.788" v="153" actId="478"/>
          <ac:spMkLst>
            <pc:docMk/>
            <pc:sldMk cId="4167207832" sldId="375"/>
            <ac:spMk id="5" creationId="{9D28E06F-BE0E-4892-BA44-0996CA0001AD}"/>
          </ac:spMkLst>
        </pc:spChg>
        <pc:picChg chg="mod">
          <ac:chgData name="Beerten Roeland" userId="8f2fe5a6-bc7a-444e-a946-5d6311a9fe28" providerId="ADAL" clId="{E7EC3155-58AD-4E3C-ACDE-DE4CBAA47F07}" dt="2023-09-06T13:27:24.196" v="157" actId="1076"/>
          <ac:picMkLst>
            <pc:docMk/>
            <pc:sldMk cId="4167207832" sldId="375"/>
            <ac:picMk id="3" creationId="{A6754F46-B3B0-4714-9793-6F88ED8861B0}"/>
          </ac:picMkLst>
        </pc:picChg>
      </pc:sldChg>
      <pc:sldChg chg="delSp modSp add del mod">
        <pc:chgData name="Beerten Roeland" userId="8f2fe5a6-bc7a-444e-a946-5d6311a9fe28" providerId="ADAL" clId="{E7EC3155-58AD-4E3C-ACDE-DE4CBAA47F07}" dt="2023-09-06T13:28:07.703" v="173" actId="20577"/>
        <pc:sldMkLst>
          <pc:docMk/>
          <pc:sldMk cId="1347865302" sldId="376"/>
        </pc:sldMkLst>
        <pc:spChg chg="mod">
          <ac:chgData name="Beerten Roeland" userId="8f2fe5a6-bc7a-444e-a946-5d6311a9fe28" providerId="ADAL" clId="{E7EC3155-58AD-4E3C-ACDE-DE4CBAA47F07}" dt="2023-09-06T13:28:07.703" v="173" actId="20577"/>
          <ac:spMkLst>
            <pc:docMk/>
            <pc:sldMk cId="1347865302" sldId="376"/>
            <ac:spMk id="5" creationId="{00000000-0000-0000-0000-000000000000}"/>
          </ac:spMkLst>
        </pc:spChg>
        <pc:spChg chg="del">
          <ac:chgData name="Beerten Roeland" userId="8f2fe5a6-bc7a-444e-a946-5d6311a9fe28" providerId="ADAL" clId="{E7EC3155-58AD-4E3C-ACDE-DE4CBAA47F07}" dt="2023-09-06T13:24:41.004" v="135" actId="478"/>
          <ac:spMkLst>
            <pc:docMk/>
            <pc:sldMk cId="1347865302" sldId="376"/>
            <ac:spMk id="6" creationId="{42FAABE2-5E44-42DD-A5D9-7F1482663496}"/>
          </ac:spMkLst>
        </pc:spChg>
      </pc:sldChg>
      <pc:sldChg chg="delSp mod">
        <pc:chgData name="Beerten Roeland" userId="8f2fe5a6-bc7a-444e-a946-5d6311a9fe28" providerId="ADAL" clId="{E7EC3155-58AD-4E3C-ACDE-DE4CBAA47F07}" dt="2023-09-06T13:22:01.261" v="109" actId="478"/>
        <pc:sldMkLst>
          <pc:docMk/>
          <pc:sldMk cId="2247054045" sldId="377"/>
        </pc:sldMkLst>
        <pc:spChg chg="del">
          <ac:chgData name="Beerten Roeland" userId="8f2fe5a6-bc7a-444e-a946-5d6311a9fe28" providerId="ADAL" clId="{E7EC3155-58AD-4E3C-ACDE-DE4CBAA47F07}" dt="2023-09-06T13:22:01.261" v="109" actId="478"/>
          <ac:spMkLst>
            <pc:docMk/>
            <pc:sldMk cId="2247054045" sldId="377"/>
            <ac:spMk id="5" creationId="{354C65F5-20DC-4570-84FC-B2EBE621900B}"/>
          </ac:spMkLst>
        </pc:spChg>
      </pc:sldChg>
      <pc:sldChg chg="del">
        <pc:chgData name="Beerten Roeland" userId="8f2fe5a6-bc7a-444e-a946-5d6311a9fe28" providerId="ADAL" clId="{E7EC3155-58AD-4E3C-ACDE-DE4CBAA47F07}" dt="2023-09-06T13:26:47.567" v="149" actId="47"/>
        <pc:sldMkLst>
          <pc:docMk/>
          <pc:sldMk cId="648095099" sldId="378"/>
        </pc:sldMkLst>
      </pc:sldChg>
      <pc:sldChg chg="del">
        <pc:chgData name="Beerten Roeland" userId="8f2fe5a6-bc7a-444e-a946-5d6311a9fe28" providerId="ADAL" clId="{E7EC3155-58AD-4E3C-ACDE-DE4CBAA47F07}" dt="2023-09-06T13:26:53.570" v="152" actId="47"/>
        <pc:sldMkLst>
          <pc:docMk/>
          <pc:sldMk cId="1715479265" sldId="379"/>
        </pc:sldMkLst>
      </pc:sldChg>
      <pc:sldChg chg="addSp delSp modSp mod">
        <pc:chgData name="Beerten Roeland" userId="8f2fe5a6-bc7a-444e-a946-5d6311a9fe28" providerId="ADAL" clId="{E7EC3155-58AD-4E3C-ACDE-DE4CBAA47F07}" dt="2023-09-11T12:38:40.525" v="248" actId="167"/>
        <pc:sldMkLst>
          <pc:docMk/>
          <pc:sldMk cId="563974464" sldId="512"/>
        </pc:sldMkLst>
        <pc:spChg chg="del">
          <ac:chgData name="Beerten Roeland" userId="8f2fe5a6-bc7a-444e-a946-5d6311a9fe28" providerId="ADAL" clId="{E7EC3155-58AD-4E3C-ACDE-DE4CBAA47F07}" dt="2023-09-06T13:33:37.115" v="215" actId="478"/>
          <ac:spMkLst>
            <pc:docMk/>
            <pc:sldMk cId="563974464" sldId="512"/>
            <ac:spMk id="4" creationId="{930DA769-323A-4554-8D5D-1EFACC1FBF3D}"/>
          </ac:spMkLst>
        </pc:spChg>
        <pc:spChg chg="mod">
          <ac:chgData name="Beerten Roeland" userId="8f2fe5a6-bc7a-444e-a946-5d6311a9fe28" providerId="ADAL" clId="{E7EC3155-58AD-4E3C-ACDE-DE4CBAA47F07}" dt="2023-09-06T13:29:26.499" v="209" actId="20577"/>
          <ac:spMkLst>
            <pc:docMk/>
            <pc:sldMk cId="563974464" sldId="512"/>
            <ac:spMk id="9" creationId="{3893BFE0-E370-493F-8552-37FCA9223C63}"/>
          </ac:spMkLst>
        </pc:spChg>
        <pc:spChg chg="add del mod">
          <ac:chgData name="Beerten Roeland" userId="8f2fe5a6-bc7a-444e-a946-5d6311a9fe28" providerId="ADAL" clId="{E7EC3155-58AD-4E3C-ACDE-DE4CBAA47F07}" dt="2023-09-11T12:38:35.230" v="247"/>
          <ac:spMkLst>
            <pc:docMk/>
            <pc:sldMk cId="563974464" sldId="512"/>
            <ac:spMk id="10" creationId="{0793B76C-2F8D-CCB3-578C-C9B25AB37A29}"/>
          </ac:spMkLst>
        </pc:spChg>
        <pc:spChg chg="mod">
          <ac:chgData name="Beerten Roeland" userId="8f2fe5a6-bc7a-444e-a946-5d6311a9fe28" providerId="ADAL" clId="{E7EC3155-58AD-4E3C-ACDE-DE4CBAA47F07}" dt="2023-09-06T13:29:29.356" v="210" actId="20577"/>
          <ac:spMkLst>
            <pc:docMk/>
            <pc:sldMk cId="563974464" sldId="512"/>
            <ac:spMk id="11" creationId="{C61956CE-CEC2-4CF9-ACE4-761E4B790410}"/>
          </ac:spMkLst>
        </pc:spChg>
        <pc:spChg chg="add del mod">
          <ac:chgData name="Beerten Roeland" userId="8f2fe5a6-bc7a-444e-a946-5d6311a9fe28" providerId="ADAL" clId="{E7EC3155-58AD-4E3C-ACDE-DE4CBAA47F07}" dt="2023-09-06T13:36:06.237" v="233" actId="931"/>
          <ac:spMkLst>
            <pc:docMk/>
            <pc:sldMk cId="563974464" sldId="512"/>
            <ac:spMk id="12" creationId="{E36B8861-B2CA-D827-8F77-1B536D70AD17}"/>
          </ac:spMkLst>
        </pc:spChg>
        <pc:spChg chg="mod">
          <ac:chgData name="Beerten Roeland" userId="8f2fe5a6-bc7a-444e-a946-5d6311a9fe28" providerId="ADAL" clId="{E7EC3155-58AD-4E3C-ACDE-DE4CBAA47F07}" dt="2023-09-06T13:29:32.077" v="211" actId="20577"/>
          <ac:spMkLst>
            <pc:docMk/>
            <pc:sldMk cId="563974464" sldId="512"/>
            <ac:spMk id="36" creationId="{7E734C12-45AE-454B-94CE-9433DE421569}"/>
          </ac:spMkLst>
        </pc:spChg>
        <pc:spChg chg="mod">
          <ac:chgData name="Beerten Roeland" userId="8f2fe5a6-bc7a-444e-a946-5d6311a9fe28" providerId="ADAL" clId="{E7EC3155-58AD-4E3C-ACDE-DE4CBAA47F07}" dt="2023-09-06T13:29:34.312" v="212" actId="20577"/>
          <ac:spMkLst>
            <pc:docMk/>
            <pc:sldMk cId="563974464" sldId="512"/>
            <ac:spMk id="37" creationId="{BB2D9223-6752-4CB6-879D-DE767C9B1981}"/>
          </ac:spMkLst>
        </pc:spChg>
        <pc:spChg chg="mod">
          <ac:chgData name="Beerten Roeland" userId="8f2fe5a6-bc7a-444e-a946-5d6311a9fe28" providerId="ADAL" clId="{E7EC3155-58AD-4E3C-ACDE-DE4CBAA47F07}" dt="2023-09-06T13:29:36.829" v="213" actId="20577"/>
          <ac:spMkLst>
            <pc:docMk/>
            <pc:sldMk cId="563974464" sldId="512"/>
            <ac:spMk id="38" creationId="{323030AC-2340-4868-8F8B-D9DC8EE4A2AB}"/>
          </ac:spMkLst>
        </pc:spChg>
        <pc:spChg chg="del">
          <ac:chgData name="Beerten Roeland" userId="8f2fe5a6-bc7a-444e-a946-5d6311a9fe28" providerId="ADAL" clId="{E7EC3155-58AD-4E3C-ACDE-DE4CBAA47F07}" dt="2023-09-06T13:34:20.893" v="223" actId="478"/>
          <ac:spMkLst>
            <pc:docMk/>
            <pc:sldMk cId="563974464" sldId="512"/>
            <ac:spMk id="39" creationId="{7FA32667-FFBA-4D60-8F2D-D44C883B585E}"/>
          </ac:spMkLst>
        </pc:spChg>
        <pc:spChg chg="del">
          <ac:chgData name="Beerten Roeland" userId="8f2fe5a6-bc7a-444e-a946-5d6311a9fe28" providerId="ADAL" clId="{E7EC3155-58AD-4E3C-ACDE-DE4CBAA47F07}" dt="2023-09-06T13:34:18.196" v="222" actId="478"/>
          <ac:spMkLst>
            <pc:docMk/>
            <pc:sldMk cId="563974464" sldId="512"/>
            <ac:spMk id="40" creationId="{6080EB04-B95F-4C15-84D6-CE102B26BDD0}"/>
          </ac:spMkLst>
        </pc:spChg>
        <pc:spChg chg="del">
          <ac:chgData name="Beerten Roeland" userId="8f2fe5a6-bc7a-444e-a946-5d6311a9fe28" providerId="ADAL" clId="{E7EC3155-58AD-4E3C-ACDE-DE4CBAA47F07}" dt="2023-09-06T13:34:16.515" v="221" actId="478"/>
          <ac:spMkLst>
            <pc:docMk/>
            <pc:sldMk cId="563974464" sldId="512"/>
            <ac:spMk id="42" creationId="{BCD62890-001D-4E8C-8E68-58D963AD1D71}"/>
          </ac:spMkLst>
        </pc:spChg>
        <pc:spChg chg="del">
          <ac:chgData name="Beerten Roeland" userId="8f2fe5a6-bc7a-444e-a946-5d6311a9fe28" providerId="ADAL" clId="{E7EC3155-58AD-4E3C-ACDE-DE4CBAA47F07}" dt="2023-09-06T13:34:14.251" v="220" actId="478"/>
          <ac:spMkLst>
            <pc:docMk/>
            <pc:sldMk cId="563974464" sldId="512"/>
            <ac:spMk id="44" creationId="{C2AA0160-8AFC-4A4D-8D97-9B271A7D48CC}"/>
          </ac:spMkLst>
        </pc:spChg>
        <pc:spChg chg="mod">
          <ac:chgData name="Beerten Roeland" userId="8f2fe5a6-bc7a-444e-a946-5d6311a9fe28" providerId="ADAL" clId="{E7EC3155-58AD-4E3C-ACDE-DE4CBAA47F07}" dt="2023-09-06T13:34:59.820" v="226" actId="313"/>
          <ac:spMkLst>
            <pc:docMk/>
            <pc:sldMk cId="563974464" sldId="512"/>
            <ac:spMk id="48" creationId="{BF640E03-D82C-4A0B-87EC-2105E379821A}"/>
          </ac:spMkLst>
        </pc:spChg>
        <pc:spChg chg="del">
          <ac:chgData name="Beerten Roeland" userId="8f2fe5a6-bc7a-444e-a946-5d6311a9fe28" providerId="ADAL" clId="{E7EC3155-58AD-4E3C-ACDE-DE4CBAA47F07}" dt="2023-09-06T13:33:59.030" v="216" actId="478"/>
          <ac:spMkLst>
            <pc:docMk/>
            <pc:sldMk cId="563974464" sldId="512"/>
            <ac:spMk id="50" creationId="{0D7C15B7-90CC-491C-AF2B-7070DC68ED79}"/>
          </ac:spMkLst>
        </pc:spChg>
        <pc:spChg chg="del">
          <ac:chgData name="Beerten Roeland" userId="8f2fe5a6-bc7a-444e-a946-5d6311a9fe28" providerId="ADAL" clId="{E7EC3155-58AD-4E3C-ACDE-DE4CBAA47F07}" dt="2023-09-06T13:34:05.446" v="217" actId="478"/>
          <ac:spMkLst>
            <pc:docMk/>
            <pc:sldMk cId="563974464" sldId="512"/>
            <ac:spMk id="51" creationId="{F92F5219-E6B1-4CDD-8616-464C7BD954AD}"/>
          </ac:spMkLst>
        </pc:spChg>
        <pc:spChg chg="del">
          <ac:chgData name="Beerten Roeland" userId="8f2fe5a6-bc7a-444e-a946-5d6311a9fe28" providerId="ADAL" clId="{E7EC3155-58AD-4E3C-ACDE-DE4CBAA47F07}" dt="2023-09-06T13:34:07.756" v="218" actId="478"/>
          <ac:spMkLst>
            <pc:docMk/>
            <pc:sldMk cId="563974464" sldId="512"/>
            <ac:spMk id="52" creationId="{F627C252-C845-43DD-833A-1AAD628D37C2}"/>
          </ac:spMkLst>
        </pc:spChg>
        <pc:spChg chg="del">
          <ac:chgData name="Beerten Roeland" userId="8f2fe5a6-bc7a-444e-a946-5d6311a9fe28" providerId="ADAL" clId="{E7EC3155-58AD-4E3C-ACDE-DE4CBAA47F07}" dt="2023-09-06T13:34:11.675" v="219" actId="478"/>
          <ac:spMkLst>
            <pc:docMk/>
            <pc:sldMk cId="563974464" sldId="512"/>
            <ac:spMk id="53" creationId="{BF249CA0-1826-41CE-8BF1-49DEBCEE967D}"/>
          </ac:spMkLst>
        </pc:spChg>
        <pc:spChg chg="del">
          <ac:chgData name="Beerten Roeland" userId="8f2fe5a6-bc7a-444e-a946-5d6311a9fe28" providerId="ADAL" clId="{E7EC3155-58AD-4E3C-ACDE-DE4CBAA47F07}" dt="2023-09-06T13:35:35.940" v="229" actId="478"/>
          <ac:spMkLst>
            <pc:docMk/>
            <pc:sldMk cId="563974464" sldId="512"/>
            <ac:spMk id="82" creationId="{79A4EE0B-0540-4B8C-AC5D-0153D027650B}"/>
          </ac:spMkLst>
        </pc:spChg>
        <pc:spChg chg="del">
          <ac:chgData name="Beerten Roeland" userId="8f2fe5a6-bc7a-444e-a946-5d6311a9fe28" providerId="ADAL" clId="{E7EC3155-58AD-4E3C-ACDE-DE4CBAA47F07}" dt="2023-09-06T13:32:22.709" v="214" actId="931"/>
          <ac:spMkLst>
            <pc:docMk/>
            <pc:sldMk cId="563974464" sldId="512"/>
            <ac:spMk id="89" creationId="{269DB6C8-8364-46FA-9015-0A474BED39FF}"/>
          </ac:spMkLst>
        </pc:spChg>
        <pc:picChg chg="add del">
          <ac:chgData name="Beerten Roeland" userId="8f2fe5a6-bc7a-444e-a946-5d6311a9fe28" providerId="ADAL" clId="{E7EC3155-58AD-4E3C-ACDE-DE4CBAA47F07}" dt="2023-09-11T12:38:00.657" v="243"/>
          <ac:picMkLst>
            <pc:docMk/>
            <pc:sldMk cId="563974464" sldId="512"/>
            <ac:picMk id="4" creationId="{67EFE502-F21E-D847-72AB-DB791FF36187}"/>
          </ac:picMkLst>
        </pc:picChg>
        <pc:picChg chg="add del mod">
          <ac:chgData name="Beerten Roeland" userId="8f2fe5a6-bc7a-444e-a946-5d6311a9fe28" providerId="ADAL" clId="{E7EC3155-58AD-4E3C-ACDE-DE4CBAA47F07}" dt="2023-09-06T13:35:38.027" v="230" actId="478"/>
          <ac:picMkLst>
            <pc:docMk/>
            <pc:sldMk cId="563974464" sldId="512"/>
            <ac:picMk id="6" creationId="{B297F5AC-E1EB-6A46-9AD9-2318E537D780}"/>
          </ac:picMkLst>
        </pc:picChg>
        <pc:picChg chg="add del">
          <ac:chgData name="Beerten Roeland" userId="8f2fe5a6-bc7a-444e-a946-5d6311a9fe28" providerId="ADAL" clId="{E7EC3155-58AD-4E3C-ACDE-DE4CBAA47F07}" dt="2023-09-11T12:38:24.217" v="245"/>
          <ac:picMkLst>
            <pc:docMk/>
            <pc:sldMk cId="563974464" sldId="512"/>
            <ac:picMk id="7" creationId="{42DCC022-87B4-F152-A453-AEBB6B156604}"/>
          </ac:picMkLst>
        </pc:picChg>
        <pc:picChg chg="add del mod">
          <ac:chgData name="Beerten Roeland" userId="8f2fe5a6-bc7a-444e-a946-5d6311a9fe28" providerId="ADAL" clId="{E7EC3155-58AD-4E3C-ACDE-DE4CBAA47F07}" dt="2023-09-06T13:35:29.158" v="228" actId="931"/>
          <ac:picMkLst>
            <pc:docMk/>
            <pc:sldMk cId="563974464" sldId="512"/>
            <ac:picMk id="8" creationId="{E4C8AB46-A92A-3838-611E-34FB50457A44}"/>
          </ac:picMkLst>
        </pc:picChg>
        <pc:picChg chg="add mod ord">
          <ac:chgData name="Beerten Roeland" userId="8f2fe5a6-bc7a-444e-a946-5d6311a9fe28" providerId="ADAL" clId="{E7EC3155-58AD-4E3C-ACDE-DE4CBAA47F07}" dt="2023-09-11T12:38:40.525" v="248" actId="167"/>
          <ac:picMkLst>
            <pc:docMk/>
            <pc:sldMk cId="563974464" sldId="512"/>
            <ac:picMk id="13" creationId="{0F87D534-50B1-FD19-06BC-0F162A8ECA7D}"/>
          </ac:picMkLst>
        </pc:picChg>
        <pc:picChg chg="add del mod">
          <ac:chgData name="Beerten Roeland" userId="8f2fe5a6-bc7a-444e-a946-5d6311a9fe28" providerId="ADAL" clId="{E7EC3155-58AD-4E3C-ACDE-DE4CBAA47F07}" dt="2023-09-06T13:35:52.246" v="232" actId="931"/>
          <ac:picMkLst>
            <pc:docMk/>
            <pc:sldMk cId="563974464" sldId="512"/>
            <ac:picMk id="14" creationId="{9D10A95B-A90D-262B-BA07-B3489453EF01}"/>
          </ac:picMkLst>
        </pc:picChg>
        <pc:picChg chg="add del mod ord">
          <ac:chgData name="Beerten Roeland" userId="8f2fe5a6-bc7a-444e-a946-5d6311a9fe28" providerId="ADAL" clId="{E7EC3155-58AD-4E3C-ACDE-DE4CBAA47F07}" dt="2023-09-11T12:38:26.780" v="246" actId="478"/>
          <ac:picMkLst>
            <pc:docMk/>
            <pc:sldMk cId="563974464" sldId="512"/>
            <ac:picMk id="16" creationId="{B38322DB-1303-ED35-8286-749C5712F212}"/>
          </ac:picMkLst>
        </pc:picChg>
      </pc:sldChg>
      <pc:sldChg chg="ord">
        <pc:chgData name="Beerten Roeland" userId="8f2fe5a6-bc7a-444e-a946-5d6311a9fe28" providerId="ADAL" clId="{E7EC3155-58AD-4E3C-ACDE-DE4CBAA47F07}" dt="2023-09-06T13:28:19.822" v="175"/>
        <pc:sldMkLst>
          <pc:docMk/>
          <pc:sldMk cId="4025452620" sldId="1280"/>
        </pc:sldMkLst>
      </pc:sldChg>
      <pc:sldChg chg="addSp delSp modSp mod ord">
        <pc:chgData name="Beerten Roeland" userId="8f2fe5a6-bc7a-444e-a946-5d6311a9fe28" providerId="ADAL" clId="{E7EC3155-58AD-4E3C-ACDE-DE4CBAA47F07}" dt="2023-09-11T12:40:02.887" v="250"/>
        <pc:sldMkLst>
          <pc:docMk/>
          <pc:sldMk cId="665947868" sldId="2048"/>
        </pc:sldMkLst>
        <pc:spChg chg="mod">
          <ac:chgData name="Beerten Roeland" userId="8f2fe5a6-bc7a-444e-a946-5d6311a9fe28" providerId="ADAL" clId="{E7EC3155-58AD-4E3C-ACDE-DE4CBAA47F07}" dt="2023-09-06T13:17:21.070" v="77" actId="20577"/>
          <ac:spMkLst>
            <pc:docMk/>
            <pc:sldMk cId="665947868" sldId="2048"/>
            <ac:spMk id="2" creationId="{DD091338-B78F-4C9D-8081-A0FCD7101C99}"/>
          </ac:spMkLst>
        </pc:spChg>
        <pc:spChg chg="del">
          <ac:chgData name="Beerten Roeland" userId="8f2fe5a6-bc7a-444e-a946-5d6311a9fe28" providerId="ADAL" clId="{E7EC3155-58AD-4E3C-ACDE-DE4CBAA47F07}" dt="2023-09-06T13:17:12.863" v="55" actId="478"/>
          <ac:spMkLst>
            <pc:docMk/>
            <pc:sldMk cId="665947868" sldId="2048"/>
            <ac:spMk id="5" creationId="{AA864317-6C6E-4970-8602-A0B2E6A8B1F6}"/>
          </ac:spMkLst>
        </pc:spChg>
        <pc:spChg chg="add del mod">
          <ac:chgData name="Beerten Roeland" userId="8f2fe5a6-bc7a-444e-a946-5d6311a9fe28" providerId="ADAL" clId="{E7EC3155-58AD-4E3C-ACDE-DE4CBAA47F07}" dt="2023-09-11T12:40:02.887" v="250"/>
          <ac:spMkLst>
            <pc:docMk/>
            <pc:sldMk cId="665947868" sldId="2048"/>
            <ac:spMk id="7" creationId="{174B094D-DD9A-5597-DF1E-50390E29A0EA}"/>
          </ac:spMkLst>
        </pc:spChg>
        <pc:spChg chg="del">
          <ac:chgData name="Beerten Roeland" userId="8f2fe5a6-bc7a-444e-a946-5d6311a9fe28" providerId="ADAL" clId="{E7EC3155-58AD-4E3C-ACDE-DE4CBAA47F07}" dt="2023-09-06T13:17:30.451" v="78" actId="931"/>
          <ac:spMkLst>
            <pc:docMk/>
            <pc:sldMk cId="665947868" sldId="2048"/>
            <ac:spMk id="32" creationId="{D74F63BD-6358-44FB-9631-BE7E63C9B74F}"/>
          </ac:spMkLst>
        </pc:spChg>
        <pc:picChg chg="add del mod">
          <ac:chgData name="Beerten Roeland" userId="8f2fe5a6-bc7a-444e-a946-5d6311a9fe28" providerId="ADAL" clId="{E7EC3155-58AD-4E3C-ACDE-DE4CBAA47F07}" dt="2023-09-11T12:38:52.252" v="249" actId="478"/>
          <ac:picMkLst>
            <pc:docMk/>
            <pc:sldMk cId="665947868" sldId="2048"/>
            <ac:picMk id="8" creationId="{64AE2504-BD3C-461A-D034-BE1E375947E7}"/>
          </ac:picMkLst>
        </pc:picChg>
        <pc:picChg chg="add mod">
          <ac:chgData name="Beerten Roeland" userId="8f2fe5a6-bc7a-444e-a946-5d6311a9fe28" providerId="ADAL" clId="{E7EC3155-58AD-4E3C-ACDE-DE4CBAA47F07}" dt="2023-09-11T12:40:02.887" v="250"/>
          <ac:picMkLst>
            <pc:docMk/>
            <pc:sldMk cId="665947868" sldId="2048"/>
            <ac:picMk id="10" creationId="{31E84CF3-C272-C2E7-96D6-9126C8B5DBAE}"/>
          </ac:picMkLst>
        </pc:picChg>
      </pc:sldChg>
      <pc:sldChg chg="ord">
        <pc:chgData name="Beerten Roeland" userId="8f2fe5a6-bc7a-444e-a946-5d6311a9fe28" providerId="ADAL" clId="{E7EC3155-58AD-4E3C-ACDE-DE4CBAA47F07}" dt="2023-09-06T13:24:28.199" v="134"/>
        <pc:sldMkLst>
          <pc:docMk/>
          <pc:sldMk cId="3007644942" sldId="4896"/>
        </pc:sldMkLst>
      </pc:sldChg>
      <pc:sldChg chg="addSp delSp modSp del mod">
        <pc:chgData name="Beerten Roeland" userId="8f2fe5a6-bc7a-444e-a946-5d6311a9fe28" providerId="ADAL" clId="{E7EC3155-58AD-4E3C-ACDE-DE4CBAA47F07}" dt="2023-09-06T13:16:54.679" v="54" actId="47"/>
        <pc:sldMkLst>
          <pc:docMk/>
          <pc:sldMk cId="2226090435" sldId="4897"/>
        </pc:sldMkLst>
        <pc:spChg chg="mod">
          <ac:chgData name="Beerten Roeland" userId="8f2fe5a6-bc7a-444e-a946-5d6311a9fe28" providerId="ADAL" clId="{E7EC3155-58AD-4E3C-ACDE-DE4CBAA47F07}" dt="2023-09-06T13:11:02.081" v="34" actId="20577"/>
          <ac:spMkLst>
            <pc:docMk/>
            <pc:sldMk cId="2226090435" sldId="4897"/>
            <ac:spMk id="2" creationId="{DD091338-B78F-4C9D-8081-A0FCD7101C99}"/>
          </ac:spMkLst>
        </pc:spChg>
        <pc:spChg chg="del">
          <ac:chgData name="Beerten Roeland" userId="8f2fe5a6-bc7a-444e-a946-5d6311a9fe28" providerId="ADAL" clId="{E7EC3155-58AD-4E3C-ACDE-DE4CBAA47F07}" dt="2023-09-06T13:15:11.492" v="36" actId="478"/>
          <ac:spMkLst>
            <pc:docMk/>
            <pc:sldMk cId="2226090435" sldId="4897"/>
            <ac:spMk id="5" creationId="{AA864317-6C6E-4970-8602-A0B2E6A8B1F6}"/>
          </ac:spMkLst>
        </pc:spChg>
        <pc:spChg chg="del">
          <ac:chgData name="Beerten Roeland" userId="8f2fe5a6-bc7a-444e-a946-5d6311a9fe28" providerId="ADAL" clId="{E7EC3155-58AD-4E3C-ACDE-DE4CBAA47F07}" dt="2023-09-06T13:15:06.974" v="35" actId="931"/>
          <ac:spMkLst>
            <pc:docMk/>
            <pc:sldMk cId="2226090435" sldId="4897"/>
            <ac:spMk id="39" creationId="{7AE1FD63-5F04-4F0C-81C6-011D6FEF3E47}"/>
          </ac:spMkLst>
        </pc:spChg>
        <pc:picChg chg="add mod">
          <ac:chgData name="Beerten Roeland" userId="8f2fe5a6-bc7a-444e-a946-5d6311a9fe28" providerId="ADAL" clId="{E7EC3155-58AD-4E3C-ACDE-DE4CBAA47F07}" dt="2023-09-06T13:15:06.974" v="35" actId="931"/>
          <ac:picMkLst>
            <pc:docMk/>
            <pc:sldMk cId="2226090435" sldId="4897"/>
            <ac:picMk id="8" creationId="{D3DF2D11-79F8-622F-183C-50D69ED2DC9A}"/>
          </ac:picMkLst>
        </pc:picChg>
      </pc:sldChg>
      <pc:sldMasterChg chg="delSp mod modSldLayout">
        <pc:chgData name="Beerten Roeland" userId="8f2fe5a6-bc7a-444e-a946-5d6311a9fe28" providerId="ADAL" clId="{E7EC3155-58AD-4E3C-ACDE-DE4CBAA47F07}" dt="2023-09-06T13:16:36.197" v="53" actId="478"/>
        <pc:sldMasterMkLst>
          <pc:docMk/>
          <pc:sldMasterMk cId="2777131786" sldId="2147483648"/>
        </pc:sldMasterMkLst>
        <pc:spChg chg="del">
          <ac:chgData name="Beerten Roeland" userId="8f2fe5a6-bc7a-444e-a946-5d6311a9fe28" providerId="ADAL" clId="{E7EC3155-58AD-4E3C-ACDE-DE4CBAA47F07}" dt="2023-09-06T13:16:36.197" v="53" actId="478"/>
          <ac:spMkLst>
            <pc:docMk/>
            <pc:sldMasterMk cId="2777131786" sldId="2147483648"/>
            <ac:spMk id="5" creationId="{293B2B64-2362-45C8-9E78-5ECAAAF3478D}"/>
          </ac:spMkLst>
        </pc:spChg>
        <pc:sldLayoutChg chg="delSp mod">
          <pc:chgData name="Beerten Roeland" userId="8f2fe5a6-bc7a-444e-a946-5d6311a9fe28" providerId="ADAL" clId="{E7EC3155-58AD-4E3C-ACDE-DE4CBAA47F07}" dt="2023-09-06T13:15:27.035" v="37" actId="478"/>
          <pc:sldLayoutMkLst>
            <pc:docMk/>
            <pc:sldMasterMk cId="2777131786" sldId="2147483648"/>
            <pc:sldLayoutMk cId="4025452620" sldId="2147483658"/>
          </pc:sldLayoutMkLst>
          <pc:spChg chg="del">
            <ac:chgData name="Beerten Roeland" userId="8f2fe5a6-bc7a-444e-a946-5d6311a9fe28" providerId="ADAL" clId="{E7EC3155-58AD-4E3C-ACDE-DE4CBAA47F07}" dt="2023-09-06T13:15:27.035" v="37" actId="478"/>
            <ac:spMkLst>
              <pc:docMk/>
              <pc:sldMasterMk cId="2777131786" sldId="2147483648"/>
              <pc:sldLayoutMk cId="4025452620" sldId="2147483658"/>
              <ac:spMk id="5" creationId="{AA864317-6C6E-4970-8602-A0B2E6A8B1F6}"/>
            </ac:spMkLst>
          </pc:spChg>
        </pc:sldLayoutChg>
        <pc:sldLayoutChg chg="delSp modSp mod">
          <pc:chgData name="Beerten Roeland" userId="8f2fe5a6-bc7a-444e-a946-5d6311a9fe28" providerId="ADAL" clId="{E7EC3155-58AD-4E3C-ACDE-DE4CBAA47F07}" dt="2023-09-06T13:16:16.230" v="50" actId="478"/>
          <pc:sldLayoutMkLst>
            <pc:docMk/>
            <pc:sldMasterMk cId="2777131786" sldId="2147483648"/>
            <pc:sldLayoutMk cId="563974464" sldId="2147483686"/>
          </pc:sldLayoutMkLst>
          <pc:spChg chg="del mod">
            <ac:chgData name="Beerten Roeland" userId="8f2fe5a6-bc7a-444e-a946-5d6311a9fe28" providerId="ADAL" clId="{E7EC3155-58AD-4E3C-ACDE-DE4CBAA47F07}" dt="2023-09-06T13:16:16.230" v="50" actId="478"/>
            <ac:spMkLst>
              <pc:docMk/>
              <pc:sldMasterMk cId="2777131786" sldId="2147483648"/>
              <pc:sldLayoutMk cId="563974464" sldId="2147483686"/>
              <ac:spMk id="4" creationId="{930DA769-323A-4554-8D5D-1EFACC1FBF3D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6:26.914" v="52" actId="478"/>
          <pc:sldLayoutMkLst>
            <pc:docMk/>
            <pc:sldMasterMk cId="2777131786" sldId="2147483648"/>
            <pc:sldLayoutMk cId="3452753777" sldId="2147483694"/>
          </pc:sldLayoutMkLst>
          <pc:spChg chg="del">
            <ac:chgData name="Beerten Roeland" userId="8f2fe5a6-bc7a-444e-a946-5d6311a9fe28" providerId="ADAL" clId="{E7EC3155-58AD-4E3C-ACDE-DE4CBAA47F07}" dt="2023-09-06T13:16:26.914" v="52" actId="478"/>
            <ac:spMkLst>
              <pc:docMk/>
              <pc:sldMasterMk cId="2777131786" sldId="2147483648"/>
              <pc:sldLayoutMk cId="3452753777" sldId="2147483694"/>
              <ac:spMk id="4" creationId="{930DA769-323A-4554-8D5D-1EFACC1FBF3D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5:47.914" v="42" actId="478"/>
          <pc:sldLayoutMkLst>
            <pc:docMk/>
            <pc:sldMasterMk cId="2777131786" sldId="2147483648"/>
            <pc:sldLayoutMk cId="665947868" sldId="2147483695"/>
          </pc:sldLayoutMkLst>
          <pc:spChg chg="del">
            <ac:chgData name="Beerten Roeland" userId="8f2fe5a6-bc7a-444e-a946-5d6311a9fe28" providerId="ADAL" clId="{E7EC3155-58AD-4E3C-ACDE-DE4CBAA47F07}" dt="2023-09-06T13:15:47.914" v="42" actId="478"/>
            <ac:spMkLst>
              <pc:docMk/>
              <pc:sldMasterMk cId="2777131786" sldId="2147483648"/>
              <pc:sldLayoutMk cId="665947868" sldId="2147483695"/>
              <ac:spMk id="5" creationId="{AA864317-6C6E-4970-8602-A0B2E6A8B1F6}"/>
            </ac:spMkLst>
          </pc:spChg>
        </pc:sldLayoutChg>
        <pc:sldLayoutChg chg="addSp delSp mod">
          <pc:chgData name="Beerten Roeland" userId="8f2fe5a6-bc7a-444e-a946-5d6311a9fe28" providerId="ADAL" clId="{E7EC3155-58AD-4E3C-ACDE-DE4CBAA47F07}" dt="2023-09-06T13:16:07.120" v="48" actId="478"/>
          <pc:sldLayoutMkLst>
            <pc:docMk/>
            <pc:sldMasterMk cId="2777131786" sldId="2147483648"/>
            <pc:sldLayoutMk cId="1792474325" sldId="2147483696"/>
          </pc:sldLayoutMkLst>
          <pc:spChg chg="del">
            <ac:chgData name="Beerten Roeland" userId="8f2fe5a6-bc7a-444e-a946-5d6311a9fe28" providerId="ADAL" clId="{E7EC3155-58AD-4E3C-ACDE-DE4CBAA47F07}" dt="2023-09-06T13:16:07.120" v="48" actId="478"/>
            <ac:spMkLst>
              <pc:docMk/>
              <pc:sldMasterMk cId="2777131786" sldId="2147483648"/>
              <pc:sldLayoutMk cId="1792474325" sldId="2147483696"/>
              <ac:spMk id="5" creationId="{AA864317-6C6E-4970-8602-A0B2E6A8B1F6}"/>
            </ac:spMkLst>
          </pc:spChg>
          <pc:spChg chg="add del">
            <ac:chgData name="Beerten Roeland" userId="8f2fe5a6-bc7a-444e-a946-5d6311a9fe28" providerId="ADAL" clId="{E7EC3155-58AD-4E3C-ACDE-DE4CBAA47F07}" dt="2023-09-06T13:16:03.001" v="47" actId="478"/>
            <ac:spMkLst>
              <pc:docMk/>
              <pc:sldMasterMk cId="2777131786" sldId="2147483648"/>
              <pc:sldLayoutMk cId="1792474325" sldId="2147483696"/>
              <ac:spMk id="45" creationId="{F61C35A0-0FE5-486B-8624-4E8DB9657492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5:31.501" v="38" actId="478"/>
          <pc:sldLayoutMkLst>
            <pc:docMk/>
            <pc:sldMasterMk cId="2777131786" sldId="2147483648"/>
            <pc:sldLayoutMk cId="3498689605" sldId="2147483699"/>
          </pc:sldLayoutMkLst>
          <pc:spChg chg="del">
            <ac:chgData name="Beerten Roeland" userId="8f2fe5a6-bc7a-444e-a946-5d6311a9fe28" providerId="ADAL" clId="{E7EC3155-58AD-4E3C-ACDE-DE4CBAA47F07}" dt="2023-09-06T13:15:31.501" v="38" actId="478"/>
            <ac:spMkLst>
              <pc:docMk/>
              <pc:sldMasterMk cId="2777131786" sldId="2147483648"/>
              <pc:sldLayoutMk cId="3498689605" sldId="2147483699"/>
              <ac:spMk id="5" creationId="{AA864317-6C6E-4970-8602-A0B2E6A8B1F6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6:22.954" v="51" actId="478"/>
          <pc:sldLayoutMkLst>
            <pc:docMk/>
            <pc:sldMasterMk cId="2777131786" sldId="2147483648"/>
            <pc:sldLayoutMk cId="2411151743" sldId="2147483701"/>
          </pc:sldLayoutMkLst>
          <pc:spChg chg="del">
            <ac:chgData name="Beerten Roeland" userId="8f2fe5a6-bc7a-444e-a946-5d6311a9fe28" providerId="ADAL" clId="{E7EC3155-58AD-4E3C-ACDE-DE4CBAA47F07}" dt="2023-09-06T13:16:22.954" v="51" actId="478"/>
            <ac:spMkLst>
              <pc:docMk/>
              <pc:sldMasterMk cId="2777131786" sldId="2147483648"/>
              <pc:sldLayoutMk cId="2411151743" sldId="2147483701"/>
              <ac:spMk id="4" creationId="{930DA769-323A-4554-8D5D-1EFACC1FBF3D}"/>
            </ac:spMkLst>
          </pc:spChg>
        </pc:sldLayoutChg>
        <pc:sldLayoutChg chg="addSp delSp mod">
          <pc:chgData name="Beerten Roeland" userId="8f2fe5a6-bc7a-444e-a946-5d6311a9fe28" providerId="ADAL" clId="{E7EC3155-58AD-4E3C-ACDE-DE4CBAA47F07}" dt="2023-09-06T13:15:56.176" v="45" actId="478"/>
          <pc:sldLayoutMkLst>
            <pc:docMk/>
            <pc:sldMasterMk cId="2777131786" sldId="2147483648"/>
            <pc:sldLayoutMk cId="3628746741" sldId="2147483707"/>
          </pc:sldLayoutMkLst>
          <pc:spChg chg="del">
            <ac:chgData name="Beerten Roeland" userId="8f2fe5a6-bc7a-444e-a946-5d6311a9fe28" providerId="ADAL" clId="{E7EC3155-58AD-4E3C-ACDE-DE4CBAA47F07}" dt="2023-09-06T13:15:56.176" v="45" actId="478"/>
            <ac:spMkLst>
              <pc:docMk/>
              <pc:sldMasterMk cId="2777131786" sldId="2147483648"/>
              <pc:sldLayoutMk cId="3628746741" sldId="2147483707"/>
              <ac:spMk id="5" creationId="{AA864317-6C6E-4970-8602-A0B2E6A8B1F6}"/>
            </ac:spMkLst>
          </pc:spChg>
          <pc:spChg chg="add del">
            <ac:chgData name="Beerten Roeland" userId="8f2fe5a6-bc7a-444e-a946-5d6311a9fe28" providerId="ADAL" clId="{E7EC3155-58AD-4E3C-ACDE-DE4CBAA47F07}" dt="2023-09-06T13:15:53.760" v="44" actId="478"/>
            <ac:spMkLst>
              <pc:docMk/>
              <pc:sldMasterMk cId="2777131786" sldId="2147483648"/>
              <pc:sldLayoutMk cId="3628746741" sldId="2147483707"/>
              <ac:spMk id="39" creationId="{7AE1FD63-5F04-4F0C-81C6-011D6FEF3E47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5:43.699" v="41" actId="478"/>
          <pc:sldLayoutMkLst>
            <pc:docMk/>
            <pc:sldMasterMk cId="2777131786" sldId="2147483648"/>
            <pc:sldLayoutMk cId="3800388965" sldId="2147483708"/>
          </pc:sldLayoutMkLst>
          <pc:spChg chg="del">
            <ac:chgData name="Beerten Roeland" userId="8f2fe5a6-bc7a-444e-a946-5d6311a9fe28" providerId="ADAL" clId="{E7EC3155-58AD-4E3C-ACDE-DE4CBAA47F07}" dt="2023-09-06T13:15:43.699" v="41" actId="478"/>
            <ac:spMkLst>
              <pc:docMk/>
              <pc:sldMasterMk cId="2777131786" sldId="2147483648"/>
              <pc:sldLayoutMk cId="3800388965" sldId="2147483708"/>
              <ac:spMk id="5" creationId="{AA864317-6C6E-4970-8602-A0B2E6A8B1F6}"/>
            </ac:spMkLst>
          </pc:spChg>
          <pc:spChg chg="del">
            <ac:chgData name="Beerten Roeland" userId="8f2fe5a6-bc7a-444e-a946-5d6311a9fe28" providerId="ADAL" clId="{E7EC3155-58AD-4E3C-ACDE-DE4CBAA47F07}" dt="2023-09-06T13:15:39.429" v="40" actId="478"/>
            <ac:spMkLst>
              <pc:docMk/>
              <pc:sldMasterMk cId="2777131786" sldId="2147483648"/>
              <pc:sldLayoutMk cId="3800388965" sldId="2147483708"/>
              <ac:spMk id="41" creationId="{3B88A158-4DF2-464F-8543-2AD627656A6D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5:34.578" v="39" actId="478"/>
          <pc:sldLayoutMkLst>
            <pc:docMk/>
            <pc:sldMasterMk cId="2777131786" sldId="2147483648"/>
            <pc:sldLayoutMk cId="212385981" sldId="2147483714"/>
          </pc:sldLayoutMkLst>
          <pc:spChg chg="del">
            <ac:chgData name="Beerten Roeland" userId="8f2fe5a6-bc7a-444e-a946-5d6311a9fe28" providerId="ADAL" clId="{E7EC3155-58AD-4E3C-ACDE-DE4CBAA47F07}" dt="2023-09-06T13:15:34.578" v="39" actId="478"/>
            <ac:spMkLst>
              <pc:docMk/>
              <pc:sldMasterMk cId="2777131786" sldId="2147483648"/>
              <pc:sldLayoutMk cId="212385981" sldId="2147483714"/>
              <ac:spMk id="5" creationId="{AA864317-6C6E-4970-8602-A0B2E6A8B1F6}"/>
            </ac:spMkLst>
          </pc:spChg>
        </pc:sldLayoutChg>
        <pc:sldLayoutChg chg="delSp mod">
          <pc:chgData name="Beerten Roeland" userId="8f2fe5a6-bc7a-444e-a946-5d6311a9fe28" providerId="ADAL" clId="{E7EC3155-58AD-4E3C-ACDE-DE4CBAA47F07}" dt="2023-09-06T13:10:18.436" v="6" actId="478"/>
          <pc:sldLayoutMkLst>
            <pc:docMk/>
            <pc:sldMasterMk cId="2777131786" sldId="2147483648"/>
            <pc:sldLayoutMk cId="1557728036" sldId="2147483739"/>
          </pc:sldLayoutMkLst>
          <pc:spChg chg="del">
            <ac:chgData name="Beerten Roeland" userId="8f2fe5a6-bc7a-444e-a946-5d6311a9fe28" providerId="ADAL" clId="{E7EC3155-58AD-4E3C-ACDE-DE4CBAA47F07}" dt="2023-09-06T13:10:15.961" v="4" actId="478"/>
            <ac:spMkLst>
              <pc:docMk/>
              <pc:sldMasterMk cId="2777131786" sldId="2147483648"/>
              <pc:sldLayoutMk cId="1557728036" sldId="2147483739"/>
              <ac:spMk id="2" creationId="{00000000-0000-0000-0000-000000000000}"/>
            </ac:spMkLst>
          </pc:spChg>
          <pc:spChg chg="del">
            <ac:chgData name="Beerten Roeland" userId="8f2fe5a6-bc7a-444e-a946-5d6311a9fe28" providerId="ADAL" clId="{E7EC3155-58AD-4E3C-ACDE-DE4CBAA47F07}" dt="2023-09-06T13:10:18.436" v="6" actId="478"/>
            <ac:spMkLst>
              <pc:docMk/>
              <pc:sldMasterMk cId="2777131786" sldId="2147483648"/>
              <pc:sldLayoutMk cId="1557728036" sldId="2147483739"/>
              <ac:spMk id="3" creationId="{00000000-0000-0000-0000-000000000000}"/>
            </ac:spMkLst>
          </pc:spChg>
          <pc:picChg chg="del">
            <ac:chgData name="Beerten Roeland" userId="8f2fe5a6-bc7a-444e-a946-5d6311a9fe28" providerId="ADAL" clId="{E7EC3155-58AD-4E3C-ACDE-DE4CBAA47F07}" dt="2023-09-06T13:10:14.419" v="3" actId="478"/>
            <ac:picMkLst>
              <pc:docMk/>
              <pc:sldMasterMk cId="2777131786" sldId="2147483648"/>
              <pc:sldLayoutMk cId="1557728036" sldId="2147483739"/>
              <ac:picMk id="5" creationId="{00000000-0000-0000-0000-000000000000}"/>
            </ac:picMkLst>
          </pc:picChg>
          <pc:picChg chg="del">
            <ac:chgData name="Beerten Roeland" userId="8f2fe5a6-bc7a-444e-a946-5d6311a9fe28" providerId="ADAL" clId="{E7EC3155-58AD-4E3C-ACDE-DE4CBAA47F07}" dt="2023-09-06T13:10:12.816" v="2" actId="478"/>
            <ac:picMkLst>
              <pc:docMk/>
              <pc:sldMasterMk cId="2777131786" sldId="2147483648"/>
              <pc:sldLayoutMk cId="1557728036" sldId="2147483739"/>
              <ac:picMk id="8" creationId="{00000000-0000-0000-0000-000000000000}"/>
            </ac:picMkLst>
          </pc:picChg>
          <pc:cxnChg chg="del">
            <ac:chgData name="Beerten Roeland" userId="8f2fe5a6-bc7a-444e-a946-5d6311a9fe28" providerId="ADAL" clId="{E7EC3155-58AD-4E3C-ACDE-DE4CBAA47F07}" dt="2023-09-06T13:10:17.108" v="5" actId="478"/>
            <ac:cxnSpMkLst>
              <pc:docMk/>
              <pc:sldMasterMk cId="2777131786" sldId="2147483648"/>
              <pc:sldLayoutMk cId="1557728036" sldId="2147483739"/>
              <ac:cxnSpMk id="6" creationId="{00000000-0000-0000-0000-000000000000}"/>
            </ac:cxnSpMkLst>
          </pc:cxnChg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image" Target="../media/image34.jpeg"/><Relationship Id="rId5" Type="http://schemas.openxmlformats.org/officeDocument/2006/relationships/image" Target="../media/image38.jp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4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B6C370-EF1F-41F4-BC7B-1A20F7F1DE22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14F13E-CA1B-4BE6-8A34-70B0B6BD3588}">
      <dgm:prSet phldrT="[Text]"/>
      <dgm:spPr/>
      <dgm:t>
        <a:bodyPr/>
        <a:lstStyle/>
        <a:p>
          <a:r>
            <a:rPr lang="en-GB" dirty="0"/>
            <a:t>Wellbeing &amp; Sustainability</a:t>
          </a:r>
        </a:p>
      </dgm:t>
    </dgm:pt>
    <dgm:pt modelId="{884C5100-84EE-40D0-B5A6-3278EFFFD3BD}" type="parTrans" cxnId="{928513B1-3AFE-436F-A333-69094EEE5F4D}">
      <dgm:prSet/>
      <dgm:spPr/>
      <dgm:t>
        <a:bodyPr/>
        <a:lstStyle/>
        <a:p>
          <a:endParaRPr lang="en-GB"/>
        </a:p>
      </dgm:t>
    </dgm:pt>
    <dgm:pt modelId="{858E94BA-3D88-45B1-BAC5-0E134E54A574}" type="sibTrans" cxnId="{928513B1-3AFE-436F-A333-69094EEE5F4D}">
      <dgm:prSet custT="1"/>
      <dgm:spPr/>
    </dgm:pt>
    <dgm:pt modelId="{697D675F-5075-46DE-B50B-0F4491B219CE}">
      <dgm:prSet phldrT="[Text]"/>
      <dgm:spPr/>
      <dgm:t>
        <a:bodyPr/>
        <a:lstStyle/>
        <a:p>
          <a:r>
            <a:rPr lang="en-GB" dirty="0"/>
            <a:t>Globalisation</a:t>
          </a:r>
        </a:p>
      </dgm:t>
    </dgm:pt>
    <dgm:pt modelId="{F83F247C-A7D1-477D-97D4-684659951077}" type="parTrans" cxnId="{7FA5B056-7696-42F0-B0A9-0E58D235994D}">
      <dgm:prSet/>
      <dgm:spPr/>
      <dgm:t>
        <a:bodyPr/>
        <a:lstStyle/>
        <a:p>
          <a:endParaRPr lang="en-GB"/>
        </a:p>
      </dgm:t>
    </dgm:pt>
    <dgm:pt modelId="{C2DD873E-7586-439C-BE4B-6B2197EF3100}" type="sibTrans" cxnId="{7FA5B056-7696-42F0-B0A9-0E58D235994D}">
      <dgm:prSet/>
      <dgm:spPr/>
    </dgm:pt>
    <dgm:pt modelId="{A063AFC9-5078-4A66-A585-A805F6445B69}">
      <dgm:prSet phldrT="[Text]"/>
      <dgm:spPr/>
      <dgm:t>
        <a:bodyPr/>
        <a:lstStyle/>
        <a:p>
          <a:r>
            <a:rPr lang="en-GB" dirty="0"/>
            <a:t>Financial markets</a:t>
          </a:r>
        </a:p>
      </dgm:t>
    </dgm:pt>
    <dgm:pt modelId="{7EE69EBE-41D5-4EE1-95C9-3BEDF79638DC}" type="parTrans" cxnId="{24552193-C050-4766-941C-0C3DC49942C4}">
      <dgm:prSet/>
      <dgm:spPr/>
      <dgm:t>
        <a:bodyPr/>
        <a:lstStyle/>
        <a:p>
          <a:endParaRPr lang="en-GB"/>
        </a:p>
      </dgm:t>
    </dgm:pt>
    <dgm:pt modelId="{E16E2E71-9567-46A8-B721-8A6D060E9B04}" type="sibTrans" cxnId="{24552193-C050-4766-941C-0C3DC49942C4}">
      <dgm:prSet/>
      <dgm:spPr/>
    </dgm:pt>
    <dgm:pt modelId="{99B5784F-48BA-4E4E-B98F-92100886C5A5}">
      <dgm:prSet phldrT="[Text]"/>
      <dgm:spPr/>
      <dgm:t>
        <a:bodyPr/>
        <a:lstStyle/>
        <a:p>
          <a:r>
            <a:rPr lang="en-GB" dirty="0"/>
            <a:t>Informal economy</a:t>
          </a:r>
        </a:p>
      </dgm:t>
    </dgm:pt>
    <dgm:pt modelId="{D1004230-AE20-46F6-B307-69545C478B33}" type="parTrans" cxnId="{AA37A8F2-3FF7-4141-8393-2CCACA2BC7DF}">
      <dgm:prSet/>
      <dgm:spPr/>
      <dgm:t>
        <a:bodyPr/>
        <a:lstStyle/>
        <a:p>
          <a:endParaRPr lang="en-GB"/>
        </a:p>
      </dgm:t>
    </dgm:pt>
    <dgm:pt modelId="{6146E410-CBED-423B-8305-0A48D4481DF9}" type="sibTrans" cxnId="{AA37A8F2-3FF7-4141-8393-2CCACA2BC7DF}">
      <dgm:prSet/>
      <dgm:spPr/>
      <dgm:t>
        <a:bodyPr/>
        <a:lstStyle/>
        <a:p>
          <a:endParaRPr lang="en-GB"/>
        </a:p>
      </dgm:t>
    </dgm:pt>
    <dgm:pt modelId="{E713F874-7DEE-4C9F-94C2-6435F7D70B75}">
      <dgm:prSet phldrT="[Text]"/>
      <dgm:spPr/>
      <dgm:t>
        <a:bodyPr/>
        <a:lstStyle/>
        <a:p>
          <a:r>
            <a:rPr lang="en-GB" dirty="0"/>
            <a:t>Digitalisation</a:t>
          </a:r>
        </a:p>
      </dgm:t>
    </dgm:pt>
    <dgm:pt modelId="{F97272DB-989C-4685-B5F0-34EA788F2AC4}" type="parTrans" cxnId="{30D2FCE4-DE69-4623-85AA-0B370555928B}">
      <dgm:prSet/>
      <dgm:spPr/>
      <dgm:t>
        <a:bodyPr/>
        <a:lstStyle/>
        <a:p>
          <a:endParaRPr lang="en-GB"/>
        </a:p>
      </dgm:t>
    </dgm:pt>
    <dgm:pt modelId="{B7AD4601-B9E1-40A3-8260-A7B3DDF7B237}" type="sibTrans" cxnId="{30D2FCE4-DE69-4623-85AA-0B370555928B}">
      <dgm:prSet/>
      <dgm:spPr/>
      <dgm:t>
        <a:bodyPr/>
        <a:lstStyle/>
        <a:p>
          <a:endParaRPr lang="en-GB"/>
        </a:p>
      </dgm:t>
    </dgm:pt>
    <dgm:pt modelId="{A1065D8E-2B30-47EC-AEA0-FE876DA8B2A2}" type="pres">
      <dgm:prSet presAssocID="{9EB6C370-EF1F-41F4-BC7B-1A20F7F1DE22}" presName="Name0" presStyleCnt="0">
        <dgm:presLayoutVars>
          <dgm:dir/>
          <dgm:resizeHandles val="exact"/>
        </dgm:presLayoutVars>
      </dgm:prSet>
      <dgm:spPr/>
    </dgm:pt>
    <dgm:pt modelId="{79D653F8-DDB1-4E6D-9D01-552FB5CF4BA0}" type="pres">
      <dgm:prSet presAssocID="{9EB6C370-EF1F-41F4-BC7B-1A20F7F1DE22}" presName="fgShape" presStyleLbl="fgShp" presStyleIdx="0" presStyleCnt="1"/>
      <dgm:spPr/>
    </dgm:pt>
    <dgm:pt modelId="{13E63E6E-5960-4526-95BF-FF7E2F571AE3}" type="pres">
      <dgm:prSet presAssocID="{9EB6C370-EF1F-41F4-BC7B-1A20F7F1DE22}" presName="linComp" presStyleCnt="0"/>
      <dgm:spPr/>
    </dgm:pt>
    <dgm:pt modelId="{1F685390-821B-4B36-848E-FE33B776E135}" type="pres">
      <dgm:prSet presAssocID="{4514F13E-CA1B-4BE6-8A34-70B0B6BD3588}" presName="compNode" presStyleCnt="0"/>
      <dgm:spPr/>
    </dgm:pt>
    <dgm:pt modelId="{E22C9FA3-3C45-40D3-9BEF-00B7B3946052}" type="pres">
      <dgm:prSet presAssocID="{4514F13E-CA1B-4BE6-8A34-70B0B6BD3588}" presName="bkgdShape" presStyleLbl="node1" presStyleIdx="0" presStyleCnt="5"/>
      <dgm:spPr/>
    </dgm:pt>
    <dgm:pt modelId="{1B5CC5C6-45EC-40FE-B8B3-E47141954211}" type="pres">
      <dgm:prSet presAssocID="{4514F13E-CA1B-4BE6-8A34-70B0B6BD3588}" presName="nodeTx" presStyleLbl="node1" presStyleIdx="0" presStyleCnt="5">
        <dgm:presLayoutVars>
          <dgm:bulletEnabled val="1"/>
        </dgm:presLayoutVars>
      </dgm:prSet>
      <dgm:spPr/>
    </dgm:pt>
    <dgm:pt modelId="{25154E9F-A666-42BE-8BF8-6A1D424EB770}" type="pres">
      <dgm:prSet presAssocID="{4514F13E-CA1B-4BE6-8A34-70B0B6BD3588}" presName="invisiNode" presStyleLbl="node1" presStyleIdx="0" presStyleCnt="5"/>
      <dgm:spPr/>
    </dgm:pt>
    <dgm:pt modelId="{090331DD-1449-4E5B-AC33-CD80FE3DD8CA}" type="pres">
      <dgm:prSet presAssocID="{4514F13E-CA1B-4BE6-8A34-70B0B6BD3588}" presName="imagNode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2094A3EB-5A77-444C-81BF-6201EC31C648}" type="pres">
      <dgm:prSet presAssocID="{858E94BA-3D88-45B1-BAC5-0E134E54A574}" presName="sibTrans" presStyleLbl="sibTrans2D1" presStyleIdx="0" presStyleCnt="0"/>
      <dgm:spPr/>
    </dgm:pt>
    <dgm:pt modelId="{6B7C27E2-3478-44A7-8418-92C4B8B7A0DA}" type="pres">
      <dgm:prSet presAssocID="{697D675F-5075-46DE-B50B-0F4491B219CE}" presName="compNode" presStyleCnt="0"/>
      <dgm:spPr/>
    </dgm:pt>
    <dgm:pt modelId="{D54AE842-2BC4-425B-8801-40B8212F0C50}" type="pres">
      <dgm:prSet presAssocID="{697D675F-5075-46DE-B50B-0F4491B219CE}" presName="bkgdShape" presStyleLbl="node1" presStyleIdx="1" presStyleCnt="5"/>
      <dgm:spPr/>
    </dgm:pt>
    <dgm:pt modelId="{FEFFDA7B-D357-4728-900A-F191F5482080}" type="pres">
      <dgm:prSet presAssocID="{697D675F-5075-46DE-B50B-0F4491B219CE}" presName="nodeTx" presStyleLbl="node1" presStyleIdx="1" presStyleCnt="5">
        <dgm:presLayoutVars>
          <dgm:bulletEnabled val="1"/>
        </dgm:presLayoutVars>
      </dgm:prSet>
      <dgm:spPr/>
    </dgm:pt>
    <dgm:pt modelId="{63DBE4BE-0468-4DB4-B6BD-4AC0D5947F6E}" type="pres">
      <dgm:prSet presAssocID="{697D675F-5075-46DE-B50B-0F4491B219CE}" presName="invisiNode" presStyleLbl="node1" presStyleIdx="1" presStyleCnt="5"/>
      <dgm:spPr/>
    </dgm:pt>
    <dgm:pt modelId="{1495EA67-0D4B-43D1-BFC4-7E562D3E7B46}" type="pres">
      <dgm:prSet presAssocID="{697D675F-5075-46DE-B50B-0F4491B219CE}" presName="imagNode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</dgm:pt>
    <dgm:pt modelId="{E222DE3B-DF59-4245-800A-92F3A5BFEA98}" type="pres">
      <dgm:prSet presAssocID="{C2DD873E-7586-439C-BE4B-6B2197EF3100}" presName="sibTrans" presStyleLbl="sibTrans2D1" presStyleIdx="0" presStyleCnt="0"/>
      <dgm:spPr/>
    </dgm:pt>
    <dgm:pt modelId="{0B1C35DF-2E61-4973-A100-C13A3FEF83BD}" type="pres">
      <dgm:prSet presAssocID="{A063AFC9-5078-4A66-A585-A805F6445B69}" presName="compNode" presStyleCnt="0"/>
      <dgm:spPr/>
    </dgm:pt>
    <dgm:pt modelId="{860A9D6B-BD72-43F8-AA2E-0D23CBC58EAA}" type="pres">
      <dgm:prSet presAssocID="{A063AFC9-5078-4A66-A585-A805F6445B69}" presName="bkgdShape" presStyleLbl="node1" presStyleIdx="2" presStyleCnt="5"/>
      <dgm:spPr/>
    </dgm:pt>
    <dgm:pt modelId="{1B8FFD11-C0B9-48D5-A5D5-95A2B0794B54}" type="pres">
      <dgm:prSet presAssocID="{A063AFC9-5078-4A66-A585-A805F6445B69}" presName="nodeTx" presStyleLbl="node1" presStyleIdx="2" presStyleCnt="5">
        <dgm:presLayoutVars>
          <dgm:bulletEnabled val="1"/>
        </dgm:presLayoutVars>
      </dgm:prSet>
      <dgm:spPr/>
    </dgm:pt>
    <dgm:pt modelId="{DCE0362D-AA90-43C1-82A7-2188EB7545B6}" type="pres">
      <dgm:prSet presAssocID="{A063AFC9-5078-4A66-A585-A805F6445B69}" presName="invisiNode" presStyleLbl="node1" presStyleIdx="2" presStyleCnt="5"/>
      <dgm:spPr/>
    </dgm:pt>
    <dgm:pt modelId="{191E0288-39CF-4BE3-BCC0-488372F79834}" type="pres">
      <dgm:prSet presAssocID="{A063AFC9-5078-4A66-A585-A805F6445B69}" presName="imagNode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433EBF11-CBB3-457F-B097-345A7B60F28B}" type="pres">
      <dgm:prSet presAssocID="{E16E2E71-9567-46A8-B721-8A6D060E9B04}" presName="sibTrans" presStyleLbl="sibTrans2D1" presStyleIdx="0" presStyleCnt="0"/>
      <dgm:spPr/>
    </dgm:pt>
    <dgm:pt modelId="{41826EEE-C537-453B-AE45-820A410A20CF}" type="pres">
      <dgm:prSet presAssocID="{99B5784F-48BA-4E4E-B98F-92100886C5A5}" presName="compNode" presStyleCnt="0"/>
      <dgm:spPr/>
    </dgm:pt>
    <dgm:pt modelId="{BCE403DA-4DDE-4C01-B7CC-3CE4C04CD140}" type="pres">
      <dgm:prSet presAssocID="{99B5784F-48BA-4E4E-B98F-92100886C5A5}" presName="bkgdShape" presStyleLbl="node1" presStyleIdx="3" presStyleCnt="5"/>
      <dgm:spPr/>
    </dgm:pt>
    <dgm:pt modelId="{FE6D3726-2D35-47D8-86E9-04D8AC8514B0}" type="pres">
      <dgm:prSet presAssocID="{99B5784F-48BA-4E4E-B98F-92100886C5A5}" presName="nodeTx" presStyleLbl="node1" presStyleIdx="3" presStyleCnt="5">
        <dgm:presLayoutVars>
          <dgm:bulletEnabled val="1"/>
        </dgm:presLayoutVars>
      </dgm:prSet>
      <dgm:spPr/>
    </dgm:pt>
    <dgm:pt modelId="{D0BF2BAD-2E8B-42C6-A730-C676F4484514}" type="pres">
      <dgm:prSet presAssocID="{99B5784F-48BA-4E4E-B98F-92100886C5A5}" presName="invisiNode" presStyleLbl="node1" presStyleIdx="3" presStyleCnt="5"/>
      <dgm:spPr/>
    </dgm:pt>
    <dgm:pt modelId="{5CB6AE81-4FD5-4FE4-B833-731324108C1B}" type="pres">
      <dgm:prSet presAssocID="{99B5784F-48BA-4E4E-B98F-92100886C5A5}" presName="imagNode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  <dgm:pt modelId="{B4F01E49-AC92-4469-88FA-5EB4B6B45474}" type="pres">
      <dgm:prSet presAssocID="{6146E410-CBED-423B-8305-0A48D4481DF9}" presName="sibTrans" presStyleLbl="sibTrans2D1" presStyleIdx="0" presStyleCnt="0"/>
      <dgm:spPr/>
    </dgm:pt>
    <dgm:pt modelId="{3D841337-4B29-4DBC-ABB7-36009BA62E75}" type="pres">
      <dgm:prSet presAssocID="{E713F874-7DEE-4C9F-94C2-6435F7D70B75}" presName="compNode" presStyleCnt="0"/>
      <dgm:spPr/>
    </dgm:pt>
    <dgm:pt modelId="{E28BF588-2948-4438-A92E-14AA01F8976C}" type="pres">
      <dgm:prSet presAssocID="{E713F874-7DEE-4C9F-94C2-6435F7D70B75}" presName="bkgdShape" presStyleLbl="node1" presStyleIdx="4" presStyleCnt="5"/>
      <dgm:spPr/>
    </dgm:pt>
    <dgm:pt modelId="{63A1B951-12CC-466A-967C-CB14F74E3029}" type="pres">
      <dgm:prSet presAssocID="{E713F874-7DEE-4C9F-94C2-6435F7D70B75}" presName="nodeTx" presStyleLbl="node1" presStyleIdx="4" presStyleCnt="5">
        <dgm:presLayoutVars>
          <dgm:bulletEnabled val="1"/>
        </dgm:presLayoutVars>
      </dgm:prSet>
      <dgm:spPr/>
    </dgm:pt>
    <dgm:pt modelId="{14C295CA-E187-4938-9A0B-CC6DD9511976}" type="pres">
      <dgm:prSet presAssocID="{E713F874-7DEE-4C9F-94C2-6435F7D70B75}" presName="invisiNode" presStyleLbl="node1" presStyleIdx="4" presStyleCnt="5"/>
      <dgm:spPr/>
    </dgm:pt>
    <dgm:pt modelId="{4F5D79F2-8D2F-4357-BF38-4503BCD15A9A}" type="pres">
      <dgm:prSet presAssocID="{E713F874-7DEE-4C9F-94C2-6435F7D70B75}" presName="imagNode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</dgm:pt>
  </dgm:ptLst>
  <dgm:cxnLst>
    <dgm:cxn modelId="{15427103-F3AF-48D2-915C-5A33C126B91E}" type="presOf" srcId="{E16E2E71-9567-46A8-B721-8A6D060E9B04}" destId="{433EBF11-CBB3-457F-B097-345A7B60F28B}" srcOrd="0" destOrd="0" presId="urn:microsoft.com/office/officeart/2005/8/layout/hList7"/>
    <dgm:cxn modelId="{7C93320B-9622-4E73-9D57-B23BD5C2FAB8}" type="presOf" srcId="{4514F13E-CA1B-4BE6-8A34-70B0B6BD3588}" destId="{1B5CC5C6-45EC-40FE-B8B3-E47141954211}" srcOrd="1" destOrd="0" presId="urn:microsoft.com/office/officeart/2005/8/layout/hList7"/>
    <dgm:cxn modelId="{C8AC9F24-1BAA-4471-9867-874AA82D749F}" type="presOf" srcId="{858E94BA-3D88-45B1-BAC5-0E134E54A574}" destId="{2094A3EB-5A77-444C-81BF-6201EC31C648}" srcOrd="0" destOrd="0" presId="urn:microsoft.com/office/officeart/2005/8/layout/hList7"/>
    <dgm:cxn modelId="{CFA2CC37-4EE6-426E-B03A-5ADE672A4DB2}" type="presOf" srcId="{99B5784F-48BA-4E4E-B98F-92100886C5A5}" destId="{BCE403DA-4DDE-4C01-B7CC-3CE4C04CD140}" srcOrd="0" destOrd="0" presId="urn:microsoft.com/office/officeart/2005/8/layout/hList7"/>
    <dgm:cxn modelId="{C23D6339-C98F-43C3-A130-B2FE3394C678}" type="presOf" srcId="{4514F13E-CA1B-4BE6-8A34-70B0B6BD3588}" destId="{E22C9FA3-3C45-40D3-9BEF-00B7B3946052}" srcOrd="0" destOrd="0" presId="urn:microsoft.com/office/officeart/2005/8/layout/hList7"/>
    <dgm:cxn modelId="{FE7AE33C-C4EF-48FC-B583-9311967CDDB0}" type="presOf" srcId="{A063AFC9-5078-4A66-A585-A805F6445B69}" destId="{860A9D6B-BD72-43F8-AA2E-0D23CBC58EAA}" srcOrd="0" destOrd="0" presId="urn:microsoft.com/office/officeart/2005/8/layout/hList7"/>
    <dgm:cxn modelId="{A62E9C5E-16AB-446E-9068-8EFCB8B9EC83}" type="presOf" srcId="{E713F874-7DEE-4C9F-94C2-6435F7D70B75}" destId="{E28BF588-2948-4438-A92E-14AA01F8976C}" srcOrd="0" destOrd="0" presId="urn:microsoft.com/office/officeart/2005/8/layout/hList7"/>
    <dgm:cxn modelId="{26A50969-CE5B-417E-BFD6-79DB224A8591}" type="presOf" srcId="{697D675F-5075-46DE-B50B-0F4491B219CE}" destId="{D54AE842-2BC4-425B-8801-40B8212F0C50}" srcOrd="0" destOrd="0" presId="urn:microsoft.com/office/officeart/2005/8/layout/hList7"/>
    <dgm:cxn modelId="{7FA5B056-7696-42F0-B0A9-0E58D235994D}" srcId="{9EB6C370-EF1F-41F4-BC7B-1A20F7F1DE22}" destId="{697D675F-5075-46DE-B50B-0F4491B219CE}" srcOrd="1" destOrd="0" parTransId="{F83F247C-A7D1-477D-97D4-684659951077}" sibTransId="{C2DD873E-7586-439C-BE4B-6B2197EF3100}"/>
    <dgm:cxn modelId="{A88ABA89-AEBF-40BF-A105-ACECAA4BF048}" type="presOf" srcId="{6146E410-CBED-423B-8305-0A48D4481DF9}" destId="{B4F01E49-AC92-4469-88FA-5EB4B6B45474}" srcOrd="0" destOrd="0" presId="urn:microsoft.com/office/officeart/2005/8/layout/hList7"/>
    <dgm:cxn modelId="{98F8948D-E000-46DF-A091-02A4A022B313}" type="presOf" srcId="{E713F874-7DEE-4C9F-94C2-6435F7D70B75}" destId="{63A1B951-12CC-466A-967C-CB14F74E3029}" srcOrd="1" destOrd="0" presId="urn:microsoft.com/office/officeart/2005/8/layout/hList7"/>
    <dgm:cxn modelId="{24552193-C050-4766-941C-0C3DC49942C4}" srcId="{9EB6C370-EF1F-41F4-BC7B-1A20F7F1DE22}" destId="{A063AFC9-5078-4A66-A585-A805F6445B69}" srcOrd="2" destOrd="0" parTransId="{7EE69EBE-41D5-4EE1-95C9-3BEDF79638DC}" sibTransId="{E16E2E71-9567-46A8-B721-8A6D060E9B04}"/>
    <dgm:cxn modelId="{94EE3F93-CA83-4F7E-B55A-162B11453B51}" type="presOf" srcId="{A063AFC9-5078-4A66-A585-A805F6445B69}" destId="{1B8FFD11-C0B9-48D5-A5D5-95A2B0794B54}" srcOrd="1" destOrd="0" presId="urn:microsoft.com/office/officeart/2005/8/layout/hList7"/>
    <dgm:cxn modelId="{FE45FE9D-406F-4153-847D-8B647614AB9F}" type="presOf" srcId="{99B5784F-48BA-4E4E-B98F-92100886C5A5}" destId="{FE6D3726-2D35-47D8-86E9-04D8AC8514B0}" srcOrd="1" destOrd="0" presId="urn:microsoft.com/office/officeart/2005/8/layout/hList7"/>
    <dgm:cxn modelId="{928513B1-3AFE-436F-A333-69094EEE5F4D}" srcId="{9EB6C370-EF1F-41F4-BC7B-1A20F7F1DE22}" destId="{4514F13E-CA1B-4BE6-8A34-70B0B6BD3588}" srcOrd="0" destOrd="0" parTransId="{884C5100-84EE-40D0-B5A6-3278EFFFD3BD}" sibTransId="{858E94BA-3D88-45B1-BAC5-0E134E54A574}"/>
    <dgm:cxn modelId="{C6AF99BF-5E8B-4171-9F39-00CD72E6A5E8}" type="presOf" srcId="{9EB6C370-EF1F-41F4-BC7B-1A20F7F1DE22}" destId="{A1065D8E-2B30-47EC-AEA0-FE876DA8B2A2}" srcOrd="0" destOrd="0" presId="urn:microsoft.com/office/officeart/2005/8/layout/hList7"/>
    <dgm:cxn modelId="{F938A5DF-EFA1-412E-803A-7D89A3450F93}" type="presOf" srcId="{697D675F-5075-46DE-B50B-0F4491B219CE}" destId="{FEFFDA7B-D357-4728-900A-F191F5482080}" srcOrd="1" destOrd="0" presId="urn:microsoft.com/office/officeart/2005/8/layout/hList7"/>
    <dgm:cxn modelId="{A1BE67E3-FADB-4EF7-9ADB-F127DC7915ED}" type="presOf" srcId="{C2DD873E-7586-439C-BE4B-6B2197EF3100}" destId="{E222DE3B-DF59-4245-800A-92F3A5BFEA98}" srcOrd="0" destOrd="0" presId="urn:microsoft.com/office/officeart/2005/8/layout/hList7"/>
    <dgm:cxn modelId="{30D2FCE4-DE69-4623-85AA-0B370555928B}" srcId="{9EB6C370-EF1F-41F4-BC7B-1A20F7F1DE22}" destId="{E713F874-7DEE-4C9F-94C2-6435F7D70B75}" srcOrd="4" destOrd="0" parTransId="{F97272DB-989C-4685-B5F0-34EA788F2AC4}" sibTransId="{B7AD4601-B9E1-40A3-8260-A7B3DDF7B237}"/>
    <dgm:cxn modelId="{AA37A8F2-3FF7-4141-8393-2CCACA2BC7DF}" srcId="{9EB6C370-EF1F-41F4-BC7B-1A20F7F1DE22}" destId="{99B5784F-48BA-4E4E-B98F-92100886C5A5}" srcOrd="3" destOrd="0" parTransId="{D1004230-AE20-46F6-B307-69545C478B33}" sibTransId="{6146E410-CBED-423B-8305-0A48D4481DF9}"/>
    <dgm:cxn modelId="{7A9B215C-AA6A-49C8-AC8E-A4506EFDC149}" type="presParOf" srcId="{A1065D8E-2B30-47EC-AEA0-FE876DA8B2A2}" destId="{79D653F8-DDB1-4E6D-9D01-552FB5CF4BA0}" srcOrd="0" destOrd="0" presId="urn:microsoft.com/office/officeart/2005/8/layout/hList7"/>
    <dgm:cxn modelId="{98DFAB7B-9271-45E7-B7E5-057674675DB9}" type="presParOf" srcId="{A1065D8E-2B30-47EC-AEA0-FE876DA8B2A2}" destId="{13E63E6E-5960-4526-95BF-FF7E2F571AE3}" srcOrd="1" destOrd="0" presId="urn:microsoft.com/office/officeart/2005/8/layout/hList7"/>
    <dgm:cxn modelId="{C5F2342C-A57A-4C76-8C78-B8BEBD4985BE}" type="presParOf" srcId="{13E63E6E-5960-4526-95BF-FF7E2F571AE3}" destId="{1F685390-821B-4B36-848E-FE33B776E135}" srcOrd="0" destOrd="0" presId="urn:microsoft.com/office/officeart/2005/8/layout/hList7"/>
    <dgm:cxn modelId="{21C545CE-C709-4E56-88D7-2A64749018B7}" type="presParOf" srcId="{1F685390-821B-4B36-848E-FE33B776E135}" destId="{E22C9FA3-3C45-40D3-9BEF-00B7B3946052}" srcOrd="0" destOrd="0" presId="urn:microsoft.com/office/officeart/2005/8/layout/hList7"/>
    <dgm:cxn modelId="{854E9950-D815-48A3-B073-05B25FBA9B01}" type="presParOf" srcId="{1F685390-821B-4B36-848E-FE33B776E135}" destId="{1B5CC5C6-45EC-40FE-B8B3-E47141954211}" srcOrd="1" destOrd="0" presId="urn:microsoft.com/office/officeart/2005/8/layout/hList7"/>
    <dgm:cxn modelId="{4B7FC19C-9D13-420D-90F2-A7E8BDF853FE}" type="presParOf" srcId="{1F685390-821B-4B36-848E-FE33B776E135}" destId="{25154E9F-A666-42BE-8BF8-6A1D424EB770}" srcOrd="2" destOrd="0" presId="urn:microsoft.com/office/officeart/2005/8/layout/hList7"/>
    <dgm:cxn modelId="{3729BB36-20AE-4C56-BBEE-06889B2A3B1F}" type="presParOf" srcId="{1F685390-821B-4B36-848E-FE33B776E135}" destId="{090331DD-1449-4E5B-AC33-CD80FE3DD8CA}" srcOrd="3" destOrd="0" presId="urn:microsoft.com/office/officeart/2005/8/layout/hList7"/>
    <dgm:cxn modelId="{A5267A4A-056E-49D1-A8A9-3B930A61A764}" type="presParOf" srcId="{13E63E6E-5960-4526-95BF-FF7E2F571AE3}" destId="{2094A3EB-5A77-444C-81BF-6201EC31C648}" srcOrd="1" destOrd="0" presId="urn:microsoft.com/office/officeart/2005/8/layout/hList7"/>
    <dgm:cxn modelId="{6A3A53CD-B830-4EA4-B094-08C621434C65}" type="presParOf" srcId="{13E63E6E-5960-4526-95BF-FF7E2F571AE3}" destId="{6B7C27E2-3478-44A7-8418-92C4B8B7A0DA}" srcOrd="2" destOrd="0" presId="urn:microsoft.com/office/officeart/2005/8/layout/hList7"/>
    <dgm:cxn modelId="{DF46D47E-C665-49EA-961F-DF6B31620120}" type="presParOf" srcId="{6B7C27E2-3478-44A7-8418-92C4B8B7A0DA}" destId="{D54AE842-2BC4-425B-8801-40B8212F0C50}" srcOrd="0" destOrd="0" presId="urn:microsoft.com/office/officeart/2005/8/layout/hList7"/>
    <dgm:cxn modelId="{215401FC-0B22-479C-986A-0AA770FBC17A}" type="presParOf" srcId="{6B7C27E2-3478-44A7-8418-92C4B8B7A0DA}" destId="{FEFFDA7B-D357-4728-900A-F191F5482080}" srcOrd="1" destOrd="0" presId="urn:microsoft.com/office/officeart/2005/8/layout/hList7"/>
    <dgm:cxn modelId="{A1B98713-3C43-4AB2-9DD4-A235F5C9B3E1}" type="presParOf" srcId="{6B7C27E2-3478-44A7-8418-92C4B8B7A0DA}" destId="{63DBE4BE-0468-4DB4-B6BD-4AC0D5947F6E}" srcOrd="2" destOrd="0" presId="urn:microsoft.com/office/officeart/2005/8/layout/hList7"/>
    <dgm:cxn modelId="{DEEF7F92-3633-4A93-8F89-D088BE15B416}" type="presParOf" srcId="{6B7C27E2-3478-44A7-8418-92C4B8B7A0DA}" destId="{1495EA67-0D4B-43D1-BFC4-7E562D3E7B46}" srcOrd="3" destOrd="0" presId="urn:microsoft.com/office/officeart/2005/8/layout/hList7"/>
    <dgm:cxn modelId="{8AEDBE10-358B-4B7C-8EB0-CEC7D94688B2}" type="presParOf" srcId="{13E63E6E-5960-4526-95BF-FF7E2F571AE3}" destId="{E222DE3B-DF59-4245-800A-92F3A5BFEA98}" srcOrd="3" destOrd="0" presId="urn:microsoft.com/office/officeart/2005/8/layout/hList7"/>
    <dgm:cxn modelId="{87A10A5A-3497-4F22-A0A0-62763EDCC1E9}" type="presParOf" srcId="{13E63E6E-5960-4526-95BF-FF7E2F571AE3}" destId="{0B1C35DF-2E61-4973-A100-C13A3FEF83BD}" srcOrd="4" destOrd="0" presId="urn:microsoft.com/office/officeart/2005/8/layout/hList7"/>
    <dgm:cxn modelId="{C728B64F-F356-430C-881F-143088F17035}" type="presParOf" srcId="{0B1C35DF-2E61-4973-A100-C13A3FEF83BD}" destId="{860A9D6B-BD72-43F8-AA2E-0D23CBC58EAA}" srcOrd="0" destOrd="0" presId="urn:microsoft.com/office/officeart/2005/8/layout/hList7"/>
    <dgm:cxn modelId="{E07981F9-2442-4831-8EC8-7D575BCABAAF}" type="presParOf" srcId="{0B1C35DF-2E61-4973-A100-C13A3FEF83BD}" destId="{1B8FFD11-C0B9-48D5-A5D5-95A2B0794B54}" srcOrd="1" destOrd="0" presId="urn:microsoft.com/office/officeart/2005/8/layout/hList7"/>
    <dgm:cxn modelId="{F04444A6-45A9-4A44-B715-AA91241E36B3}" type="presParOf" srcId="{0B1C35DF-2E61-4973-A100-C13A3FEF83BD}" destId="{DCE0362D-AA90-43C1-82A7-2188EB7545B6}" srcOrd="2" destOrd="0" presId="urn:microsoft.com/office/officeart/2005/8/layout/hList7"/>
    <dgm:cxn modelId="{8B1BCAFA-C5E3-4608-818A-DB2076EEB734}" type="presParOf" srcId="{0B1C35DF-2E61-4973-A100-C13A3FEF83BD}" destId="{191E0288-39CF-4BE3-BCC0-488372F79834}" srcOrd="3" destOrd="0" presId="urn:microsoft.com/office/officeart/2005/8/layout/hList7"/>
    <dgm:cxn modelId="{1987782B-51AB-4023-9518-C08DDD61410F}" type="presParOf" srcId="{13E63E6E-5960-4526-95BF-FF7E2F571AE3}" destId="{433EBF11-CBB3-457F-B097-345A7B60F28B}" srcOrd="5" destOrd="0" presId="urn:microsoft.com/office/officeart/2005/8/layout/hList7"/>
    <dgm:cxn modelId="{6686D918-2083-473E-8912-D783CA5C15F9}" type="presParOf" srcId="{13E63E6E-5960-4526-95BF-FF7E2F571AE3}" destId="{41826EEE-C537-453B-AE45-820A410A20CF}" srcOrd="6" destOrd="0" presId="urn:microsoft.com/office/officeart/2005/8/layout/hList7"/>
    <dgm:cxn modelId="{BA95AEBF-E9F2-4F59-B461-F1B63CEC75F6}" type="presParOf" srcId="{41826EEE-C537-453B-AE45-820A410A20CF}" destId="{BCE403DA-4DDE-4C01-B7CC-3CE4C04CD140}" srcOrd="0" destOrd="0" presId="urn:microsoft.com/office/officeart/2005/8/layout/hList7"/>
    <dgm:cxn modelId="{BED77CE8-AEE9-48FA-8BE6-9A2728D4EB5A}" type="presParOf" srcId="{41826EEE-C537-453B-AE45-820A410A20CF}" destId="{FE6D3726-2D35-47D8-86E9-04D8AC8514B0}" srcOrd="1" destOrd="0" presId="urn:microsoft.com/office/officeart/2005/8/layout/hList7"/>
    <dgm:cxn modelId="{B081B09A-BCD2-410B-B1EA-73997F53691A}" type="presParOf" srcId="{41826EEE-C537-453B-AE45-820A410A20CF}" destId="{D0BF2BAD-2E8B-42C6-A730-C676F4484514}" srcOrd="2" destOrd="0" presId="urn:microsoft.com/office/officeart/2005/8/layout/hList7"/>
    <dgm:cxn modelId="{26651D6E-D479-43C1-A0D3-1CC9FC69BBEF}" type="presParOf" srcId="{41826EEE-C537-453B-AE45-820A410A20CF}" destId="{5CB6AE81-4FD5-4FE4-B833-731324108C1B}" srcOrd="3" destOrd="0" presId="urn:microsoft.com/office/officeart/2005/8/layout/hList7"/>
    <dgm:cxn modelId="{D4B25317-3C1A-4EC3-94EE-9333AC9F7778}" type="presParOf" srcId="{13E63E6E-5960-4526-95BF-FF7E2F571AE3}" destId="{B4F01E49-AC92-4469-88FA-5EB4B6B45474}" srcOrd="7" destOrd="0" presId="urn:microsoft.com/office/officeart/2005/8/layout/hList7"/>
    <dgm:cxn modelId="{CA60161C-C259-4837-B93F-149FC50CF7F8}" type="presParOf" srcId="{13E63E6E-5960-4526-95BF-FF7E2F571AE3}" destId="{3D841337-4B29-4DBC-ABB7-36009BA62E75}" srcOrd="8" destOrd="0" presId="urn:microsoft.com/office/officeart/2005/8/layout/hList7"/>
    <dgm:cxn modelId="{6BDCB70D-E3DB-4374-8D5C-ED2F8636BCF0}" type="presParOf" srcId="{3D841337-4B29-4DBC-ABB7-36009BA62E75}" destId="{E28BF588-2948-4438-A92E-14AA01F8976C}" srcOrd="0" destOrd="0" presId="urn:microsoft.com/office/officeart/2005/8/layout/hList7"/>
    <dgm:cxn modelId="{0AC04B25-550E-470A-AF48-45F20BF4A828}" type="presParOf" srcId="{3D841337-4B29-4DBC-ABB7-36009BA62E75}" destId="{63A1B951-12CC-466A-967C-CB14F74E3029}" srcOrd="1" destOrd="0" presId="urn:microsoft.com/office/officeart/2005/8/layout/hList7"/>
    <dgm:cxn modelId="{E6ACE649-CAC7-42C5-97D0-7E016BB03C92}" type="presParOf" srcId="{3D841337-4B29-4DBC-ABB7-36009BA62E75}" destId="{14C295CA-E187-4938-9A0B-CC6DD9511976}" srcOrd="2" destOrd="0" presId="urn:microsoft.com/office/officeart/2005/8/layout/hList7"/>
    <dgm:cxn modelId="{1C29390A-9D19-4136-AC13-E3308D7C33ED}" type="presParOf" srcId="{3D841337-4B29-4DBC-ABB7-36009BA62E75}" destId="{4F5D79F2-8D2F-4357-BF38-4503BCD15A9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97B12B-8721-4E7F-94A7-EB46448A2354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3C10D91B-A765-475B-9BC4-5EC9F70E8F83}">
      <dgm:prSet phldrT="[Text]"/>
      <dgm:spPr/>
      <dgm:t>
        <a:bodyPr/>
        <a:lstStyle/>
        <a:p>
          <a:r>
            <a:rPr lang="nl-BE" b="0" dirty="0" err="1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Complexity</a:t>
          </a:r>
          <a:endParaRPr lang="nl-BE" b="0" dirty="0">
            <a:solidFill>
              <a:srgbClr val="FFC000"/>
            </a:solidFill>
            <a:latin typeface="+mn-lt"/>
            <a:cs typeface="Arial" panose="020B0604020202020204" pitchFamily="34" charset="0"/>
          </a:endParaRPr>
        </a:p>
        <a:p>
          <a:endParaRPr lang="nl-BE" dirty="0"/>
        </a:p>
        <a:p>
          <a:r>
            <a:rPr lang="nl-BE" dirty="0"/>
            <a:t>New </a:t>
          </a:r>
          <a:r>
            <a:rPr lang="nl-BE" dirty="0" err="1"/>
            <a:t>phenomena</a:t>
          </a:r>
          <a:endParaRPr lang="nl-BE" dirty="0"/>
        </a:p>
        <a:p>
          <a:r>
            <a:rPr lang="nl-BE" dirty="0"/>
            <a:t>Multi-</a:t>
          </a:r>
          <a:r>
            <a:rPr lang="nl-BE" dirty="0" err="1"/>
            <a:t>contexts</a:t>
          </a:r>
          <a:endParaRPr lang="nl-BE" dirty="0"/>
        </a:p>
        <a:p>
          <a:r>
            <a:rPr lang="nl-BE" dirty="0" err="1"/>
            <a:t>Polarisation</a:t>
          </a:r>
          <a:endParaRPr lang="nl-BE" dirty="0"/>
        </a:p>
      </dgm:t>
    </dgm:pt>
    <dgm:pt modelId="{1484D68F-C239-420A-BE4C-BA94031CE0E7}" type="parTrans" cxnId="{E94E871E-2106-4BE6-9D41-E74301574574}">
      <dgm:prSet/>
      <dgm:spPr/>
      <dgm:t>
        <a:bodyPr/>
        <a:lstStyle/>
        <a:p>
          <a:endParaRPr lang="nl-BE"/>
        </a:p>
      </dgm:t>
    </dgm:pt>
    <dgm:pt modelId="{C7CDA26C-0602-445F-A20D-14ED39D532B1}" type="sibTrans" cxnId="{E94E871E-2106-4BE6-9D41-E74301574574}">
      <dgm:prSet/>
      <dgm:spPr/>
      <dgm:t>
        <a:bodyPr/>
        <a:lstStyle/>
        <a:p>
          <a:endParaRPr lang="nl-BE"/>
        </a:p>
      </dgm:t>
    </dgm:pt>
    <dgm:pt modelId="{F88DCE9D-4198-4CAE-B444-9EA701F3D438}">
      <dgm:prSet phldrT="[Text]" custT="1"/>
      <dgm:spPr/>
      <dgm:t>
        <a:bodyPr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Sources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Digital data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Infrastructure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Data </a:t>
          </a:r>
          <a:r>
            <a:rPr lang="nl-BE" sz="1900" kern="1200" dirty="0" err="1"/>
            <a:t>sharing</a:t>
          </a:r>
          <a:endParaRPr lang="nl-BE" sz="1900" kern="1200" dirty="0"/>
        </a:p>
      </dgm:t>
    </dgm:pt>
    <dgm:pt modelId="{03DE2CC4-0895-4D9E-8DD9-2407130753D0}" type="parTrans" cxnId="{10F13D03-FD40-4D21-B0EA-6D26A2E653E8}">
      <dgm:prSet/>
      <dgm:spPr/>
      <dgm:t>
        <a:bodyPr/>
        <a:lstStyle/>
        <a:p>
          <a:endParaRPr lang="nl-BE"/>
        </a:p>
      </dgm:t>
    </dgm:pt>
    <dgm:pt modelId="{2217693A-5F8F-475F-99DE-F54B6A4BD705}" type="sibTrans" cxnId="{10F13D03-FD40-4D21-B0EA-6D26A2E653E8}">
      <dgm:prSet/>
      <dgm:spPr/>
      <dgm:t>
        <a:bodyPr/>
        <a:lstStyle/>
        <a:p>
          <a:endParaRPr lang="nl-BE"/>
        </a:p>
      </dgm:t>
    </dgm:pt>
    <dgm:pt modelId="{2845334D-2AE2-4CF3-A8C6-33899A2CB798}">
      <dgm:prSet phldrT="[Text]" custT="1"/>
      <dgm:spPr/>
      <dgm:t>
        <a:bodyPr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Speed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Policy </a:t>
          </a:r>
          <a:r>
            <a:rPr lang="nl-BE" sz="1900" kern="1200" dirty="0" err="1"/>
            <a:t>demands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Crisis events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AI / ML</a:t>
          </a:r>
        </a:p>
      </dgm:t>
    </dgm:pt>
    <dgm:pt modelId="{35ECA683-2E0F-4269-A2E0-F80426D37F5E}" type="parTrans" cxnId="{3D67D6DA-A5D5-4F79-AF7E-24DD1243A301}">
      <dgm:prSet/>
      <dgm:spPr/>
      <dgm:t>
        <a:bodyPr/>
        <a:lstStyle/>
        <a:p>
          <a:endParaRPr lang="nl-BE"/>
        </a:p>
      </dgm:t>
    </dgm:pt>
    <dgm:pt modelId="{04156BFB-1B0A-410F-8A3D-65C558745C2A}" type="sibTrans" cxnId="{3D67D6DA-A5D5-4F79-AF7E-24DD1243A301}">
      <dgm:prSet/>
      <dgm:spPr/>
      <dgm:t>
        <a:bodyPr/>
        <a:lstStyle/>
        <a:p>
          <a:endParaRPr lang="nl-BE"/>
        </a:p>
      </dgm:t>
    </dgm:pt>
    <dgm:pt modelId="{372AF530-4DA7-439F-8765-861772DC3CB8}">
      <dgm:prSet phldrT="[Text]" custT="1"/>
      <dgm:spPr/>
      <dgm:t>
        <a:bodyPr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Communication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Visualisation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Personalisation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Stakeholders</a:t>
          </a:r>
        </a:p>
      </dgm:t>
    </dgm:pt>
    <dgm:pt modelId="{378490A2-202F-46B3-BFF8-BB61F81389B0}" type="parTrans" cxnId="{D0BACEAD-9BE2-42AF-85F7-546401702EB3}">
      <dgm:prSet/>
      <dgm:spPr/>
      <dgm:t>
        <a:bodyPr/>
        <a:lstStyle/>
        <a:p>
          <a:endParaRPr lang="nl-BE"/>
        </a:p>
      </dgm:t>
    </dgm:pt>
    <dgm:pt modelId="{16985FB0-F9CB-4974-946F-361792781242}" type="sibTrans" cxnId="{D0BACEAD-9BE2-42AF-85F7-546401702EB3}">
      <dgm:prSet/>
      <dgm:spPr/>
      <dgm:t>
        <a:bodyPr/>
        <a:lstStyle/>
        <a:p>
          <a:endParaRPr lang="nl-BE"/>
        </a:p>
      </dgm:t>
    </dgm:pt>
    <dgm:pt modelId="{A009F3A1-2551-449C-A9A9-931BD8BA95A1}" type="pres">
      <dgm:prSet presAssocID="{8B97B12B-8721-4E7F-94A7-EB46448A2354}" presName="Name0" presStyleCnt="0">
        <dgm:presLayoutVars>
          <dgm:dir/>
          <dgm:resizeHandles val="exact"/>
        </dgm:presLayoutVars>
      </dgm:prSet>
      <dgm:spPr/>
    </dgm:pt>
    <dgm:pt modelId="{3FEDA70A-12F6-43BC-94C7-CF046E183B52}" type="pres">
      <dgm:prSet presAssocID="{8B97B12B-8721-4E7F-94A7-EB46448A2354}" presName="bkgdShp" presStyleLbl="alignAccFollowNode1" presStyleIdx="0" presStyleCnt="1"/>
      <dgm:spPr>
        <a:solidFill>
          <a:schemeClr val="accent1">
            <a:tint val="40000"/>
            <a:hueOff val="0"/>
            <a:satOff val="0"/>
            <a:lumOff val="0"/>
            <a:alpha val="39000"/>
          </a:schemeClr>
        </a:solidFill>
      </dgm:spPr>
    </dgm:pt>
    <dgm:pt modelId="{02A0F5CD-D1E1-4E0A-911B-88497EE27746}" type="pres">
      <dgm:prSet presAssocID="{8B97B12B-8721-4E7F-94A7-EB46448A2354}" presName="linComp" presStyleCnt="0"/>
      <dgm:spPr/>
    </dgm:pt>
    <dgm:pt modelId="{980629FD-6C90-470A-AE80-9711738470DD}" type="pres">
      <dgm:prSet presAssocID="{3C10D91B-A765-475B-9BC4-5EC9F70E8F83}" presName="compNode" presStyleCnt="0"/>
      <dgm:spPr/>
    </dgm:pt>
    <dgm:pt modelId="{BE6B6A9D-3558-4D44-AD78-FEB3FEA3C9E7}" type="pres">
      <dgm:prSet presAssocID="{3C10D91B-A765-475B-9BC4-5EC9F70E8F83}" presName="node" presStyleLbl="node1" presStyleIdx="0" presStyleCnt="4">
        <dgm:presLayoutVars>
          <dgm:bulletEnabled val="1"/>
        </dgm:presLayoutVars>
      </dgm:prSet>
      <dgm:spPr/>
    </dgm:pt>
    <dgm:pt modelId="{FEBB5FA5-36DB-4E91-8372-76BC788B2E81}" type="pres">
      <dgm:prSet presAssocID="{3C10D91B-A765-475B-9BC4-5EC9F70E8F83}" presName="invisiNode" presStyleLbl="node1" presStyleIdx="0" presStyleCnt="4"/>
      <dgm:spPr/>
    </dgm:pt>
    <dgm:pt modelId="{8AC5AF3C-9A64-442B-B5A5-90DAA18CA35E}" type="pres">
      <dgm:prSet presAssocID="{3C10D91B-A765-475B-9BC4-5EC9F70E8F83}" presName="imagNode" presStyleLbl="fgImgPlac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E039B2FC-D281-4544-A25D-928D8526278B}" type="pres">
      <dgm:prSet presAssocID="{C7CDA26C-0602-445F-A20D-14ED39D532B1}" presName="sibTrans" presStyleLbl="sibTrans2D1" presStyleIdx="0" presStyleCnt="0"/>
      <dgm:spPr/>
    </dgm:pt>
    <dgm:pt modelId="{F27A88C5-7332-4570-9BCD-BAAF517EEE13}" type="pres">
      <dgm:prSet presAssocID="{F88DCE9D-4198-4CAE-B444-9EA701F3D438}" presName="compNode" presStyleCnt="0"/>
      <dgm:spPr/>
    </dgm:pt>
    <dgm:pt modelId="{0B3EC5AF-BD88-4675-A4B0-D7797815EE5F}" type="pres">
      <dgm:prSet presAssocID="{F88DCE9D-4198-4CAE-B444-9EA701F3D438}" presName="node" presStyleLbl="node1" presStyleIdx="1" presStyleCnt="4">
        <dgm:presLayoutVars>
          <dgm:bulletEnabled val="1"/>
        </dgm:presLayoutVars>
      </dgm:prSet>
      <dgm:spPr/>
    </dgm:pt>
    <dgm:pt modelId="{DE3467D3-DA6D-41FC-8279-D03E6BC7941D}" type="pres">
      <dgm:prSet presAssocID="{F88DCE9D-4198-4CAE-B444-9EA701F3D438}" presName="invisiNode" presStyleLbl="node1" presStyleIdx="1" presStyleCnt="4"/>
      <dgm:spPr/>
    </dgm:pt>
    <dgm:pt modelId="{6DD22D68-ABC6-4990-8D02-EE7369DA9CA3}" type="pres">
      <dgm:prSet presAssocID="{F88DCE9D-4198-4CAE-B444-9EA701F3D438}" presName="imagNode" presStyleLbl="fgImgPlac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589F7300-8E4A-468F-9819-1447A6852BE0}" type="pres">
      <dgm:prSet presAssocID="{2217693A-5F8F-475F-99DE-F54B6A4BD705}" presName="sibTrans" presStyleLbl="sibTrans2D1" presStyleIdx="0" presStyleCnt="0"/>
      <dgm:spPr/>
    </dgm:pt>
    <dgm:pt modelId="{8E5C495C-E3B6-47DA-BB32-BD44C7CF9AA0}" type="pres">
      <dgm:prSet presAssocID="{2845334D-2AE2-4CF3-A8C6-33899A2CB798}" presName="compNode" presStyleCnt="0"/>
      <dgm:spPr/>
    </dgm:pt>
    <dgm:pt modelId="{4EB013CC-6D0E-4272-865D-33FA9AA36764}" type="pres">
      <dgm:prSet presAssocID="{2845334D-2AE2-4CF3-A8C6-33899A2CB798}" presName="node" presStyleLbl="node1" presStyleIdx="2" presStyleCnt="4">
        <dgm:presLayoutVars>
          <dgm:bulletEnabled val="1"/>
        </dgm:presLayoutVars>
      </dgm:prSet>
      <dgm:spPr/>
    </dgm:pt>
    <dgm:pt modelId="{BACA8683-BB84-422C-B864-E9705F2DC622}" type="pres">
      <dgm:prSet presAssocID="{2845334D-2AE2-4CF3-A8C6-33899A2CB798}" presName="invisiNode" presStyleLbl="node1" presStyleIdx="2" presStyleCnt="4"/>
      <dgm:spPr/>
    </dgm:pt>
    <dgm:pt modelId="{EA5745D0-EB2C-4ABD-B188-E67373268B48}" type="pres">
      <dgm:prSet presAssocID="{2845334D-2AE2-4CF3-A8C6-33899A2CB798}" presName="imagNode" presStyleLbl="fgImgPlac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D7F3DB63-333C-4585-A352-107D63C20457}" type="pres">
      <dgm:prSet presAssocID="{04156BFB-1B0A-410F-8A3D-65C558745C2A}" presName="sibTrans" presStyleLbl="sibTrans2D1" presStyleIdx="0" presStyleCnt="0"/>
      <dgm:spPr/>
    </dgm:pt>
    <dgm:pt modelId="{C593A647-D646-4016-943F-27206DF4A378}" type="pres">
      <dgm:prSet presAssocID="{372AF530-4DA7-439F-8765-861772DC3CB8}" presName="compNode" presStyleCnt="0"/>
      <dgm:spPr/>
    </dgm:pt>
    <dgm:pt modelId="{82944295-4352-4CB8-9B88-853ECF6CCCC6}" type="pres">
      <dgm:prSet presAssocID="{372AF530-4DA7-439F-8765-861772DC3CB8}" presName="node" presStyleLbl="node1" presStyleIdx="3" presStyleCnt="4" custScaleX="111988">
        <dgm:presLayoutVars>
          <dgm:bulletEnabled val="1"/>
        </dgm:presLayoutVars>
      </dgm:prSet>
      <dgm:spPr/>
    </dgm:pt>
    <dgm:pt modelId="{2A6507B9-8E20-4340-A13D-1E1CDF22B4CC}" type="pres">
      <dgm:prSet presAssocID="{372AF530-4DA7-439F-8765-861772DC3CB8}" presName="invisiNode" presStyleLbl="node1" presStyleIdx="3" presStyleCnt="4"/>
      <dgm:spPr/>
    </dgm:pt>
    <dgm:pt modelId="{0F45B953-C081-45A5-88FF-F4EA7F3BB249}" type="pres">
      <dgm:prSet presAssocID="{372AF530-4DA7-439F-8765-861772DC3CB8}" presName="imagNode" presStyleLbl="fgImgPlace1" presStyleIdx="3" presStyleCnt="4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</dgm:spPr>
    </dgm:pt>
  </dgm:ptLst>
  <dgm:cxnLst>
    <dgm:cxn modelId="{10F13D03-FD40-4D21-B0EA-6D26A2E653E8}" srcId="{8B97B12B-8721-4E7F-94A7-EB46448A2354}" destId="{F88DCE9D-4198-4CAE-B444-9EA701F3D438}" srcOrd="1" destOrd="0" parTransId="{03DE2CC4-0895-4D9E-8DD9-2407130753D0}" sibTransId="{2217693A-5F8F-475F-99DE-F54B6A4BD705}"/>
    <dgm:cxn modelId="{D4C9191B-B3A5-45E2-8724-F825DE5B9CE6}" type="presOf" srcId="{372AF530-4DA7-439F-8765-861772DC3CB8}" destId="{82944295-4352-4CB8-9B88-853ECF6CCCC6}" srcOrd="0" destOrd="0" presId="urn:microsoft.com/office/officeart/2005/8/layout/pList2"/>
    <dgm:cxn modelId="{E94E871E-2106-4BE6-9D41-E74301574574}" srcId="{8B97B12B-8721-4E7F-94A7-EB46448A2354}" destId="{3C10D91B-A765-475B-9BC4-5EC9F70E8F83}" srcOrd="0" destOrd="0" parTransId="{1484D68F-C239-420A-BE4C-BA94031CE0E7}" sibTransId="{C7CDA26C-0602-445F-A20D-14ED39D532B1}"/>
    <dgm:cxn modelId="{076B1F46-F851-4DCB-AE71-C675B8B7650D}" type="presOf" srcId="{8B97B12B-8721-4E7F-94A7-EB46448A2354}" destId="{A009F3A1-2551-449C-A9A9-931BD8BA95A1}" srcOrd="0" destOrd="0" presId="urn:microsoft.com/office/officeart/2005/8/layout/pList2"/>
    <dgm:cxn modelId="{D37C757A-2BB9-47BF-A9F2-227D24AFF097}" type="presOf" srcId="{F88DCE9D-4198-4CAE-B444-9EA701F3D438}" destId="{0B3EC5AF-BD88-4675-A4B0-D7797815EE5F}" srcOrd="0" destOrd="0" presId="urn:microsoft.com/office/officeart/2005/8/layout/pList2"/>
    <dgm:cxn modelId="{C5B9DA93-37C1-4975-A129-F9CC5AFEF3C4}" type="presOf" srcId="{2845334D-2AE2-4CF3-A8C6-33899A2CB798}" destId="{4EB013CC-6D0E-4272-865D-33FA9AA36764}" srcOrd="0" destOrd="0" presId="urn:microsoft.com/office/officeart/2005/8/layout/pList2"/>
    <dgm:cxn modelId="{3D7D1BA1-9673-480E-8E86-E3D1ED1F7216}" type="presOf" srcId="{C7CDA26C-0602-445F-A20D-14ED39D532B1}" destId="{E039B2FC-D281-4544-A25D-928D8526278B}" srcOrd="0" destOrd="0" presId="urn:microsoft.com/office/officeart/2005/8/layout/pList2"/>
    <dgm:cxn modelId="{E33FACA9-32F8-4D30-92B4-57093F81607C}" type="presOf" srcId="{2217693A-5F8F-475F-99DE-F54B6A4BD705}" destId="{589F7300-8E4A-468F-9819-1447A6852BE0}" srcOrd="0" destOrd="0" presId="urn:microsoft.com/office/officeart/2005/8/layout/pList2"/>
    <dgm:cxn modelId="{D0BACEAD-9BE2-42AF-85F7-546401702EB3}" srcId="{8B97B12B-8721-4E7F-94A7-EB46448A2354}" destId="{372AF530-4DA7-439F-8765-861772DC3CB8}" srcOrd="3" destOrd="0" parTransId="{378490A2-202F-46B3-BFF8-BB61F81389B0}" sibTransId="{16985FB0-F9CB-4974-946F-361792781242}"/>
    <dgm:cxn modelId="{CE2D56D9-6C1E-46A2-809D-B431A5707BE3}" type="presOf" srcId="{3C10D91B-A765-475B-9BC4-5EC9F70E8F83}" destId="{BE6B6A9D-3558-4D44-AD78-FEB3FEA3C9E7}" srcOrd="0" destOrd="0" presId="urn:microsoft.com/office/officeart/2005/8/layout/pList2"/>
    <dgm:cxn modelId="{B4D985DA-3346-40D0-BC2E-834A4AF4D818}" type="presOf" srcId="{04156BFB-1B0A-410F-8A3D-65C558745C2A}" destId="{D7F3DB63-333C-4585-A352-107D63C20457}" srcOrd="0" destOrd="0" presId="urn:microsoft.com/office/officeart/2005/8/layout/pList2"/>
    <dgm:cxn modelId="{3D67D6DA-A5D5-4F79-AF7E-24DD1243A301}" srcId="{8B97B12B-8721-4E7F-94A7-EB46448A2354}" destId="{2845334D-2AE2-4CF3-A8C6-33899A2CB798}" srcOrd="2" destOrd="0" parTransId="{35ECA683-2E0F-4269-A2E0-F80426D37F5E}" sibTransId="{04156BFB-1B0A-410F-8A3D-65C558745C2A}"/>
    <dgm:cxn modelId="{49467365-E0AB-4719-BEF3-ABD2C82D4C57}" type="presParOf" srcId="{A009F3A1-2551-449C-A9A9-931BD8BA95A1}" destId="{3FEDA70A-12F6-43BC-94C7-CF046E183B52}" srcOrd="0" destOrd="0" presId="urn:microsoft.com/office/officeart/2005/8/layout/pList2"/>
    <dgm:cxn modelId="{52DD7F06-B57C-41DB-8C62-6918213AC716}" type="presParOf" srcId="{A009F3A1-2551-449C-A9A9-931BD8BA95A1}" destId="{02A0F5CD-D1E1-4E0A-911B-88497EE27746}" srcOrd="1" destOrd="0" presId="urn:microsoft.com/office/officeart/2005/8/layout/pList2"/>
    <dgm:cxn modelId="{295273A7-28DB-4BFE-9A68-EC5FA4DCFCB3}" type="presParOf" srcId="{02A0F5CD-D1E1-4E0A-911B-88497EE27746}" destId="{980629FD-6C90-470A-AE80-9711738470DD}" srcOrd="0" destOrd="0" presId="urn:microsoft.com/office/officeart/2005/8/layout/pList2"/>
    <dgm:cxn modelId="{14B3691C-BA30-48E1-B4FA-30F3B1358222}" type="presParOf" srcId="{980629FD-6C90-470A-AE80-9711738470DD}" destId="{BE6B6A9D-3558-4D44-AD78-FEB3FEA3C9E7}" srcOrd="0" destOrd="0" presId="urn:microsoft.com/office/officeart/2005/8/layout/pList2"/>
    <dgm:cxn modelId="{68983584-80C1-47A3-BA19-C479D3AE8A30}" type="presParOf" srcId="{980629FD-6C90-470A-AE80-9711738470DD}" destId="{FEBB5FA5-36DB-4E91-8372-76BC788B2E81}" srcOrd="1" destOrd="0" presId="urn:microsoft.com/office/officeart/2005/8/layout/pList2"/>
    <dgm:cxn modelId="{E27A4EA2-9512-46BB-AE9E-8B4F5129E88C}" type="presParOf" srcId="{980629FD-6C90-470A-AE80-9711738470DD}" destId="{8AC5AF3C-9A64-442B-B5A5-90DAA18CA35E}" srcOrd="2" destOrd="0" presId="urn:microsoft.com/office/officeart/2005/8/layout/pList2"/>
    <dgm:cxn modelId="{19CC9DCB-8139-45A2-AF30-310131919C24}" type="presParOf" srcId="{02A0F5CD-D1E1-4E0A-911B-88497EE27746}" destId="{E039B2FC-D281-4544-A25D-928D8526278B}" srcOrd="1" destOrd="0" presId="urn:microsoft.com/office/officeart/2005/8/layout/pList2"/>
    <dgm:cxn modelId="{4184189C-0CB7-4566-8054-A1F4039CDDE9}" type="presParOf" srcId="{02A0F5CD-D1E1-4E0A-911B-88497EE27746}" destId="{F27A88C5-7332-4570-9BCD-BAAF517EEE13}" srcOrd="2" destOrd="0" presId="urn:microsoft.com/office/officeart/2005/8/layout/pList2"/>
    <dgm:cxn modelId="{86C4D887-8B42-468C-9313-DAB9AE6F04D1}" type="presParOf" srcId="{F27A88C5-7332-4570-9BCD-BAAF517EEE13}" destId="{0B3EC5AF-BD88-4675-A4B0-D7797815EE5F}" srcOrd="0" destOrd="0" presId="urn:microsoft.com/office/officeart/2005/8/layout/pList2"/>
    <dgm:cxn modelId="{F1138B1E-9656-42D9-9F63-D6DC39D0E86B}" type="presParOf" srcId="{F27A88C5-7332-4570-9BCD-BAAF517EEE13}" destId="{DE3467D3-DA6D-41FC-8279-D03E6BC7941D}" srcOrd="1" destOrd="0" presId="urn:microsoft.com/office/officeart/2005/8/layout/pList2"/>
    <dgm:cxn modelId="{EF19D18C-8333-4C41-B8CA-58FCC18CE489}" type="presParOf" srcId="{F27A88C5-7332-4570-9BCD-BAAF517EEE13}" destId="{6DD22D68-ABC6-4990-8D02-EE7369DA9CA3}" srcOrd="2" destOrd="0" presId="urn:microsoft.com/office/officeart/2005/8/layout/pList2"/>
    <dgm:cxn modelId="{60985796-0047-4949-9051-AEE8FBE0DDE6}" type="presParOf" srcId="{02A0F5CD-D1E1-4E0A-911B-88497EE27746}" destId="{589F7300-8E4A-468F-9819-1447A6852BE0}" srcOrd="3" destOrd="0" presId="urn:microsoft.com/office/officeart/2005/8/layout/pList2"/>
    <dgm:cxn modelId="{14EB7E88-BB33-4134-A4FC-B6FCBAF91821}" type="presParOf" srcId="{02A0F5CD-D1E1-4E0A-911B-88497EE27746}" destId="{8E5C495C-E3B6-47DA-BB32-BD44C7CF9AA0}" srcOrd="4" destOrd="0" presId="urn:microsoft.com/office/officeart/2005/8/layout/pList2"/>
    <dgm:cxn modelId="{B20831DA-FD15-496E-AC06-90187BEA42D3}" type="presParOf" srcId="{8E5C495C-E3B6-47DA-BB32-BD44C7CF9AA0}" destId="{4EB013CC-6D0E-4272-865D-33FA9AA36764}" srcOrd="0" destOrd="0" presId="urn:microsoft.com/office/officeart/2005/8/layout/pList2"/>
    <dgm:cxn modelId="{74FA1DAF-5C48-42C5-A805-611CFD842831}" type="presParOf" srcId="{8E5C495C-E3B6-47DA-BB32-BD44C7CF9AA0}" destId="{BACA8683-BB84-422C-B864-E9705F2DC622}" srcOrd="1" destOrd="0" presId="urn:microsoft.com/office/officeart/2005/8/layout/pList2"/>
    <dgm:cxn modelId="{7A7F906D-7040-4CBC-98CA-1BDCE16C2CAA}" type="presParOf" srcId="{8E5C495C-E3B6-47DA-BB32-BD44C7CF9AA0}" destId="{EA5745D0-EB2C-4ABD-B188-E67373268B48}" srcOrd="2" destOrd="0" presId="urn:microsoft.com/office/officeart/2005/8/layout/pList2"/>
    <dgm:cxn modelId="{DFE4D016-FAEB-435C-956F-21DEC816D5EE}" type="presParOf" srcId="{02A0F5CD-D1E1-4E0A-911B-88497EE27746}" destId="{D7F3DB63-333C-4585-A352-107D63C20457}" srcOrd="5" destOrd="0" presId="urn:microsoft.com/office/officeart/2005/8/layout/pList2"/>
    <dgm:cxn modelId="{076D1357-D1BA-4268-A3D3-3BAA8F062513}" type="presParOf" srcId="{02A0F5CD-D1E1-4E0A-911B-88497EE27746}" destId="{C593A647-D646-4016-943F-27206DF4A378}" srcOrd="6" destOrd="0" presId="urn:microsoft.com/office/officeart/2005/8/layout/pList2"/>
    <dgm:cxn modelId="{2C9DEC7B-0532-4D2F-9B14-2CE4A727064A}" type="presParOf" srcId="{C593A647-D646-4016-943F-27206DF4A378}" destId="{82944295-4352-4CB8-9B88-853ECF6CCCC6}" srcOrd="0" destOrd="0" presId="urn:microsoft.com/office/officeart/2005/8/layout/pList2"/>
    <dgm:cxn modelId="{472317E1-F678-4E99-9F78-221B645DD28B}" type="presParOf" srcId="{C593A647-D646-4016-943F-27206DF4A378}" destId="{2A6507B9-8E20-4340-A13D-1E1CDF22B4CC}" srcOrd="1" destOrd="0" presId="urn:microsoft.com/office/officeart/2005/8/layout/pList2"/>
    <dgm:cxn modelId="{9FF983F7-0E8D-40D7-AD38-595471A24DC6}" type="presParOf" srcId="{C593A647-D646-4016-943F-27206DF4A378}" destId="{0F45B953-C081-45A5-88FF-F4EA7F3BB249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2C9FA3-3C45-40D3-9BEF-00B7B3946052}">
      <dsp:nvSpPr>
        <dsp:cNvPr id="0" name=""/>
        <dsp:cNvSpPr/>
      </dsp:nvSpPr>
      <dsp:spPr>
        <a:xfrm>
          <a:off x="0" y="0"/>
          <a:ext cx="199004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Wellbeing &amp; Sustainability</a:t>
          </a:r>
        </a:p>
      </dsp:txBody>
      <dsp:txXfrm>
        <a:off x="0" y="2167466"/>
        <a:ext cx="1990044" cy="2167466"/>
      </dsp:txXfrm>
    </dsp:sp>
    <dsp:sp modelId="{090331DD-1449-4E5B-AC33-CD80FE3DD8CA}">
      <dsp:nvSpPr>
        <dsp:cNvPr id="0" name=""/>
        <dsp:cNvSpPr/>
      </dsp:nvSpPr>
      <dsp:spPr>
        <a:xfrm>
          <a:off x="92814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AE842-2BC4-425B-8801-40B8212F0C50}">
      <dsp:nvSpPr>
        <dsp:cNvPr id="0" name=""/>
        <dsp:cNvSpPr/>
      </dsp:nvSpPr>
      <dsp:spPr>
        <a:xfrm>
          <a:off x="2049746" y="0"/>
          <a:ext cx="199004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Globalisation</a:t>
          </a:r>
        </a:p>
      </dsp:txBody>
      <dsp:txXfrm>
        <a:off x="2049746" y="2167466"/>
        <a:ext cx="1990044" cy="2167466"/>
      </dsp:txXfrm>
    </dsp:sp>
    <dsp:sp modelId="{1495EA67-0D4B-43D1-BFC4-7E562D3E7B46}">
      <dsp:nvSpPr>
        <dsp:cNvPr id="0" name=""/>
        <dsp:cNvSpPr/>
      </dsp:nvSpPr>
      <dsp:spPr>
        <a:xfrm>
          <a:off x="2142560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0A9D6B-BD72-43F8-AA2E-0D23CBC58EAA}">
      <dsp:nvSpPr>
        <dsp:cNvPr id="0" name=""/>
        <dsp:cNvSpPr/>
      </dsp:nvSpPr>
      <dsp:spPr>
        <a:xfrm>
          <a:off x="4099492" y="0"/>
          <a:ext cx="199004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Financial markets</a:t>
          </a:r>
        </a:p>
      </dsp:txBody>
      <dsp:txXfrm>
        <a:off x="4099492" y="2167466"/>
        <a:ext cx="1990044" cy="2167466"/>
      </dsp:txXfrm>
    </dsp:sp>
    <dsp:sp modelId="{191E0288-39CF-4BE3-BCC0-488372F79834}">
      <dsp:nvSpPr>
        <dsp:cNvPr id="0" name=""/>
        <dsp:cNvSpPr/>
      </dsp:nvSpPr>
      <dsp:spPr>
        <a:xfrm>
          <a:off x="4192306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E403DA-4DDE-4C01-B7CC-3CE4C04CD140}">
      <dsp:nvSpPr>
        <dsp:cNvPr id="0" name=""/>
        <dsp:cNvSpPr/>
      </dsp:nvSpPr>
      <dsp:spPr>
        <a:xfrm>
          <a:off x="6149238" y="0"/>
          <a:ext cx="199004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Informal economy</a:t>
          </a:r>
        </a:p>
      </dsp:txBody>
      <dsp:txXfrm>
        <a:off x="6149238" y="2167466"/>
        <a:ext cx="1990044" cy="2167466"/>
      </dsp:txXfrm>
    </dsp:sp>
    <dsp:sp modelId="{5CB6AE81-4FD5-4FE4-B833-731324108C1B}">
      <dsp:nvSpPr>
        <dsp:cNvPr id="0" name=""/>
        <dsp:cNvSpPr/>
      </dsp:nvSpPr>
      <dsp:spPr>
        <a:xfrm>
          <a:off x="6242052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8BF588-2948-4438-A92E-14AA01F8976C}">
      <dsp:nvSpPr>
        <dsp:cNvPr id="0" name=""/>
        <dsp:cNvSpPr/>
      </dsp:nvSpPr>
      <dsp:spPr>
        <a:xfrm>
          <a:off x="8198984" y="0"/>
          <a:ext cx="1990044" cy="54186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dirty="0"/>
            <a:t>Digitalisation</a:t>
          </a:r>
        </a:p>
      </dsp:txBody>
      <dsp:txXfrm>
        <a:off x="8198984" y="2167466"/>
        <a:ext cx="1990044" cy="2167466"/>
      </dsp:txXfrm>
    </dsp:sp>
    <dsp:sp modelId="{4F5D79F2-8D2F-4357-BF38-4503BCD15A9A}">
      <dsp:nvSpPr>
        <dsp:cNvPr id="0" name=""/>
        <dsp:cNvSpPr/>
      </dsp:nvSpPr>
      <dsp:spPr>
        <a:xfrm>
          <a:off x="8291798" y="325120"/>
          <a:ext cx="1804416" cy="1804416"/>
        </a:xfrm>
        <a:prstGeom prst="ellipse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D653F8-DDB1-4E6D-9D01-552FB5CF4BA0}">
      <dsp:nvSpPr>
        <dsp:cNvPr id="0" name=""/>
        <dsp:cNvSpPr/>
      </dsp:nvSpPr>
      <dsp:spPr>
        <a:xfrm>
          <a:off x="407561" y="4334933"/>
          <a:ext cx="9373906" cy="812800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EDA70A-12F6-43BC-94C7-CF046E183B52}">
      <dsp:nvSpPr>
        <dsp:cNvPr id="0" name=""/>
        <dsp:cNvSpPr/>
      </dsp:nvSpPr>
      <dsp:spPr>
        <a:xfrm>
          <a:off x="0" y="0"/>
          <a:ext cx="9973818" cy="21957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 val="39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C5AF3C-9A64-442B-B5A5-90DAA18CA35E}">
      <dsp:nvSpPr>
        <dsp:cNvPr id="0" name=""/>
        <dsp:cNvSpPr/>
      </dsp:nvSpPr>
      <dsp:spPr>
        <a:xfrm>
          <a:off x="302866" y="292764"/>
          <a:ext cx="2119533" cy="16102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6B6A9D-3558-4D44-AD78-FEB3FEA3C9E7}">
      <dsp:nvSpPr>
        <dsp:cNvPr id="0" name=""/>
        <dsp:cNvSpPr/>
      </dsp:nvSpPr>
      <dsp:spPr>
        <a:xfrm rot="10800000">
          <a:off x="302866" y="2195735"/>
          <a:ext cx="2119533" cy="2683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b="0" kern="1200" dirty="0" err="1">
              <a:solidFill>
                <a:srgbClr val="FFC000"/>
              </a:solidFill>
              <a:latin typeface="+mn-lt"/>
              <a:cs typeface="Arial" panose="020B0604020202020204" pitchFamily="34" charset="0"/>
            </a:rPr>
            <a:t>Complexity</a:t>
          </a:r>
          <a:endParaRPr lang="nl-BE" sz="2000" b="0" kern="1200" dirty="0">
            <a:solidFill>
              <a:srgbClr val="FFC000"/>
            </a:solidFill>
            <a:latin typeface="+mn-lt"/>
            <a:cs typeface="Arial" panose="020B0604020202020204" pitchFamily="34" charset="0"/>
          </a:endParaRP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New </a:t>
          </a:r>
          <a:r>
            <a:rPr lang="nl-BE" sz="2000" kern="1200" dirty="0" err="1"/>
            <a:t>phenomena</a:t>
          </a:r>
          <a:endParaRPr lang="nl-B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/>
            <a:t>Multi-</a:t>
          </a:r>
          <a:r>
            <a:rPr lang="nl-BE" sz="2000" kern="1200" dirty="0" err="1"/>
            <a:t>contexts</a:t>
          </a:r>
          <a:endParaRPr lang="nl-BE" sz="2000" kern="1200" dirty="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2000" kern="1200" dirty="0" err="1"/>
            <a:t>Polarisation</a:t>
          </a:r>
          <a:endParaRPr lang="nl-BE" sz="2000" kern="1200" dirty="0"/>
        </a:p>
      </dsp:txBody>
      <dsp:txXfrm rot="10800000">
        <a:off x="368049" y="2195735"/>
        <a:ext cx="1989167" cy="2618493"/>
      </dsp:txXfrm>
    </dsp:sp>
    <dsp:sp modelId="{6DD22D68-ABC6-4990-8D02-EE7369DA9CA3}">
      <dsp:nvSpPr>
        <dsp:cNvPr id="0" name=""/>
        <dsp:cNvSpPr/>
      </dsp:nvSpPr>
      <dsp:spPr>
        <a:xfrm>
          <a:off x="2634353" y="292764"/>
          <a:ext cx="2119533" cy="16102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3EC5AF-BD88-4675-A4B0-D7797815EE5F}">
      <dsp:nvSpPr>
        <dsp:cNvPr id="0" name=""/>
        <dsp:cNvSpPr/>
      </dsp:nvSpPr>
      <dsp:spPr>
        <a:xfrm rot="10800000">
          <a:off x="2634353" y="2195735"/>
          <a:ext cx="2119533" cy="2683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Sources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Digital data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Infrastructure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Data </a:t>
          </a:r>
          <a:r>
            <a:rPr lang="nl-BE" sz="1900" kern="1200" dirty="0" err="1"/>
            <a:t>sharing</a:t>
          </a:r>
          <a:endParaRPr lang="nl-BE" sz="1900" kern="1200" dirty="0"/>
        </a:p>
      </dsp:txBody>
      <dsp:txXfrm rot="10800000">
        <a:off x="2699536" y="2195735"/>
        <a:ext cx="1989167" cy="2618493"/>
      </dsp:txXfrm>
    </dsp:sp>
    <dsp:sp modelId="{EA5745D0-EB2C-4ABD-B188-E67373268B48}">
      <dsp:nvSpPr>
        <dsp:cNvPr id="0" name=""/>
        <dsp:cNvSpPr/>
      </dsp:nvSpPr>
      <dsp:spPr>
        <a:xfrm>
          <a:off x="4965840" y="292764"/>
          <a:ext cx="2119533" cy="16102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013CC-6D0E-4272-865D-33FA9AA36764}">
      <dsp:nvSpPr>
        <dsp:cNvPr id="0" name=""/>
        <dsp:cNvSpPr/>
      </dsp:nvSpPr>
      <dsp:spPr>
        <a:xfrm rot="10800000">
          <a:off x="4965840" y="2195735"/>
          <a:ext cx="2119533" cy="2683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Speed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Policy </a:t>
          </a:r>
          <a:r>
            <a:rPr lang="nl-BE" sz="1900" kern="1200" dirty="0" err="1"/>
            <a:t>demands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Crisis events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AI / ML</a:t>
          </a:r>
        </a:p>
      </dsp:txBody>
      <dsp:txXfrm rot="10800000">
        <a:off x="5031023" y="2195735"/>
        <a:ext cx="1989167" cy="2618493"/>
      </dsp:txXfrm>
    </dsp:sp>
    <dsp:sp modelId="{0F45B953-C081-45A5-88FF-F4EA7F3BB249}">
      <dsp:nvSpPr>
        <dsp:cNvPr id="0" name=""/>
        <dsp:cNvSpPr/>
      </dsp:nvSpPr>
      <dsp:spPr>
        <a:xfrm>
          <a:off x="7424372" y="292764"/>
          <a:ext cx="2119533" cy="161020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5000" b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944295-4352-4CB8-9B88-853ECF6CCCC6}">
      <dsp:nvSpPr>
        <dsp:cNvPr id="0" name=""/>
        <dsp:cNvSpPr/>
      </dsp:nvSpPr>
      <dsp:spPr>
        <a:xfrm rot="10800000">
          <a:off x="7297327" y="2195735"/>
          <a:ext cx="2373623" cy="2683676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b="0" kern="1200" dirty="0">
              <a:solidFill>
                <a:srgbClr val="FFC000"/>
              </a:solidFill>
              <a:latin typeface="Segoe UI"/>
              <a:ea typeface="+mn-ea"/>
              <a:cs typeface="Arial" panose="020B0604020202020204" pitchFamily="34" charset="0"/>
            </a:rPr>
            <a:t>Communication</a:t>
          </a:r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Visualisation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 err="1"/>
            <a:t>Personalisation</a:t>
          </a:r>
          <a:endParaRPr lang="nl-BE" sz="1900" kern="1200" dirty="0"/>
        </a:p>
        <a:p>
          <a:pPr marL="0"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BE" sz="1900" kern="1200" dirty="0"/>
            <a:t>Stakeholders</a:t>
          </a:r>
        </a:p>
      </dsp:txBody>
      <dsp:txXfrm rot="10800000">
        <a:off x="7370324" y="2195735"/>
        <a:ext cx="2227629" cy="2610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48CB5175-EAF8-44A6-B420-997F707B99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579F04-901B-43BB-B2BA-4D914E8E7C6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63455D-7B92-4A34-9DB0-B500B2DF30D7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F744ADE-5F02-4A69-AB6F-11EDC0BD0A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6DC482B4-52F7-4B63-9475-E0AA934769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5DEC98-69D8-4098-8441-9FDEAFD75C3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935771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90A07-196B-4F4B-8E8C-301FB387CBE5}" type="datetimeFigureOut">
              <a:rPr lang="nl-NL" smtClean="0"/>
              <a:t>15-11-2023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76B4-2F3E-4542-A88B-B482618D0CAA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779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Verband</a:t>
            </a:r>
            <a:r>
              <a:rPr lang="nl-BE" baseline="0" dirty="0"/>
              <a:t> kerstmis en openbare statistiek?</a:t>
            </a:r>
          </a:p>
          <a:p>
            <a:endParaRPr lang="nl-BE" baseline="0" dirty="0"/>
          </a:p>
          <a:p>
            <a:r>
              <a:rPr lang="nl-BE" baseline="0" dirty="0"/>
              <a:t>Census – keizer Augustus</a:t>
            </a:r>
          </a:p>
          <a:p>
            <a:endParaRPr lang="nl-BE" baseline="0" dirty="0"/>
          </a:p>
          <a:p>
            <a:r>
              <a:rPr lang="en-US" dirty="0"/>
              <a:t>Joseph also went from the town of Nazareth to Bethlehem – </a:t>
            </a:r>
            <a:r>
              <a:rPr lang="en-US" dirty="0" err="1"/>
              <a:t>registratie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Census </a:t>
            </a:r>
          </a:p>
          <a:p>
            <a:endParaRPr lang="en-US" baseline="0" dirty="0"/>
          </a:p>
          <a:p>
            <a:r>
              <a:rPr lang="en-US" baseline="0" dirty="0"/>
              <a:t>Om positive van </a:t>
            </a:r>
            <a:r>
              <a:rPr lang="en-US" baseline="0" dirty="0" err="1"/>
              <a:t>macht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bevestigen</a:t>
            </a:r>
            <a:r>
              <a:rPr lang="nl-BE" baseline="0" dirty="0"/>
              <a:t> – uit te breiden</a:t>
            </a:r>
          </a:p>
          <a:p>
            <a:endParaRPr lang="nl-BE" baseline="0" dirty="0"/>
          </a:p>
          <a:p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65576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51985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36811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11776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443024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86636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22865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Dus niet enkel meer voor de staat </a:t>
            </a:r>
          </a:p>
          <a:p>
            <a:endParaRPr lang="nl-BE" dirty="0"/>
          </a:p>
          <a:p>
            <a:r>
              <a:rPr lang="nl-BE" dirty="0"/>
              <a:t>Wordt gebruikt om de maatschappij als geheel in kaart te brengen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71358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Verband</a:t>
            </a:r>
            <a:r>
              <a:rPr lang="nl-BE" baseline="0" dirty="0"/>
              <a:t> kerstmis en openbare statistiek?</a:t>
            </a:r>
          </a:p>
          <a:p>
            <a:endParaRPr lang="nl-BE" baseline="0" dirty="0"/>
          </a:p>
          <a:p>
            <a:r>
              <a:rPr lang="nl-BE" baseline="0" dirty="0"/>
              <a:t>Census – keizer Augustus</a:t>
            </a:r>
          </a:p>
          <a:p>
            <a:endParaRPr lang="nl-BE" baseline="0" dirty="0"/>
          </a:p>
          <a:p>
            <a:r>
              <a:rPr lang="en-US" dirty="0"/>
              <a:t>Joseph also went from the town of Nazareth to Bethlehem – </a:t>
            </a:r>
            <a:r>
              <a:rPr lang="en-US" dirty="0" err="1"/>
              <a:t>registratie</a:t>
            </a:r>
            <a:r>
              <a:rPr lang="en-US" baseline="0" dirty="0"/>
              <a:t> </a:t>
            </a:r>
            <a:r>
              <a:rPr lang="en-US" baseline="0" dirty="0" err="1"/>
              <a:t>voor</a:t>
            </a:r>
            <a:r>
              <a:rPr lang="en-US" baseline="0" dirty="0"/>
              <a:t> Census </a:t>
            </a:r>
          </a:p>
          <a:p>
            <a:endParaRPr lang="en-US" baseline="0" dirty="0"/>
          </a:p>
          <a:p>
            <a:r>
              <a:rPr lang="en-US" baseline="0" dirty="0"/>
              <a:t>Om positive van </a:t>
            </a:r>
            <a:r>
              <a:rPr lang="en-US" baseline="0" dirty="0" err="1"/>
              <a:t>macht</a:t>
            </a:r>
            <a:r>
              <a:rPr lang="en-US" baseline="0" dirty="0"/>
              <a:t> </a:t>
            </a:r>
            <a:r>
              <a:rPr lang="en-US" baseline="0" dirty="0" err="1"/>
              <a:t>te</a:t>
            </a:r>
            <a:r>
              <a:rPr lang="en-US" baseline="0" dirty="0"/>
              <a:t> </a:t>
            </a:r>
            <a:r>
              <a:rPr lang="en-US" baseline="0" dirty="0" err="1"/>
              <a:t>bevestigen</a:t>
            </a:r>
            <a:r>
              <a:rPr lang="nl-BE" baseline="0" dirty="0"/>
              <a:t> – uit te breiden</a:t>
            </a:r>
          </a:p>
          <a:p>
            <a:endParaRPr lang="nl-BE" baseline="0" dirty="0"/>
          </a:p>
          <a:p>
            <a:endParaRPr lang="en-US" baseline="0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4134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Dus niet enkel meer voor de staat </a:t>
            </a:r>
          </a:p>
          <a:p>
            <a:endParaRPr lang="nl-BE" dirty="0"/>
          </a:p>
          <a:p>
            <a:r>
              <a:rPr lang="nl-BE" dirty="0"/>
              <a:t>Wordt gebruikt om de maatschappij als geheel in kaart te brengen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74018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b="1" dirty="0" err="1"/>
              <a:t>Quetelet</a:t>
            </a:r>
            <a:endParaRPr lang="nl-BE" b="1" dirty="0"/>
          </a:p>
          <a:p>
            <a:r>
              <a:rPr lang="nl-BE" dirty="0"/>
              <a:t>Belg – 1796</a:t>
            </a:r>
          </a:p>
          <a:p>
            <a:r>
              <a:rPr lang="nl-BE" dirty="0"/>
              <a:t>Astronoom</a:t>
            </a:r>
          </a:p>
          <a:p>
            <a:r>
              <a:rPr lang="nl-BE" dirty="0"/>
              <a:t>Statistiek – </a:t>
            </a:r>
            <a:r>
              <a:rPr lang="nl-BE" dirty="0" err="1"/>
              <a:t>physique</a:t>
            </a:r>
            <a:r>
              <a:rPr lang="nl-BE" dirty="0"/>
              <a:t> sociale</a:t>
            </a:r>
          </a:p>
          <a:p>
            <a:r>
              <a:rPr lang="nl-BE" dirty="0"/>
              <a:t>BMI</a:t>
            </a:r>
          </a:p>
          <a:p>
            <a:r>
              <a:rPr lang="nl-BE" dirty="0"/>
              <a:t>Toepassing statistiek op maatschappij</a:t>
            </a:r>
          </a:p>
          <a:p>
            <a:endParaRPr lang="nl-BE" dirty="0"/>
          </a:p>
          <a:p>
            <a:endParaRPr lang="nl-BE" dirty="0"/>
          </a:p>
          <a:p>
            <a:r>
              <a:rPr lang="nl-BE" b="1" dirty="0"/>
              <a:t>Florence</a:t>
            </a:r>
          </a:p>
          <a:p>
            <a:r>
              <a:rPr lang="nl-BE" dirty="0"/>
              <a:t>Verpleging - modernisering</a:t>
            </a:r>
          </a:p>
          <a:p>
            <a:r>
              <a:rPr lang="nl-BE" dirty="0"/>
              <a:t>Maar ook grondlegger statistiek – visualisatie</a:t>
            </a:r>
          </a:p>
          <a:p>
            <a:r>
              <a:rPr lang="nl-BE" dirty="0"/>
              <a:t>Oorzaken</a:t>
            </a:r>
            <a:r>
              <a:rPr lang="nl-BE" baseline="0" dirty="0"/>
              <a:t> van </a:t>
            </a:r>
            <a:r>
              <a:rPr lang="nl-BE" baseline="0" dirty="0" err="1"/>
              <a:t>sterftes</a:t>
            </a:r>
            <a:r>
              <a:rPr lang="nl-BE" baseline="0" dirty="0"/>
              <a:t> in militair hospitaal = hygiëne, eerder dan oorlog op zich </a:t>
            </a:r>
          </a:p>
          <a:p>
            <a:r>
              <a:rPr lang="nl-BE" baseline="0" dirty="0"/>
              <a:t>Sterke sociale inslag</a:t>
            </a:r>
          </a:p>
          <a:p>
            <a:endParaRPr lang="nl-BE" baseline="0" dirty="0"/>
          </a:p>
          <a:p>
            <a:r>
              <a:rPr lang="nl-BE" b="1" baseline="0" dirty="0"/>
              <a:t>Statistiek om de wereld te verbeteren</a:t>
            </a:r>
          </a:p>
          <a:p>
            <a:endParaRPr lang="nl-BE" b="1" dirty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77601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321060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08115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624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Statistiek wordt essentieel</a:t>
            </a:r>
            <a:r>
              <a:rPr lang="nl-BE" baseline="0" dirty="0"/>
              <a:t> </a:t>
            </a:r>
            <a:r>
              <a:rPr lang="nl-BE" dirty="0"/>
              <a:t>voor democratische debat</a:t>
            </a:r>
          </a:p>
          <a:p>
            <a:endParaRPr lang="nl-BE" dirty="0"/>
          </a:p>
          <a:p>
            <a:r>
              <a:rPr lang="nl-BE" dirty="0"/>
              <a:t>Beide kanten van een debat kunnen cijfers gebruiken om hun kant gelijk te geven</a:t>
            </a:r>
          </a:p>
          <a:p>
            <a:endParaRPr lang="nl-BE" dirty="0"/>
          </a:p>
          <a:p>
            <a:r>
              <a:rPr lang="nl-BE" dirty="0"/>
              <a:t>Verschil tussen statistieken en interpretatie ervan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CFA86-F3B3-427A-8CD8-4411F59A7254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54906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microsoft.com/office/2007/relationships/hdphoto" Target="../media/hdphoto1.wdp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/>
              <a:t>Place a footer: Insert &gt; Header &amp; Footer</a:t>
            </a:r>
            <a:endParaRPr lang="en-GB" dirty="0"/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Title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5304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n-GB" noProof="0" dirty="0"/>
              <a:t>Place the title of the presentation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31444"/>
            <a:ext cx="5061685" cy="704826"/>
          </a:xfrm>
        </p:spPr>
        <p:txBody>
          <a:bodyPr anchor="b"/>
          <a:lstStyle>
            <a:lvl1pPr marL="0" indent="0" algn="l">
              <a:buNone/>
              <a:defRPr sz="18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Name speaker | Place | Subtitle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1736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  <a:latin typeface="+mn-lt"/>
              </a:defRPr>
            </a:lvl1pPr>
          </a:lstStyle>
          <a:p>
            <a:fld id="{84CF017F-A762-4023-8FE9-BD1080DAED51}" type="datetime4">
              <a:rPr lang="en-GB" smtClean="0"/>
              <a:pPr/>
              <a:t>15 November 2023</a:t>
            </a:fld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5" name="INSTRUCTION">
            <a:extLst>
              <a:ext uri="{FF2B5EF4-FFF2-40B4-BE49-F238E27FC236}">
                <a16:creationId xmlns:a16="http://schemas.microsoft.com/office/drawing/2014/main" id="{A8D4BE0E-0F9F-4E58-970F-BC5B2AA20A84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6" name="Rechthoek 105">
              <a:extLst>
                <a:ext uri="{FF2B5EF4-FFF2-40B4-BE49-F238E27FC236}">
                  <a16:creationId xmlns:a16="http://schemas.microsoft.com/office/drawing/2014/main" id="{F48D6A92-4D0D-4EB8-AC5D-363A8C89A986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7" name="Rechthoek 106">
              <a:extLst>
                <a:ext uri="{FF2B5EF4-FFF2-40B4-BE49-F238E27FC236}">
                  <a16:creationId xmlns:a16="http://schemas.microsoft.com/office/drawing/2014/main" id="{A0020708-AF86-4786-B5C8-AABFB6C4616F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8" name="Gelijkbenige driehoek 107">
              <a:extLst>
                <a:ext uri="{FF2B5EF4-FFF2-40B4-BE49-F238E27FC236}">
                  <a16:creationId xmlns:a16="http://schemas.microsoft.com/office/drawing/2014/main" id="{4C371B6D-68B6-4F22-A58B-510A4A7F6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7" name="Picture 9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EB0003B-6ACE-468F-B8AB-979D84FCF0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5275983"/>
            <a:ext cx="2418019" cy="8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14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ijdelijke aanduiding voor afbeelding 38">
            <a:extLst>
              <a:ext uri="{FF2B5EF4-FFF2-40B4-BE49-F238E27FC236}">
                <a16:creationId xmlns:a16="http://schemas.microsoft.com/office/drawing/2014/main" id="{7AE1FD63-5F04-4F0C-81C6-011D6FEF3E4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976196" y="-6986"/>
            <a:ext cx="9215803" cy="6864986"/>
          </a:xfrm>
          <a:custGeom>
            <a:avLst/>
            <a:gdLst>
              <a:gd name="connsiteX0" fmla="*/ 3121447 w 9215803"/>
              <a:gd name="connsiteY0" fmla="*/ 0 h 6864986"/>
              <a:gd name="connsiteX1" fmla="*/ 6133984 w 9215803"/>
              <a:gd name="connsiteY1" fmla="*/ 0 h 6864986"/>
              <a:gd name="connsiteX2" fmla="*/ 6531491 w 9215803"/>
              <a:gd name="connsiteY2" fmla="*/ 0 h 6864986"/>
              <a:gd name="connsiteX3" fmla="*/ 9215803 w 9215803"/>
              <a:gd name="connsiteY3" fmla="*/ 0 h 6864986"/>
              <a:gd name="connsiteX4" fmla="*/ 9215803 w 9215803"/>
              <a:gd name="connsiteY4" fmla="*/ 6864986 h 6864986"/>
              <a:gd name="connsiteX5" fmla="*/ 6531491 w 9215803"/>
              <a:gd name="connsiteY5" fmla="*/ 6864986 h 6864986"/>
              <a:gd name="connsiteX6" fmla="*/ 6133984 w 9215803"/>
              <a:gd name="connsiteY6" fmla="*/ 6864986 h 6864986"/>
              <a:gd name="connsiteX7" fmla="*/ 0 w 9215803"/>
              <a:gd name="connsiteY7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215803" h="6864986">
                <a:moveTo>
                  <a:pt x="3121447" y="0"/>
                </a:moveTo>
                <a:lnTo>
                  <a:pt x="6133984" y="0"/>
                </a:lnTo>
                <a:lnTo>
                  <a:pt x="6531491" y="0"/>
                </a:lnTo>
                <a:lnTo>
                  <a:pt x="9215803" y="0"/>
                </a:lnTo>
                <a:lnTo>
                  <a:pt x="9215803" y="6864986"/>
                </a:lnTo>
                <a:lnTo>
                  <a:pt x="6531491" y="6864986"/>
                </a:lnTo>
                <a:lnTo>
                  <a:pt x="6133984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492000" tIns="2808000" rIns="2592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92237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2371791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E7E17-DFF4-4251-A340-D58C400B6E65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(L)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90" name="INSTRUCTION">
            <a:extLst>
              <a:ext uri="{FF2B5EF4-FFF2-40B4-BE49-F238E27FC236}">
                <a16:creationId xmlns:a16="http://schemas.microsoft.com/office/drawing/2014/main" id="{75D16D5B-8E61-4E76-A4E4-F6899A6FE51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AEFD7FA5-F5A9-480D-92F8-E6D611C527B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2" name="Ovaal 191">
              <a:extLst>
                <a:ext uri="{FF2B5EF4-FFF2-40B4-BE49-F238E27FC236}">
                  <a16:creationId xmlns:a16="http://schemas.microsoft.com/office/drawing/2014/main" id="{1880DE10-0E6B-4176-A372-054458764E21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3" name="Rechthoek 192">
              <a:extLst>
                <a:ext uri="{FF2B5EF4-FFF2-40B4-BE49-F238E27FC236}">
                  <a16:creationId xmlns:a16="http://schemas.microsoft.com/office/drawing/2014/main" id="{91BC605C-B8FF-4E63-90BA-11CF5063112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4" name="Ovaal 193">
              <a:extLst>
                <a:ext uri="{FF2B5EF4-FFF2-40B4-BE49-F238E27FC236}">
                  <a16:creationId xmlns:a16="http://schemas.microsoft.com/office/drawing/2014/main" id="{B0E7AA0D-6C00-4A3F-B200-2CE3AFDFFF95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5" name="Rechthoek 194">
              <a:extLst>
                <a:ext uri="{FF2B5EF4-FFF2-40B4-BE49-F238E27FC236}">
                  <a16:creationId xmlns:a16="http://schemas.microsoft.com/office/drawing/2014/main" id="{33F09FAB-5C6E-4D89-A6B7-846482886772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6" name="Ovaal 195">
              <a:extLst>
                <a:ext uri="{FF2B5EF4-FFF2-40B4-BE49-F238E27FC236}">
                  <a16:creationId xmlns:a16="http://schemas.microsoft.com/office/drawing/2014/main" id="{05C61113-3C65-4306-B064-D9327CB78859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4AE5B3A0-24DF-4970-AC19-C769CADD50C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A939126F-FD8B-46D4-8F50-78A0589FCE76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9" name="Groep 198">
              <a:extLst>
                <a:ext uri="{FF2B5EF4-FFF2-40B4-BE49-F238E27FC236}">
                  <a16:creationId xmlns:a16="http://schemas.microsoft.com/office/drawing/2014/main" id="{F20444D1-9EBC-4F0C-BCF6-67F0D19B04DD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8" name="Rechthoek 237">
                <a:extLst>
                  <a:ext uri="{FF2B5EF4-FFF2-40B4-BE49-F238E27FC236}">
                    <a16:creationId xmlns:a16="http://schemas.microsoft.com/office/drawing/2014/main" id="{D5BE351D-D323-4B76-9C7C-9718DAF0C29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061405F6-42D3-49EE-96CF-11416B41E5FD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0" name="Groep 239">
                <a:extLst>
                  <a:ext uri="{FF2B5EF4-FFF2-40B4-BE49-F238E27FC236}">
                    <a16:creationId xmlns:a16="http://schemas.microsoft.com/office/drawing/2014/main" id="{06E6F0C3-829F-463A-9478-7ECC4706DC7F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3" name="Rechthoek: afgeronde hoeken 252">
                  <a:extLst>
                    <a:ext uri="{FF2B5EF4-FFF2-40B4-BE49-F238E27FC236}">
                      <a16:creationId xmlns:a16="http://schemas.microsoft.com/office/drawing/2014/main" id="{C7B678E2-5AEC-4E96-AD30-7534020F159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4" name="Rechthoek 253">
                  <a:extLst>
                    <a:ext uri="{FF2B5EF4-FFF2-40B4-BE49-F238E27FC236}">
                      <a16:creationId xmlns:a16="http://schemas.microsoft.com/office/drawing/2014/main" id="{30F88322-4558-477A-A0ED-88CBF06683ED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54612A82-8273-47C3-B538-C0D0F7322DE0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4F8D4D97-BE81-494F-81CF-F5682DDD2374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C13B29F5-FBAB-4821-9133-7892560DAC36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1C215B72-F0A7-438F-AD0A-B78FE30C9A17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9BB09425-E767-4430-8DF7-6EB858B274F9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5" name="Groep 244">
                  <a:extLst>
                    <a:ext uri="{FF2B5EF4-FFF2-40B4-BE49-F238E27FC236}">
                      <a16:creationId xmlns:a16="http://schemas.microsoft.com/office/drawing/2014/main" id="{E0D4BE79-E59C-4D77-AB96-A9B5309B36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7" name="Rechthoek: afgeronde hoeken 246">
                    <a:extLst>
                      <a:ext uri="{FF2B5EF4-FFF2-40B4-BE49-F238E27FC236}">
                        <a16:creationId xmlns:a16="http://schemas.microsoft.com/office/drawing/2014/main" id="{44ADFC08-7631-4F42-8622-8E7A1250CB9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8" name="Rechthoek 247">
                    <a:extLst>
                      <a:ext uri="{FF2B5EF4-FFF2-40B4-BE49-F238E27FC236}">
                        <a16:creationId xmlns:a16="http://schemas.microsoft.com/office/drawing/2014/main" id="{19589F52-AAB8-4B0B-B0EA-D5AA2DBEEDC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41C5CDDA-1CF6-48CB-AF14-4D0EBDF74DC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FD96610C-6C1B-4496-91D0-C141188F2FD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80C47C2C-D0D6-4C83-B971-07F614BBDA7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3CDE7D96-BC58-4362-BDC3-E41C06D482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6" name="Boog 245">
                  <a:extLst>
                    <a:ext uri="{FF2B5EF4-FFF2-40B4-BE49-F238E27FC236}">
                      <a16:creationId xmlns:a16="http://schemas.microsoft.com/office/drawing/2014/main" id="{73B1E924-06BE-4F26-9D00-EC2BC5D33438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2" name="Tekstvak 241">
                <a:extLst>
                  <a:ext uri="{FF2B5EF4-FFF2-40B4-BE49-F238E27FC236}">
                    <a16:creationId xmlns:a16="http://schemas.microsoft.com/office/drawing/2014/main" id="{57A2414C-7765-40A5-B4AD-1CD934E5FA75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7FAE2321-9AC9-4B7C-A9AF-0637A927D38D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4" name="Vrije vorm: vorm 243">
                <a:extLst>
                  <a:ext uri="{FF2B5EF4-FFF2-40B4-BE49-F238E27FC236}">
                    <a16:creationId xmlns:a16="http://schemas.microsoft.com/office/drawing/2014/main" id="{C6C2CECE-E43A-4806-BE5F-DC169D15ADAE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CD2F63EF-81D5-4606-8B1C-10D641E5B8F1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8" name="Rechthoek 227">
                <a:extLst>
                  <a:ext uri="{FF2B5EF4-FFF2-40B4-BE49-F238E27FC236}">
                    <a16:creationId xmlns:a16="http://schemas.microsoft.com/office/drawing/2014/main" id="{4114324A-3109-4704-854A-F1CE9D1DBD11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9" name="ICOON_info">
                <a:extLst>
                  <a:ext uri="{FF2B5EF4-FFF2-40B4-BE49-F238E27FC236}">
                    <a16:creationId xmlns:a16="http://schemas.microsoft.com/office/drawing/2014/main" id="{2E782565-52D0-4FA9-B4FD-3433D07DD140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6" name="Ovaal 235">
                  <a:extLst>
                    <a:ext uri="{FF2B5EF4-FFF2-40B4-BE49-F238E27FC236}">
                      <a16:creationId xmlns:a16="http://schemas.microsoft.com/office/drawing/2014/main" id="{AE0C3C31-B786-4B28-A905-AB2F452B1559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7" name="Graphic 163" descr="Informatie">
                  <a:extLst>
                    <a:ext uri="{FF2B5EF4-FFF2-40B4-BE49-F238E27FC236}">
                      <a16:creationId xmlns:a16="http://schemas.microsoft.com/office/drawing/2014/main" id="{26DE7854-EDF9-4208-A68A-B4DD5CE1AEEE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0" name="Groep 229">
                <a:extLst>
                  <a:ext uri="{FF2B5EF4-FFF2-40B4-BE49-F238E27FC236}">
                    <a16:creationId xmlns:a16="http://schemas.microsoft.com/office/drawing/2014/main" id="{CD5F4A3A-F88D-4381-B883-614561909C98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1" name="Inspireren">
                  <a:extLst>
                    <a:ext uri="{FF2B5EF4-FFF2-40B4-BE49-F238E27FC236}">
                      <a16:creationId xmlns:a16="http://schemas.microsoft.com/office/drawing/2014/main" id="{E16052FD-0F39-4E1F-875F-D4CE8F5A35C4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3" name="Freeform 12">
                    <a:extLst>
                      <a:ext uri="{FF2B5EF4-FFF2-40B4-BE49-F238E27FC236}">
                        <a16:creationId xmlns:a16="http://schemas.microsoft.com/office/drawing/2014/main" id="{34A4EF28-2B58-4411-AC3C-6030A07597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4" name="Freeform 13">
                    <a:extLst>
                      <a:ext uri="{FF2B5EF4-FFF2-40B4-BE49-F238E27FC236}">
                        <a16:creationId xmlns:a16="http://schemas.microsoft.com/office/drawing/2014/main" id="{BBDA3D90-077E-4FBE-A609-E8506171AB2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4">
                    <a:extLst>
                      <a:ext uri="{FF2B5EF4-FFF2-40B4-BE49-F238E27FC236}">
                        <a16:creationId xmlns:a16="http://schemas.microsoft.com/office/drawing/2014/main" id="{7560ADF1-BB47-468B-B465-1B0CF112FB52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2" name="Tekstvak 231">
                  <a:extLst>
                    <a:ext uri="{FF2B5EF4-FFF2-40B4-BE49-F238E27FC236}">
                      <a16:creationId xmlns:a16="http://schemas.microsoft.com/office/drawing/2014/main" id="{FEBFA2C7-1CB9-4E57-AECD-B10832AD322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036D5B85-2525-4E73-BC4C-2384FE16AF9C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2" name="Groep 211">
                <a:extLst>
                  <a:ext uri="{FF2B5EF4-FFF2-40B4-BE49-F238E27FC236}">
                    <a16:creationId xmlns:a16="http://schemas.microsoft.com/office/drawing/2014/main" id="{B59084D4-0BA1-4403-8C57-CDF0D40C4D6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5" name="Groep 214">
                  <a:extLst>
                    <a:ext uri="{FF2B5EF4-FFF2-40B4-BE49-F238E27FC236}">
                      <a16:creationId xmlns:a16="http://schemas.microsoft.com/office/drawing/2014/main" id="{32F944B1-3963-4749-9225-E1D261D54EE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2" name="Groep 221">
                    <a:extLst>
                      <a:ext uri="{FF2B5EF4-FFF2-40B4-BE49-F238E27FC236}">
                        <a16:creationId xmlns:a16="http://schemas.microsoft.com/office/drawing/2014/main" id="{55E1C623-4047-40E3-8A22-4621D0386036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5" name="Rechthoek 224">
                      <a:extLst>
                        <a:ext uri="{FF2B5EF4-FFF2-40B4-BE49-F238E27FC236}">
                          <a16:creationId xmlns:a16="http://schemas.microsoft.com/office/drawing/2014/main" id="{27CDA4A5-4C2A-4B25-AD64-BFDB3184EB9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39CB939F-BD94-48A8-8216-801F1C7B9969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Ovaal 226">
                      <a:extLst>
                        <a:ext uri="{FF2B5EF4-FFF2-40B4-BE49-F238E27FC236}">
                          <a16:creationId xmlns:a16="http://schemas.microsoft.com/office/drawing/2014/main" id="{66AAF5A0-5446-459E-B312-5D553370686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3" name="Afbeelding 222">
                    <a:extLst>
                      <a:ext uri="{FF2B5EF4-FFF2-40B4-BE49-F238E27FC236}">
                        <a16:creationId xmlns:a16="http://schemas.microsoft.com/office/drawing/2014/main" id="{19C822BC-A88D-4D3B-8AA7-FA57AE68A2AF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263A461D-67E9-4E39-9BFA-B3A58DAC7BA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D175E7E3-997E-4144-A193-2BE094445CC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DFAADDD5-A4D0-43D7-B94D-15579128E34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800332F5-D192-408F-83CD-65061C2415C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B2CB7C79-0146-4B99-B2DF-7D1266535AC6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8" name="Rechthoek 217">
                    <a:extLst>
                      <a:ext uri="{FF2B5EF4-FFF2-40B4-BE49-F238E27FC236}">
                        <a16:creationId xmlns:a16="http://schemas.microsoft.com/office/drawing/2014/main" id="{9192F93C-895E-4FC2-BFEA-06F9445661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A6C92E79-D1BB-4857-8459-215DFD141ADA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3" name="Rechthoek 212">
                <a:extLst>
                  <a:ext uri="{FF2B5EF4-FFF2-40B4-BE49-F238E27FC236}">
                    <a16:creationId xmlns:a16="http://schemas.microsoft.com/office/drawing/2014/main" id="{216B9610-D335-4D53-A717-73C66462816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4" name="Gelijkbenige driehoek 213">
                <a:extLst>
                  <a:ext uri="{FF2B5EF4-FFF2-40B4-BE49-F238E27FC236}">
                    <a16:creationId xmlns:a16="http://schemas.microsoft.com/office/drawing/2014/main" id="{18FA8062-BBD4-4130-BF5D-3EB61344862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2" name="Ovaal 201">
              <a:extLst>
                <a:ext uri="{FF2B5EF4-FFF2-40B4-BE49-F238E27FC236}">
                  <a16:creationId xmlns:a16="http://schemas.microsoft.com/office/drawing/2014/main" id="{8DE6663A-0D53-4610-ABA1-A955CFCFF31B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3" name="Rechthoek 202">
              <a:extLst>
                <a:ext uri="{FF2B5EF4-FFF2-40B4-BE49-F238E27FC236}">
                  <a16:creationId xmlns:a16="http://schemas.microsoft.com/office/drawing/2014/main" id="{C7AD3126-BEA3-450F-862D-4F2F07EDBA08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6960E580-525E-4126-911A-011B0C5BDA0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5" name="Groep 204">
              <a:extLst>
                <a:ext uri="{FF2B5EF4-FFF2-40B4-BE49-F238E27FC236}">
                  <a16:creationId xmlns:a16="http://schemas.microsoft.com/office/drawing/2014/main" id="{04A4325F-76A8-4D37-8DA7-6061FD384692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6" name="Groep 205">
                <a:extLst>
                  <a:ext uri="{FF2B5EF4-FFF2-40B4-BE49-F238E27FC236}">
                    <a16:creationId xmlns:a16="http://schemas.microsoft.com/office/drawing/2014/main" id="{A001AC7A-DA3E-45C8-B068-36CE380BA33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8" name="Vrije vorm: vorm 207">
                  <a:extLst>
                    <a:ext uri="{FF2B5EF4-FFF2-40B4-BE49-F238E27FC236}">
                      <a16:creationId xmlns:a16="http://schemas.microsoft.com/office/drawing/2014/main" id="{985E8B68-424C-48C5-A931-851763A6A180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B32C8D2E-944F-4411-864A-C5BC169CDCC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0" name="Vrije vorm: vorm 209">
                    <a:extLst>
                      <a:ext uri="{FF2B5EF4-FFF2-40B4-BE49-F238E27FC236}">
                        <a16:creationId xmlns:a16="http://schemas.microsoft.com/office/drawing/2014/main" id="{87C7FC07-4E19-43B1-AFBB-B480557C0579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A110A888-A0D1-46C9-99A3-F2712F855DEB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7" name="Tekstvak 206">
                <a:extLst>
                  <a:ext uri="{FF2B5EF4-FFF2-40B4-BE49-F238E27FC236}">
                    <a16:creationId xmlns:a16="http://schemas.microsoft.com/office/drawing/2014/main" id="{98DF4869-C1D4-4D72-BD21-ACD8F93D1E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8746741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jdelijke aanduiding voor afbeelding 44">
            <a:extLst>
              <a:ext uri="{FF2B5EF4-FFF2-40B4-BE49-F238E27FC236}">
                <a16:creationId xmlns:a16="http://schemas.microsoft.com/office/drawing/2014/main" id="{F61C35A0-0FE5-486B-8624-4E8DB965749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-1588" y="-6986"/>
            <a:ext cx="12192001" cy="6864986"/>
          </a:xfrm>
          <a:prstGeom prst="rect">
            <a:avLst/>
          </a:prstGeom>
          <a:solidFill>
            <a:schemeClr val="bg2"/>
          </a:solidFill>
          <a:effectLst/>
        </p:spPr>
        <p:txBody>
          <a:bodyPr wrap="square" lIns="5112000" tIns="2808000" rIns="396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A23A1BCA-168A-4EF1-A519-F9B59503AD34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4731476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4169661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5E4D3-80C1-40DA-BFE2-7ECD4289100C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2" name="INSTRUCTION">
            <a:extLst>
              <a:ext uri="{FF2B5EF4-FFF2-40B4-BE49-F238E27FC236}">
                <a16:creationId xmlns:a16="http://schemas.microsoft.com/office/drawing/2014/main" id="{F11D4F84-5D5D-46A8-87FA-CC5F9414A5B3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13" name="Rechthoek 112">
              <a:extLst>
                <a:ext uri="{FF2B5EF4-FFF2-40B4-BE49-F238E27FC236}">
                  <a16:creationId xmlns:a16="http://schemas.microsoft.com/office/drawing/2014/main" id="{57E9E6AB-881B-469F-AA4C-8033048EF695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14" name="Ovaal 113">
              <a:extLst>
                <a:ext uri="{FF2B5EF4-FFF2-40B4-BE49-F238E27FC236}">
                  <a16:creationId xmlns:a16="http://schemas.microsoft.com/office/drawing/2014/main" id="{578FF7DF-0443-4147-98E7-C2CA85C10E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97301B8D-05E2-40BF-9727-951675165AA8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Ovaal 115">
              <a:extLst>
                <a:ext uri="{FF2B5EF4-FFF2-40B4-BE49-F238E27FC236}">
                  <a16:creationId xmlns:a16="http://schemas.microsoft.com/office/drawing/2014/main" id="{8B5BB845-0EE2-4774-B5E2-D6943129EEFA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7" name="Rechthoek 116">
              <a:extLst>
                <a:ext uri="{FF2B5EF4-FFF2-40B4-BE49-F238E27FC236}">
                  <a16:creationId xmlns:a16="http://schemas.microsoft.com/office/drawing/2014/main" id="{2E0170B0-A5CF-47AD-835E-D0D5E3649518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8" name="Ovaal 117">
              <a:extLst>
                <a:ext uri="{FF2B5EF4-FFF2-40B4-BE49-F238E27FC236}">
                  <a16:creationId xmlns:a16="http://schemas.microsoft.com/office/drawing/2014/main" id="{60126842-65A8-4CFF-98B2-397A48C7E70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542633E0-4B42-4F64-8C5D-C805F5182065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2B48930B-8C7D-4785-992C-8858ABB689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00C75A8A-6989-4368-BFF2-9AB63E203A57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2C1E4022-7B0B-4B17-8D98-13C7E09FD71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1" name="Rechthoek 160">
                <a:extLst>
                  <a:ext uri="{FF2B5EF4-FFF2-40B4-BE49-F238E27FC236}">
                    <a16:creationId xmlns:a16="http://schemas.microsoft.com/office/drawing/2014/main" id="{15FAF079-E2EB-4E36-84F9-59E0E540BC1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3EE0139A-5E21-4B54-8AD7-58543177FF3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5" name="Rechthoek: afgeronde hoeken 174">
                  <a:extLst>
                    <a:ext uri="{FF2B5EF4-FFF2-40B4-BE49-F238E27FC236}">
                      <a16:creationId xmlns:a16="http://schemas.microsoft.com/office/drawing/2014/main" id="{9CF822D0-6052-4B8E-9ADE-7DCD9CCC7E0D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6" name="Rechthoek 175">
                  <a:extLst>
                    <a:ext uri="{FF2B5EF4-FFF2-40B4-BE49-F238E27FC236}">
                      <a16:creationId xmlns:a16="http://schemas.microsoft.com/office/drawing/2014/main" id="{36B65307-151D-4AFF-AE90-F9F84BDC0DB5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7" name="Rechthoek 176">
                  <a:extLst>
                    <a:ext uri="{FF2B5EF4-FFF2-40B4-BE49-F238E27FC236}">
                      <a16:creationId xmlns:a16="http://schemas.microsoft.com/office/drawing/2014/main" id="{68DD84A0-EBE4-44E9-92EE-6553813C89A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8" name="Rechthoek 177">
                  <a:extLst>
                    <a:ext uri="{FF2B5EF4-FFF2-40B4-BE49-F238E27FC236}">
                      <a16:creationId xmlns:a16="http://schemas.microsoft.com/office/drawing/2014/main" id="{F3333545-26A3-4210-ABAC-5D27BA81FF75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9" name="Rechthoek 178">
                  <a:extLst>
                    <a:ext uri="{FF2B5EF4-FFF2-40B4-BE49-F238E27FC236}">
                      <a16:creationId xmlns:a16="http://schemas.microsoft.com/office/drawing/2014/main" id="{91A97D2C-EACB-4C25-B726-A8AD45671294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0" name="Rechthoek 179">
                  <a:extLst>
                    <a:ext uri="{FF2B5EF4-FFF2-40B4-BE49-F238E27FC236}">
                      <a16:creationId xmlns:a16="http://schemas.microsoft.com/office/drawing/2014/main" id="{72CFB58D-8E82-4946-B0E0-106611EA2ABD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oep 162">
                <a:extLst>
                  <a:ext uri="{FF2B5EF4-FFF2-40B4-BE49-F238E27FC236}">
                    <a16:creationId xmlns:a16="http://schemas.microsoft.com/office/drawing/2014/main" id="{A3FEEFE7-58D7-4740-B11F-43998D848CF5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7" name="Groep 166">
                  <a:extLst>
                    <a:ext uri="{FF2B5EF4-FFF2-40B4-BE49-F238E27FC236}">
                      <a16:creationId xmlns:a16="http://schemas.microsoft.com/office/drawing/2014/main" id="{8DDA6969-73AD-4913-9F81-3DAAC9CA538A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9" name="Rechthoek: afgeronde hoeken 168">
                    <a:extLst>
                      <a:ext uri="{FF2B5EF4-FFF2-40B4-BE49-F238E27FC236}">
                        <a16:creationId xmlns:a16="http://schemas.microsoft.com/office/drawing/2014/main" id="{52260E6F-D43F-458B-AABA-1681C338529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0" name="Rechthoek 169">
                    <a:extLst>
                      <a:ext uri="{FF2B5EF4-FFF2-40B4-BE49-F238E27FC236}">
                        <a16:creationId xmlns:a16="http://schemas.microsoft.com/office/drawing/2014/main" id="{CB22106C-1631-4F16-BEC8-0DA7A02541E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1" name="Rechthoek 170">
                    <a:extLst>
                      <a:ext uri="{FF2B5EF4-FFF2-40B4-BE49-F238E27FC236}">
                        <a16:creationId xmlns:a16="http://schemas.microsoft.com/office/drawing/2014/main" id="{3B1743DC-E2F9-4D58-BBD7-662D129318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2" name="Rechthoek 171">
                    <a:extLst>
                      <a:ext uri="{FF2B5EF4-FFF2-40B4-BE49-F238E27FC236}">
                        <a16:creationId xmlns:a16="http://schemas.microsoft.com/office/drawing/2014/main" id="{0F38B037-2CB8-4B69-B13F-322D01EAA1B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3" name="Rechthoek 172">
                    <a:extLst>
                      <a:ext uri="{FF2B5EF4-FFF2-40B4-BE49-F238E27FC236}">
                        <a16:creationId xmlns:a16="http://schemas.microsoft.com/office/drawing/2014/main" id="{C7767B6B-2204-45D9-BB8F-376F0ECABE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74" name="Rechthoek 173">
                    <a:extLst>
                      <a:ext uri="{FF2B5EF4-FFF2-40B4-BE49-F238E27FC236}">
                        <a16:creationId xmlns:a16="http://schemas.microsoft.com/office/drawing/2014/main" id="{B667F647-B377-432F-9C59-6DA96033A61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8" name="Boog 167">
                  <a:extLst>
                    <a:ext uri="{FF2B5EF4-FFF2-40B4-BE49-F238E27FC236}">
                      <a16:creationId xmlns:a16="http://schemas.microsoft.com/office/drawing/2014/main" id="{9F250D12-409A-4A4F-BF5B-C8F9E578648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64" name="Tekstvak 163">
                <a:extLst>
                  <a:ext uri="{FF2B5EF4-FFF2-40B4-BE49-F238E27FC236}">
                    <a16:creationId xmlns:a16="http://schemas.microsoft.com/office/drawing/2014/main" id="{A80F4C8D-B5FB-4929-AA96-EC47F6DE7BB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5" name="Tekstvak 164">
                <a:extLst>
                  <a:ext uri="{FF2B5EF4-FFF2-40B4-BE49-F238E27FC236}">
                    <a16:creationId xmlns:a16="http://schemas.microsoft.com/office/drawing/2014/main" id="{757B4C7B-D670-4263-BB41-4BDB588689D8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6" name="Vrije vorm: vorm 165">
                <a:extLst>
                  <a:ext uri="{FF2B5EF4-FFF2-40B4-BE49-F238E27FC236}">
                    <a16:creationId xmlns:a16="http://schemas.microsoft.com/office/drawing/2014/main" id="{49DE304B-F925-4F06-901D-9F8525EEEED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2ADAE418-1D6E-4CC0-81AF-64276715468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50" name="Rechthoek 149">
                <a:extLst>
                  <a:ext uri="{FF2B5EF4-FFF2-40B4-BE49-F238E27FC236}">
                    <a16:creationId xmlns:a16="http://schemas.microsoft.com/office/drawing/2014/main" id="{3A83762A-ADBA-485C-856E-623A56591AEC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51" name="ICOON_info">
                <a:extLst>
                  <a:ext uri="{FF2B5EF4-FFF2-40B4-BE49-F238E27FC236}">
                    <a16:creationId xmlns:a16="http://schemas.microsoft.com/office/drawing/2014/main" id="{7E2A0A70-F8C8-4508-9629-F8163C4CFE43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8" name="Ovaal 157">
                  <a:extLst>
                    <a:ext uri="{FF2B5EF4-FFF2-40B4-BE49-F238E27FC236}">
                      <a16:creationId xmlns:a16="http://schemas.microsoft.com/office/drawing/2014/main" id="{E808E501-3709-4C63-8FAD-C55073816D83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9" name="Graphic 163" descr="Informatie">
                  <a:extLst>
                    <a:ext uri="{FF2B5EF4-FFF2-40B4-BE49-F238E27FC236}">
                      <a16:creationId xmlns:a16="http://schemas.microsoft.com/office/drawing/2014/main" id="{FF3D60AF-7AA4-4D5C-A1CB-ACFE4BDBF9D4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2" name="Groep 151">
                <a:extLst>
                  <a:ext uri="{FF2B5EF4-FFF2-40B4-BE49-F238E27FC236}">
                    <a16:creationId xmlns:a16="http://schemas.microsoft.com/office/drawing/2014/main" id="{E39070FB-1369-4EFE-83F2-F29B7381BD6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53" name="Inspireren">
                  <a:extLst>
                    <a:ext uri="{FF2B5EF4-FFF2-40B4-BE49-F238E27FC236}">
                      <a16:creationId xmlns:a16="http://schemas.microsoft.com/office/drawing/2014/main" id="{68BA244A-4362-4B5A-A277-87101D694AF2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5" name="Freeform 12">
                    <a:extLst>
                      <a:ext uri="{FF2B5EF4-FFF2-40B4-BE49-F238E27FC236}">
                        <a16:creationId xmlns:a16="http://schemas.microsoft.com/office/drawing/2014/main" id="{04EF83AF-C575-4913-BCDF-4341C138282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6" name="Freeform 13">
                    <a:extLst>
                      <a:ext uri="{FF2B5EF4-FFF2-40B4-BE49-F238E27FC236}">
                        <a16:creationId xmlns:a16="http://schemas.microsoft.com/office/drawing/2014/main" id="{46FAEA3B-1744-4F6A-AC45-6D75CB8A663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7" name="Freeform 14">
                    <a:extLst>
                      <a:ext uri="{FF2B5EF4-FFF2-40B4-BE49-F238E27FC236}">
                        <a16:creationId xmlns:a16="http://schemas.microsoft.com/office/drawing/2014/main" id="{1A8E29B0-5DBB-4CB8-A405-0693ED7FE220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54" name="Tekstvak 153">
                  <a:extLst>
                    <a:ext uri="{FF2B5EF4-FFF2-40B4-BE49-F238E27FC236}">
                      <a16:creationId xmlns:a16="http://schemas.microsoft.com/office/drawing/2014/main" id="{D7DA33E0-2B06-413E-9A00-48CA7F4B7EA8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23" name="Groep 122">
              <a:extLst>
                <a:ext uri="{FF2B5EF4-FFF2-40B4-BE49-F238E27FC236}">
                  <a16:creationId xmlns:a16="http://schemas.microsoft.com/office/drawing/2014/main" id="{EB647001-6416-43C3-8327-7CE459347A46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34" name="Groep 133">
                <a:extLst>
                  <a:ext uri="{FF2B5EF4-FFF2-40B4-BE49-F238E27FC236}">
                    <a16:creationId xmlns:a16="http://schemas.microsoft.com/office/drawing/2014/main" id="{DC7D7991-60BA-4E9B-BE6F-C9F648F9FD71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7" name="Groep 136">
                  <a:extLst>
                    <a:ext uri="{FF2B5EF4-FFF2-40B4-BE49-F238E27FC236}">
                      <a16:creationId xmlns:a16="http://schemas.microsoft.com/office/drawing/2014/main" id="{023B3B1E-0911-4803-9C25-23D92BE0C355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44" name="Groep 143">
                    <a:extLst>
                      <a:ext uri="{FF2B5EF4-FFF2-40B4-BE49-F238E27FC236}">
                        <a16:creationId xmlns:a16="http://schemas.microsoft.com/office/drawing/2014/main" id="{8C65897C-E521-40EE-9350-1C02959E8FAD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7" name="Rechthoek 146">
                      <a:extLst>
                        <a:ext uri="{FF2B5EF4-FFF2-40B4-BE49-F238E27FC236}">
                          <a16:creationId xmlns:a16="http://schemas.microsoft.com/office/drawing/2014/main" id="{48D90E81-39DF-4F5C-B257-46FE7038DC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8" name="Rechthoek 147">
                      <a:extLst>
                        <a:ext uri="{FF2B5EF4-FFF2-40B4-BE49-F238E27FC236}">
                          <a16:creationId xmlns:a16="http://schemas.microsoft.com/office/drawing/2014/main" id="{7B8EFC72-28B4-418C-9A03-131F39995D2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9" name="Ovaal 148">
                      <a:extLst>
                        <a:ext uri="{FF2B5EF4-FFF2-40B4-BE49-F238E27FC236}">
                          <a16:creationId xmlns:a16="http://schemas.microsoft.com/office/drawing/2014/main" id="{7D5C24FC-6665-4559-9E27-4441CEB3AE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5" name="Afbeelding 144">
                    <a:extLst>
                      <a:ext uri="{FF2B5EF4-FFF2-40B4-BE49-F238E27FC236}">
                        <a16:creationId xmlns:a16="http://schemas.microsoft.com/office/drawing/2014/main" id="{ECBE4F12-B870-4881-B34F-B32F8607051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6" name="Afbeelding 145">
                    <a:extLst>
                      <a:ext uri="{FF2B5EF4-FFF2-40B4-BE49-F238E27FC236}">
                        <a16:creationId xmlns:a16="http://schemas.microsoft.com/office/drawing/2014/main" id="{80D265E9-1217-402F-BA0A-35675CD10F7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8" name="Groep 137">
                  <a:extLst>
                    <a:ext uri="{FF2B5EF4-FFF2-40B4-BE49-F238E27FC236}">
                      <a16:creationId xmlns:a16="http://schemas.microsoft.com/office/drawing/2014/main" id="{D87CCE40-56B8-4651-BA2F-524E1306670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2" name="Rechthoek 141">
                    <a:extLst>
                      <a:ext uri="{FF2B5EF4-FFF2-40B4-BE49-F238E27FC236}">
                        <a16:creationId xmlns:a16="http://schemas.microsoft.com/office/drawing/2014/main" id="{5E9DDA76-3374-4D80-AABB-D075962EAB6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3" name="Rechthoek 142">
                    <a:extLst>
                      <a:ext uri="{FF2B5EF4-FFF2-40B4-BE49-F238E27FC236}">
                        <a16:creationId xmlns:a16="http://schemas.microsoft.com/office/drawing/2014/main" id="{D106A266-9FC1-4B52-ABE7-DF36543CC7F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9" name="Groep 138">
                  <a:extLst>
                    <a:ext uri="{FF2B5EF4-FFF2-40B4-BE49-F238E27FC236}">
                      <a16:creationId xmlns:a16="http://schemas.microsoft.com/office/drawing/2014/main" id="{2D5C7861-CAD7-4B7A-9627-8C11E76C7D5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40" name="Rechthoek 139">
                    <a:extLst>
                      <a:ext uri="{FF2B5EF4-FFF2-40B4-BE49-F238E27FC236}">
                        <a16:creationId xmlns:a16="http://schemas.microsoft.com/office/drawing/2014/main" id="{F482F52A-BF47-44F0-B6C9-86CB88A9CD90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41" name="Rechthoek 140">
                    <a:extLst>
                      <a:ext uri="{FF2B5EF4-FFF2-40B4-BE49-F238E27FC236}">
                        <a16:creationId xmlns:a16="http://schemas.microsoft.com/office/drawing/2014/main" id="{0C3B501E-7C08-4A02-AEE4-0FA1918419D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9049E434-2837-4EB7-BC5E-E6F025B1DAAE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6" name="Gelijkbenige driehoek 135">
                <a:extLst>
                  <a:ext uri="{FF2B5EF4-FFF2-40B4-BE49-F238E27FC236}">
                    <a16:creationId xmlns:a16="http://schemas.microsoft.com/office/drawing/2014/main" id="{4FFAEFAF-BDA3-4A79-9FD3-B6B56E4FFCF1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3AA07817-04BA-4376-B072-2AF6403D9B9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AAA2C555-44F5-479C-B78C-AA2549E0390B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6" name="Rechthoek 125">
              <a:extLst>
                <a:ext uri="{FF2B5EF4-FFF2-40B4-BE49-F238E27FC236}">
                  <a16:creationId xmlns:a16="http://schemas.microsoft.com/office/drawing/2014/main" id="{8405F7E3-6F3D-41DA-8B51-FA47475F0FE6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7" name="Groep 126">
              <a:extLst>
                <a:ext uri="{FF2B5EF4-FFF2-40B4-BE49-F238E27FC236}">
                  <a16:creationId xmlns:a16="http://schemas.microsoft.com/office/drawing/2014/main" id="{7B133BD1-76CC-41E7-9F12-9BE3B38E807A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8" name="Groep 127">
                <a:extLst>
                  <a:ext uri="{FF2B5EF4-FFF2-40B4-BE49-F238E27FC236}">
                    <a16:creationId xmlns:a16="http://schemas.microsoft.com/office/drawing/2014/main" id="{7EADE867-18C9-45C2-96AE-377CE4682C7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30" name="Vrije vorm: vorm 129">
                  <a:extLst>
                    <a:ext uri="{FF2B5EF4-FFF2-40B4-BE49-F238E27FC236}">
                      <a16:creationId xmlns:a16="http://schemas.microsoft.com/office/drawing/2014/main" id="{489CDFA9-4948-4A02-B21E-B68393020AC5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31" name="Groep 130">
                  <a:extLst>
                    <a:ext uri="{FF2B5EF4-FFF2-40B4-BE49-F238E27FC236}">
                      <a16:creationId xmlns:a16="http://schemas.microsoft.com/office/drawing/2014/main" id="{6AF56EE1-292E-4541-91C1-D449C56E043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32" name="Vrije vorm: vorm 131">
                    <a:extLst>
                      <a:ext uri="{FF2B5EF4-FFF2-40B4-BE49-F238E27FC236}">
                        <a16:creationId xmlns:a16="http://schemas.microsoft.com/office/drawing/2014/main" id="{BC8E3F73-5668-4577-85EC-3A8C3145DDAB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33" name="Vrije vorm: vorm 132">
                    <a:extLst>
                      <a:ext uri="{FF2B5EF4-FFF2-40B4-BE49-F238E27FC236}">
                        <a16:creationId xmlns:a16="http://schemas.microsoft.com/office/drawing/2014/main" id="{291DAF15-663B-4EDC-BB25-630CD1A571F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9" name="Tekstvak 128">
                <a:extLst>
                  <a:ext uri="{FF2B5EF4-FFF2-40B4-BE49-F238E27FC236}">
                    <a16:creationId xmlns:a16="http://schemas.microsoft.com/office/drawing/2014/main" id="{26F5686C-7784-452A-88D4-3A80F3BEE3E1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sp>
        <p:nvSpPr>
          <p:cNvPr id="96" name="Tijdelijke aanduiding voor tekst 13">
            <a:extLst>
              <a:ext uri="{FF2B5EF4-FFF2-40B4-BE49-F238E27FC236}">
                <a16:creationId xmlns:a16="http://schemas.microsoft.com/office/drawing/2014/main" id="{22A9D709-CE3D-4237-A955-232EED6B95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3806" y="6255077"/>
            <a:ext cx="1748641" cy="437160"/>
          </a:xfrm>
          <a:blipFill>
            <a:blip r:embed="rId5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rgbClr val="457AB3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474325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06EF24-15BF-4317-A50B-908FEEB48F0E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20000" y="1797668"/>
            <a:ext cx="5124000" cy="3717383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371738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grpSp>
        <p:nvGrpSpPr>
          <p:cNvPr id="32" name="GRID" hidden="1">
            <a:extLst>
              <a:ext uri="{FF2B5EF4-FFF2-40B4-BE49-F238E27FC236}">
                <a16:creationId xmlns:a16="http://schemas.microsoft.com/office/drawing/2014/main" id="{2C3A95C3-1765-48FB-9F46-0A216324A3A2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24B31A3-BA64-497B-8DE8-8CE5E3860A4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05711BB-97BC-4B67-8223-8F3D4D2612C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CD0BA1C1-1F43-4EAF-878B-82AB8A9A209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C47777C1-CE30-4B38-ABAA-093E15D9FF73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31A049D-2138-49B0-8FE2-E801A02599F0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C9DE1AF-321E-4506-AB9B-42D574B35A4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D8C091BE-E10F-4CF4-B5FE-1BCD4584C00D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CBD2DFF2-6976-4883-924E-057E17416AB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EC4791B1-14BC-4409-90B7-D84C24117208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18AA9A2C-A704-436A-9856-FD0BC7A4FB2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57" name="INSTRUCTION">
            <a:extLst>
              <a:ext uri="{FF2B5EF4-FFF2-40B4-BE49-F238E27FC236}">
                <a16:creationId xmlns:a16="http://schemas.microsoft.com/office/drawing/2014/main" id="{A79724A7-53EA-4859-8D8D-20B534D52BF2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58" name="Rechthoek 157">
              <a:extLst>
                <a:ext uri="{FF2B5EF4-FFF2-40B4-BE49-F238E27FC236}">
                  <a16:creationId xmlns:a16="http://schemas.microsoft.com/office/drawing/2014/main" id="{687E4412-9456-4AEE-B10A-5D2F60249226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59" name="Ovaal 158">
              <a:extLst>
                <a:ext uri="{FF2B5EF4-FFF2-40B4-BE49-F238E27FC236}">
                  <a16:creationId xmlns:a16="http://schemas.microsoft.com/office/drawing/2014/main" id="{94FF50C8-8E71-4600-86EF-BFC101001A78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159">
              <a:extLst>
                <a:ext uri="{FF2B5EF4-FFF2-40B4-BE49-F238E27FC236}">
                  <a16:creationId xmlns:a16="http://schemas.microsoft.com/office/drawing/2014/main" id="{E8FEB610-6AE0-4D46-882A-C732DF50C81D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1" name="Groep 160">
              <a:extLst>
                <a:ext uri="{FF2B5EF4-FFF2-40B4-BE49-F238E27FC236}">
                  <a16:creationId xmlns:a16="http://schemas.microsoft.com/office/drawing/2014/main" id="{1521C5D8-C2B0-43A1-A2B0-04E5E35A2150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259" name="Rechthoek 258">
                <a:extLst>
                  <a:ext uri="{FF2B5EF4-FFF2-40B4-BE49-F238E27FC236}">
                    <a16:creationId xmlns:a16="http://schemas.microsoft.com/office/drawing/2014/main" id="{66D7F773-3C81-49FE-8093-42BF12C2C80B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0" name="Rechthoek 259">
                <a:extLst>
                  <a:ext uri="{FF2B5EF4-FFF2-40B4-BE49-F238E27FC236}">
                    <a16:creationId xmlns:a16="http://schemas.microsoft.com/office/drawing/2014/main" id="{7ACA38D2-9B7B-4045-86E4-EF323714DAC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1" name="Tekstvak 260">
                <a:extLst>
                  <a:ext uri="{FF2B5EF4-FFF2-40B4-BE49-F238E27FC236}">
                    <a16:creationId xmlns:a16="http://schemas.microsoft.com/office/drawing/2014/main" id="{E371DFC8-9E16-48F1-9D50-384BE68E7459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262" name="Tekstvak 261">
                <a:extLst>
                  <a:ext uri="{FF2B5EF4-FFF2-40B4-BE49-F238E27FC236}">
                    <a16:creationId xmlns:a16="http://schemas.microsoft.com/office/drawing/2014/main" id="{808752FF-3FD1-4DA5-9D8E-652C5F17CDD0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263" name="Vrije vorm: vorm 262">
                <a:extLst>
                  <a:ext uri="{FF2B5EF4-FFF2-40B4-BE49-F238E27FC236}">
                    <a16:creationId xmlns:a16="http://schemas.microsoft.com/office/drawing/2014/main" id="{3FA91E3B-C057-47F8-B7D9-7C3093D6CD3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64" name="Groep 263">
                <a:extLst>
                  <a:ext uri="{FF2B5EF4-FFF2-40B4-BE49-F238E27FC236}">
                    <a16:creationId xmlns:a16="http://schemas.microsoft.com/office/drawing/2014/main" id="{951CB3DD-079B-4AF0-A5F2-0F6683673AE5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284" name="Rechthoek 283">
                  <a:extLst>
                    <a:ext uri="{FF2B5EF4-FFF2-40B4-BE49-F238E27FC236}">
                      <a16:creationId xmlns:a16="http://schemas.microsoft.com/office/drawing/2014/main" id="{90E8DCD2-3D75-405C-A91A-61ECE37E7EB2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5" name="Rechthoek 284">
                  <a:extLst>
                    <a:ext uri="{FF2B5EF4-FFF2-40B4-BE49-F238E27FC236}">
                      <a16:creationId xmlns:a16="http://schemas.microsoft.com/office/drawing/2014/main" id="{55723092-382C-40CD-92BA-3FE8820B6A2A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86" name="Rechthoek 285">
                  <a:extLst>
                    <a:ext uri="{FF2B5EF4-FFF2-40B4-BE49-F238E27FC236}">
                      <a16:creationId xmlns:a16="http://schemas.microsoft.com/office/drawing/2014/main" id="{67579C5C-38CE-44AC-A6EC-0FD97F7074F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65" name="Groep 264">
                <a:extLst>
                  <a:ext uri="{FF2B5EF4-FFF2-40B4-BE49-F238E27FC236}">
                    <a16:creationId xmlns:a16="http://schemas.microsoft.com/office/drawing/2014/main" id="{21049733-650A-48EA-BE9F-F4D3728C1B52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266" name="Rechthoek 265">
                  <a:extLst>
                    <a:ext uri="{FF2B5EF4-FFF2-40B4-BE49-F238E27FC236}">
                      <a16:creationId xmlns:a16="http://schemas.microsoft.com/office/drawing/2014/main" id="{C2D32B66-DAAC-4523-82C5-FAB6B196CCBA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67" name="Groep 266">
                  <a:extLst>
                    <a:ext uri="{FF2B5EF4-FFF2-40B4-BE49-F238E27FC236}">
                      <a16:creationId xmlns:a16="http://schemas.microsoft.com/office/drawing/2014/main" id="{12CD0C6A-D110-4A26-92D4-385A49D06EAC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277" name="Rechte verbindingslijn 276">
                    <a:extLst>
                      <a:ext uri="{FF2B5EF4-FFF2-40B4-BE49-F238E27FC236}">
                        <a16:creationId xmlns:a16="http://schemas.microsoft.com/office/drawing/2014/main" id="{66759717-D21A-4D55-8B8F-4FFD79C1569C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Rechte verbindingslijn 277">
                    <a:extLst>
                      <a:ext uri="{FF2B5EF4-FFF2-40B4-BE49-F238E27FC236}">
                        <a16:creationId xmlns:a16="http://schemas.microsoft.com/office/drawing/2014/main" id="{FC29A654-42C4-4FC9-9EAB-DD3119F9ADA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279" name="Groep 278">
                    <a:extLst>
                      <a:ext uri="{FF2B5EF4-FFF2-40B4-BE49-F238E27FC236}">
                        <a16:creationId xmlns:a16="http://schemas.microsoft.com/office/drawing/2014/main" id="{80E2CA36-22E4-468D-B841-6291B27C8C6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280" name="Rechte verbindingslijn 279">
                      <a:extLst>
                        <a:ext uri="{FF2B5EF4-FFF2-40B4-BE49-F238E27FC236}">
                          <a16:creationId xmlns:a16="http://schemas.microsoft.com/office/drawing/2014/main" id="{5D76264A-B0DD-472D-8BC5-D81BF69EC6D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1" name="Rechte verbindingslijn 280">
                      <a:extLst>
                        <a:ext uri="{FF2B5EF4-FFF2-40B4-BE49-F238E27FC236}">
                          <a16:creationId xmlns:a16="http://schemas.microsoft.com/office/drawing/2014/main" id="{C0F9BF7C-DA2A-483B-B8A4-F57BE4D9ED2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2" name="Rechte verbindingslijn 281">
                      <a:extLst>
                        <a:ext uri="{FF2B5EF4-FFF2-40B4-BE49-F238E27FC236}">
                          <a16:creationId xmlns:a16="http://schemas.microsoft.com/office/drawing/2014/main" id="{764E9D15-3BA5-4285-AA6E-611F729FBB6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3" name="Rechte verbindingslijn 282">
                      <a:extLst>
                        <a:ext uri="{FF2B5EF4-FFF2-40B4-BE49-F238E27FC236}">
                          <a16:creationId xmlns:a16="http://schemas.microsoft.com/office/drawing/2014/main" id="{3E9D74F3-DE0D-4880-8B44-DD028680F39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268" name="Rechte verbindingslijn 267">
                  <a:extLst>
                    <a:ext uri="{FF2B5EF4-FFF2-40B4-BE49-F238E27FC236}">
                      <a16:creationId xmlns:a16="http://schemas.microsoft.com/office/drawing/2014/main" id="{5DD4883E-F723-4B6C-A477-13AF42B5AD47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9" name="Rechte verbindingslijn 268">
                  <a:extLst>
                    <a:ext uri="{FF2B5EF4-FFF2-40B4-BE49-F238E27FC236}">
                      <a16:creationId xmlns:a16="http://schemas.microsoft.com/office/drawing/2014/main" id="{D28237D5-15BA-40FA-B96E-2FAF55A3D269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0" name="Rechte verbindingslijn 269">
                  <a:extLst>
                    <a:ext uri="{FF2B5EF4-FFF2-40B4-BE49-F238E27FC236}">
                      <a16:creationId xmlns:a16="http://schemas.microsoft.com/office/drawing/2014/main" id="{7FE8CDD0-90DA-428B-90DD-7C8A80B5E3F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1" name="Rechte verbindingslijn 270">
                  <a:extLst>
                    <a:ext uri="{FF2B5EF4-FFF2-40B4-BE49-F238E27FC236}">
                      <a16:creationId xmlns:a16="http://schemas.microsoft.com/office/drawing/2014/main" id="{B18E65AC-CC55-49E4-B727-31EE9635F5D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2" name="Rechthoek 271">
                  <a:extLst>
                    <a:ext uri="{FF2B5EF4-FFF2-40B4-BE49-F238E27FC236}">
                      <a16:creationId xmlns:a16="http://schemas.microsoft.com/office/drawing/2014/main" id="{CA9549CA-3931-495D-AE12-CCA07ACF5FD2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273" name="Groep 272">
                  <a:extLst>
                    <a:ext uri="{FF2B5EF4-FFF2-40B4-BE49-F238E27FC236}">
                      <a16:creationId xmlns:a16="http://schemas.microsoft.com/office/drawing/2014/main" id="{60ADC354-5F77-4D6F-98D1-67A6319F0C70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274" name="Rechthoek 273">
                    <a:extLst>
                      <a:ext uri="{FF2B5EF4-FFF2-40B4-BE49-F238E27FC236}">
                        <a16:creationId xmlns:a16="http://schemas.microsoft.com/office/drawing/2014/main" id="{AEC737AD-44CE-4BF8-BC8F-8C16A7DE036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5" name="Rechthoek: afgeronde bovenhoeken 274">
                    <a:extLst>
                      <a:ext uri="{FF2B5EF4-FFF2-40B4-BE49-F238E27FC236}">
                        <a16:creationId xmlns:a16="http://schemas.microsoft.com/office/drawing/2014/main" id="{B243B8FA-AF88-4663-9EBE-38753627E1D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76" name="Gelijkbenige driehoek 275">
                    <a:extLst>
                      <a:ext uri="{FF2B5EF4-FFF2-40B4-BE49-F238E27FC236}">
                        <a16:creationId xmlns:a16="http://schemas.microsoft.com/office/drawing/2014/main" id="{FB314B82-BEA4-45A5-B622-1A250720107D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62" name="Rechthoek 161">
              <a:extLst>
                <a:ext uri="{FF2B5EF4-FFF2-40B4-BE49-F238E27FC236}">
                  <a16:creationId xmlns:a16="http://schemas.microsoft.com/office/drawing/2014/main" id="{122234E1-8AE4-4AB0-B18F-D22A1CE6D23B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63" name="Ovaal 162">
              <a:extLst>
                <a:ext uri="{FF2B5EF4-FFF2-40B4-BE49-F238E27FC236}">
                  <a16:creationId xmlns:a16="http://schemas.microsoft.com/office/drawing/2014/main" id="{6A2F63E6-5088-4E3E-8888-B9FADE170C46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4" name="Rechthoek 163">
              <a:extLst>
                <a:ext uri="{FF2B5EF4-FFF2-40B4-BE49-F238E27FC236}">
                  <a16:creationId xmlns:a16="http://schemas.microsoft.com/office/drawing/2014/main" id="{5335B2C6-3E53-4DDC-BEE0-A4787E5166B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5" name="Ovaal 164">
              <a:extLst>
                <a:ext uri="{FF2B5EF4-FFF2-40B4-BE49-F238E27FC236}">
                  <a16:creationId xmlns:a16="http://schemas.microsoft.com/office/drawing/2014/main" id="{DDF3E360-B9B6-4050-8A34-DD686E62F23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1ADFEFD3-8CB6-4170-8322-1ED2387529E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67" name="Groep 166">
              <a:extLst>
                <a:ext uri="{FF2B5EF4-FFF2-40B4-BE49-F238E27FC236}">
                  <a16:creationId xmlns:a16="http://schemas.microsoft.com/office/drawing/2014/main" id="{61ADEFA0-C2BC-4E41-963A-EB597F95B993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56" name="Rechthoek 255">
                <a:extLst>
                  <a:ext uri="{FF2B5EF4-FFF2-40B4-BE49-F238E27FC236}">
                    <a16:creationId xmlns:a16="http://schemas.microsoft.com/office/drawing/2014/main" id="{D8AD52E5-1C2A-446F-838E-5BBCA1C2791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57" name="Rechte verbindingslijn 256">
                <a:extLst>
                  <a:ext uri="{FF2B5EF4-FFF2-40B4-BE49-F238E27FC236}">
                    <a16:creationId xmlns:a16="http://schemas.microsoft.com/office/drawing/2014/main" id="{3733A48E-04E4-4D6D-9EF7-8F701AE84565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58" name="Gelijkbenige driehoek 257">
                <a:extLst>
                  <a:ext uri="{FF2B5EF4-FFF2-40B4-BE49-F238E27FC236}">
                    <a16:creationId xmlns:a16="http://schemas.microsoft.com/office/drawing/2014/main" id="{1BB88038-9B48-442F-BE0F-E6A47E9C0F8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68" name="Groep 167">
              <a:extLst>
                <a:ext uri="{FF2B5EF4-FFF2-40B4-BE49-F238E27FC236}">
                  <a16:creationId xmlns:a16="http://schemas.microsoft.com/office/drawing/2014/main" id="{19B429E8-CFC4-4070-BEDC-3CB098041FD9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81" name="Rechthoek 180">
                <a:extLst>
                  <a:ext uri="{FF2B5EF4-FFF2-40B4-BE49-F238E27FC236}">
                    <a16:creationId xmlns:a16="http://schemas.microsoft.com/office/drawing/2014/main" id="{9331E7A9-2F10-427B-97E0-705AE0EF2C08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2" name="Rechthoek 181">
                <a:extLst>
                  <a:ext uri="{FF2B5EF4-FFF2-40B4-BE49-F238E27FC236}">
                    <a16:creationId xmlns:a16="http://schemas.microsoft.com/office/drawing/2014/main" id="{F724CEFF-F923-4253-9015-7729C9F3A6F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5" name="Rechthoek 254">
                <a:extLst>
                  <a:ext uri="{FF2B5EF4-FFF2-40B4-BE49-F238E27FC236}">
                    <a16:creationId xmlns:a16="http://schemas.microsoft.com/office/drawing/2014/main" id="{69555FF4-716D-45A4-8548-3AAC16A442A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9" name="Ovaal 168">
              <a:extLst>
                <a:ext uri="{FF2B5EF4-FFF2-40B4-BE49-F238E27FC236}">
                  <a16:creationId xmlns:a16="http://schemas.microsoft.com/office/drawing/2014/main" id="{00C64263-C3FE-44F5-9B13-8FE65D961771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70" name="Rechthoek 169">
              <a:extLst>
                <a:ext uri="{FF2B5EF4-FFF2-40B4-BE49-F238E27FC236}">
                  <a16:creationId xmlns:a16="http://schemas.microsoft.com/office/drawing/2014/main" id="{F425F9E6-AA31-4D7C-B579-D0C622907ABA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71" name="Rechthoek 170">
              <a:extLst>
                <a:ext uri="{FF2B5EF4-FFF2-40B4-BE49-F238E27FC236}">
                  <a16:creationId xmlns:a16="http://schemas.microsoft.com/office/drawing/2014/main" id="{6301B9C5-B2AB-430F-BF02-33332C7B4898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72" name="ICOON_info">
              <a:extLst>
                <a:ext uri="{FF2B5EF4-FFF2-40B4-BE49-F238E27FC236}">
                  <a16:creationId xmlns:a16="http://schemas.microsoft.com/office/drawing/2014/main" id="{DB9E9498-28A6-40D5-BB20-CE8688D54A7E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79" name="Ovaal 178">
                <a:extLst>
                  <a:ext uri="{FF2B5EF4-FFF2-40B4-BE49-F238E27FC236}">
                    <a16:creationId xmlns:a16="http://schemas.microsoft.com/office/drawing/2014/main" id="{6D177E29-3B4D-4359-A9A7-B2A9EBD77C14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0" name="Graphic 163" descr="Informatie">
                <a:extLst>
                  <a:ext uri="{FF2B5EF4-FFF2-40B4-BE49-F238E27FC236}">
                    <a16:creationId xmlns:a16="http://schemas.microsoft.com/office/drawing/2014/main" id="{AB86CEC3-6BA2-4488-A35D-41114D491D6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3" name="Groep 172">
              <a:extLst>
                <a:ext uri="{FF2B5EF4-FFF2-40B4-BE49-F238E27FC236}">
                  <a16:creationId xmlns:a16="http://schemas.microsoft.com/office/drawing/2014/main" id="{5D561E6E-24C7-4C1D-90B5-65FD923712A0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74" name="Inspireren">
                <a:extLst>
                  <a:ext uri="{FF2B5EF4-FFF2-40B4-BE49-F238E27FC236}">
                    <a16:creationId xmlns:a16="http://schemas.microsoft.com/office/drawing/2014/main" id="{3040412F-FA87-4FAC-B5EC-C30A9D6AD998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76" name="Freeform 12">
                  <a:extLst>
                    <a:ext uri="{FF2B5EF4-FFF2-40B4-BE49-F238E27FC236}">
                      <a16:creationId xmlns:a16="http://schemas.microsoft.com/office/drawing/2014/main" id="{EBCC049E-0712-4203-A861-A9C9677DB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7" name="Freeform 13">
                  <a:extLst>
                    <a:ext uri="{FF2B5EF4-FFF2-40B4-BE49-F238E27FC236}">
                      <a16:creationId xmlns:a16="http://schemas.microsoft.com/office/drawing/2014/main" id="{E403DBAF-B0F6-4BE8-9554-2D9DED1546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78" name="Freeform 14">
                  <a:extLst>
                    <a:ext uri="{FF2B5EF4-FFF2-40B4-BE49-F238E27FC236}">
                      <a16:creationId xmlns:a16="http://schemas.microsoft.com/office/drawing/2014/main" id="{AB2C2C92-EA12-44A8-8133-B1956789C3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F146A30D-BEC3-42FB-9576-503C0D74A981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46699006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EA20C-ED9D-44C2-9A50-21921BE48DED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52" name="Tijdelijke aanduiding voor grafiek 17">
            <a:extLst>
              <a:ext uri="{FF2B5EF4-FFF2-40B4-BE49-F238E27FC236}">
                <a16:creationId xmlns:a16="http://schemas.microsoft.com/office/drawing/2014/main" id="{7EC2070F-9BE0-4CB4-AC12-A32468571733}"/>
              </a:ext>
            </a:extLst>
          </p:cNvPr>
          <p:cNvSpPr>
            <a:spLocks noGrp="1"/>
          </p:cNvSpPr>
          <p:nvPr>
            <p:ph type="chart" sz="quarter" idx="60" hasCustomPrompt="1"/>
          </p:nvPr>
        </p:nvSpPr>
        <p:spPr>
          <a:xfrm>
            <a:off x="6418970" y="1809144"/>
            <a:ext cx="5124599" cy="3705822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66" name="UILICHTING BALK">
            <a:extLst>
              <a:ext uri="{FF2B5EF4-FFF2-40B4-BE49-F238E27FC236}">
                <a16:creationId xmlns:a16="http://schemas.microsoft.com/office/drawing/2014/main" id="{2485E384-60F0-4583-8ED8-25B1ED9809C0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7" name="UILICHTING BALK">
            <a:extLst>
              <a:ext uri="{FF2B5EF4-FFF2-40B4-BE49-F238E27FC236}">
                <a16:creationId xmlns:a16="http://schemas.microsoft.com/office/drawing/2014/main" id="{D4E86C64-C84E-4E24-9FC4-F6F2D10AAF16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15AF1100-4F25-41AF-A809-B38CD7035F54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677EFE45-FAA9-4114-94E2-8873C7C5726B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E0DECDEE-D15B-4AD8-9D5A-2F71F4AF9E00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97E00776-EFA4-481A-B226-B820146D2D2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ADDB1FE6-83D4-426D-BE2E-BE6B5CBD9A92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4631DC85-F3BC-4F88-8677-8DD7F88207C3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44B6556A-1389-4660-B8F1-AEFCA379F3FC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7" name="Tekstvak 136">
                <a:extLst>
                  <a:ext uri="{FF2B5EF4-FFF2-40B4-BE49-F238E27FC236}">
                    <a16:creationId xmlns:a16="http://schemas.microsoft.com/office/drawing/2014/main" id="{290A9E06-62A0-4ED4-B5C0-21CF1BB19B2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38" name="Tekstvak 137">
                <a:extLst>
                  <a:ext uri="{FF2B5EF4-FFF2-40B4-BE49-F238E27FC236}">
                    <a16:creationId xmlns:a16="http://schemas.microsoft.com/office/drawing/2014/main" id="{EDB326D9-46AD-4EBB-85B7-FFD4DED0BB54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39" name="Vrije vorm: vorm 138">
                <a:extLst>
                  <a:ext uri="{FF2B5EF4-FFF2-40B4-BE49-F238E27FC236}">
                    <a16:creationId xmlns:a16="http://schemas.microsoft.com/office/drawing/2014/main" id="{93EB6FB4-4708-4717-AE55-88027F85D7E5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0" name="Groep 139">
                <a:extLst>
                  <a:ext uri="{FF2B5EF4-FFF2-40B4-BE49-F238E27FC236}">
                    <a16:creationId xmlns:a16="http://schemas.microsoft.com/office/drawing/2014/main" id="{F5BD49FA-6803-4274-AC00-24BA13AE6811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0" name="Rechthoek 159">
                  <a:extLst>
                    <a:ext uri="{FF2B5EF4-FFF2-40B4-BE49-F238E27FC236}">
                      <a16:creationId xmlns:a16="http://schemas.microsoft.com/office/drawing/2014/main" id="{2CC1435E-F63C-48F9-B9A2-863E4B337D45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1" name="Rechthoek 160">
                  <a:extLst>
                    <a:ext uri="{FF2B5EF4-FFF2-40B4-BE49-F238E27FC236}">
                      <a16:creationId xmlns:a16="http://schemas.microsoft.com/office/drawing/2014/main" id="{E1F14F02-F827-4298-A0CC-929C10CBB15C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2" name="Rechthoek 161">
                  <a:extLst>
                    <a:ext uri="{FF2B5EF4-FFF2-40B4-BE49-F238E27FC236}">
                      <a16:creationId xmlns:a16="http://schemas.microsoft.com/office/drawing/2014/main" id="{7E1B6BCB-4702-4743-9A6E-5868E2511A95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1" name="Groep 140">
                <a:extLst>
                  <a:ext uri="{FF2B5EF4-FFF2-40B4-BE49-F238E27FC236}">
                    <a16:creationId xmlns:a16="http://schemas.microsoft.com/office/drawing/2014/main" id="{DC893FA0-F8BC-4A48-A102-45A3FF4D384D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2" name="Rechthoek 141">
                  <a:extLst>
                    <a:ext uri="{FF2B5EF4-FFF2-40B4-BE49-F238E27FC236}">
                      <a16:creationId xmlns:a16="http://schemas.microsoft.com/office/drawing/2014/main" id="{7C897279-F8BB-44DB-8A9F-705B43A8BD62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3" name="Groep 142">
                  <a:extLst>
                    <a:ext uri="{FF2B5EF4-FFF2-40B4-BE49-F238E27FC236}">
                      <a16:creationId xmlns:a16="http://schemas.microsoft.com/office/drawing/2014/main" id="{5DDB36DC-1F18-4044-859C-A9799A7A1491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3" name="Rechte verbindingslijn 152">
                    <a:extLst>
                      <a:ext uri="{FF2B5EF4-FFF2-40B4-BE49-F238E27FC236}">
                        <a16:creationId xmlns:a16="http://schemas.microsoft.com/office/drawing/2014/main" id="{B93AC022-E83F-4D5D-84AE-646C156EB403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4" name="Rechte verbindingslijn 153">
                    <a:extLst>
                      <a:ext uri="{FF2B5EF4-FFF2-40B4-BE49-F238E27FC236}">
                        <a16:creationId xmlns:a16="http://schemas.microsoft.com/office/drawing/2014/main" id="{AC667B31-F0FE-4A03-962B-CA635F711927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5" name="Groep 154">
                    <a:extLst>
                      <a:ext uri="{FF2B5EF4-FFF2-40B4-BE49-F238E27FC236}">
                        <a16:creationId xmlns:a16="http://schemas.microsoft.com/office/drawing/2014/main" id="{EC62752B-4617-424F-AC8B-413BEEAD3F91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56" name="Rechte verbindingslijn 155">
                      <a:extLst>
                        <a:ext uri="{FF2B5EF4-FFF2-40B4-BE49-F238E27FC236}">
                          <a16:creationId xmlns:a16="http://schemas.microsoft.com/office/drawing/2014/main" id="{A847CA9D-C2A5-4EFD-907C-677EC11EA20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7" name="Rechte verbindingslijn 156">
                      <a:extLst>
                        <a:ext uri="{FF2B5EF4-FFF2-40B4-BE49-F238E27FC236}">
                          <a16:creationId xmlns:a16="http://schemas.microsoft.com/office/drawing/2014/main" id="{F99F7B4C-B026-4F6A-867F-110721514F0A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8" name="Rechte verbindingslijn 157">
                      <a:extLst>
                        <a:ext uri="{FF2B5EF4-FFF2-40B4-BE49-F238E27FC236}">
                          <a16:creationId xmlns:a16="http://schemas.microsoft.com/office/drawing/2014/main" id="{C7CD01DE-E7C9-44B5-BF05-12CF9B0A2435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9" name="Rechte verbindingslijn 158">
                      <a:extLst>
                        <a:ext uri="{FF2B5EF4-FFF2-40B4-BE49-F238E27FC236}">
                          <a16:creationId xmlns:a16="http://schemas.microsoft.com/office/drawing/2014/main" id="{09585ABA-2C20-4ECA-B5B6-B633C8CC48F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4" name="Rechte verbindingslijn 143">
                  <a:extLst>
                    <a:ext uri="{FF2B5EF4-FFF2-40B4-BE49-F238E27FC236}">
                      <a16:creationId xmlns:a16="http://schemas.microsoft.com/office/drawing/2014/main" id="{C400AEA3-4FDD-4BBB-9D88-31F6D0DBE44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Rechte verbindingslijn 144">
                  <a:extLst>
                    <a:ext uri="{FF2B5EF4-FFF2-40B4-BE49-F238E27FC236}">
                      <a16:creationId xmlns:a16="http://schemas.microsoft.com/office/drawing/2014/main" id="{1AD2D8D7-AC35-4D95-AB63-209B7B05C11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Rechte verbindingslijn 145">
                  <a:extLst>
                    <a:ext uri="{FF2B5EF4-FFF2-40B4-BE49-F238E27FC236}">
                      <a16:creationId xmlns:a16="http://schemas.microsoft.com/office/drawing/2014/main" id="{DBD908C3-2A17-4E65-B410-744E310A37D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Rechte verbindingslijn 146">
                  <a:extLst>
                    <a:ext uri="{FF2B5EF4-FFF2-40B4-BE49-F238E27FC236}">
                      <a16:creationId xmlns:a16="http://schemas.microsoft.com/office/drawing/2014/main" id="{9C00DC3D-2513-4B65-B96B-B9A3D30D2B7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8" name="Rechthoek 147">
                  <a:extLst>
                    <a:ext uri="{FF2B5EF4-FFF2-40B4-BE49-F238E27FC236}">
                      <a16:creationId xmlns:a16="http://schemas.microsoft.com/office/drawing/2014/main" id="{B019DA6A-1A13-47B1-B74A-3DB3096645EA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0DF1FE0D-A401-43BE-B84E-5046447D754D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5BFFF233-F0D9-4A27-84E1-5F15F7625DE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: afgeronde bovenhoeken 150">
                    <a:extLst>
                      <a:ext uri="{FF2B5EF4-FFF2-40B4-BE49-F238E27FC236}">
                        <a16:creationId xmlns:a16="http://schemas.microsoft.com/office/drawing/2014/main" id="{51896D28-4069-45DE-8FA9-CAE786A1B4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2" name="Gelijkbenige driehoek 151">
                    <a:extLst>
                      <a:ext uri="{FF2B5EF4-FFF2-40B4-BE49-F238E27FC236}">
                        <a16:creationId xmlns:a16="http://schemas.microsoft.com/office/drawing/2014/main" id="{70D74B50-6D51-43A9-9A7C-2842AB66972A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C908B8A8-1188-4CCB-A252-11B54C3E6BD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C4CA4CF5-0433-4B71-80EA-5F62129882CB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8563003D-AC5E-4209-A03E-1004FFBFACF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E35C2D34-4052-43A0-AED5-B3C40C5233E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4521B16F-1108-42E4-A60F-0FFB1C3D2086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B422F980-27EA-4A1F-8AAC-65BBAC641ED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2" name="Rechthoek 131">
                <a:extLst>
                  <a:ext uri="{FF2B5EF4-FFF2-40B4-BE49-F238E27FC236}">
                    <a16:creationId xmlns:a16="http://schemas.microsoft.com/office/drawing/2014/main" id="{CF7524EF-3267-4CAA-956F-F27A507D4D0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3" name="Rechte verbindingslijn 132">
                <a:extLst>
                  <a:ext uri="{FF2B5EF4-FFF2-40B4-BE49-F238E27FC236}">
                    <a16:creationId xmlns:a16="http://schemas.microsoft.com/office/drawing/2014/main" id="{33202963-31F5-4BF8-AF4E-8409F6F1BEBA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4" name="Gelijkbenige driehoek 133">
                <a:extLst>
                  <a:ext uri="{FF2B5EF4-FFF2-40B4-BE49-F238E27FC236}">
                    <a16:creationId xmlns:a16="http://schemas.microsoft.com/office/drawing/2014/main" id="{0119503D-6DC5-494C-81AA-15D94B860706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C9FEE711-433A-496F-98EE-A928D35DE3EE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29" name="Rechthoek 128">
                <a:extLst>
                  <a:ext uri="{FF2B5EF4-FFF2-40B4-BE49-F238E27FC236}">
                    <a16:creationId xmlns:a16="http://schemas.microsoft.com/office/drawing/2014/main" id="{0AC5462D-09B2-4BED-851A-6CC298654F8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48E52F9C-3634-468D-8DAF-94F3135EFA38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1" name="Rechthoek 130">
                <a:extLst>
                  <a:ext uri="{FF2B5EF4-FFF2-40B4-BE49-F238E27FC236}">
                    <a16:creationId xmlns:a16="http://schemas.microsoft.com/office/drawing/2014/main" id="{4EC3E9C8-14E6-45B3-BB8E-ACD7C3D18207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E59121D7-A64B-4B32-91AB-4F814A3DA8BE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C5BF90B3-3BA3-4380-B080-0C2C937DE6F0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9C96246F-91BB-4ADD-95FF-DB667E67BB63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0" name="ICOON_info">
              <a:extLst>
                <a:ext uri="{FF2B5EF4-FFF2-40B4-BE49-F238E27FC236}">
                  <a16:creationId xmlns:a16="http://schemas.microsoft.com/office/drawing/2014/main" id="{60FA617B-CDE0-4637-9899-3ECE42A98E4F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27" name="Ovaal 126">
                <a:extLst>
                  <a:ext uri="{FF2B5EF4-FFF2-40B4-BE49-F238E27FC236}">
                    <a16:creationId xmlns:a16="http://schemas.microsoft.com/office/drawing/2014/main" id="{63042490-BAA2-4E8D-B032-2641A31D73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8" name="Graphic 163" descr="Informatie">
                <a:extLst>
                  <a:ext uri="{FF2B5EF4-FFF2-40B4-BE49-F238E27FC236}">
                    <a16:creationId xmlns:a16="http://schemas.microsoft.com/office/drawing/2014/main" id="{9FD818CA-506A-4232-AE44-4C94EC0141E9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1" name="Groep 120">
              <a:extLst>
                <a:ext uri="{FF2B5EF4-FFF2-40B4-BE49-F238E27FC236}">
                  <a16:creationId xmlns:a16="http://schemas.microsoft.com/office/drawing/2014/main" id="{AB1110D5-97C5-467C-8F9C-E67A9D91FB0A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2" name="Inspireren">
                <a:extLst>
                  <a:ext uri="{FF2B5EF4-FFF2-40B4-BE49-F238E27FC236}">
                    <a16:creationId xmlns:a16="http://schemas.microsoft.com/office/drawing/2014/main" id="{437F79F3-8F6A-4CE4-BBEE-D453E2237F4A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4" name="Freeform 12">
                  <a:extLst>
                    <a:ext uri="{FF2B5EF4-FFF2-40B4-BE49-F238E27FC236}">
                      <a16:creationId xmlns:a16="http://schemas.microsoft.com/office/drawing/2014/main" id="{FA049AC3-8FAE-4793-9BAD-596E209ED8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5" name="Freeform 13">
                  <a:extLst>
                    <a:ext uri="{FF2B5EF4-FFF2-40B4-BE49-F238E27FC236}">
                      <a16:creationId xmlns:a16="http://schemas.microsoft.com/office/drawing/2014/main" id="{82A32522-C410-42B8-A4A8-EE2BF30EFD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6" name="Freeform 14">
                  <a:extLst>
                    <a:ext uri="{FF2B5EF4-FFF2-40B4-BE49-F238E27FC236}">
                      <a16:creationId xmlns:a16="http://schemas.microsoft.com/office/drawing/2014/main" id="{C74D4F11-6BF8-4A5B-82B9-6F5D887D62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3" name="Tekstvak 122">
                <a:extLst>
                  <a:ext uri="{FF2B5EF4-FFF2-40B4-BE49-F238E27FC236}">
                    <a16:creationId xmlns:a16="http://schemas.microsoft.com/office/drawing/2014/main" id="{91E83B9C-8DE9-4D24-A95E-EDC700D795C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3882451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5719-DCFE-4031-94E0-1F5CC79F85BB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Chart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Tijdelijke aanduiding voor grafiek 17">
            <a:extLst>
              <a:ext uri="{FF2B5EF4-FFF2-40B4-BE49-F238E27FC236}">
                <a16:creationId xmlns:a16="http://schemas.microsoft.com/office/drawing/2014/main" id="{8E0C24FD-9F9B-4D29-BBFB-1FA7B2160D36}"/>
              </a:ext>
            </a:extLst>
          </p:cNvPr>
          <p:cNvSpPr>
            <a:spLocks noGrp="1"/>
          </p:cNvSpPr>
          <p:nvPr>
            <p:ph type="chart" sz="quarter" idx="58" hasCustomPrompt="1"/>
          </p:nvPr>
        </p:nvSpPr>
        <p:spPr>
          <a:xfrm>
            <a:off x="647401" y="1809145"/>
            <a:ext cx="10896599" cy="3710946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chart</a:t>
            </a:r>
          </a:p>
        </p:txBody>
      </p: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29" name="GRID" hidden="1">
            <a:extLst>
              <a:ext uri="{FF2B5EF4-FFF2-40B4-BE49-F238E27FC236}">
                <a16:creationId xmlns:a16="http://schemas.microsoft.com/office/drawing/2014/main" id="{523CEC05-59E8-4114-9969-FBA07F3E5B11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578ECEED-5579-470F-AE32-C82A9972ABE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A61AD04B-2D72-49C1-ABE6-29FD513FC4EC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FEBE0C25-1E8C-42CB-B3EB-4F89BE3F1BC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2AAE473F-0620-41A7-BBB5-4262C2E5DFB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5A82D6BE-FC62-4A1C-B3B2-ACAB20ABA31A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FC7E19D0-3C15-4B22-9B63-7502DAA68E2E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2245D3E0-E237-4DB2-A106-14B0C356B17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F3E8119-A123-4C66-AFE8-D473188D7029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E3EF0E48-D347-4B5F-AF51-D2CC060E3454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59749977-62B4-41FE-BD1E-264E0E08D857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09" name="INSTRUCTION">
            <a:extLst>
              <a:ext uri="{FF2B5EF4-FFF2-40B4-BE49-F238E27FC236}">
                <a16:creationId xmlns:a16="http://schemas.microsoft.com/office/drawing/2014/main" id="{EBF73389-1776-4154-B3BC-DFAE4C9A279D}"/>
              </a:ext>
            </a:extLst>
          </p:cNvPr>
          <p:cNvGrpSpPr/>
          <p:nvPr userDrawn="1"/>
        </p:nvGrpSpPr>
        <p:grpSpPr>
          <a:xfrm>
            <a:off x="12377867" y="1"/>
            <a:ext cx="3693114" cy="5849691"/>
            <a:chOff x="-3786165" y="1"/>
            <a:chExt cx="3693114" cy="5849691"/>
          </a:xfrm>
        </p:grpSpPr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ECA65DCA-6889-49F9-B2BD-7D2E87914C3F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5D74515-C1BF-4414-9B8B-6B3E285AD897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038D4915-5967-43E0-BE5C-9D2744859BD7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3" name="Groep 112">
              <a:extLst>
                <a:ext uri="{FF2B5EF4-FFF2-40B4-BE49-F238E27FC236}">
                  <a16:creationId xmlns:a16="http://schemas.microsoft.com/office/drawing/2014/main" id="{E2E249D5-92E4-43F5-BA65-45E23B18DFCC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39" name="Rechthoek 138">
                <a:extLst>
                  <a:ext uri="{FF2B5EF4-FFF2-40B4-BE49-F238E27FC236}">
                    <a16:creationId xmlns:a16="http://schemas.microsoft.com/office/drawing/2014/main" id="{478C81A7-2724-4852-B40F-F48991E1390D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0" name="Rechthoek 139">
                <a:extLst>
                  <a:ext uri="{FF2B5EF4-FFF2-40B4-BE49-F238E27FC236}">
                    <a16:creationId xmlns:a16="http://schemas.microsoft.com/office/drawing/2014/main" id="{EAA4CF4A-8E63-4189-823E-D6A6B4A33DAE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1" name="Tekstvak 140">
                <a:extLst>
                  <a:ext uri="{FF2B5EF4-FFF2-40B4-BE49-F238E27FC236}">
                    <a16:creationId xmlns:a16="http://schemas.microsoft.com/office/drawing/2014/main" id="{43D0A571-4A22-4E9D-BF08-C9D8043A367A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42" name="Tekstvak 141">
                <a:extLst>
                  <a:ext uri="{FF2B5EF4-FFF2-40B4-BE49-F238E27FC236}">
                    <a16:creationId xmlns:a16="http://schemas.microsoft.com/office/drawing/2014/main" id="{0D9AF112-83DC-4AB0-8511-FF577BE4A57A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43" name="Vrije vorm: vorm 142">
                <a:extLst>
                  <a:ext uri="{FF2B5EF4-FFF2-40B4-BE49-F238E27FC236}">
                    <a16:creationId xmlns:a16="http://schemas.microsoft.com/office/drawing/2014/main" id="{6C5625A3-BDF8-4A29-B498-BABB58A18E73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CA7BF5C1-136A-4150-BB3A-54CEBDBEFD27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64" name="Rechthoek 163">
                  <a:extLst>
                    <a:ext uri="{FF2B5EF4-FFF2-40B4-BE49-F238E27FC236}">
                      <a16:creationId xmlns:a16="http://schemas.microsoft.com/office/drawing/2014/main" id="{FCC0BE44-02BE-4F03-80CA-099BE7D7D54B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5" name="Rechthoek 164">
                  <a:extLst>
                    <a:ext uri="{FF2B5EF4-FFF2-40B4-BE49-F238E27FC236}">
                      <a16:creationId xmlns:a16="http://schemas.microsoft.com/office/drawing/2014/main" id="{1441B907-5DF1-4278-ADE4-FBED77A99CD7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6" name="Rechthoek 165">
                  <a:extLst>
                    <a:ext uri="{FF2B5EF4-FFF2-40B4-BE49-F238E27FC236}">
                      <a16:creationId xmlns:a16="http://schemas.microsoft.com/office/drawing/2014/main" id="{05EC1131-48AB-4771-94A1-EEB0C802927D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5" name="Groep 144">
                <a:extLst>
                  <a:ext uri="{FF2B5EF4-FFF2-40B4-BE49-F238E27FC236}">
                    <a16:creationId xmlns:a16="http://schemas.microsoft.com/office/drawing/2014/main" id="{306F4960-22C2-4C24-AA8F-42F895444201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46" name="Rechthoek 145">
                  <a:extLst>
                    <a:ext uri="{FF2B5EF4-FFF2-40B4-BE49-F238E27FC236}">
                      <a16:creationId xmlns:a16="http://schemas.microsoft.com/office/drawing/2014/main" id="{D4C8C59E-785C-41EC-9005-F6DB909182A5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57340FBD-6347-4BE7-A9CC-43403BDF6EFF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57" name="Rechte verbindingslijn 156">
                    <a:extLst>
                      <a:ext uri="{FF2B5EF4-FFF2-40B4-BE49-F238E27FC236}">
                        <a16:creationId xmlns:a16="http://schemas.microsoft.com/office/drawing/2014/main" id="{1A2E02C8-DE61-4FD6-B543-B39C62CE2C2D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8" name="Rechte verbindingslijn 157">
                    <a:extLst>
                      <a:ext uri="{FF2B5EF4-FFF2-40B4-BE49-F238E27FC236}">
                        <a16:creationId xmlns:a16="http://schemas.microsoft.com/office/drawing/2014/main" id="{6D630502-8B2C-4833-BAF5-FD33256FAE14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59" name="Groep 158">
                    <a:extLst>
                      <a:ext uri="{FF2B5EF4-FFF2-40B4-BE49-F238E27FC236}">
                        <a16:creationId xmlns:a16="http://schemas.microsoft.com/office/drawing/2014/main" id="{F311725C-F3C0-4C19-B8B1-43FA70240EA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60" name="Rechte verbindingslijn 159">
                      <a:extLst>
                        <a:ext uri="{FF2B5EF4-FFF2-40B4-BE49-F238E27FC236}">
                          <a16:creationId xmlns:a16="http://schemas.microsoft.com/office/drawing/2014/main" id="{6C48EE4B-C7D0-42AD-B9CF-46A028C92052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1" name="Rechte verbindingslijn 160">
                      <a:extLst>
                        <a:ext uri="{FF2B5EF4-FFF2-40B4-BE49-F238E27FC236}">
                          <a16:creationId xmlns:a16="http://schemas.microsoft.com/office/drawing/2014/main" id="{CAC2F1F9-C9E5-4387-BE16-63377F58762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2" name="Rechte verbindingslijn 161">
                      <a:extLst>
                        <a:ext uri="{FF2B5EF4-FFF2-40B4-BE49-F238E27FC236}">
                          <a16:creationId xmlns:a16="http://schemas.microsoft.com/office/drawing/2014/main" id="{6AECF1CD-8603-4D6F-A9AB-CD77A2F3E4CE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63" name="Rechte verbindingslijn 162">
                      <a:extLst>
                        <a:ext uri="{FF2B5EF4-FFF2-40B4-BE49-F238E27FC236}">
                          <a16:creationId xmlns:a16="http://schemas.microsoft.com/office/drawing/2014/main" id="{C51EA10E-50A7-418D-B486-601022B201E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48" name="Rechte verbindingslijn 147">
                  <a:extLst>
                    <a:ext uri="{FF2B5EF4-FFF2-40B4-BE49-F238E27FC236}">
                      <a16:creationId xmlns:a16="http://schemas.microsoft.com/office/drawing/2014/main" id="{A5542D9A-9C82-4E01-9A99-F76A3F723DC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Rechte verbindingslijn 148">
                  <a:extLst>
                    <a:ext uri="{FF2B5EF4-FFF2-40B4-BE49-F238E27FC236}">
                      <a16:creationId xmlns:a16="http://schemas.microsoft.com/office/drawing/2014/main" id="{502EA93A-6E44-4358-9954-981BCC53D64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Rechte verbindingslijn 149">
                  <a:extLst>
                    <a:ext uri="{FF2B5EF4-FFF2-40B4-BE49-F238E27FC236}">
                      <a16:creationId xmlns:a16="http://schemas.microsoft.com/office/drawing/2014/main" id="{83F00353-7EDF-4055-8D8B-5245DA85DE1D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Rechte verbindingslijn 150">
                  <a:extLst>
                    <a:ext uri="{FF2B5EF4-FFF2-40B4-BE49-F238E27FC236}">
                      <a16:creationId xmlns:a16="http://schemas.microsoft.com/office/drawing/2014/main" id="{C276B3BD-CA16-4AC0-B328-669678A94F0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52" name="Rechthoek 151">
                  <a:extLst>
                    <a:ext uri="{FF2B5EF4-FFF2-40B4-BE49-F238E27FC236}">
                      <a16:creationId xmlns:a16="http://schemas.microsoft.com/office/drawing/2014/main" id="{1EAA2043-79AC-4338-A7C5-372AEAE28D81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53" name="Groep 152">
                  <a:extLst>
                    <a:ext uri="{FF2B5EF4-FFF2-40B4-BE49-F238E27FC236}">
                      <a16:creationId xmlns:a16="http://schemas.microsoft.com/office/drawing/2014/main" id="{3E0A4335-3A76-4739-8731-8065EC2D2FCE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54" name="Rechthoek 153">
                    <a:extLst>
                      <a:ext uri="{FF2B5EF4-FFF2-40B4-BE49-F238E27FC236}">
                        <a16:creationId xmlns:a16="http://schemas.microsoft.com/office/drawing/2014/main" id="{8F5475A7-75F3-4220-AC0C-63720F9D9F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5" name="Rechthoek: afgeronde bovenhoeken 154">
                    <a:extLst>
                      <a:ext uri="{FF2B5EF4-FFF2-40B4-BE49-F238E27FC236}">
                        <a16:creationId xmlns:a16="http://schemas.microsoft.com/office/drawing/2014/main" id="{A91365F1-CF38-469D-8DDF-4574EDD6D07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6" name="Gelijkbenige driehoek 155">
                    <a:extLst>
                      <a:ext uri="{FF2B5EF4-FFF2-40B4-BE49-F238E27FC236}">
                        <a16:creationId xmlns:a16="http://schemas.microsoft.com/office/drawing/2014/main" id="{39899C61-C49C-4FA5-A2B9-0B101D9BFB62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DA145B04-8756-448A-A596-D17223B22F56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115" name="Ovaal 114">
              <a:extLst>
                <a:ext uri="{FF2B5EF4-FFF2-40B4-BE49-F238E27FC236}">
                  <a16:creationId xmlns:a16="http://schemas.microsoft.com/office/drawing/2014/main" id="{69B53294-6303-4604-AA9B-871DC951DD0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6" name="Rechthoek 115">
              <a:extLst>
                <a:ext uri="{FF2B5EF4-FFF2-40B4-BE49-F238E27FC236}">
                  <a16:creationId xmlns:a16="http://schemas.microsoft.com/office/drawing/2014/main" id="{226A7835-3ED1-4B11-977A-CB792163DAD4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7" name="Ovaal 116">
              <a:extLst>
                <a:ext uri="{FF2B5EF4-FFF2-40B4-BE49-F238E27FC236}">
                  <a16:creationId xmlns:a16="http://schemas.microsoft.com/office/drawing/2014/main" id="{FDB99CD9-530F-4BDC-8D2B-D4479AB3E1F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18" name="Rechthoek 117">
              <a:extLst>
                <a:ext uri="{FF2B5EF4-FFF2-40B4-BE49-F238E27FC236}">
                  <a16:creationId xmlns:a16="http://schemas.microsoft.com/office/drawing/2014/main" id="{825B4B1C-2DBF-44D6-94DE-6E50C4AC070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19" name="Groep 118">
              <a:extLst>
                <a:ext uri="{FF2B5EF4-FFF2-40B4-BE49-F238E27FC236}">
                  <a16:creationId xmlns:a16="http://schemas.microsoft.com/office/drawing/2014/main" id="{CA36B58D-6D98-4745-BBC5-5040FECB6897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36" name="Rechthoek 135">
                <a:extLst>
                  <a:ext uri="{FF2B5EF4-FFF2-40B4-BE49-F238E27FC236}">
                    <a16:creationId xmlns:a16="http://schemas.microsoft.com/office/drawing/2014/main" id="{22EE3680-C203-4C35-A0AF-82B7D5B920E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37" name="Rechte verbindingslijn 136">
                <a:extLst>
                  <a:ext uri="{FF2B5EF4-FFF2-40B4-BE49-F238E27FC236}">
                    <a16:creationId xmlns:a16="http://schemas.microsoft.com/office/drawing/2014/main" id="{B6BD8FB3-7567-415B-85DD-146A1C89A21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38" name="Gelijkbenige driehoek 137">
                <a:extLst>
                  <a:ext uri="{FF2B5EF4-FFF2-40B4-BE49-F238E27FC236}">
                    <a16:creationId xmlns:a16="http://schemas.microsoft.com/office/drawing/2014/main" id="{28BA5F51-3CF7-499F-B5BC-266F527A56AA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0" name="Groep 119">
              <a:extLst>
                <a:ext uri="{FF2B5EF4-FFF2-40B4-BE49-F238E27FC236}">
                  <a16:creationId xmlns:a16="http://schemas.microsoft.com/office/drawing/2014/main" id="{A1741697-2C1F-4DBA-9CEB-57F0B8653F67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133" name="Rechthoek 132">
                <a:extLst>
                  <a:ext uri="{FF2B5EF4-FFF2-40B4-BE49-F238E27FC236}">
                    <a16:creationId xmlns:a16="http://schemas.microsoft.com/office/drawing/2014/main" id="{D8425908-8741-4CBC-AA1D-59EE48B3DF2C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4" name="Rechthoek 133">
                <a:extLst>
                  <a:ext uri="{FF2B5EF4-FFF2-40B4-BE49-F238E27FC236}">
                    <a16:creationId xmlns:a16="http://schemas.microsoft.com/office/drawing/2014/main" id="{5B51C79E-EB8D-4DC9-A616-35554C7FBBF7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5" name="Rechthoek 134">
                <a:extLst>
                  <a:ext uri="{FF2B5EF4-FFF2-40B4-BE49-F238E27FC236}">
                    <a16:creationId xmlns:a16="http://schemas.microsoft.com/office/drawing/2014/main" id="{7FECE23B-05E4-41DE-BC0E-59C1B7C2A465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21" name="Ovaal 120">
              <a:extLst>
                <a:ext uri="{FF2B5EF4-FFF2-40B4-BE49-F238E27FC236}">
                  <a16:creationId xmlns:a16="http://schemas.microsoft.com/office/drawing/2014/main" id="{C7D5C620-1B89-49B3-834B-3A0EA3B62E0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DFED0329-85A6-47E4-8486-68B2816BE14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79874A4E-00A6-48B3-AA70-1610534EA215}"/>
                </a:ext>
              </a:extLst>
            </p:cNvPr>
            <p:cNvSpPr/>
            <p:nvPr userDrawn="1"/>
          </p:nvSpPr>
          <p:spPr>
            <a:xfrm>
              <a:off x="-3786164" y="5021692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24" name="ICOON_info">
              <a:extLst>
                <a:ext uri="{FF2B5EF4-FFF2-40B4-BE49-F238E27FC236}">
                  <a16:creationId xmlns:a16="http://schemas.microsoft.com/office/drawing/2014/main" id="{9D19097B-8470-4742-96C4-1B7D7F02E377}"/>
                </a:ext>
              </a:extLst>
            </p:cNvPr>
            <p:cNvGrpSpPr/>
            <p:nvPr userDrawn="1"/>
          </p:nvGrpSpPr>
          <p:grpSpPr>
            <a:xfrm>
              <a:off x="-376736" y="4850643"/>
              <a:ext cx="283685" cy="283685"/>
              <a:chOff x="-510741" y="5913713"/>
              <a:chExt cx="267555" cy="267555"/>
            </a:xfrm>
          </p:grpSpPr>
          <p:sp>
            <p:nvSpPr>
              <p:cNvPr id="131" name="Ovaal 130">
                <a:extLst>
                  <a:ext uri="{FF2B5EF4-FFF2-40B4-BE49-F238E27FC236}">
                    <a16:creationId xmlns:a16="http://schemas.microsoft.com/office/drawing/2014/main" id="{77BAF59A-A8F3-41B5-9C4D-FE00CCCF1411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2" name="Graphic 163" descr="Informatie">
                <a:extLst>
                  <a:ext uri="{FF2B5EF4-FFF2-40B4-BE49-F238E27FC236}">
                    <a16:creationId xmlns:a16="http://schemas.microsoft.com/office/drawing/2014/main" id="{160B5132-33C6-4B0F-A76A-AE979EAA0468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25" name="Groep 124">
              <a:extLst>
                <a:ext uri="{FF2B5EF4-FFF2-40B4-BE49-F238E27FC236}">
                  <a16:creationId xmlns:a16="http://schemas.microsoft.com/office/drawing/2014/main" id="{5C3706C7-0051-40F7-B99D-F58F0BD4EE9E}"/>
                </a:ext>
              </a:extLst>
            </p:cNvPr>
            <p:cNvGrpSpPr/>
            <p:nvPr userDrawn="1"/>
          </p:nvGrpSpPr>
          <p:grpSpPr>
            <a:xfrm>
              <a:off x="-938434" y="5159069"/>
              <a:ext cx="627798" cy="576693"/>
              <a:chOff x="-938434" y="4570310"/>
              <a:chExt cx="627798" cy="576693"/>
            </a:xfrm>
          </p:grpSpPr>
          <p:grpSp>
            <p:nvGrpSpPr>
              <p:cNvPr id="126" name="Inspireren">
                <a:extLst>
                  <a:ext uri="{FF2B5EF4-FFF2-40B4-BE49-F238E27FC236}">
                    <a16:creationId xmlns:a16="http://schemas.microsoft.com/office/drawing/2014/main" id="{D67E798A-767B-4AC2-91AD-7426F5AD5769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28" name="Freeform 12">
                  <a:extLst>
                    <a:ext uri="{FF2B5EF4-FFF2-40B4-BE49-F238E27FC236}">
                      <a16:creationId xmlns:a16="http://schemas.microsoft.com/office/drawing/2014/main" id="{B2443843-8411-43B7-8D43-403B73F401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29" name="Freeform 13">
                  <a:extLst>
                    <a:ext uri="{FF2B5EF4-FFF2-40B4-BE49-F238E27FC236}">
                      <a16:creationId xmlns:a16="http://schemas.microsoft.com/office/drawing/2014/main" id="{792E6159-8FB8-4957-BF8E-BB8A7888D9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30" name="Freeform 14">
                  <a:extLst>
                    <a:ext uri="{FF2B5EF4-FFF2-40B4-BE49-F238E27FC236}">
                      <a16:creationId xmlns:a16="http://schemas.microsoft.com/office/drawing/2014/main" id="{B9836B2C-D832-440E-B491-F92AFD38B19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27" name="Tekstvak 126">
                <a:extLst>
                  <a:ext uri="{FF2B5EF4-FFF2-40B4-BE49-F238E27FC236}">
                    <a16:creationId xmlns:a16="http://schemas.microsoft.com/office/drawing/2014/main" id="{1060C240-C6F9-4C92-8AB1-237F8AB190B3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767872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F5E3D-3514-4D1C-BB24-1F7F459DA2B9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29" name="Tijdelijke aanduiding voor verticale tekst 2">
            <a:extLst>
              <a:ext uri="{FF2B5EF4-FFF2-40B4-BE49-F238E27FC236}">
                <a16:creationId xmlns:a16="http://schemas.microsoft.com/office/drawing/2014/main" id="{8EAB0209-E484-4E0B-990F-9E2507FE0B77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9"/>
            <a:ext cx="5120736" cy="3710946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9337" y="1797669"/>
            <a:ext cx="51238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45" name="GRID" hidden="1">
            <a:extLst>
              <a:ext uri="{FF2B5EF4-FFF2-40B4-BE49-F238E27FC236}">
                <a16:creationId xmlns:a16="http://schemas.microsoft.com/office/drawing/2014/main" id="{9E3D02C2-1E0B-413E-9236-72B8C342AC24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EF367170-C297-4A8D-A1BC-962B351F4ED0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3B505924-B03A-40D3-9CE2-865800B55D38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77F13D0F-DDB5-4BBC-8B9F-C134BA4D8B1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582C6476-0A34-4BFD-82CB-728FBF069F7A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157B8053-FCAC-45B1-ABF6-75B0635A75C7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690F49A5-3609-4075-8C01-5D3A39E4F411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004A309-F917-49F8-84C1-3B9F3638A286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11EB620D-0AD5-4C9A-B806-A1EB907C0D68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2B6742E9-86F0-4165-96B9-91E87DAA93F1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B50D0DBD-4D1C-4682-8261-9F1927AE6275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31" name="INSTRUCTION">
            <a:extLst>
              <a:ext uri="{FF2B5EF4-FFF2-40B4-BE49-F238E27FC236}">
                <a16:creationId xmlns:a16="http://schemas.microsoft.com/office/drawing/2014/main" id="{16F5BF5C-0A5D-4962-A026-78CDF6D47B6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132" name="Rechthoek 131">
              <a:extLst>
                <a:ext uri="{FF2B5EF4-FFF2-40B4-BE49-F238E27FC236}">
                  <a16:creationId xmlns:a16="http://schemas.microsoft.com/office/drawing/2014/main" id="{68D7CAFA-EA2D-4F19-8659-3B2D4B72B5BC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133" name="Ovaal 132">
              <a:extLst>
                <a:ext uri="{FF2B5EF4-FFF2-40B4-BE49-F238E27FC236}">
                  <a16:creationId xmlns:a16="http://schemas.microsoft.com/office/drawing/2014/main" id="{88E6B413-4B92-4DD9-940E-E25C12BE0554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4" name="Rechthoek 133">
              <a:extLst>
                <a:ext uri="{FF2B5EF4-FFF2-40B4-BE49-F238E27FC236}">
                  <a16:creationId xmlns:a16="http://schemas.microsoft.com/office/drawing/2014/main" id="{97F16E64-5CE3-4B75-A7BD-C3A53FC7CB8F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5" name="Ovaal 134">
              <a:extLst>
                <a:ext uri="{FF2B5EF4-FFF2-40B4-BE49-F238E27FC236}">
                  <a16:creationId xmlns:a16="http://schemas.microsoft.com/office/drawing/2014/main" id="{1EE61650-CDDA-4F74-B974-3B715A01210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45B543EA-60CC-4DFB-9D58-DEFED56BD4B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90E79DF1-B0DE-4546-B835-AAD775533BC4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59" name="Rechthoek 158">
                <a:extLst>
                  <a:ext uri="{FF2B5EF4-FFF2-40B4-BE49-F238E27FC236}">
                    <a16:creationId xmlns:a16="http://schemas.microsoft.com/office/drawing/2014/main" id="{0C1634BA-DF2A-4D53-B6D5-EF277E5EF8EB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60" name="Rechte verbindingslijn 159">
                <a:extLst>
                  <a:ext uri="{FF2B5EF4-FFF2-40B4-BE49-F238E27FC236}">
                    <a16:creationId xmlns:a16="http://schemas.microsoft.com/office/drawing/2014/main" id="{753E2105-8C46-43D5-BDD6-9CE2CD6D6452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61" name="Gelijkbenige driehoek 160">
                <a:extLst>
                  <a:ext uri="{FF2B5EF4-FFF2-40B4-BE49-F238E27FC236}">
                    <a16:creationId xmlns:a16="http://schemas.microsoft.com/office/drawing/2014/main" id="{952D083E-6C68-4354-9AA2-57C9906E33A4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8" name="Ovaal 137">
              <a:extLst>
                <a:ext uri="{FF2B5EF4-FFF2-40B4-BE49-F238E27FC236}">
                  <a16:creationId xmlns:a16="http://schemas.microsoft.com/office/drawing/2014/main" id="{625BADAD-80ED-4391-9C51-B3662380513D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39" name="Rechthoek 138">
              <a:extLst>
                <a:ext uri="{FF2B5EF4-FFF2-40B4-BE49-F238E27FC236}">
                  <a16:creationId xmlns:a16="http://schemas.microsoft.com/office/drawing/2014/main" id="{D5E14F69-F3AF-4B28-A23D-E401252D8B4F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140" name="Tabel icoon">
              <a:extLst>
                <a:ext uri="{FF2B5EF4-FFF2-40B4-BE49-F238E27FC236}">
                  <a16:creationId xmlns:a16="http://schemas.microsoft.com/office/drawing/2014/main" id="{27811C67-646E-4F06-A22B-A0C9BB9F8454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51" name="Rechthoek 150">
                <a:extLst>
                  <a:ext uri="{FF2B5EF4-FFF2-40B4-BE49-F238E27FC236}">
                    <a16:creationId xmlns:a16="http://schemas.microsoft.com/office/drawing/2014/main" id="{4026AD63-0ECA-41DC-876B-E89EBCE7971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2" name="Rechthoek 151">
                <a:extLst>
                  <a:ext uri="{FF2B5EF4-FFF2-40B4-BE49-F238E27FC236}">
                    <a16:creationId xmlns:a16="http://schemas.microsoft.com/office/drawing/2014/main" id="{EE6EF440-A3C0-44F8-BEF8-BD93EC2C1A2F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53" name="Rechte verbindingslijn 152">
                <a:extLst>
                  <a:ext uri="{FF2B5EF4-FFF2-40B4-BE49-F238E27FC236}">
                    <a16:creationId xmlns:a16="http://schemas.microsoft.com/office/drawing/2014/main" id="{58552EF3-B016-4869-A0B9-B54F45C8A3DF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Rechte verbindingslijn 153">
                <a:extLst>
                  <a:ext uri="{FF2B5EF4-FFF2-40B4-BE49-F238E27FC236}">
                    <a16:creationId xmlns:a16="http://schemas.microsoft.com/office/drawing/2014/main" id="{D8C3CA94-60D4-418B-8074-8219248DD47E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Rechte verbindingslijn 154">
                <a:extLst>
                  <a:ext uri="{FF2B5EF4-FFF2-40B4-BE49-F238E27FC236}">
                    <a16:creationId xmlns:a16="http://schemas.microsoft.com/office/drawing/2014/main" id="{E6D18C05-04F6-4C08-BBF1-066F476D82AE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Rechte verbindingslijn 155">
                <a:extLst>
                  <a:ext uri="{FF2B5EF4-FFF2-40B4-BE49-F238E27FC236}">
                    <a16:creationId xmlns:a16="http://schemas.microsoft.com/office/drawing/2014/main" id="{FB6FB8EB-D36C-4B3A-9637-E660963719DB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Rechte verbindingslijn 156">
                <a:extLst>
                  <a:ext uri="{FF2B5EF4-FFF2-40B4-BE49-F238E27FC236}">
                    <a16:creationId xmlns:a16="http://schemas.microsoft.com/office/drawing/2014/main" id="{834B1BEA-77C5-45C6-9E75-9582C00392F8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8" name="Rechthoek 157">
                <a:extLst>
                  <a:ext uri="{FF2B5EF4-FFF2-40B4-BE49-F238E27FC236}">
                    <a16:creationId xmlns:a16="http://schemas.microsoft.com/office/drawing/2014/main" id="{2CCFA9F6-BEF1-4A52-ACEB-DE1C0D513119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1" name="Rechthoek 140">
              <a:extLst>
                <a:ext uri="{FF2B5EF4-FFF2-40B4-BE49-F238E27FC236}">
                  <a16:creationId xmlns:a16="http://schemas.microsoft.com/office/drawing/2014/main" id="{EFB2C905-F715-4D60-B352-1763F667D2B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142" name="ICOON_info">
              <a:extLst>
                <a:ext uri="{FF2B5EF4-FFF2-40B4-BE49-F238E27FC236}">
                  <a16:creationId xmlns:a16="http://schemas.microsoft.com/office/drawing/2014/main" id="{3AE523B9-C18E-4CAA-B2F2-5E56F733906C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49" name="Ovaal 148">
                <a:extLst>
                  <a:ext uri="{FF2B5EF4-FFF2-40B4-BE49-F238E27FC236}">
                    <a16:creationId xmlns:a16="http://schemas.microsoft.com/office/drawing/2014/main" id="{6039D146-F371-45FA-8644-C281627EC197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0" name="Graphic 163" descr="Informatie">
                <a:extLst>
                  <a:ext uri="{FF2B5EF4-FFF2-40B4-BE49-F238E27FC236}">
                    <a16:creationId xmlns:a16="http://schemas.microsoft.com/office/drawing/2014/main" id="{2306935D-27C4-4C58-88DE-E444CAD22296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3" name="Groep 142">
              <a:extLst>
                <a:ext uri="{FF2B5EF4-FFF2-40B4-BE49-F238E27FC236}">
                  <a16:creationId xmlns:a16="http://schemas.microsoft.com/office/drawing/2014/main" id="{AE3631E7-289E-4AF1-BFAE-7A4055EE4F41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144" name="Inspireren">
                <a:extLst>
                  <a:ext uri="{FF2B5EF4-FFF2-40B4-BE49-F238E27FC236}">
                    <a16:creationId xmlns:a16="http://schemas.microsoft.com/office/drawing/2014/main" id="{D16079C8-2E36-45A1-B828-169615665E3D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146" name="Freeform 12">
                  <a:extLst>
                    <a:ext uri="{FF2B5EF4-FFF2-40B4-BE49-F238E27FC236}">
                      <a16:creationId xmlns:a16="http://schemas.microsoft.com/office/drawing/2014/main" id="{6410EA47-5C22-4D1F-987C-6174912C08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7" name="Freeform 13">
                  <a:extLst>
                    <a:ext uri="{FF2B5EF4-FFF2-40B4-BE49-F238E27FC236}">
                      <a16:creationId xmlns:a16="http://schemas.microsoft.com/office/drawing/2014/main" id="{27180538-91C3-4EE3-A9D6-E888C57897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48" name="Freeform 14">
                  <a:extLst>
                    <a:ext uri="{FF2B5EF4-FFF2-40B4-BE49-F238E27FC236}">
                      <a16:creationId xmlns:a16="http://schemas.microsoft.com/office/drawing/2014/main" id="{CE451FDB-2CE2-4C66-B54F-081745AA8B7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145" name="Tekstvak 144">
                <a:extLst>
                  <a:ext uri="{FF2B5EF4-FFF2-40B4-BE49-F238E27FC236}">
                    <a16:creationId xmlns:a16="http://schemas.microsoft.com/office/drawing/2014/main" id="{82143636-395B-4AA3-84C3-0126718B6A80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6751624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45FC8-D042-46DC-9A63-BF70CB169491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 2x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18345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sp>
        <p:nvSpPr>
          <p:cNvPr id="27" name="Tijdelijke aanduiding voor tabel 16">
            <a:extLst>
              <a:ext uri="{FF2B5EF4-FFF2-40B4-BE49-F238E27FC236}">
                <a16:creationId xmlns:a16="http://schemas.microsoft.com/office/drawing/2014/main" id="{82541B2F-4525-4690-8144-327DCC6D6FFF}"/>
              </a:ext>
            </a:extLst>
          </p:cNvPr>
          <p:cNvSpPr>
            <a:spLocks noGrp="1"/>
          </p:cNvSpPr>
          <p:nvPr>
            <p:ph type="tbl" sz="quarter" idx="64" hasCustomPrompt="1"/>
          </p:nvPr>
        </p:nvSpPr>
        <p:spPr>
          <a:xfrm>
            <a:off x="647139" y="1797669"/>
            <a:ext cx="5124862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59" name="UILICHTING BALK">
            <a:extLst>
              <a:ext uri="{FF2B5EF4-FFF2-40B4-BE49-F238E27FC236}">
                <a16:creationId xmlns:a16="http://schemas.microsoft.com/office/drawing/2014/main" id="{201F77D3-67F2-45BB-A977-AD567DA8C522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9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60" name="UILICHTING BALK">
            <a:extLst>
              <a:ext uri="{FF2B5EF4-FFF2-40B4-BE49-F238E27FC236}">
                <a16:creationId xmlns:a16="http://schemas.microsoft.com/office/drawing/2014/main" id="{E9537C92-077A-4077-9C89-3BAFAC81664E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6418776" y="5788843"/>
            <a:ext cx="5124430" cy="187144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grpSp>
        <p:nvGrpSpPr>
          <p:cNvPr id="61" name="INSTRUCTION">
            <a:extLst>
              <a:ext uri="{FF2B5EF4-FFF2-40B4-BE49-F238E27FC236}">
                <a16:creationId xmlns:a16="http://schemas.microsoft.com/office/drawing/2014/main" id="{65840279-8E01-4929-B383-B4AE25DEA26D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965D6205-F52B-45BB-A792-A1442D8003EE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B998D0F5-802B-414B-BB12-36F003DC2E5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D3A39A33-3721-4CC1-A1ED-11B8BAB4159B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7" name="Ovaal 86">
              <a:extLst>
                <a:ext uri="{FF2B5EF4-FFF2-40B4-BE49-F238E27FC236}">
                  <a16:creationId xmlns:a16="http://schemas.microsoft.com/office/drawing/2014/main" id="{012757B8-BB11-4547-A436-7C319E03454B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07D13DB-FB25-4132-9BB8-8930C958F0D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9" name="Groep 88">
              <a:extLst>
                <a:ext uri="{FF2B5EF4-FFF2-40B4-BE49-F238E27FC236}">
                  <a16:creationId xmlns:a16="http://schemas.microsoft.com/office/drawing/2014/main" id="{496DF464-A366-40B2-948D-28FAF6C6E00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11" name="Rechthoek 110">
                <a:extLst>
                  <a:ext uri="{FF2B5EF4-FFF2-40B4-BE49-F238E27FC236}">
                    <a16:creationId xmlns:a16="http://schemas.microsoft.com/office/drawing/2014/main" id="{76436365-7457-4958-A9C3-F358DEA0CF71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12" name="Rechte verbindingslijn 111">
                <a:extLst>
                  <a:ext uri="{FF2B5EF4-FFF2-40B4-BE49-F238E27FC236}">
                    <a16:creationId xmlns:a16="http://schemas.microsoft.com/office/drawing/2014/main" id="{98867948-FAB4-40D7-8E1B-236284FFC31C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13" name="Gelijkbenige driehoek 112">
                <a:extLst>
                  <a:ext uri="{FF2B5EF4-FFF2-40B4-BE49-F238E27FC236}">
                    <a16:creationId xmlns:a16="http://schemas.microsoft.com/office/drawing/2014/main" id="{71104642-632B-4190-AF38-A40F1E7606E3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0" name="Ovaal 89">
              <a:extLst>
                <a:ext uri="{FF2B5EF4-FFF2-40B4-BE49-F238E27FC236}">
                  <a16:creationId xmlns:a16="http://schemas.microsoft.com/office/drawing/2014/main" id="{E311D4DA-DFFC-4504-9846-2AB2293AE269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1" name="Rechthoek 90">
              <a:extLst>
                <a:ext uri="{FF2B5EF4-FFF2-40B4-BE49-F238E27FC236}">
                  <a16:creationId xmlns:a16="http://schemas.microsoft.com/office/drawing/2014/main" id="{30B70C7A-F9B2-4E6D-A0CC-8833D61A96E3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92" name="Tabel icoon">
              <a:extLst>
                <a:ext uri="{FF2B5EF4-FFF2-40B4-BE49-F238E27FC236}">
                  <a16:creationId xmlns:a16="http://schemas.microsoft.com/office/drawing/2014/main" id="{217C9708-21D5-4719-96CC-7B06C03E4A7D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103" name="Rechthoek 102">
                <a:extLst>
                  <a:ext uri="{FF2B5EF4-FFF2-40B4-BE49-F238E27FC236}">
                    <a16:creationId xmlns:a16="http://schemas.microsoft.com/office/drawing/2014/main" id="{43B8ADA2-8BB3-4866-B246-ED2636DE25B8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0C95CEDC-B6C2-4149-8FA1-E76041166310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5" name="Rechte verbindingslijn 104">
                <a:extLst>
                  <a:ext uri="{FF2B5EF4-FFF2-40B4-BE49-F238E27FC236}">
                    <a16:creationId xmlns:a16="http://schemas.microsoft.com/office/drawing/2014/main" id="{1A21EF3B-7B1A-411C-82AC-C536CF521E5A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echte verbindingslijn 105">
                <a:extLst>
                  <a:ext uri="{FF2B5EF4-FFF2-40B4-BE49-F238E27FC236}">
                    <a16:creationId xmlns:a16="http://schemas.microsoft.com/office/drawing/2014/main" id="{FEE2DC1A-8AF4-481C-9576-1BF1CD5C4B8F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echte verbindingslijn 106">
                <a:extLst>
                  <a:ext uri="{FF2B5EF4-FFF2-40B4-BE49-F238E27FC236}">
                    <a16:creationId xmlns:a16="http://schemas.microsoft.com/office/drawing/2014/main" id="{DE0831CC-65F9-4FB2-8AAD-382038BA2F12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echte verbindingslijn 107">
                <a:extLst>
                  <a:ext uri="{FF2B5EF4-FFF2-40B4-BE49-F238E27FC236}">
                    <a16:creationId xmlns:a16="http://schemas.microsoft.com/office/drawing/2014/main" id="{4CA5FB0C-0F27-4547-9459-B81C2585C8F3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echte verbindingslijn 108">
                <a:extLst>
                  <a:ext uri="{FF2B5EF4-FFF2-40B4-BE49-F238E27FC236}">
                    <a16:creationId xmlns:a16="http://schemas.microsoft.com/office/drawing/2014/main" id="{61FF1837-0C57-4EAA-A448-57FF39379520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Rechthoek 109">
                <a:extLst>
                  <a:ext uri="{FF2B5EF4-FFF2-40B4-BE49-F238E27FC236}">
                    <a16:creationId xmlns:a16="http://schemas.microsoft.com/office/drawing/2014/main" id="{D45406D1-B40E-4FED-B714-574FD8A4FA4E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6601BD5A-8187-403B-AF5C-608B71B269B0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94" name="ICOON_info">
              <a:extLst>
                <a:ext uri="{FF2B5EF4-FFF2-40B4-BE49-F238E27FC236}">
                  <a16:creationId xmlns:a16="http://schemas.microsoft.com/office/drawing/2014/main" id="{03814CF4-0263-4387-9A81-361EE782A895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101" name="Ovaal 100">
                <a:extLst>
                  <a:ext uri="{FF2B5EF4-FFF2-40B4-BE49-F238E27FC236}">
                    <a16:creationId xmlns:a16="http://schemas.microsoft.com/office/drawing/2014/main" id="{FB93CBC5-B354-4205-B1D5-92D8EFBDAC6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2" name="Graphic 163" descr="Informatie">
                <a:extLst>
                  <a:ext uri="{FF2B5EF4-FFF2-40B4-BE49-F238E27FC236}">
                    <a16:creationId xmlns:a16="http://schemas.microsoft.com/office/drawing/2014/main" id="{3AEEF773-887A-4AEF-8256-93D634DD8234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5" name="Groep 94">
              <a:extLst>
                <a:ext uri="{FF2B5EF4-FFF2-40B4-BE49-F238E27FC236}">
                  <a16:creationId xmlns:a16="http://schemas.microsoft.com/office/drawing/2014/main" id="{02138880-B499-41BA-973A-739B082E88DE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96" name="Inspireren">
                <a:extLst>
                  <a:ext uri="{FF2B5EF4-FFF2-40B4-BE49-F238E27FC236}">
                    <a16:creationId xmlns:a16="http://schemas.microsoft.com/office/drawing/2014/main" id="{11CA9C7D-676E-4551-802B-10F6A8396C52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98" name="Freeform 12">
                  <a:extLst>
                    <a:ext uri="{FF2B5EF4-FFF2-40B4-BE49-F238E27FC236}">
                      <a16:creationId xmlns:a16="http://schemas.microsoft.com/office/drawing/2014/main" id="{F7C8580B-1005-4BA2-BA09-7192BC7C54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9" name="Freeform 13">
                  <a:extLst>
                    <a:ext uri="{FF2B5EF4-FFF2-40B4-BE49-F238E27FC236}">
                      <a16:creationId xmlns:a16="http://schemas.microsoft.com/office/drawing/2014/main" id="{A3489D46-3B03-4D2B-BCA2-93F57C57AA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100" name="Freeform 14">
                  <a:extLst>
                    <a:ext uri="{FF2B5EF4-FFF2-40B4-BE49-F238E27FC236}">
                      <a16:creationId xmlns:a16="http://schemas.microsoft.com/office/drawing/2014/main" id="{4D8999CB-961A-4CCE-BD36-ECAFE3B3A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97" name="Tekstvak 96">
                <a:extLst>
                  <a:ext uri="{FF2B5EF4-FFF2-40B4-BE49-F238E27FC236}">
                    <a16:creationId xmlns:a16="http://schemas.microsoft.com/office/drawing/2014/main" id="{10431CBC-12EF-4859-A952-6FACFEDDE924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4645807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569" y="715291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D8926-3F08-4131-99C7-8FCBCDE4F710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Table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8" name="UILICHTING BALK">
            <a:extLst>
              <a:ext uri="{FF2B5EF4-FFF2-40B4-BE49-F238E27FC236}">
                <a16:creationId xmlns:a16="http://schemas.microsoft.com/office/drawing/2014/main" id="{47FE1645-A9AD-4648-A140-9FF07C7E9D8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47138" y="5779370"/>
            <a:ext cx="10896599" cy="190265"/>
          </a:xfrm>
          <a:prstGeom prst="rect">
            <a:avLst/>
          </a:prstGeom>
          <a:noFill/>
          <a:effectLst/>
        </p:spPr>
        <p:txBody>
          <a:bodyPr lIns="0" anchor="b"/>
          <a:lstStyle>
            <a:lvl1pPr marL="0" indent="0" algn="l">
              <a:lnSpc>
                <a:spcPct val="100000"/>
              </a:lnSpc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dirty="0"/>
              <a:t> Source…</a:t>
            </a:r>
          </a:p>
        </p:txBody>
      </p:sp>
      <p:sp>
        <p:nvSpPr>
          <p:cNvPr id="32" name="Tijdelijke aanduiding voor tabel 16">
            <a:extLst>
              <a:ext uri="{FF2B5EF4-FFF2-40B4-BE49-F238E27FC236}">
                <a16:creationId xmlns:a16="http://schemas.microsoft.com/office/drawing/2014/main" id="{989BDF63-51E7-4456-ABB6-2AD5116703EE}"/>
              </a:ext>
            </a:extLst>
          </p:cNvPr>
          <p:cNvSpPr>
            <a:spLocks noGrp="1"/>
          </p:cNvSpPr>
          <p:nvPr>
            <p:ph type="tbl" sz="quarter" idx="63" hasCustomPrompt="1"/>
          </p:nvPr>
        </p:nvSpPr>
        <p:spPr>
          <a:xfrm>
            <a:off x="647138" y="1797669"/>
            <a:ext cx="10896069" cy="3710945"/>
          </a:xfrm>
          <a:noFill/>
        </p:spPr>
        <p:txBody>
          <a:bodyPr tIns="1260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pictogram below to insert a table</a:t>
            </a:r>
          </a:p>
        </p:txBody>
      </p:sp>
      <p:grpSp>
        <p:nvGrpSpPr>
          <p:cNvPr id="30" name="GRID" hidden="1">
            <a:extLst>
              <a:ext uri="{FF2B5EF4-FFF2-40B4-BE49-F238E27FC236}">
                <a16:creationId xmlns:a16="http://schemas.microsoft.com/office/drawing/2014/main" id="{85C7F624-4AAE-422B-9873-9E39287F69B7}"/>
              </a:ext>
            </a:extLst>
          </p:cNvPr>
          <p:cNvGrpSpPr/>
          <p:nvPr userDrawn="1"/>
        </p:nvGrpSpPr>
        <p:grpSpPr>
          <a:xfrm>
            <a:off x="-862" y="11477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02EF7514-4325-49DD-815E-BAF55F6FD6D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F31FA5DE-429E-491B-8BA2-950CAE4046F5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3C188675-FB9E-4AD5-A4A2-D40A43D5A2E8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4730EF71-5675-41D2-9F24-DD04FF66CE9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0F491F3E-96D3-47FC-8620-933F156E295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E409102E-DF5B-4BD6-BFD4-31883E4A4242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751AC8C7-0C8F-43D9-817A-0F2FC9FB1EB2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0" name="Rechthoek 39">
              <a:extLst>
                <a:ext uri="{FF2B5EF4-FFF2-40B4-BE49-F238E27FC236}">
                  <a16:creationId xmlns:a16="http://schemas.microsoft.com/office/drawing/2014/main" id="{0B2F6694-882F-453C-9CBF-58FEEB719797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65BD982C-340A-4E96-8E97-7C5FCDF69487}"/>
                </a:ext>
              </a:extLst>
            </p:cNvPr>
            <p:cNvSpPr/>
            <p:nvPr userDrawn="1"/>
          </p:nvSpPr>
          <p:spPr>
            <a:xfrm>
              <a:off x="0" y="5508615"/>
              <a:ext cx="12192000" cy="25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2" name="Rechthoek 41">
              <a:extLst>
                <a:ext uri="{FF2B5EF4-FFF2-40B4-BE49-F238E27FC236}">
                  <a16:creationId xmlns:a16="http://schemas.microsoft.com/office/drawing/2014/main" id="{8D90485A-51AE-479A-AFAE-B393C55CB482}"/>
                </a:ext>
              </a:extLst>
            </p:cNvPr>
            <p:cNvSpPr/>
            <p:nvPr userDrawn="1"/>
          </p:nvSpPr>
          <p:spPr>
            <a:xfrm>
              <a:off x="5772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74" name="INSTRUCTION">
            <a:extLst>
              <a:ext uri="{FF2B5EF4-FFF2-40B4-BE49-F238E27FC236}">
                <a16:creationId xmlns:a16="http://schemas.microsoft.com/office/drawing/2014/main" id="{A18AB11D-1C01-448F-8574-FFFDB349CC37}"/>
              </a:ext>
            </a:extLst>
          </p:cNvPr>
          <p:cNvGrpSpPr/>
          <p:nvPr userDrawn="1"/>
        </p:nvGrpSpPr>
        <p:grpSpPr>
          <a:xfrm>
            <a:off x="12377595" y="2"/>
            <a:ext cx="3693114" cy="4038849"/>
            <a:chOff x="-3786165" y="2"/>
            <a:chExt cx="3693114" cy="4038849"/>
          </a:xfrm>
        </p:grpSpPr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6D73EB9F-2A94-47B8-8D6A-FE869DB73976}"/>
                </a:ext>
              </a:extLst>
            </p:cNvPr>
            <p:cNvSpPr/>
            <p:nvPr userDrawn="1"/>
          </p:nvSpPr>
          <p:spPr>
            <a:xfrm>
              <a:off x="-3786165" y="2"/>
              <a:ext cx="3593091" cy="3316404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table</a:t>
              </a:r>
            </a:p>
          </p:txBody>
        </p:sp>
        <p:sp>
          <p:nvSpPr>
            <p:cNvPr id="76" name="Ovaal 75">
              <a:extLst>
                <a:ext uri="{FF2B5EF4-FFF2-40B4-BE49-F238E27FC236}">
                  <a16:creationId xmlns:a16="http://schemas.microsoft.com/office/drawing/2014/main" id="{A9FE84F6-E871-4D11-8F9C-27F4677EBB7D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31950BDA-BAC7-4A8B-9B7C-378BA1D8B95A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table</a:t>
              </a:r>
              <a:b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table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78" name="Ovaal 77">
              <a:extLst>
                <a:ext uri="{FF2B5EF4-FFF2-40B4-BE49-F238E27FC236}">
                  <a16:creationId xmlns:a16="http://schemas.microsoft.com/office/drawing/2014/main" id="{741D2781-57E1-4A58-9AB6-A54995906830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B2ED0355-96E5-4CA9-9075-960E8EFCECFB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number of rows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columns and click 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‘OK’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0" name="Groep 79">
              <a:extLst>
                <a:ext uri="{FF2B5EF4-FFF2-40B4-BE49-F238E27FC236}">
                  <a16:creationId xmlns:a16="http://schemas.microsoft.com/office/drawing/2014/main" id="{ED9A1B3A-596B-4077-98D1-6B740C1AFB1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2" name="Rechthoek 101">
                <a:extLst>
                  <a:ext uri="{FF2B5EF4-FFF2-40B4-BE49-F238E27FC236}">
                    <a16:creationId xmlns:a16="http://schemas.microsoft.com/office/drawing/2014/main" id="{8A8FD744-587A-48CD-883D-1113ED5089F3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252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OK</a:t>
                </a:r>
              </a:p>
            </p:txBody>
          </p:sp>
          <p:cxnSp>
            <p:nvCxnSpPr>
              <p:cNvPr id="103" name="Rechte verbindingslijn 102">
                <a:extLst>
                  <a:ext uri="{FF2B5EF4-FFF2-40B4-BE49-F238E27FC236}">
                    <a16:creationId xmlns:a16="http://schemas.microsoft.com/office/drawing/2014/main" id="{0667CD6B-FE9D-45E5-9027-85012D256943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4" name="Gelijkbenige driehoek 103">
                <a:extLst>
                  <a:ext uri="{FF2B5EF4-FFF2-40B4-BE49-F238E27FC236}">
                    <a16:creationId xmlns:a16="http://schemas.microsoft.com/office/drawing/2014/main" id="{1AC2CF46-AF1C-4B1D-AA78-19752639669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1" name="Ovaal 80">
              <a:extLst>
                <a:ext uri="{FF2B5EF4-FFF2-40B4-BE49-F238E27FC236}">
                  <a16:creationId xmlns:a16="http://schemas.microsoft.com/office/drawing/2014/main" id="{58294279-A80F-489A-B4C1-03E91D98784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215CE70F-A89E-4120-8C19-56F303F27408}"/>
                </a:ext>
              </a:extLst>
            </p:cNvPr>
            <p:cNvSpPr/>
            <p:nvPr userDrawn="1"/>
          </p:nvSpPr>
          <p:spPr>
            <a:xfrm>
              <a:off x="-3319415" y="2555609"/>
              <a:ext cx="2944682" cy="48251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table by selecting various parts of the table and using the various options 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‘Table Tools’ - ‘Format’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  <p:grpSp>
          <p:nvGrpSpPr>
            <p:cNvPr id="83" name="Tabel icoon">
              <a:extLst>
                <a:ext uri="{FF2B5EF4-FFF2-40B4-BE49-F238E27FC236}">
                  <a16:creationId xmlns:a16="http://schemas.microsoft.com/office/drawing/2014/main" id="{71C69061-C2C5-4A95-AE6A-E07CD60EAE5A}"/>
                </a:ext>
              </a:extLst>
            </p:cNvPr>
            <p:cNvGrpSpPr/>
            <p:nvPr userDrawn="1"/>
          </p:nvGrpSpPr>
          <p:grpSpPr>
            <a:xfrm>
              <a:off x="-3308869" y="1240695"/>
              <a:ext cx="338201" cy="305477"/>
              <a:chOff x="6072040" y="3376043"/>
              <a:chExt cx="1227920" cy="1109109"/>
            </a:xfrm>
          </p:grpSpPr>
          <p:sp>
            <p:nvSpPr>
              <p:cNvPr id="94" name="Rechthoek 93">
                <a:extLst>
                  <a:ext uri="{FF2B5EF4-FFF2-40B4-BE49-F238E27FC236}">
                    <a16:creationId xmlns:a16="http://schemas.microsoft.com/office/drawing/2014/main" id="{5EC60898-9839-4CA4-B574-2A5B981E88D4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5" name="Rechthoek 94">
                <a:extLst>
                  <a:ext uri="{FF2B5EF4-FFF2-40B4-BE49-F238E27FC236}">
                    <a16:creationId xmlns:a16="http://schemas.microsoft.com/office/drawing/2014/main" id="{A54A9B67-4598-4549-8506-01C7BBD76448}"/>
                  </a:ext>
                </a:extLst>
              </p:cNvPr>
              <p:cNvSpPr/>
              <p:nvPr userDrawn="1"/>
            </p:nvSpPr>
            <p:spPr>
              <a:xfrm>
                <a:off x="6090829" y="3393962"/>
                <a:ext cx="1209131" cy="218971"/>
              </a:xfrm>
              <a:prstGeom prst="rect">
                <a:avLst/>
              </a:pr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96" name="Rechte verbindingslijn 95">
                <a:extLst>
                  <a:ext uri="{FF2B5EF4-FFF2-40B4-BE49-F238E27FC236}">
                    <a16:creationId xmlns:a16="http://schemas.microsoft.com/office/drawing/2014/main" id="{8296A727-37AE-49D2-B1C6-7B867A4C260E}"/>
                  </a:ext>
                </a:extLst>
              </p:cNvPr>
              <p:cNvCxnSpPr/>
              <p:nvPr userDrawn="1"/>
            </p:nvCxnSpPr>
            <p:spPr>
              <a:xfrm>
                <a:off x="6493304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Rechte verbindingslijn 96">
                <a:extLst>
                  <a:ext uri="{FF2B5EF4-FFF2-40B4-BE49-F238E27FC236}">
                    <a16:creationId xmlns:a16="http://schemas.microsoft.com/office/drawing/2014/main" id="{32550763-C718-41AE-A57F-670C763D557D}"/>
                  </a:ext>
                </a:extLst>
              </p:cNvPr>
              <p:cNvCxnSpPr/>
              <p:nvPr userDrawn="1"/>
            </p:nvCxnSpPr>
            <p:spPr>
              <a:xfrm>
                <a:off x="6883025" y="3605313"/>
                <a:ext cx="0" cy="872219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echte verbindingslijn 97">
                <a:extLst>
                  <a:ext uri="{FF2B5EF4-FFF2-40B4-BE49-F238E27FC236}">
                    <a16:creationId xmlns:a16="http://schemas.microsoft.com/office/drawing/2014/main" id="{85F8EF1F-262F-43C4-A049-321ADFF4CDF8}"/>
                  </a:ext>
                </a:extLst>
              </p:cNvPr>
              <p:cNvCxnSpPr/>
              <p:nvPr userDrawn="1"/>
            </p:nvCxnSpPr>
            <p:spPr>
              <a:xfrm flipH="1">
                <a:off x="6090561" y="38271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Rechte verbindingslijn 98">
                <a:extLst>
                  <a:ext uri="{FF2B5EF4-FFF2-40B4-BE49-F238E27FC236}">
                    <a16:creationId xmlns:a16="http://schemas.microsoft.com/office/drawing/2014/main" id="{3FBC471A-38F0-4F17-9CFF-5A39BCCB8748}"/>
                  </a:ext>
                </a:extLst>
              </p:cNvPr>
              <p:cNvCxnSpPr/>
              <p:nvPr userDrawn="1"/>
            </p:nvCxnSpPr>
            <p:spPr>
              <a:xfrm flipH="1">
                <a:off x="6090561" y="405570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echte verbindingslijn 99">
                <a:extLst>
                  <a:ext uri="{FF2B5EF4-FFF2-40B4-BE49-F238E27FC236}">
                    <a16:creationId xmlns:a16="http://schemas.microsoft.com/office/drawing/2014/main" id="{11461A41-8AC5-4230-AFC6-7051B1BB968D}"/>
                  </a:ext>
                </a:extLst>
              </p:cNvPr>
              <p:cNvCxnSpPr/>
              <p:nvPr userDrawn="1"/>
            </p:nvCxnSpPr>
            <p:spPr>
              <a:xfrm flipH="1">
                <a:off x="6090561" y="4276688"/>
                <a:ext cx="1209399" cy="0"/>
              </a:xfrm>
              <a:prstGeom prst="line">
                <a:avLst/>
              </a:prstGeom>
              <a:ln w="12700">
                <a:solidFill>
                  <a:srgbClr val="B5B5B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776A5808-94A8-4B6B-BD3A-E6C6FDF891EA}"/>
                  </a:ext>
                </a:extLst>
              </p:cNvPr>
              <p:cNvSpPr/>
              <p:nvPr userDrawn="1"/>
            </p:nvSpPr>
            <p:spPr>
              <a:xfrm>
                <a:off x="6072040" y="3376043"/>
                <a:ext cx="1227920" cy="1109109"/>
              </a:xfrm>
              <a:prstGeom prst="rect">
                <a:avLst/>
              </a:prstGeom>
              <a:noFill/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4" name="Rechthoek 83">
              <a:extLst>
                <a:ext uri="{FF2B5EF4-FFF2-40B4-BE49-F238E27FC236}">
                  <a16:creationId xmlns:a16="http://schemas.microsoft.com/office/drawing/2014/main" id="{BA8F637C-8FF7-4DD4-BAE5-301325EAA179}"/>
                </a:ext>
              </a:extLst>
            </p:cNvPr>
            <p:cNvSpPr/>
            <p:nvPr userDrawn="1"/>
          </p:nvSpPr>
          <p:spPr>
            <a:xfrm>
              <a:off x="-3786164" y="3210851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85" name="ICOON_info">
              <a:extLst>
                <a:ext uri="{FF2B5EF4-FFF2-40B4-BE49-F238E27FC236}">
                  <a16:creationId xmlns:a16="http://schemas.microsoft.com/office/drawing/2014/main" id="{F0F6D0D0-17F8-4F9D-A340-7AB23E33B9E6}"/>
                </a:ext>
              </a:extLst>
            </p:cNvPr>
            <p:cNvGrpSpPr/>
            <p:nvPr userDrawn="1"/>
          </p:nvGrpSpPr>
          <p:grpSpPr>
            <a:xfrm>
              <a:off x="-376736" y="3039802"/>
              <a:ext cx="283685" cy="283685"/>
              <a:chOff x="-510741" y="5913713"/>
              <a:chExt cx="267555" cy="267555"/>
            </a:xfrm>
          </p:grpSpPr>
          <p:sp>
            <p:nvSpPr>
              <p:cNvPr id="92" name="Ovaal 91">
                <a:extLst>
                  <a:ext uri="{FF2B5EF4-FFF2-40B4-BE49-F238E27FC236}">
                    <a16:creationId xmlns:a16="http://schemas.microsoft.com/office/drawing/2014/main" id="{0538F204-397E-446A-9906-E9DB8F4E160C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Graphic 163" descr="Informatie">
                <a:extLst>
                  <a:ext uri="{FF2B5EF4-FFF2-40B4-BE49-F238E27FC236}">
                    <a16:creationId xmlns:a16="http://schemas.microsoft.com/office/drawing/2014/main" id="{A9218033-422B-4E6D-AD78-16D36E6AE92F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6" name="Groep 85">
              <a:extLst>
                <a:ext uri="{FF2B5EF4-FFF2-40B4-BE49-F238E27FC236}">
                  <a16:creationId xmlns:a16="http://schemas.microsoft.com/office/drawing/2014/main" id="{C7E03C4A-357B-4EAF-8B33-391171300F66}"/>
                </a:ext>
              </a:extLst>
            </p:cNvPr>
            <p:cNvGrpSpPr/>
            <p:nvPr userDrawn="1"/>
          </p:nvGrpSpPr>
          <p:grpSpPr>
            <a:xfrm>
              <a:off x="-938434" y="3348228"/>
              <a:ext cx="627798" cy="576693"/>
              <a:chOff x="-938434" y="4570310"/>
              <a:chExt cx="627798" cy="576693"/>
            </a:xfrm>
          </p:grpSpPr>
          <p:grpSp>
            <p:nvGrpSpPr>
              <p:cNvPr id="87" name="Inspireren">
                <a:extLst>
                  <a:ext uri="{FF2B5EF4-FFF2-40B4-BE49-F238E27FC236}">
                    <a16:creationId xmlns:a16="http://schemas.microsoft.com/office/drawing/2014/main" id="{632AB8A7-32BF-407A-B76F-B850A49216E4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716116" y="4570310"/>
                <a:ext cx="169778" cy="242385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89" name="Freeform 12">
                  <a:extLst>
                    <a:ext uri="{FF2B5EF4-FFF2-40B4-BE49-F238E27FC236}">
                      <a16:creationId xmlns:a16="http://schemas.microsoft.com/office/drawing/2014/main" id="{BC375941-B8A6-4892-BB4E-D50D5A8F3D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0" name="Freeform 13">
                  <a:extLst>
                    <a:ext uri="{FF2B5EF4-FFF2-40B4-BE49-F238E27FC236}">
                      <a16:creationId xmlns:a16="http://schemas.microsoft.com/office/drawing/2014/main" id="{99C45B5B-55A7-4F32-B0E3-4B486C8EFF3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91" name="Freeform 14">
                  <a:extLst>
                    <a:ext uri="{FF2B5EF4-FFF2-40B4-BE49-F238E27FC236}">
                      <a16:creationId xmlns:a16="http://schemas.microsoft.com/office/drawing/2014/main" id="{1FCABDBD-A947-45C4-8B0B-59647919A50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C75936F5-2453-4821-A6DF-BAEF8BC3AF02}"/>
                  </a:ext>
                </a:extLst>
              </p:cNvPr>
              <p:cNvSpPr txBox="1"/>
              <p:nvPr userDrawn="1"/>
            </p:nvSpPr>
            <p:spPr>
              <a:xfrm>
                <a:off x="-938434" y="4824764"/>
                <a:ext cx="627798" cy="32223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65614447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/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jdelijke aanduiding voor afbeelding 29">
            <a:extLst>
              <a:ext uri="{FF2B5EF4-FFF2-40B4-BE49-F238E27FC236}">
                <a16:creationId xmlns:a16="http://schemas.microsoft.com/office/drawing/2014/main" id="{743FFC0A-B630-43CC-90D4-AAC536AC72C7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29" name="Tijdelijke aanduiding voor tekst 42">
            <a:extLst>
              <a:ext uri="{FF2B5EF4-FFF2-40B4-BE49-F238E27FC236}">
                <a16:creationId xmlns:a16="http://schemas.microsoft.com/office/drawing/2014/main" id="{121DE908-6E6F-470D-8371-0613508ABBBB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-1588" y="-6350"/>
            <a:ext cx="12193588" cy="6864350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43" name="Tijdelijke aanduiding voor tekst 42">
            <a:extLst>
              <a:ext uri="{FF2B5EF4-FFF2-40B4-BE49-F238E27FC236}">
                <a16:creationId xmlns:a16="http://schemas.microsoft.com/office/drawing/2014/main" id="{0045E806-2F22-4447-A80B-F0490D44145E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-1588" y="-6350"/>
            <a:ext cx="6075968" cy="6864350"/>
          </a:xfrm>
          <a:custGeom>
            <a:avLst/>
            <a:gdLst>
              <a:gd name="connsiteX0" fmla="*/ 0 w 6075968"/>
              <a:gd name="connsiteY0" fmla="*/ 0 h 6864350"/>
              <a:gd name="connsiteX1" fmla="*/ 6075968 w 6075968"/>
              <a:gd name="connsiteY1" fmla="*/ 0 h 6864350"/>
              <a:gd name="connsiteX2" fmla="*/ 2954810 w 6075968"/>
              <a:gd name="connsiteY2" fmla="*/ 6864350 h 6864350"/>
              <a:gd name="connsiteX3" fmla="*/ 0 w 6075968"/>
              <a:gd name="connsiteY3" fmla="*/ 6864350 h 6864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75968" h="6864350">
                <a:moveTo>
                  <a:pt x="0" y="0"/>
                </a:moveTo>
                <a:lnTo>
                  <a:pt x="6075968" y="0"/>
                </a:lnTo>
                <a:lnTo>
                  <a:pt x="2954810" y="6864350"/>
                </a:lnTo>
                <a:lnTo>
                  <a:pt x="0" y="6864350"/>
                </a:lnTo>
                <a:close/>
              </a:path>
            </a:pathLst>
          </a:custGeom>
          <a:solidFill>
            <a:schemeClr val="bg1">
              <a:alpha val="6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5736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5083040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96764-1BDE-4BE5-823C-DDA1C12E5348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 / Background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47" name="GRID" hidden="1">
            <a:extLst>
              <a:ext uri="{FF2B5EF4-FFF2-40B4-BE49-F238E27FC236}">
                <a16:creationId xmlns:a16="http://schemas.microsoft.com/office/drawing/2014/main" id="{E33E9DD8-1F1A-410E-9146-DF1BE198B5C4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48" name="Rechthoek 47">
              <a:extLst>
                <a:ext uri="{FF2B5EF4-FFF2-40B4-BE49-F238E27FC236}">
                  <a16:creationId xmlns:a16="http://schemas.microsoft.com/office/drawing/2014/main" id="{96214A99-DDBB-4E42-B99A-4A2529FDEF2B}"/>
                </a:ext>
              </a:extLst>
            </p:cNvPr>
            <p:cNvSpPr/>
            <p:nvPr userDrawn="1"/>
          </p:nvSpPr>
          <p:spPr>
            <a:xfrm>
              <a:off x="0" y="579175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CB0C456F-DFE1-4F07-8821-A64AB03DB622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EBECC893-4F58-4250-B715-AA58AC5C1AB9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CC94CB89-94EF-42A1-B710-B37DFDEC8080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2" name="Rechthoek 51">
              <a:extLst>
                <a:ext uri="{FF2B5EF4-FFF2-40B4-BE49-F238E27FC236}">
                  <a16:creationId xmlns:a16="http://schemas.microsoft.com/office/drawing/2014/main" id="{7B635464-087E-4D73-9E70-54C3020EDD6F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3" name="Rechthoek 52">
              <a:extLst>
                <a:ext uri="{FF2B5EF4-FFF2-40B4-BE49-F238E27FC236}">
                  <a16:creationId xmlns:a16="http://schemas.microsoft.com/office/drawing/2014/main" id="{A9B61713-CC15-48C5-9343-82789D47C698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289E7309-8588-4393-A8EC-D5FE84869C60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1910F45D-BDA4-4342-ADCC-671143315B4A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6" name="Rechthoek 55">
              <a:extLst>
                <a:ext uri="{FF2B5EF4-FFF2-40B4-BE49-F238E27FC236}">
                  <a16:creationId xmlns:a16="http://schemas.microsoft.com/office/drawing/2014/main" id="{2D232ACE-7B6A-4C55-BD86-FF85D792AA5D}"/>
                </a:ext>
              </a:extLst>
            </p:cNvPr>
            <p:cNvSpPr/>
            <p:nvPr userDrawn="1"/>
          </p:nvSpPr>
          <p:spPr>
            <a:xfrm>
              <a:off x="577440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8E72B55D-4863-4D60-BB7F-64BBFCC9EC6C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8" name="INSTRUCTION">
            <a:extLst>
              <a:ext uri="{FF2B5EF4-FFF2-40B4-BE49-F238E27FC236}">
                <a16:creationId xmlns:a16="http://schemas.microsoft.com/office/drawing/2014/main" id="{F1076A0D-5B97-402F-AFC0-41BAEE66D442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19" name="Rechthoek 118">
              <a:extLst>
                <a:ext uri="{FF2B5EF4-FFF2-40B4-BE49-F238E27FC236}">
                  <a16:creationId xmlns:a16="http://schemas.microsoft.com/office/drawing/2014/main" id="{8134D6E9-F4C2-4E84-99F4-7C1BBB0ADD5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81991997-D777-4F30-899B-9CB44098EC7C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Gelijkbenige driehoek 120">
              <a:extLst>
                <a:ext uri="{FF2B5EF4-FFF2-40B4-BE49-F238E27FC236}">
                  <a16:creationId xmlns:a16="http://schemas.microsoft.com/office/drawing/2014/main" id="{BAE846DF-0819-44F8-9BB2-71460834363D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2" name="INSTRUCTION">
            <a:extLst>
              <a:ext uri="{FF2B5EF4-FFF2-40B4-BE49-F238E27FC236}">
                <a16:creationId xmlns:a16="http://schemas.microsoft.com/office/drawing/2014/main" id="{7ADCBF20-225F-4789-A2A8-A2BCD8268E0E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944EF89C-DDE5-4E2C-B0F0-921CAD24A0E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24" name="Ovaal 123">
              <a:extLst>
                <a:ext uri="{FF2B5EF4-FFF2-40B4-BE49-F238E27FC236}">
                  <a16:creationId xmlns:a16="http://schemas.microsoft.com/office/drawing/2014/main" id="{2E0DD4DC-A2AE-4C98-85A4-28E6AFD06138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5" name="Rechthoek 124">
              <a:extLst>
                <a:ext uri="{FF2B5EF4-FFF2-40B4-BE49-F238E27FC236}">
                  <a16:creationId xmlns:a16="http://schemas.microsoft.com/office/drawing/2014/main" id="{EB1E4C7C-28C8-4591-8EF2-13B15A2E5D52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6" name="Ovaal 125">
              <a:extLst>
                <a:ext uri="{FF2B5EF4-FFF2-40B4-BE49-F238E27FC236}">
                  <a16:creationId xmlns:a16="http://schemas.microsoft.com/office/drawing/2014/main" id="{89A2A0AC-C3EF-4B08-9B98-65592DF83B8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27" name="Rechthoek 126">
              <a:extLst>
                <a:ext uri="{FF2B5EF4-FFF2-40B4-BE49-F238E27FC236}">
                  <a16:creationId xmlns:a16="http://schemas.microsoft.com/office/drawing/2014/main" id="{EE0E7D7A-DCF4-4381-A9DB-649BD6BF726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8" name="Ovaal 127">
              <a:extLst>
                <a:ext uri="{FF2B5EF4-FFF2-40B4-BE49-F238E27FC236}">
                  <a16:creationId xmlns:a16="http://schemas.microsoft.com/office/drawing/2014/main" id="{A05201A0-3EFE-483A-965A-344CC4FD4BD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29" name="Rechthoek 128">
              <a:extLst>
                <a:ext uri="{FF2B5EF4-FFF2-40B4-BE49-F238E27FC236}">
                  <a16:creationId xmlns:a16="http://schemas.microsoft.com/office/drawing/2014/main" id="{463A10D6-5157-4599-96A8-46E82A4DDEA2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30" name="Rechthoek 129">
              <a:extLst>
                <a:ext uri="{FF2B5EF4-FFF2-40B4-BE49-F238E27FC236}">
                  <a16:creationId xmlns:a16="http://schemas.microsoft.com/office/drawing/2014/main" id="{FA49CD7A-46F5-494A-A4A3-33EF93E47B8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1" name="Groep 130">
              <a:extLst>
                <a:ext uri="{FF2B5EF4-FFF2-40B4-BE49-F238E27FC236}">
                  <a16:creationId xmlns:a16="http://schemas.microsoft.com/office/drawing/2014/main" id="{BD02FED2-BBC4-4801-98F6-287AD24A3105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70" name="Rechthoek 169">
                <a:extLst>
                  <a:ext uri="{FF2B5EF4-FFF2-40B4-BE49-F238E27FC236}">
                    <a16:creationId xmlns:a16="http://schemas.microsoft.com/office/drawing/2014/main" id="{85701FFA-411A-45F1-B0ED-677E9EFEED41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1" name="Rechthoek 170">
                <a:extLst>
                  <a:ext uri="{FF2B5EF4-FFF2-40B4-BE49-F238E27FC236}">
                    <a16:creationId xmlns:a16="http://schemas.microsoft.com/office/drawing/2014/main" id="{0431918C-A041-4C16-B964-2D259ECA9520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72" name="Groep 171">
                <a:extLst>
                  <a:ext uri="{FF2B5EF4-FFF2-40B4-BE49-F238E27FC236}">
                    <a16:creationId xmlns:a16="http://schemas.microsoft.com/office/drawing/2014/main" id="{AB8C8FDD-D1C8-486F-9173-0ACB8478F5C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85" name="Rechthoek: afgeronde hoeken 184">
                  <a:extLst>
                    <a:ext uri="{FF2B5EF4-FFF2-40B4-BE49-F238E27FC236}">
                      <a16:creationId xmlns:a16="http://schemas.microsoft.com/office/drawing/2014/main" id="{74FAA0FF-1C66-45EB-B263-D3616F209EE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6" name="Rechthoek 185">
                  <a:extLst>
                    <a:ext uri="{FF2B5EF4-FFF2-40B4-BE49-F238E27FC236}">
                      <a16:creationId xmlns:a16="http://schemas.microsoft.com/office/drawing/2014/main" id="{91E0A66E-CF3A-4FE9-855B-63D1A714A99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7" name="Rechthoek 186">
                  <a:extLst>
                    <a:ext uri="{FF2B5EF4-FFF2-40B4-BE49-F238E27FC236}">
                      <a16:creationId xmlns:a16="http://schemas.microsoft.com/office/drawing/2014/main" id="{1F3EC4CD-AC04-476F-A496-78A0FD43AA69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8" name="Rechthoek 187">
                  <a:extLst>
                    <a:ext uri="{FF2B5EF4-FFF2-40B4-BE49-F238E27FC236}">
                      <a16:creationId xmlns:a16="http://schemas.microsoft.com/office/drawing/2014/main" id="{C733D853-8493-40CF-AE11-62A761BEA617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89" name="Rechthoek 188">
                  <a:extLst>
                    <a:ext uri="{FF2B5EF4-FFF2-40B4-BE49-F238E27FC236}">
                      <a16:creationId xmlns:a16="http://schemas.microsoft.com/office/drawing/2014/main" id="{E5219B02-D5AA-4F6E-9E34-40EB16263D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0" name="Rechthoek 189">
                  <a:extLst>
                    <a:ext uri="{FF2B5EF4-FFF2-40B4-BE49-F238E27FC236}">
                      <a16:creationId xmlns:a16="http://schemas.microsoft.com/office/drawing/2014/main" id="{DEEAC7B8-EDDE-4BAA-B464-3317B8709E8F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73" name="Groep 172">
                <a:extLst>
                  <a:ext uri="{FF2B5EF4-FFF2-40B4-BE49-F238E27FC236}">
                    <a16:creationId xmlns:a16="http://schemas.microsoft.com/office/drawing/2014/main" id="{BDE7AD0E-BCCE-4DCF-80C3-FDB42FC413EA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77" name="Groep 176">
                  <a:extLst>
                    <a:ext uri="{FF2B5EF4-FFF2-40B4-BE49-F238E27FC236}">
                      <a16:creationId xmlns:a16="http://schemas.microsoft.com/office/drawing/2014/main" id="{510D6646-3DF9-4B22-91CA-30E04D506E30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79" name="Rechthoek: afgeronde hoeken 178">
                    <a:extLst>
                      <a:ext uri="{FF2B5EF4-FFF2-40B4-BE49-F238E27FC236}">
                        <a16:creationId xmlns:a16="http://schemas.microsoft.com/office/drawing/2014/main" id="{C8BB8812-10C4-4D0D-8BF2-CD50CC962BD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0" name="Rechthoek 179">
                    <a:extLst>
                      <a:ext uri="{FF2B5EF4-FFF2-40B4-BE49-F238E27FC236}">
                        <a16:creationId xmlns:a16="http://schemas.microsoft.com/office/drawing/2014/main" id="{57CF3608-8F5F-4E38-9326-1B90418D40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1" name="Rechthoek 180">
                    <a:extLst>
                      <a:ext uri="{FF2B5EF4-FFF2-40B4-BE49-F238E27FC236}">
                        <a16:creationId xmlns:a16="http://schemas.microsoft.com/office/drawing/2014/main" id="{0EDF7E6C-6149-4952-B9D4-412F7EA922E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2" name="Rechthoek 181">
                    <a:extLst>
                      <a:ext uri="{FF2B5EF4-FFF2-40B4-BE49-F238E27FC236}">
                        <a16:creationId xmlns:a16="http://schemas.microsoft.com/office/drawing/2014/main" id="{BB2C679E-1CEB-4C19-9210-4EB3AE9FA93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3" name="Rechthoek 182">
                    <a:extLst>
                      <a:ext uri="{FF2B5EF4-FFF2-40B4-BE49-F238E27FC236}">
                        <a16:creationId xmlns:a16="http://schemas.microsoft.com/office/drawing/2014/main" id="{C86D0FE2-DD99-4091-BD9D-D3993591AD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84" name="Rechthoek 183">
                    <a:extLst>
                      <a:ext uri="{FF2B5EF4-FFF2-40B4-BE49-F238E27FC236}">
                        <a16:creationId xmlns:a16="http://schemas.microsoft.com/office/drawing/2014/main" id="{C9BBA6B8-E31C-4922-B78E-08FB6E6C19D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78" name="Boog 177">
                  <a:extLst>
                    <a:ext uri="{FF2B5EF4-FFF2-40B4-BE49-F238E27FC236}">
                      <a16:creationId xmlns:a16="http://schemas.microsoft.com/office/drawing/2014/main" id="{D1780D31-14B0-4435-9E21-B4F107CC9E84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74" name="Tekstvak 173">
                <a:extLst>
                  <a:ext uri="{FF2B5EF4-FFF2-40B4-BE49-F238E27FC236}">
                    <a16:creationId xmlns:a16="http://schemas.microsoft.com/office/drawing/2014/main" id="{16546F0F-B17B-4ECD-9EFA-9524C3ACA9F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75" name="Tekstvak 174">
                <a:extLst>
                  <a:ext uri="{FF2B5EF4-FFF2-40B4-BE49-F238E27FC236}">
                    <a16:creationId xmlns:a16="http://schemas.microsoft.com/office/drawing/2014/main" id="{95E7EC40-DF8A-4877-9CA2-4A3E429F510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76" name="Vrije vorm: vorm 175">
                <a:extLst>
                  <a:ext uri="{FF2B5EF4-FFF2-40B4-BE49-F238E27FC236}">
                    <a16:creationId xmlns:a16="http://schemas.microsoft.com/office/drawing/2014/main" id="{0FAB2CEF-4ED0-482F-B160-351252F3FDB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32" name="Groep 131">
              <a:extLst>
                <a:ext uri="{FF2B5EF4-FFF2-40B4-BE49-F238E27FC236}">
                  <a16:creationId xmlns:a16="http://schemas.microsoft.com/office/drawing/2014/main" id="{FFBB8DF7-E554-4E16-AC67-39D395F1F5AE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60" name="Rechthoek 159">
                <a:extLst>
                  <a:ext uri="{FF2B5EF4-FFF2-40B4-BE49-F238E27FC236}">
                    <a16:creationId xmlns:a16="http://schemas.microsoft.com/office/drawing/2014/main" id="{80C695A7-1288-4BEE-8A6F-B314D73F43C9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61" name="ICOON_info">
                <a:extLst>
                  <a:ext uri="{FF2B5EF4-FFF2-40B4-BE49-F238E27FC236}">
                    <a16:creationId xmlns:a16="http://schemas.microsoft.com/office/drawing/2014/main" id="{2B9C20DE-D753-4ECD-BDCF-16BAC4DF22CF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68" name="Ovaal 167">
                  <a:extLst>
                    <a:ext uri="{FF2B5EF4-FFF2-40B4-BE49-F238E27FC236}">
                      <a16:creationId xmlns:a16="http://schemas.microsoft.com/office/drawing/2014/main" id="{AA3CF52C-6013-459E-B930-89326A20922B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69" name="Graphic 163" descr="Informatie">
                  <a:extLst>
                    <a:ext uri="{FF2B5EF4-FFF2-40B4-BE49-F238E27FC236}">
                      <a16:creationId xmlns:a16="http://schemas.microsoft.com/office/drawing/2014/main" id="{438B3618-D7DF-4299-8EE7-EACD2FD08755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2" name="Groep 161">
                <a:extLst>
                  <a:ext uri="{FF2B5EF4-FFF2-40B4-BE49-F238E27FC236}">
                    <a16:creationId xmlns:a16="http://schemas.microsoft.com/office/drawing/2014/main" id="{F70F49E4-7172-4C4F-911F-38BBBE84A3CC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63" name="Inspireren">
                  <a:extLst>
                    <a:ext uri="{FF2B5EF4-FFF2-40B4-BE49-F238E27FC236}">
                      <a16:creationId xmlns:a16="http://schemas.microsoft.com/office/drawing/2014/main" id="{DA430AC8-8F65-40F6-A54B-4C4E0560368D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65" name="Freeform 12">
                    <a:extLst>
                      <a:ext uri="{FF2B5EF4-FFF2-40B4-BE49-F238E27FC236}">
                        <a16:creationId xmlns:a16="http://schemas.microsoft.com/office/drawing/2014/main" id="{56B902FE-73B7-4011-9D8A-ECE1C984D5B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6" name="Freeform 13">
                    <a:extLst>
                      <a:ext uri="{FF2B5EF4-FFF2-40B4-BE49-F238E27FC236}">
                        <a16:creationId xmlns:a16="http://schemas.microsoft.com/office/drawing/2014/main" id="{5E59EE9E-366F-4EA6-9F37-E3ADD21BD2F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67" name="Freeform 14">
                    <a:extLst>
                      <a:ext uri="{FF2B5EF4-FFF2-40B4-BE49-F238E27FC236}">
                        <a16:creationId xmlns:a16="http://schemas.microsoft.com/office/drawing/2014/main" id="{E0EE3AAE-A90F-449D-9BE3-B62A2A90FEF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64" name="Tekstvak 163">
                  <a:extLst>
                    <a:ext uri="{FF2B5EF4-FFF2-40B4-BE49-F238E27FC236}">
                      <a16:creationId xmlns:a16="http://schemas.microsoft.com/office/drawing/2014/main" id="{B42BDFBF-BF1C-4587-BB39-2951788A32BD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33" name="Groep 132">
              <a:extLst>
                <a:ext uri="{FF2B5EF4-FFF2-40B4-BE49-F238E27FC236}">
                  <a16:creationId xmlns:a16="http://schemas.microsoft.com/office/drawing/2014/main" id="{D9F9CABE-05E1-410F-AEF1-2CFE1CDCD2D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44" name="Groep 143">
                <a:extLst>
                  <a:ext uri="{FF2B5EF4-FFF2-40B4-BE49-F238E27FC236}">
                    <a16:creationId xmlns:a16="http://schemas.microsoft.com/office/drawing/2014/main" id="{88AA96B9-D5EA-4F3B-9DCE-749CBA9E2D0B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47" name="Groep 146">
                  <a:extLst>
                    <a:ext uri="{FF2B5EF4-FFF2-40B4-BE49-F238E27FC236}">
                      <a16:creationId xmlns:a16="http://schemas.microsoft.com/office/drawing/2014/main" id="{E4F49D5C-E682-4C78-9B92-08F5BFE00E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54" name="Groep 153">
                    <a:extLst>
                      <a:ext uri="{FF2B5EF4-FFF2-40B4-BE49-F238E27FC236}">
                        <a16:creationId xmlns:a16="http://schemas.microsoft.com/office/drawing/2014/main" id="{6684BA0F-9CEC-4BC8-9820-C36264657815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57" name="Rechthoek 156">
                      <a:extLst>
                        <a:ext uri="{FF2B5EF4-FFF2-40B4-BE49-F238E27FC236}">
                          <a16:creationId xmlns:a16="http://schemas.microsoft.com/office/drawing/2014/main" id="{A0320258-2D3F-43CC-9310-2994B1D9AAE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8" name="Rechthoek 157">
                      <a:extLst>
                        <a:ext uri="{FF2B5EF4-FFF2-40B4-BE49-F238E27FC236}">
                          <a16:creationId xmlns:a16="http://schemas.microsoft.com/office/drawing/2014/main" id="{EDCF9487-2A30-4878-9534-0B11FF94EF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59" name="Ovaal 158">
                      <a:extLst>
                        <a:ext uri="{FF2B5EF4-FFF2-40B4-BE49-F238E27FC236}">
                          <a16:creationId xmlns:a16="http://schemas.microsoft.com/office/drawing/2014/main" id="{47E30A65-5B16-41BB-AEAA-82156049DC0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55" name="Afbeelding 154">
                    <a:extLst>
                      <a:ext uri="{FF2B5EF4-FFF2-40B4-BE49-F238E27FC236}">
                        <a16:creationId xmlns:a16="http://schemas.microsoft.com/office/drawing/2014/main" id="{33010333-ED85-4ED5-940F-20EAC2E10A4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56" name="Afbeelding 155">
                    <a:extLst>
                      <a:ext uri="{FF2B5EF4-FFF2-40B4-BE49-F238E27FC236}">
                        <a16:creationId xmlns:a16="http://schemas.microsoft.com/office/drawing/2014/main" id="{AEF8D1DB-8793-48CB-A85B-CD58087DB0C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48" name="Groep 147">
                  <a:extLst>
                    <a:ext uri="{FF2B5EF4-FFF2-40B4-BE49-F238E27FC236}">
                      <a16:creationId xmlns:a16="http://schemas.microsoft.com/office/drawing/2014/main" id="{BF52780A-BA44-4A4A-B550-91C199B1DD73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2" name="Rechthoek 151">
                    <a:extLst>
                      <a:ext uri="{FF2B5EF4-FFF2-40B4-BE49-F238E27FC236}">
                        <a16:creationId xmlns:a16="http://schemas.microsoft.com/office/drawing/2014/main" id="{EBBEE7EE-A74C-4621-9EE9-C4CE23830D1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3" name="Rechthoek 152">
                    <a:extLst>
                      <a:ext uri="{FF2B5EF4-FFF2-40B4-BE49-F238E27FC236}">
                        <a16:creationId xmlns:a16="http://schemas.microsoft.com/office/drawing/2014/main" id="{435B8D10-1C73-4B80-A514-A0CF6588FA9C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49" name="Groep 148">
                  <a:extLst>
                    <a:ext uri="{FF2B5EF4-FFF2-40B4-BE49-F238E27FC236}">
                      <a16:creationId xmlns:a16="http://schemas.microsoft.com/office/drawing/2014/main" id="{4343FE6D-F5BF-4119-B117-878900F7719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50" name="Rechthoek 149">
                    <a:extLst>
                      <a:ext uri="{FF2B5EF4-FFF2-40B4-BE49-F238E27FC236}">
                        <a16:creationId xmlns:a16="http://schemas.microsoft.com/office/drawing/2014/main" id="{03527F1E-AD82-4C0B-815B-2724B01F839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51" name="Rechthoek 150">
                    <a:extLst>
                      <a:ext uri="{FF2B5EF4-FFF2-40B4-BE49-F238E27FC236}">
                        <a16:creationId xmlns:a16="http://schemas.microsoft.com/office/drawing/2014/main" id="{1584192A-FAB9-4E7E-A9ED-4A3E54C0FF3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D7AE9221-D1D9-4008-8ED9-B1676DD2A0E5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46" name="Gelijkbenige driehoek 145">
                <a:extLst>
                  <a:ext uri="{FF2B5EF4-FFF2-40B4-BE49-F238E27FC236}">
                    <a16:creationId xmlns:a16="http://schemas.microsoft.com/office/drawing/2014/main" id="{50A1F0AE-0263-4201-A02C-E9D0EBA3D0DF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34" name="Ovaal 133">
              <a:extLst>
                <a:ext uri="{FF2B5EF4-FFF2-40B4-BE49-F238E27FC236}">
                  <a16:creationId xmlns:a16="http://schemas.microsoft.com/office/drawing/2014/main" id="{DB748570-5C9E-449B-BE35-9D0F0D4575FD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5" name="Rechthoek 134">
              <a:extLst>
                <a:ext uri="{FF2B5EF4-FFF2-40B4-BE49-F238E27FC236}">
                  <a16:creationId xmlns:a16="http://schemas.microsoft.com/office/drawing/2014/main" id="{D2488B74-6164-414B-BE7E-7E15EA1F5974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36" name="Rechthoek 135">
              <a:extLst>
                <a:ext uri="{FF2B5EF4-FFF2-40B4-BE49-F238E27FC236}">
                  <a16:creationId xmlns:a16="http://schemas.microsoft.com/office/drawing/2014/main" id="{E3838BAE-D712-4057-BC99-14304AF753AF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37" name="Groep 136">
              <a:extLst>
                <a:ext uri="{FF2B5EF4-FFF2-40B4-BE49-F238E27FC236}">
                  <a16:creationId xmlns:a16="http://schemas.microsoft.com/office/drawing/2014/main" id="{5316E371-2CA8-40E5-B57E-CDAE69E9822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38" name="Groep 137">
                <a:extLst>
                  <a:ext uri="{FF2B5EF4-FFF2-40B4-BE49-F238E27FC236}">
                    <a16:creationId xmlns:a16="http://schemas.microsoft.com/office/drawing/2014/main" id="{7F5399AE-50B3-4BB4-8CE7-5248C42FC0B3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40" name="Vrije vorm: vorm 139">
                  <a:extLst>
                    <a:ext uri="{FF2B5EF4-FFF2-40B4-BE49-F238E27FC236}">
                      <a16:creationId xmlns:a16="http://schemas.microsoft.com/office/drawing/2014/main" id="{5A3B0133-E541-407A-A3BE-1EE1EF3553FA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41" name="Groep 140">
                  <a:extLst>
                    <a:ext uri="{FF2B5EF4-FFF2-40B4-BE49-F238E27FC236}">
                      <a16:creationId xmlns:a16="http://schemas.microsoft.com/office/drawing/2014/main" id="{07CF90A6-8C07-454C-B97A-5811E17CDCB4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42" name="Vrije vorm: vorm 141">
                    <a:extLst>
                      <a:ext uri="{FF2B5EF4-FFF2-40B4-BE49-F238E27FC236}">
                        <a16:creationId xmlns:a16="http://schemas.microsoft.com/office/drawing/2014/main" id="{64097A93-1250-419B-A734-83EE40269F8D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43" name="Vrije vorm: vorm 142">
                    <a:extLst>
                      <a:ext uri="{FF2B5EF4-FFF2-40B4-BE49-F238E27FC236}">
                        <a16:creationId xmlns:a16="http://schemas.microsoft.com/office/drawing/2014/main" id="{D7AAD0AF-8806-4853-83C7-BAA3103E63C5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39" name="Tekstvak 138">
                <a:extLst>
                  <a:ext uri="{FF2B5EF4-FFF2-40B4-BE49-F238E27FC236}">
                    <a16:creationId xmlns:a16="http://schemas.microsoft.com/office/drawing/2014/main" id="{5E260C97-6C9A-48C6-939F-DBAAC6F5920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pic>
        <p:nvPicPr>
          <p:cNvPr id="102" name="Picture 10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962B648-A685-4148-BD05-B0CC6456D91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4" y="5938069"/>
            <a:ext cx="1780124" cy="6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64334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0" y="-434108"/>
            <a:ext cx="12192000" cy="7296828"/>
          </a:xfrm>
          <a:custGeom>
            <a:avLst/>
            <a:gdLst>
              <a:gd name="connsiteX0" fmla="*/ 11586405 w 12192000"/>
              <a:gd name="connsiteY0" fmla="*/ 0 h 7296828"/>
              <a:gd name="connsiteX1" fmla="*/ 11684823 w 12192000"/>
              <a:gd name="connsiteY1" fmla="*/ 0 h 7296828"/>
              <a:gd name="connsiteX2" fmla="*/ 12011826 w 12192000"/>
              <a:gd name="connsiteY2" fmla="*/ 327003 h 7296828"/>
              <a:gd name="connsiteX3" fmla="*/ 12011826 w 12192000"/>
              <a:gd name="connsiteY3" fmla="*/ 436466 h 7296828"/>
              <a:gd name="connsiteX4" fmla="*/ 12192000 w 12192000"/>
              <a:gd name="connsiteY4" fmla="*/ 436466 h 7296828"/>
              <a:gd name="connsiteX5" fmla="*/ 12192000 w 12192000"/>
              <a:gd name="connsiteY5" fmla="*/ 7296828 h 7296828"/>
              <a:gd name="connsiteX6" fmla="*/ 0 w 12192000"/>
              <a:gd name="connsiteY6" fmla="*/ 7296828 h 7296828"/>
              <a:gd name="connsiteX7" fmla="*/ 0 w 12192000"/>
              <a:gd name="connsiteY7" fmla="*/ 436466 h 7296828"/>
              <a:gd name="connsiteX8" fmla="*/ 11259402 w 12192000"/>
              <a:gd name="connsiteY8" fmla="*/ 436466 h 7296828"/>
              <a:gd name="connsiteX9" fmla="*/ 11259402 w 12192000"/>
              <a:gd name="connsiteY9" fmla="*/ 327003 h 7296828"/>
              <a:gd name="connsiteX10" fmla="*/ 11586405 w 12192000"/>
              <a:gd name="connsiteY10" fmla="*/ 0 h 72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7296828">
                <a:moveTo>
                  <a:pt x="11586405" y="0"/>
                </a:moveTo>
                <a:lnTo>
                  <a:pt x="11684823" y="0"/>
                </a:lnTo>
                <a:cubicBezTo>
                  <a:pt x="11865422" y="0"/>
                  <a:pt x="12011826" y="146404"/>
                  <a:pt x="12011826" y="327003"/>
                </a:cubicBezTo>
                <a:lnTo>
                  <a:pt x="12011826" y="436466"/>
                </a:lnTo>
                <a:lnTo>
                  <a:pt x="12192000" y="436466"/>
                </a:lnTo>
                <a:lnTo>
                  <a:pt x="12192000" y="7296828"/>
                </a:lnTo>
                <a:lnTo>
                  <a:pt x="0" y="7296828"/>
                </a:lnTo>
                <a:lnTo>
                  <a:pt x="0" y="436466"/>
                </a:lnTo>
                <a:lnTo>
                  <a:pt x="11259402" y="436466"/>
                </a:lnTo>
                <a:lnTo>
                  <a:pt x="11259402" y="327003"/>
                </a:lnTo>
                <a:cubicBezTo>
                  <a:pt x="11259402" y="146404"/>
                  <a:pt x="11405806" y="0"/>
                  <a:pt x="11586405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 lIns="0" tIns="144000" rIns="1080000">
            <a:noAutofit/>
          </a:bodyPr>
          <a:lstStyle>
            <a:lvl1pPr marL="0" indent="0" algn="r">
              <a:buNone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-1"/>
            <a:ext cx="7260609" cy="6858001"/>
          </a:xfrm>
          <a:prstGeom prst="rect">
            <a:avLst/>
          </a:prstGeom>
          <a:gradFill>
            <a:gsLst>
              <a:gs pos="50000">
                <a:schemeClr val="bg1">
                  <a:alpha val="85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000" y="8185154"/>
            <a:ext cx="4114800" cy="151790"/>
          </a:xfrm>
          <a:prstGeom prst="rect">
            <a:avLst/>
          </a:prstGeom>
        </p:spPr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grpSp>
        <p:nvGrpSpPr>
          <p:cNvPr id="8" name="GRID" hidden="1">
            <a:extLst>
              <a:ext uri="{FF2B5EF4-FFF2-40B4-BE49-F238E27FC236}">
                <a16:creationId xmlns:a16="http://schemas.microsoft.com/office/drawing/2014/main" id="{BF1CAEF2-83C9-4C0A-9617-DB527CA79ED0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tx1">
              <a:alpha val="41000"/>
            </a:schemeClr>
          </a:solidFill>
        </p:grpSpPr>
        <p:sp>
          <p:nvSpPr>
            <p:cNvPr id="9" name="Rechthoek 8">
              <a:extLst>
                <a:ext uri="{FF2B5EF4-FFF2-40B4-BE49-F238E27FC236}">
                  <a16:creationId xmlns:a16="http://schemas.microsoft.com/office/drawing/2014/main" id="{BA813301-FAF6-47FC-8C20-C23524B0429E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0" name="Rechthoek 9">
              <a:extLst>
                <a:ext uri="{FF2B5EF4-FFF2-40B4-BE49-F238E27FC236}">
                  <a16:creationId xmlns:a16="http://schemas.microsoft.com/office/drawing/2014/main" id="{F932F302-1C3E-47C4-8DCA-265904A273B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1" name="Rechthoek 10">
              <a:extLst>
                <a:ext uri="{FF2B5EF4-FFF2-40B4-BE49-F238E27FC236}">
                  <a16:creationId xmlns:a16="http://schemas.microsoft.com/office/drawing/2014/main" id="{6364D8A0-DE7A-4BC0-8BC7-1AA6C32FC84C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12" name="Rechthoek 11">
              <a:extLst>
                <a:ext uri="{FF2B5EF4-FFF2-40B4-BE49-F238E27FC236}">
                  <a16:creationId xmlns:a16="http://schemas.microsoft.com/office/drawing/2014/main" id="{18578005-3FE3-4132-AF2A-85CD1AF74089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54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3" name="Rechthoek 12">
              <a:extLst>
                <a:ext uri="{FF2B5EF4-FFF2-40B4-BE49-F238E27FC236}">
                  <a16:creationId xmlns:a16="http://schemas.microsoft.com/office/drawing/2014/main" id="{CE3F93E9-E87B-4BC4-9918-7DF33C760B4E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4" name="Rechthoek 13">
              <a:extLst>
                <a:ext uri="{FF2B5EF4-FFF2-40B4-BE49-F238E27FC236}">
                  <a16:creationId xmlns:a16="http://schemas.microsoft.com/office/drawing/2014/main" id="{BC4AAB43-7121-4F0E-BAF5-E8A0E2BC45F9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15" name="Rechthoek 14">
              <a:extLst>
                <a:ext uri="{FF2B5EF4-FFF2-40B4-BE49-F238E27FC236}">
                  <a16:creationId xmlns:a16="http://schemas.microsoft.com/office/drawing/2014/main" id="{8F8E34B6-7354-4A2F-91B3-70CD499A52AB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FA8FF961-5845-4C6C-93E3-380567C5CBAB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7D3AA19E-3DC8-4556-BC42-05B65FEB623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Closing slide</a:t>
              </a:r>
            </a:p>
          </p:txBody>
        </p:sp>
        <p:sp>
          <p:nvSpPr>
            <p:cNvPr id="23" name="Rechthoekige driehoek 22">
              <a:extLst>
                <a:ext uri="{FF2B5EF4-FFF2-40B4-BE49-F238E27FC236}">
                  <a16:creationId xmlns:a16="http://schemas.microsoft.com/office/drawing/2014/main" id="{B21E738B-57BB-4FBB-87FA-59F67EF7F973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999" y="1442708"/>
            <a:ext cx="5061685" cy="1764728"/>
          </a:xfrm>
        </p:spPr>
        <p:txBody>
          <a:bodyPr anchor="b"/>
          <a:lstStyle>
            <a:lvl1pPr algn="l">
              <a:lnSpc>
                <a:spcPct val="9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Place the closing </a:t>
            </a:r>
            <a:r>
              <a:rPr lang="en-GB" noProof="0" dirty="0" err="1"/>
              <a:t>tekst</a:t>
            </a:r>
            <a:r>
              <a:rPr lang="en-GB" noProof="0" dirty="0"/>
              <a:t> here (of max. 3 lines)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999" y="3521104"/>
            <a:ext cx="5061685" cy="704826"/>
          </a:xfrm>
        </p:spPr>
        <p:txBody>
          <a:bodyPr anchor="b"/>
          <a:lstStyle>
            <a:lvl1pPr marL="0" indent="0" algn="l">
              <a:buNone/>
              <a:defRPr sz="18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Place the subtitle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7999" y="4307027"/>
            <a:ext cx="5061685" cy="216635"/>
          </a:xfrm>
        </p:spPr>
        <p:txBody>
          <a:bodyPr anchor="t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7A684D7E-CB87-4381-AD5A-A601607DA2B3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9402" y="7315200"/>
            <a:ext cx="284597" cy="151790"/>
          </a:xfrm>
        </p:spPr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85965" y="2"/>
            <a:ext cx="5006032" cy="6862718"/>
          </a:xfrm>
          <a:custGeom>
            <a:avLst/>
            <a:gdLst>
              <a:gd name="connsiteX0" fmla="*/ 3120416 w 5006032"/>
              <a:gd name="connsiteY0" fmla="*/ 0 h 6862718"/>
              <a:gd name="connsiteX1" fmla="*/ 5006032 w 5006032"/>
              <a:gd name="connsiteY1" fmla="*/ 0 h 6862718"/>
              <a:gd name="connsiteX2" fmla="*/ 5006032 w 5006032"/>
              <a:gd name="connsiteY2" fmla="*/ 6862718 h 6862718"/>
              <a:gd name="connsiteX3" fmla="*/ 0 w 5006032"/>
              <a:gd name="connsiteY3" fmla="*/ 6862718 h 6862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06032" h="6862718">
                <a:moveTo>
                  <a:pt x="3120416" y="0"/>
                </a:moveTo>
                <a:lnTo>
                  <a:pt x="5006032" y="0"/>
                </a:lnTo>
                <a:lnTo>
                  <a:pt x="5006032" y="6862718"/>
                </a:lnTo>
                <a:lnTo>
                  <a:pt x="0" y="6862718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 rot="16200000">
            <a:off x="6271656" y="940018"/>
            <a:ext cx="6858005" cy="4982688"/>
          </a:xfrm>
          <a:custGeom>
            <a:avLst/>
            <a:gdLst>
              <a:gd name="connsiteX0" fmla="*/ 6858005 w 6858005"/>
              <a:gd name="connsiteY0" fmla="*/ 0 h 4982688"/>
              <a:gd name="connsiteX1" fmla="*/ 6858005 w 6858005"/>
              <a:gd name="connsiteY1" fmla="*/ 4982688 h 4982688"/>
              <a:gd name="connsiteX2" fmla="*/ 0 w 6858005"/>
              <a:gd name="connsiteY2" fmla="*/ 4982687 h 4982688"/>
              <a:gd name="connsiteX3" fmla="*/ 0 w 6858005"/>
              <a:gd name="connsiteY3" fmla="*/ 3118272 h 4982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5" h="4982688">
                <a:moveTo>
                  <a:pt x="6858005" y="0"/>
                </a:moveTo>
                <a:lnTo>
                  <a:pt x="6858005" y="4982688"/>
                </a:lnTo>
                <a:lnTo>
                  <a:pt x="0" y="4982687"/>
                </a:lnTo>
                <a:lnTo>
                  <a:pt x="0" y="3118272"/>
                </a:lnTo>
                <a:close/>
              </a:path>
            </a:pathLst>
          </a:custGeom>
          <a:solidFill>
            <a:srgbClr val="004489">
              <a:alpha val="20000"/>
            </a:srgb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102" name="INSTRUCTION">
            <a:extLst>
              <a:ext uri="{FF2B5EF4-FFF2-40B4-BE49-F238E27FC236}">
                <a16:creationId xmlns:a16="http://schemas.microsoft.com/office/drawing/2014/main" id="{AAC60076-9850-4BE9-8437-469FEBB3DE58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04" name="Rechthoek 103">
              <a:extLst>
                <a:ext uri="{FF2B5EF4-FFF2-40B4-BE49-F238E27FC236}">
                  <a16:creationId xmlns:a16="http://schemas.microsoft.com/office/drawing/2014/main" id="{0729606B-4AAE-4A76-B99D-0BE4E0DB46E7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05" name="Rechthoek 104">
              <a:extLst>
                <a:ext uri="{FF2B5EF4-FFF2-40B4-BE49-F238E27FC236}">
                  <a16:creationId xmlns:a16="http://schemas.microsoft.com/office/drawing/2014/main" id="{E3276A0F-A0E9-48A6-AB23-90E9ACFCD807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06" name="Gelijkbenige driehoek 105">
              <a:extLst>
                <a:ext uri="{FF2B5EF4-FFF2-40B4-BE49-F238E27FC236}">
                  <a16:creationId xmlns:a16="http://schemas.microsoft.com/office/drawing/2014/main" id="{1C1284B8-955E-4C97-80A8-D2CAED3EC45B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7" name="INSTRUCTION">
            <a:extLst>
              <a:ext uri="{FF2B5EF4-FFF2-40B4-BE49-F238E27FC236}">
                <a16:creationId xmlns:a16="http://schemas.microsoft.com/office/drawing/2014/main" id="{7BA6B9D0-B32E-41CA-8EDC-1A3E0420910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08" name="Rechthoek 107">
              <a:extLst>
                <a:ext uri="{FF2B5EF4-FFF2-40B4-BE49-F238E27FC236}">
                  <a16:creationId xmlns:a16="http://schemas.microsoft.com/office/drawing/2014/main" id="{69D66064-0415-47CA-B86D-032AC3B39F86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09" name="Ovaal 108">
              <a:extLst>
                <a:ext uri="{FF2B5EF4-FFF2-40B4-BE49-F238E27FC236}">
                  <a16:creationId xmlns:a16="http://schemas.microsoft.com/office/drawing/2014/main" id="{71D30AED-40A2-4145-95D8-0FA2FAB1404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0" name="Rechthoek 109">
              <a:extLst>
                <a:ext uri="{FF2B5EF4-FFF2-40B4-BE49-F238E27FC236}">
                  <a16:creationId xmlns:a16="http://schemas.microsoft.com/office/drawing/2014/main" id="{34E1E22D-F006-4AAC-8FD7-8FA37F9A6659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1" name="Ovaal 110">
              <a:extLst>
                <a:ext uri="{FF2B5EF4-FFF2-40B4-BE49-F238E27FC236}">
                  <a16:creationId xmlns:a16="http://schemas.microsoft.com/office/drawing/2014/main" id="{03F98BD4-8FC7-4431-9245-038A68FA26CB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12" name="Rechthoek 111">
              <a:extLst>
                <a:ext uri="{FF2B5EF4-FFF2-40B4-BE49-F238E27FC236}">
                  <a16:creationId xmlns:a16="http://schemas.microsoft.com/office/drawing/2014/main" id="{6A7833B3-E8FB-4D63-A040-9D8FDC3B72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13" name="Ovaal 112">
              <a:extLst>
                <a:ext uri="{FF2B5EF4-FFF2-40B4-BE49-F238E27FC236}">
                  <a16:creationId xmlns:a16="http://schemas.microsoft.com/office/drawing/2014/main" id="{9E18FDA1-E4F7-451B-AE0F-9D61C1383651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14" name="Rechthoek 113">
              <a:extLst>
                <a:ext uri="{FF2B5EF4-FFF2-40B4-BE49-F238E27FC236}">
                  <a16:creationId xmlns:a16="http://schemas.microsoft.com/office/drawing/2014/main" id="{C5508EFA-E3AD-486F-A9D4-C8DCBAE93B2E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15" name="Rechthoek 114">
              <a:extLst>
                <a:ext uri="{FF2B5EF4-FFF2-40B4-BE49-F238E27FC236}">
                  <a16:creationId xmlns:a16="http://schemas.microsoft.com/office/drawing/2014/main" id="{E8B7F9A2-5120-42F5-87A8-9F892865053C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16" name="Groep 115">
              <a:extLst>
                <a:ext uri="{FF2B5EF4-FFF2-40B4-BE49-F238E27FC236}">
                  <a16:creationId xmlns:a16="http://schemas.microsoft.com/office/drawing/2014/main" id="{04AB865C-E983-4B45-8281-2803675AF219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155" name="Rechthoek 154">
                <a:extLst>
                  <a:ext uri="{FF2B5EF4-FFF2-40B4-BE49-F238E27FC236}">
                    <a16:creationId xmlns:a16="http://schemas.microsoft.com/office/drawing/2014/main" id="{EA771E54-B99C-4B1D-B799-61EFBB0D95F9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6" name="Rechthoek 155">
                <a:extLst>
                  <a:ext uri="{FF2B5EF4-FFF2-40B4-BE49-F238E27FC236}">
                    <a16:creationId xmlns:a16="http://schemas.microsoft.com/office/drawing/2014/main" id="{E098D657-6A9A-40EB-8000-E4C7940033F3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57" name="Groep 156">
                <a:extLst>
                  <a:ext uri="{FF2B5EF4-FFF2-40B4-BE49-F238E27FC236}">
                    <a16:creationId xmlns:a16="http://schemas.microsoft.com/office/drawing/2014/main" id="{180D596E-DBF3-4129-9953-E1E926DC841A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170" name="Rechthoek: afgeronde hoeken 169">
                  <a:extLst>
                    <a:ext uri="{FF2B5EF4-FFF2-40B4-BE49-F238E27FC236}">
                      <a16:creationId xmlns:a16="http://schemas.microsoft.com/office/drawing/2014/main" id="{B9D4CE79-E374-4FF3-88A1-7A2F020887BF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1" name="Rechthoek 170">
                  <a:extLst>
                    <a:ext uri="{FF2B5EF4-FFF2-40B4-BE49-F238E27FC236}">
                      <a16:creationId xmlns:a16="http://schemas.microsoft.com/office/drawing/2014/main" id="{0B03F7CB-706D-4BFD-B6B6-199F290543EC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2" name="Rechthoek 171">
                  <a:extLst>
                    <a:ext uri="{FF2B5EF4-FFF2-40B4-BE49-F238E27FC236}">
                      <a16:creationId xmlns:a16="http://schemas.microsoft.com/office/drawing/2014/main" id="{959DEBFB-CDD2-426E-BD2E-978BF3D52557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3" name="Rechthoek 172">
                  <a:extLst>
                    <a:ext uri="{FF2B5EF4-FFF2-40B4-BE49-F238E27FC236}">
                      <a16:creationId xmlns:a16="http://schemas.microsoft.com/office/drawing/2014/main" id="{C94B5F9E-AFC3-4939-8487-CCAD06AFBABD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4" name="Rechthoek 173">
                  <a:extLst>
                    <a:ext uri="{FF2B5EF4-FFF2-40B4-BE49-F238E27FC236}">
                      <a16:creationId xmlns:a16="http://schemas.microsoft.com/office/drawing/2014/main" id="{8F0FF49F-BF8F-42B9-8F62-D8F17578767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75" name="Rechthoek 174">
                  <a:extLst>
                    <a:ext uri="{FF2B5EF4-FFF2-40B4-BE49-F238E27FC236}">
                      <a16:creationId xmlns:a16="http://schemas.microsoft.com/office/drawing/2014/main" id="{44A34AB7-4FD2-4501-8557-E2EC6A33DE4E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58" name="Groep 157">
                <a:extLst>
                  <a:ext uri="{FF2B5EF4-FFF2-40B4-BE49-F238E27FC236}">
                    <a16:creationId xmlns:a16="http://schemas.microsoft.com/office/drawing/2014/main" id="{BEFF1C36-E49D-4AE6-BF8C-E267636106C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162" name="Groep 161">
                  <a:extLst>
                    <a:ext uri="{FF2B5EF4-FFF2-40B4-BE49-F238E27FC236}">
                      <a16:creationId xmlns:a16="http://schemas.microsoft.com/office/drawing/2014/main" id="{93AC6B5B-9D06-4CE0-B18F-4B152A39D58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164" name="Rechthoek: afgeronde hoeken 163">
                    <a:extLst>
                      <a:ext uri="{FF2B5EF4-FFF2-40B4-BE49-F238E27FC236}">
                        <a16:creationId xmlns:a16="http://schemas.microsoft.com/office/drawing/2014/main" id="{B9AE0CB4-83FB-45A5-AD2E-86254A0E62D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5" name="Rechthoek 164">
                    <a:extLst>
                      <a:ext uri="{FF2B5EF4-FFF2-40B4-BE49-F238E27FC236}">
                        <a16:creationId xmlns:a16="http://schemas.microsoft.com/office/drawing/2014/main" id="{470E4AD6-04AC-4782-92F4-9C734A1FF2C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6" name="Rechthoek 165">
                    <a:extLst>
                      <a:ext uri="{FF2B5EF4-FFF2-40B4-BE49-F238E27FC236}">
                        <a16:creationId xmlns:a16="http://schemas.microsoft.com/office/drawing/2014/main" id="{A34CA656-3963-4982-9BEC-91DB735D30E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7" name="Rechthoek 166">
                    <a:extLst>
                      <a:ext uri="{FF2B5EF4-FFF2-40B4-BE49-F238E27FC236}">
                        <a16:creationId xmlns:a16="http://schemas.microsoft.com/office/drawing/2014/main" id="{C6607949-0282-44BC-97C3-BF0ADC09C3D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8" name="Rechthoek 167">
                    <a:extLst>
                      <a:ext uri="{FF2B5EF4-FFF2-40B4-BE49-F238E27FC236}">
                        <a16:creationId xmlns:a16="http://schemas.microsoft.com/office/drawing/2014/main" id="{7EC659A0-33A7-4A24-8143-4663C48B23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69" name="Rechthoek 168">
                    <a:extLst>
                      <a:ext uri="{FF2B5EF4-FFF2-40B4-BE49-F238E27FC236}">
                        <a16:creationId xmlns:a16="http://schemas.microsoft.com/office/drawing/2014/main" id="{396E2349-75B9-42BB-8C0F-243D261A29A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163" name="Boog 162">
                  <a:extLst>
                    <a:ext uri="{FF2B5EF4-FFF2-40B4-BE49-F238E27FC236}">
                      <a16:creationId xmlns:a16="http://schemas.microsoft.com/office/drawing/2014/main" id="{815589DC-5D11-4CE7-AA97-435ABD054E93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59" name="Tekstvak 158">
                <a:extLst>
                  <a:ext uri="{FF2B5EF4-FFF2-40B4-BE49-F238E27FC236}">
                    <a16:creationId xmlns:a16="http://schemas.microsoft.com/office/drawing/2014/main" id="{1B0067CD-AB7E-46D1-B47D-A76A571DA3D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160" name="Tekstvak 159">
                <a:extLst>
                  <a:ext uri="{FF2B5EF4-FFF2-40B4-BE49-F238E27FC236}">
                    <a16:creationId xmlns:a16="http://schemas.microsoft.com/office/drawing/2014/main" id="{1E53E6F8-E07E-478B-8693-9EFF51252935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161" name="Vrije vorm: vorm 160">
                <a:extLst>
                  <a:ext uri="{FF2B5EF4-FFF2-40B4-BE49-F238E27FC236}">
                    <a16:creationId xmlns:a16="http://schemas.microsoft.com/office/drawing/2014/main" id="{3A4CFD47-8285-4AB4-8B0C-4C07EC63E782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17" name="Groep 116">
              <a:extLst>
                <a:ext uri="{FF2B5EF4-FFF2-40B4-BE49-F238E27FC236}">
                  <a16:creationId xmlns:a16="http://schemas.microsoft.com/office/drawing/2014/main" id="{766A5279-5660-4EC8-A516-5417DBC9C149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145" name="Rechthoek 144">
                <a:extLst>
                  <a:ext uri="{FF2B5EF4-FFF2-40B4-BE49-F238E27FC236}">
                    <a16:creationId xmlns:a16="http://schemas.microsoft.com/office/drawing/2014/main" id="{F1DBA635-3133-4C92-95C6-0D7C78ED631D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146" name="ICOON_info">
                <a:extLst>
                  <a:ext uri="{FF2B5EF4-FFF2-40B4-BE49-F238E27FC236}">
                    <a16:creationId xmlns:a16="http://schemas.microsoft.com/office/drawing/2014/main" id="{5E4167BC-E81C-4999-B1B5-5383B734F042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153" name="Ovaal 152">
                  <a:extLst>
                    <a:ext uri="{FF2B5EF4-FFF2-40B4-BE49-F238E27FC236}">
                      <a16:creationId xmlns:a16="http://schemas.microsoft.com/office/drawing/2014/main" id="{25746F0B-DE4B-4AA5-831A-B80E9AB2C1B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54" name="Graphic 163" descr="Informatie">
                  <a:extLst>
                    <a:ext uri="{FF2B5EF4-FFF2-40B4-BE49-F238E27FC236}">
                      <a16:creationId xmlns:a16="http://schemas.microsoft.com/office/drawing/2014/main" id="{DBC9CA94-0614-4306-A529-55D3324E7D27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47" name="Groep 146">
                <a:extLst>
                  <a:ext uri="{FF2B5EF4-FFF2-40B4-BE49-F238E27FC236}">
                    <a16:creationId xmlns:a16="http://schemas.microsoft.com/office/drawing/2014/main" id="{5BE68FA9-8A9A-43E7-86F7-8C86E4AA69CA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148" name="Inspireren">
                  <a:extLst>
                    <a:ext uri="{FF2B5EF4-FFF2-40B4-BE49-F238E27FC236}">
                      <a16:creationId xmlns:a16="http://schemas.microsoft.com/office/drawing/2014/main" id="{047C32BC-1A48-4C1E-8809-CFC4B97DFB5C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50" name="Freeform 12">
                    <a:extLst>
                      <a:ext uri="{FF2B5EF4-FFF2-40B4-BE49-F238E27FC236}">
                        <a16:creationId xmlns:a16="http://schemas.microsoft.com/office/drawing/2014/main" id="{E6859443-FE82-4846-8EE6-DAB30B9890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1" name="Freeform 13">
                    <a:extLst>
                      <a:ext uri="{FF2B5EF4-FFF2-40B4-BE49-F238E27FC236}">
                        <a16:creationId xmlns:a16="http://schemas.microsoft.com/office/drawing/2014/main" id="{38E9285E-28F1-4CCB-B596-B539A4B326A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152" name="Freeform 14">
                    <a:extLst>
                      <a:ext uri="{FF2B5EF4-FFF2-40B4-BE49-F238E27FC236}">
                        <a16:creationId xmlns:a16="http://schemas.microsoft.com/office/drawing/2014/main" id="{A1058CFA-A85B-452F-AEA0-912A7A755A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149" name="Tekstvak 148">
                  <a:extLst>
                    <a:ext uri="{FF2B5EF4-FFF2-40B4-BE49-F238E27FC236}">
                      <a16:creationId xmlns:a16="http://schemas.microsoft.com/office/drawing/2014/main" id="{F41EC361-B7E1-4A27-A939-47D8AC07FD52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18" name="Groep 117">
              <a:extLst>
                <a:ext uri="{FF2B5EF4-FFF2-40B4-BE49-F238E27FC236}">
                  <a16:creationId xmlns:a16="http://schemas.microsoft.com/office/drawing/2014/main" id="{15F044DE-744D-43A2-A45D-F1F691B15779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129" name="Groep 128">
                <a:extLst>
                  <a:ext uri="{FF2B5EF4-FFF2-40B4-BE49-F238E27FC236}">
                    <a16:creationId xmlns:a16="http://schemas.microsoft.com/office/drawing/2014/main" id="{5DE4587F-5DBF-40EC-9DD2-2284AFAEF6D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132" name="Groep 131">
                  <a:extLst>
                    <a:ext uri="{FF2B5EF4-FFF2-40B4-BE49-F238E27FC236}">
                      <a16:creationId xmlns:a16="http://schemas.microsoft.com/office/drawing/2014/main" id="{9395809A-1CC6-4079-A991-36681D3E8B18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139" name="Groep 138">
                    <a:extLst>
                      <a:ext uri="{FF2B5EF4-FFF2-40B4-BE49-F238E27FC236}">
                        <a16:creationId xmlns:a16="http://schemas.microsoft.com/office/drawing/2014/main" id="{187F36E3-0BF4-4815-9245-D37D4F6D90C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142" name="Rechthoek 141">
                      <a:extLst>
                        <a:ext uri="{FF2B5EF4-FFF2-40B4-BE49-F238E27FC236}">
                          <a16:creationId xmlns:a16="http://schemas.microsoft.com/office/drawing/2014/main" id="{09B7080F-907E-451E-AC31-BDE9EB5560D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3" name="Rechthoek 142">
                      <a:extLst>
                        <a:ext uri="{FF2B5EF4-FFF2-40B4-BE49-F238E27FC236}">
                          <a16:creationId xmlns:a16="http://schemas.microsoft.com/office/drawing/2014/main" id="{EA523D1F-7E80-4912-AF83-52FF467B7FC0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144" name="Ovaal 143">
                      <a:extLst>
                        <a:ext uri="{FF2B5EF4-FFF2-40B4-BE49-F238E27FC236}">
                          <a16:creationId xmlns:a16="http://schemas.microsoft.com/office/drawing/2014/main" id="{0485136B-C72D-4B80-8A86-58377015043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140" name="Afbeelding 139">
                    <a:extLst>
                      <a:ext uri="{FF2B5EF4-FFF2-40B4-BE49-F238E27FC236}">
                        <a16:creationId xmlns:a16="http://schemas.microsoft.com/office/drawing/2014/main" id="{1F40E9CB-504A-4A53-98B1-A3DEE29F8E6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141" name="Afbeelding 140">
                    <a:extLst>
                      <a:ext uri="{FF2B5EF4-FFF2-40B4-BE49-F238E27FC236}">
                        <a16:creationId xmlns:a16="http://schemas.microsoft.com/office/drawing/2014/main" id="{90EC90FD-6933-49A5-B560-9CAED2DFE6F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133" name="Groep 132">
                  <a:extLst>
                    <a:ext uri="{FF2B5EF4-FFF2-40B4-BE49-F238E27FC236}">
                      <a16:creationId xmlns:a16="http://schemas.microsoft.com/office/drawing/2014/main" id="{AFDF9AFE-D06B-468B-9AD1-635CB50F3CAB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7" name="Rechthoek 136">
                    <a:extLst>
                      <a:ext uri="{FF2B5EF4-FFF2-40B4-BE49-F238E27FC236}">
                        <a16:creationId xmlns:a16="http://schemas.microsoft.com/office/drawing/2014/main" id="{D127D982-B4D5-4616-9E43-C9415780D0ED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8" name="Rechthoek 137">
                    <a:extLst>
                      <a:ext uri="{FF2B5EF4-FFF2-40B4-BE49-F238E27FC236}">
                        <a16:creationId xmlns:a16="http://schemas.microsoft.com/office/drawing/2014/main" id="{1D7DC49C-3381-418D-B7DB-A2C8590B0C0E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134" name="Groep 133">
                  <a:extLst>
                    <a:ext uri="{FF2B5EF4-FFF2-40B4-BE49-F238E27FC236}">
                      <a16:creationId xmlns:a16="http://schemas.microsoft.com/office/drawing/2014/main" id="{427F76A8-0ED4-4270-B231-CF16D29285C7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135" name="Rechthoek 134">
                    <a:extLst>
                      <a:ext uri="{FF2B5EF4-FFF2-40B4-BE49-F238E27FC236}">
                        <a16:creationId xmlns:a16="http://schemas.microsoft.com/office/drawing/2014/main" id="{B20256D5-BDF2-43F2-A94B-D8D0189476A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36" name="Rechthoek 135">
                    <a:extLst>
                      <a:ext uri="{FF2B5EF4-FFF2-40B4-BE49-F238E27FC236}">
                        <a16:creationId xmlns:a16="http://schemas.microsoft.com/office/drawing/2014/main" id="{012A17C1-DE6D-4D98-ADA1-189447F2C9C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130" name="Rechthoek 129">
                <a:extLst>
                  <a:ext uri="{FF2B5EF4-FFF2-40B4-BE49-F238E27FC236}">
                    <a16:creationId xmlns:a16="http://schemas.microsoft.com/office/drawing/2014/main" id="{D70EFC0C-6CA4-439D-B49A-30F2AC4BFE4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131" name="Gelijkbenige driehoek 130">
                <a:extLst>
                  <a:ext uri="{FF2B5EF4-FFF2-40B4-BE49-F238E27FC236}">
                    <a16:creationId xmlns:a16="http://schemas.microsoft.com/office/drawing/2014/main" id="{51997B7F-436E-496B-942B-7B1469FB178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19" name="Ovaal 118">
              <a:extLst>
                <a:ext uri="{FF2B5EF4-FFF2-40B4-BE49-F238E27FC236}">
                  <a16:creationId xmlns:a16="http://schemas.microsoft.com/office/drawing/2014/main" id="{BFD81DE7-A459-45DD-B3DF-963F70DCD526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5814891C-6156-4491-885A-EB412CAC821F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5289CA5C-106D-4E8D-AE71-7AB1451A59D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22" name="Groep 121">
              <a:extLst>
                <a:ext uri="{FF2B5EF4-FFF2-40B4-BE49-F238E27FC236}">
                  <a16:creationId xmlns:a16="http://schemas.microsoft.com/office/drawing/2014/main" id="{9541799C-1ED5-46F2-9213-DF62CF6D8F16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23" name="Groep 122">
                <a:extLst>
                  <a:ext uri="{FF2B5EF4-FFF2-40B4-BE49-F238E27FC236}">
                    <a16:creationId xmlns:a16="http://schemas.microsoft.com/office/drawing/2014/main" id="{7E5ACFAF-0308-4126-A21C-72781CEF9338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125" name="Vrije vorm: vorm 124">
                  <a:extLst>
                    <a:ext uri="{FF2B5EF4-FFF2-40B4-BE49-F238E27FC236}">
                      <a16:creationId xmlns:a16="http://schemas.microsoft.com/office/drawing/2014/main" id="{D9D1CA2B-B8C5-4BB6-81C8-F5FC3E3DADA6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126" name="Groep 125">
                  <a:extLst>
                    <a:ext uri="{FF2B5EF4-FFF2-40B4-BE49-F238E27FC236}">
                      <a16:creationId xmlns:a16="http://schemas.microsoft.com/office/drawing/2014/main" id="{8B2B65E9-640B-4925-87A4-A973A50B73B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127" name="Vrije vorm: vorm 126">
                    <a:extLst>
                      <a:ext uri="{FF2B5EF4-FFF2-40B4-BE49-F238E27FC236}">
                        <a16:creationId xmlns:a16="http://schemas.microsoft.com/office/drawing/2014/main" id="{63C86A37-C830-445F-AC0F-3F2F44E5C384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128" name="Vrije vorm: vorm 127">
                    <a:extLst>
                      <a:ext uri="{FF2B5EF4-FFF2-40B4-BE49-F238E27FC236}">
                        <a16:creationId xmlns:a16="http://schemas.microsoft.com/office/drawing/2014/main" id="{130E13A2-BF72-4BC6-BCE0-F482B15DF126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124" name="Tekstvak 123">
                <a:extLst>
                  <a:ext uri="{FF2B5EF4-FFF2-40B4-BE49-F238E27FC236}">
                    <a16:creationId xmlns:a16="http://schemas.microsoft.com/office/drawing/2014/main" id="{0BFFFAB6-641F-4A92-BE25-52009CCF796A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pic>
        <p:nvPicPr>
          <p:cNvPr id="96" name="Picture 9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6D024EE-EB25-40EA-824F-96189CB8344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36" y="5367347"/>
            <a:ext cx="2041012" cy="71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80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/>
      <p:bldP spid="26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2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250" fill="hold"/>
                        <p:tgtEl>
                          <p:spTgt spid="3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9" name="Tijdelijke aanduiding voor afbeelding 88">
            <a:extLst>
              <a:ext uri="{FF2B5EF4-FFF2-40B4-BE49-F238E27FC236}">
                <a16:creationId xmlns:a16="http://schemas.microsoft.com/office/drawing/2014/main" id="{269DB6C8-8364-46FA-9015-0A474BED39F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656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8503" y="3864951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78" name="ONDERHOEK">
            <a:extLst>
              <a:ext uri="{FF2B5EF4-FFF2-40B4-BE49-F238E27FC236}">
                <a16:creationId xmlns:a16="http://schemas.microsoft.com/office/drawing/2014/main" id="{6ABEB74A-ED60-4247-A5CD-808CEE2465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011856" y="4133849"/>
            <a:ext cx="1238647" cy="2724149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0626-9664-4D63-9A6D-25FD4F8442FF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19" name="INSTRUCTION">
            <a:extLst>
              <a:ext uri="{FF2B5EF4-FFF2-40B4-BE49-F238E27FC236}">
                <a16:creationId xmlns:a16="http://schemas.microsoft.com/office/drawing/2014/main" id="{8C8D3166-E5B7-4A00-8FF9-1A63B61ABFAD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0" name="Rechthoek 119">
              <a:extLst>
                <a:ext uri="{FF2B5EF4-FFF2-40B4-BE49-F238E27FC236}">
                  <a16:creationId xmlns:a16="http://schemas.microsoft.com/office/drawing/2014/main" id="{EA924DD6-2D4D-40F5-9A25-E68164A374E8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1" name="Rechthoek 120">
              <a:extLst>
                <a:ext uri="{FF2B5EF4-FFF2-40B4-BE49-F238E27FC236}">
                  <a16:creationId xmlns:a16="http://schemas.microsoft.com/office/drawing/2014/main" id="{70EA842D-3F76-4B6F-B624-B1D23F0FE01E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2" name="Gelijkbenige driehoek 121">
              <a:extLst>
                <a:ext uri="{FF2B5EF4-FFF2-40B4-BE49-F238E27FC236}">
                  <a16:creationId xmlns:a16="http://schemas.microsoft.com/office/drawing/2014/main" id="{9FBC1226-8F3B-4666-92AB-08CDA8A5C6F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1902C90-16FC-490C-9B70-F10C7494D5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1" y="5817800"/>
            <a:ext cx="1929439" cy="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744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75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2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6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animBg="1">
        <p:tmplLst>
          <p:tmpl>
            <p:tnLst>
              <p:par>
                <p:cTn presetID="55" presetClass="entr" presetSubtype="0" fill="hold" nodeType="with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strVal val="#ppt_w*0.7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strVal val="#ppt_h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3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4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6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9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750"/>
                        <p:tgtEl>
                          <p:spTgt spid="5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AFD6F3D3-5BF7-4A87-8F22-507C40747A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99FA53B-E156-4DC6-8A1B-2A236A4C0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95215-FF99-4370-9811-846B12496D9B}" type="datetime4">
              <a:rPr lang="en-GB" noProof="0" smtClean="0"/>
              <a:t>15 November 2023</a:t>
            </a:fld>
            <a:endParaRPr lang="en-GB" noProof="0"/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FAFE19EB-7B0C-4E7D-9EB9-0DE0467C38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5000">
                <a:schemeClr val="bg1">
                  <a:alpha val="95000"/>
                </a:schemeClr>
              </a:gs>
              <a:gs pos="100000">
                <a:schemeClr val="bg1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algn="ctr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n-GB" sz="1600" noProof="0"/>
          </a:p>
        </p:txBody>
      </p:sp>
      <p:grpSp>
        <p:nvGrpSpPr>
          <p:cNvPr id="57" name="Groep 56">
            <a:extLst>
              <a:ext uri="{FF2B5EF4-FFF2-40B4-BE49-F238E27FC236}">
                <a16:creationId xmlns:a16="http://schemas.microsoft.com/office/drawing/2014/main" id="{453F75CC-6CCB-4AB5-9475-1511CF6D965F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58" name="Rechthoek: afgeronde hoeken 57">
              <a:extLst>
                <a:ext uri="{FF2B5EF4-FFF2-40B4-BE49-F238E27FC236}">
                  <a16:creationId xmlns:a16="http://schemas.microsoft.com/office/drawing/2014/main" id="{CAC1B714-0084-47FD-8D14-092A193F2407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/>
                <a:t>Logo animation</a:t>
              </a:r>
            </a:p>
          </p:txBody>
        </p:sp>
        <p:sp>
          <p:nvSpPr>
            <p:cNvPr id="59" name="Rechthoekige driehoek 58">
              <a:extLst>
                <a:ext uri="{FF2B5EF4-FFF2-40B4-BE49-F238E27FC236}">
                  <a16:creationId xmlns:a16="http://schemas.microsoft.com/office/drawing/2014/main" id="{C8065539-39BC-4B3F-A678-27D9909D6272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60" name="Titel 59">
            <a:extLst>
              <a:ext uri="{FF2B5EF4-FFF2-40B4-BE49-F238E27FC236}">
                <a16:creationId xmlns:a16="http://schemas.microsoft.com/office/drawing/2014/main" id="{65406DD3-407D-47F1-8C80-376490FAE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17758" y="-534800"/>
            <a:ext cx="7826240" cy="34423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Logo animation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C79A30E-CAF2-4C3A-9C40-42BB293007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3008" y="4135272"/>
            <a:ext cx="1951631" cy="410745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2A666E19-4511-425C-96A8-74C9B7E2CE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113" y="3616657"/>
            <a:ext cx="1503793" cy="327546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97AE35FD-A666-48C3-B0C6-8205BB23E4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2186" y="3671248"/>
            <a:ext cx="1692322" cy="313898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D48D6102-96D2-4447-9824-96988E2754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62113" y="3002507"/>
            <a:ext cx="1503793" cy="586854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B454941E-3F9C-4075-8393-5A8E08B5D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68537" y="2961565"/>
            <a:ext cx="3152633" cy="627796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7AD6CAD9-58AB-416B-8CBA-EC62404DEB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9361" y="2994764"/>
            <a:ext cx="2238233" cy="744723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335EB3E5-9018-45B8-A994-5C21C1D621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57"/>
          <a:stretch/>
        </p:blipFill>
        <p:spPr>
          <a:xfrm>
            <a:off x="1626093" y="2311063"/>
            <a:ext cx="1813143" cy="127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3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5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&amp; Title #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2">
            <a:extLst>
              <a:ext uri="{FF2B5EF4-FFF2-40B4-BE49-F238E27FC236}">
                <a16:creationId xmlns:a16="http://schemas.microsoft.com/office/drawing/2014/main" id="{D3791A57-2ABD-4FC6-ABF9-E8285232467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0"/>
            <a:ext cx="12192002" cy="6858000"/>
          </a:xfrm>
          <a:solidFill>
            <a:schemeClr val="bg2"/>
          </a:solidFill>
        </p:spPr>
        <p:txBody>
          <a:bodyPr lIns="4104000" tIns="2700000" rIns="4104000"/>
          <a:lstStyle>
            <a:lvl1pPr marL="0" indent="0" algn="ctr">
              <a:buNone/>
              <a:defRPr sz="1200" i="1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-661737" y="1966032"/>
            <a:ext cx="5702969" cy="1325370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138" y="2207612"/>
            <a:ext cx="3617700" cy="842211"/>
          </a:xfrm>
        </p:spPr>
        <p:txBody>
          <a:bodyPr/>
          <a:lstStyle>
            <a:lvl1pPr>
              <a:defRPr sz="3000" cap="all" baseline="0"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51F5C-A26B-4FD7-B372-601F6EB89AC5}" type="datetime4">
              <a:rPr lang="en-GB" noProof="0" smtClean="0"/>
              <a:t>15 November 2023</a:t>
            </a:fld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864317-6C6E-4970-8602-A0B2E6A8B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Place a footer: Insert &gt; Header &amp; Footer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8F34DD24-E2DA-49EF-A65F-B7D7817147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94A1D1F7-00A4-41D7-980C-9D52B2DE7D9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Image &amp; Title #1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A1E41191-CDF4-48D9-96C0-63CCBF8129A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15" name="Scheidingslijntje">
            <a:extLst>
              <a:ext uri="{FF2B5EF4-FFF2-40B4-BE49-F238E27FC236}">
                <a16:creationId xmlns:a16="http://schemas.microsoft.com/office/drawing/2014/main" id="{38242208-411A-4E6F-815D-B7CDD814CB5E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36" name="INSTRUCTION">
            <a:extLst>
              <a:ext uri="{FF2B5EF4-FFF2-40B4-BE49-F238E27FC236}">
                <a16:creationId xmlns:a16="http://schemas.microsoft.com/office/drawing/2014/main" id="{03D6D6B5-9920-4C12-99FB-3B02B9CC9A6B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A27B7820-9AB8-476B-9FEF-C7F45764E40E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8" name="Ovaal 37">
              <a:extLst>
                <a:ext uri="{FF2B5EF4-FFF2-40B4-BE49-F238E27FC236}">
                  <a16:creationId xmlns:a16="http://schemas.microsoft.com/office/drawing/2014/main" id="{11CF180B-9E0C-4297-912F-B84A9C2D1959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592A6AEE-2FDE-4B1F-9D8B-7401F2A1E93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9A132061-9AF4-4602-9C67-0FC79A546268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25C4CF21-5FDD-4126-855E-7EFD6DCA348B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DB730E53-74F4-451A-8C24-FBD07AF12896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4A08EE7C-27F3-446C-8E55-475246454B5B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44" name="Rechthoek 43">
              <a:extLst>
                <a:ext uri="{FF2B5EF4-FFF2-40B4-BE49-F238E27FC236}">
                  <a16:creationId xmlns:a16="http://schemas.microsoft.com/office/drawing/2014/main" id="{01091933-D0F6-450D-BF86-9831F7FE7679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F63D1386-5886-42F6-8B41-B9F79E6120FC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84" name="Rechthoek 83">
                <a:extLst>
                  <a:ext uri="{FF2B5EF4-FFF2-40B4-BE49-F238E27FC236}">
                    <a16:creationId xmlns:a16="http://schemas.microsoft.com/office/drawing/2014/main" id="{170A96EF-1DB0-4597-BD13-49A3DD7F17BB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Rechthoek 84">
                <a:extLst>
                  <a:ext uri="{FF2B5EF4-FFF2-40B4-BE49-F238E27FC236}">
                    <a16:creationId xmlns:a16="http://schemas.microsoft.com/office/drawing/2014/main" id="{50A24221-D60B-41A5-8EB7-3DD3CADE56A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86" name="Groep 85">
                <a:extLst>
                  <a:ext uri="{FF2B5EF4-FFF2-40B4-BE49-F238E27FC236}">
                    <a16:creationId xmlns:a16="http://schemas.microsoft.com/office/drawing/2014/main" id="{8322DDDB-17E8-4D25-B36B-7BC0B37D87F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99" name="Rechthoek: afgeronde hoeken 98">
                  <a:extLst>
                    <a:ext uri="{FF2B5EF4-FFF2-40B4-BE49-F238E27FC236}">
                      <a16:creationId xmlns:a16="http://schemas.microsoft.com/office/drawing/2014/main" id="{41BEEF66-92A5-472C-8336-9FB97A2BAED7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0" name="Rechthoek 99">
                  <a:extLst>
                    <a:ext uri="{FF2B5EF4-FFF2-40B4-BE49-F238E27FC236}">
                      <a16:creationId xmlns:a16="http://schemas.microsoft.com/office/drawing/2014/main" id="{0BA9629C-77F8-4339-9E3F-B96FA78FF3A1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1" name="Rechthoek 100">
                  <a:extLst>
                    <a:ext uri="{FF2B5EF4-FFF2-40B4-BE49-F238E27FC236}">
                      <a16:creationId xmlns:a16="http://schemas.microsoft.com/office/drawing/2014/main" id="{89C4A93C-C2FD-497F-A531-E5C221FD21FD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2" name="Rechthoek 101">
                  <a:extLst>
                    <a:ext uri="{FF2B5EF4-FFF2-40B4-BE49-F238E27FC236}">
                      <a16:creationId xmlns:a16="http://schemas.microsoft.com/office/drawing/2014/main" id="{E35557AA-2ED4-4E1D-918D-53DDB8121E1F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3" name="Rechthoek 102">
                  <a:extLst>
                    <a:ext uri="{FF2B5EF4-FFF2-40B4-BE49-F238E27FC236}">
                      <a16:creationId xmlns:a16="http://schemas.microsoft.com/office/drawing/2014/main" id="{709C5307-AE16-4EA9-9195-659863F87C3D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04" name="Rechthoek 103">
                  <a:extLst>
                    <a:ext uri="{FF2B5EF4-FFF2-40B4-BE49-F238E27FC236}">
                      <a16:creationId xmlns:a16="http://schemas.microsoft.com/office/drawing/2014/main" id="{B93FC4FA-F73F-43A1-BE65-9B7713B3F7F2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7" name="Groep 86">
                <a:extLst>
                  <a:ext uri="{FF2B5EF4-FFF2-40B4-BE49-F238E27FC236}">
                    <a16:creationId xmlns:a16="http://schemas.microsoft.com/office/drawing/2014/main" id="{C2D524EE-AF87-4A1D-8FA5-DD4CA241308D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91" name="Groep 90">
                  <a:extLst>
                    <a:ext uri="{FF2B5EF4-FFF2-40B4-BE49-F238E27FC236}">
                      <a16:creationId xmlns:a16="http://schemas.microsoft.com/office/drawing/2014/main" id="{19BA6640-ABEF-4CFC-B57D-D81A101BBF26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93" name="Rechthoek: afgeronde hoeken 92">
                    <a:extLst>
                      <a:ext uri="{FF2B5EF4-FFF2-40B4-BE49-F238E27FC236}">
                        <a16:creationId xmlns:a16="http://schemas.microsoft.com/office/drawing/2014/main" id="{B2C5361C-519F-4573-8C52-064F550F192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4" name="Rechthoek 93">
                    <a:extLst>
                      <a:ext uri="{FF2B5EF4-FFF2-40B4-BE49-F238E27FC236}">
                        <a16:creationId xmlns:a16="http://schemas.microsoft.com/office/drawing/2014/main" id="{A3D4374E-FC1D-45DC-A163-03DB8F562FE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5" name="Rechthoek 94">
                    <a:extLst>
                      <a:ext uri="{FF2B5EF4-FFF2-40B4-BE49-F238E27FC236}">
                        <a16:creationId xmlns:a16="http://schemas.microsoft.com/office/drawing/2014/main" id="{727281A4-3CA1-4213-8B65-E4E9A503009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6" name="Rechthoek 95">
                    <a:extLst>
                      <a:ext uri="{FF2B5EF4-FFF2-40B4-BE49-F238E27FC236}">
                        <a16:creationId xmlns:a16="http://schemas.microsoft.com/office/drawing/2014/main" id="{6C8099E7-6E1A-4B64-A487-64D2862A9B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7" name="Rechthoek 96">
                    <a:extLst>
                      <a:ext uri="{FF2B5EF4-FFF2-40B4-BE49-F238E27FC236}">
                        <a16:creationId xmlns:a16="http://schemas.microsoft.com/office/drawing/2014/main" id="{B0F693E0-4A49-42B6-B6F7-755253AD6E0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8" name="Rechthoek 97">
                    <a:extLst>
                      <a:ext uri="{FF2B5EF4-FFF2-40B4-BE49-F238E27FC236}">
                        <a16:creationId xmlns:a16="http://schemas.microsoft.com/office/drawing/2014/main" id="{2B76827D-6001-4734-AE4E-988A56E9483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92" name="Boog 91">
                  <a:extLst>
                    <a:ext uri="{FF2B5EF4-FFF2-40B4-BE49-F238E27FC236}">
                      <a16:creationId xmlns:a16="http://schemas.microsoft.com/office/drawing/2014/main" id="{1FFF4531-7FCF-42F3-8A7D-06DB617CD1CF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88" name="Tekstvak 87">
                <a:extLst>
                  <a:ext uri="{FF2B5EF4-FFF2-40B4-BE49-F238E27FC236}">
                    <a16:creationId xmlns:a16="http://schemas.microsoft.com/office/drawing/2014/main" id="{98C0F70C-C101-4EBA-9C94-6CEEB7565ACE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89" name="Tekstvak 88">
                <a:extLst>
                  <a:ext uri="{FF2B5EF4-FFF2-40B4-BE49-F238E27FC236}">
                    <a16:creationId xmlns:a16="http://schemas.microsoft.com/office/drawing/2014/main" id="{8789F02F-01F3-4040-86EF-99670830D610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90" name="Vrije vorm: vorm 89">
                <a:extLst>
                  <a:ext uri="{FF2B5EF4-FFF2-40B4-BE49-F238E27FC236}">
                    <a16:creationId xmlns:a16="http://schemas.microsoft.com/office/drawing/2014/main" id="{0B0986B3-79A6-45D0-8956-007FF44AF333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F66EDF3B-F1AC-4D4D-BD32-F4734DB1E3C6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74" name="Rechthoek 73">
                <a:extLst>
                  <a:ext uri="{FF2B5EF4-FFF2-40B4-BE49-F238E27FC236}">
                    <a16:creationId xmlns:a16="http://schemas.microsoft.com/office/drawing/2014/main" id="{38352BB9-97C7-4A02-8D28-FE8421DF7F84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75" name="ICOON_info">
                <a:extLst>
                  <a:ext uri="{FF2B5EF4-FFF2-40B4-BE49-F238E27FC236}">
                    <a16:creationId xmlns:a16="http://schemas.microsoft.com/office/drawing/2014/main" id="{054D1723-1641-4AAA-A484-2B88DFDACF9D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82" name="Ovaal 81">
                  <a:extLst>
                    <a:ext uri="{FF2B5EF4-FFF2-40B4-BE49-F238E27FC236}">
                      <a16:creationId xmlns:a16="http://schemas.microsoft.com/office/drawing/2014/main" id="{B3CB9EE2-C381-4025-A333-8CEB8FD60CC5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3" name="Graphic 163" descr="Informatie">
                  <a:extLst>
                    <a:ext uri="{FF2B5EF4-FFF2-40B4-BE49-F238E27FC236}">
                      <a16:creationId xmlns:a16="http://schemas.microsoft.com/office/drawing/2014/main" id="{FD02D11D-4C6C-49DD-9226-BD797996BC6C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6" name="Groep 75">
                <a:extLst>
                  <a:ext uri="{FF2B5EF4-FFF2-40B4-BE49-F238E27FC236}">
                    <a16:creationId xmlns:a16="http://schemas.microsoft.com/office/drawing/2014/main" id="{89C54027-61BC-45BC-AFF4-C49A4370DAA9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77" name="Inspireren">
                  <a:extLst>
                    <a:ext uri="{FF2B5EF4-FFF2-40B4-BE49-F238E27FC236}">
                      <a16:creationId xmlns:a16="http://schemas.microsoft.com/office/drawing/2014/main" id="{CA7DD6ED-E063-49FB-BA0D-31C75F311899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79" name="Freeform 12">
                    <a:extLst>
                      <a:ext uri="{FF2B5EF4-FFF2-40B4-BE49-F238E27FC236}">
                        <a16:creationId xmlns:a16="http://schemas.microsoft.com/office/drawing/2014/main" id="{D5A1E131-915B-4E12-9703-FBA56DA18C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0" name="Freeform 13">
                    <a:extLst>
                      <a:ext uri="{FF2B5EF4-FFF2-40B4-BE49-F238E27FC236}">
                        <a16:creationId xmlns:a16="http://schemas.microsoft.com/office/drawing/2014/main" id="{CDD7C565-2862-44F2-B881-0254A1D1CF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81" name="Freeform 14">
                    <a:extLst>
                      <a:ext uri="{FF2B5EF4-FFF2-40B4-BE49-F238E27FC236}">
                        <a16:creationId xmlns:a16="http://schemas.microsoft.com/office/drawing/2014/main" id="{803131B2-2643-4424-85E8-E8A45DEEEEA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78" name="Tekstvak 77">
                  <a:extLst>
                    <a:ext uri="{FF2B5EF4-FFF2-40B4-BE49-F238E27FC236}">
                      <a16:creationId xmlns:a16="http://schemas.microsoft.com/office/drawing/2014/main" id="{77C59B7D-BF1A-47F8-9A0F-DF87133FA82F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E29C33BF-DD0D-41D0-A0C3-7C5C6B305F34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58" name="Groep 57">
                <a:extLst>
                  <a:ext uri="{FF2B5EF4-FFF2-40B4-BE49-F238E27FC236}">
                    <a16:creationId xmlns:a16="http://schemas.microsoft.com/office/drawing/2014/main" id="{77776702-5F02-4CF3-90F9-69EEF87A7EF7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1" name="Groep 60">
                  <a:extLst>
                    <a:ext uri="{FF2B5EF4-FFF2-40B4-BE49-F238E27FC236}">
                      <a16:creationId xmlns:a16="http://schemas.microsoft.com/office/drawing/2014/main" id="{EE30274A-B43B-4B9D-8E45-AEABB1A17037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8" name="Groep 67">
                    <a:extLst>
                      <a:ext uri="{FF2B5EF4-FFF2-40B4-BE49-F238E27FC236}">
                        <a16:creationId xmlns:a16="http://schemas.microsoft.com/office/drawing/2014/main" id="{D0D1FFA5-836B-4356-8411-0B592CA813D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1" name="Rechthoek 70">
                      <a:extLst>
                        <a:ext uri="{FF2B5EF4-FFF2-40B4-BE49-F238E27FC236}">
                          <a16:creationId xmlns:a16="http://schemas.microsoft.com/office/drawing/2014/main" id="{2620F329-1A81-4B32-B100-12B149C28E3A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Rechthoek 71">
                      <a:extLst>
                        <a:ext uri="{FF2B5EF4-FFF2-40B4-BE49-F238E27FC236}">
                          <a16:creationId xmlns:a16="http://schemas.microsoft.com/office/drawing/2014/main" id="{27EB12F6-5262-4649-9F71-AA36D28AD0E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3" name="Ovaal 72">
                      <a:extLst>
                        <a:ext uri="{FF2B5EF4-FFF2-40B4-BE49-F238E27FC236}">
                          <a16:creationId xmlns:a16="http://schemas.microsoft.com/office/drawing/2014/main" id="{0C09681A-B0E8-4685-8449-5832B352190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9" name="Afbeelding 68">
                    <a:extLst>
                      <a:ext uri="{FF2B5EF4-FFF2-40B4-BE49-F238E27FC236}">
                        <a16:creationId xmlns:a16="http://schemas.microsoft.com/office/drawing/2014/main" id="{7C961DB9-ACC2-4F1E-A596-1205A74BCA2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70" name="Afbeelding 69">
                    <a:extLst>
                      <a:ext uri="{FF2B5EF4-FFF2-40B4-BE49-F238E27FC236}">
                        <a16:creationId xmlns:a16="http://schemas.microsoft.com/office/drawing/2014/main" id="{20DB4BB1-9CE0-42CD-9EED-D10DDE9FFF1D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3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4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2" name="Groep 61">
                  <a:extLst>
                    <a:ext uri="{FF2B5EF4-FFF2-40B4-BE49-F238E27FC236}">
                      <a16:creationId xmlns:a16="http://schemas.microsoft.com/office/drawing/2014/main" id="{EA5C5BD1-1522-4FC9-AD9A-2BE0C4A1CEB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6" name="Rechthoek 65">
                    <a:extLst>
                      <a:ext uri="{FF2B5EF4-FFF2-40B4-BE49-F238E27FC236}">
                        <a16:creationId xmlns:a16="http://schemas.microsoft.com/office/drawing/2014/main" id="{D1F43D4B-5E89-4524-848C-C208B1EB492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7" name="Rechthoek 66">
                    <a:extLst>
                      <a:ext uri="{FF2B5EF4-FFF2-40B4-BE49-F238E27FC236}">
                        <a16:creationId xmlns:a16="http://schemas.microsoft.com/office/drawing/2014/main" id="{2F8D96C5-8F5C-41F9-8128-5678E83244F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3" name="Groep 62">
                  <a:extLst>
                    <a:ext uri="{FF2B5EF4-FFF2-40B4-BE49-F238E27FC236}">
                      <a16:creationId xmlns:a16="http://schemas.microsoft.com/office/drawing/2014/main" id="{3E9038FA-F75A-41B2-BA4B-50B0B0CCBFBE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4" name="Rechthoek 63">
                    <a:extLst>
                      <a:ext uri="{FF2B5EF4-FFF2-40B4-BE49-F238E27FC236}">
                        <a16:creationId xmlns:a16="http://schemas.microsoft.com/office/drawing/2014/main" id="{994E4F62-C0B7-499F-AAE1-BB5541285A0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5" name="Rechthoek 64">
                    <a:extLst>
                      <a:ext uri="{FF2B5EF4-FFF2-40B4-BE49-F238E27FC236}">
                        <a16:creationId xmlns:a16="http://schemas.microsoft.com/office/drawing/2014/main" id="{9EB1E4B7-C32A-40B2-9CB7-CBD27D860C5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6F6AB8E8-3AD3-4B12-92B9-916E123C627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60" name="Gelijkbenige driehoek 59">
                <a:extLst>
                  <a:ext uri="{FF2B5EF4-FFF2-40B4-BE49-F238E27FC236}">
                    <a16:creationId xmlns:a16="http://schemas.microsoft.com/office/drawing/2014/main" id="{22D7CF3C-C982-430E-A884-2DF6FCE46BFC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8" name="Ovaal 47">
              <a:extLst>
                <a:ext uri="{FF2B5EF4-FFF2-40B4-BE49-F238E27FC236}">
                  <a16:creationId xmlns:a16="http://schemas.microsoft.com/office/drawing/2014/main" id="{D94E2E07-07AA-46D8-A982-7C81A8DF5C78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9" name="Rechthoek 48">
              <a:extLst>
                <a:ext uri="{FF2B5EF4-FFF2-40B4-BE49-F238E27FC236}">
                  <a16:creationId xmlns:a16="http://schemas.microsoft.com/office/drawing/2014/main" id="{ABDED6DC-7BA4-460D-AD54-385B5344A8A0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50" name="Rechthoek 49">
              <a:extLst>
                <a:ext uri="{FF2B5EF4-FFF2-40B4-BE49-F238E27FC236}">
                  <a16:creationId xmlns:a16="http://schemas.microsoft.com/office/drawing/2014/main" id="{04ADC7CF-A68B-432B-9D44-8675B17173FB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51" name="Groep 50">
              <a:extLst>
                <a:ext uri="{FF2B5EF4-FFF2-40B4-BE49-F238E27FC236}">
                  <a16:creationId xmlns:a16="http://schemas.microsoft.com/office/drawing/2014/main" id="{96A2FEFC-E469-45DF-9B52-4508D93282CE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52" name="Groep 51">
                <a:extLst>
                  <a:ext uri="{FF2B5EF4-FFF2-40B4-BE49-F238E27FC236}">
                    <a16:creationId xmlns:a16="http://schemas.microsoft.com/office/drawing/2014/main" id="{E7DF6817-613E-47A0-8D49-8EA3234AA08B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54" name="Vrije vorm: vorm 53">
                  <a:extLst>
                    <a:ext uri="{FF2B5EF4-FFF2-40B4-BE49-F238E27FC236}">
                      <a16:creationId xmlns:a16="http://schemas.microsoft.com/office/drawing/2014/main" id="{69E503BD-A32D-400B-B672-0B36C95625FD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C7771F5D-5A35-4382-9468-CE85ED8F9785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56" name="Vrije vorm: vorm 55">
                    <a:extLst>
                      <a:ext uri="{FF2B5EF4-FFF2-40B4-BE49-F238E27FC236}">
                        <a16:creationId xmlns:a16="http://schemas.microsoft.com/office/drawing/2014/main" id="{6798AE2B-77EF-4FF5-9047-95A6F3B380BF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57" name="Vrije vorm: vorm 56">
                    <a:extLst>
                      <a:ext uri="{FF2B5EF4-FFF2-40B4-BE49-F238E27FC236}">
                        <a16:creationId xmlns:a16="http://schemas.microsoft.com/office/drawing/2014/main" id="{B7CB4F63-E573-4F3C-9817-462B9E784C92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53" name="Tekstvak 52">
                <a:extLst>
                  <a:ext uri="{FF2B5EF4-FFF2-40B4-BE49-F238E27FC236}">
                    <a16:creationId xmlns:a16="http://schemas.microsoft.com/office/drawing/2014/main" id="{229DAB8A-B406-4A3E-A5F8-98F658875EDC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  <p:pic>
        <p:nvPicPr>
          <p:cNvPr id="105" name="Picture 10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72C5F18-77BB-40A0-99AC-500686D9BEA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4" y="5938069"/>
            <a:ext cx="1780124" cy="6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656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5B3749-48DE-4AAD-A622-0C9601B57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07D1-004F-4DCC-9524-151A5FEE632A}" type="datetimeFigureOut">
              <a:rPr lang="nl-BE" smtClean="0"/>
              <a:t>15/11/2023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1EDB2C-5130-48F8-832E-5A3C83FE2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75191" y="6329636"/>
            <a:ext cx="4515550" cy="168364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D0E24-7922-45AA-878D-0AA6F86C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86AD9-3387-4BCF-9BF2-88F9AA1EAB20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04473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2803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u /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jdelijke aanduiding voor afbeelding 88">
            <a:extLst>
              <a:ext uri="{FF2B5EF4-FFF2-40B4-BE49-F238E27FC236}">
                <a16:creationId xmlns:a16="http://schemas.microsoft.com/office/drawing/2014/main" id="{233ED88C-C6EB-4E37-9401-64E451F01E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-429384"/>
            <a:ext cx="7637525" cy="7287384"/>
          </a:xfrm>
          <a:custGeom>
            <a:avLst/>
            <a:gdLst>
              <a:gd name="connsiteX0" fmla="*/ 6558755 w 7637525"/>
              <a:gd name="connsiteY0" fmla="*/ 0 h 7287384"/>
              <a:gd name="connsiteX1" fmla="*/ 6694257 w 7637525"/>
              <a:gd name="connsiteY1" fmla="*/ 0 h 7287384"/>
              <a:gd name="connsiteX2" fmla="*/ 7009976 w 7637525"/>
              <a:gd name="connsiteY2" fmla="*/ 315719 h 7287384"/>
              <a:gd name="connsiteX3" fmla="*/ 7009976 w 7637525"/>
              <a:gd name="connsiteY3" fmla="*/ 419446 h 7287384"/>
              <a:gd name="connsiteX4" fmla="*/ 7637525 w 7637525"/>
              <a:gd name="connsiteY4" fmla="*/ 419446 h 7287384"/>
              <a:gd name="connsiteX5" fmla="*/ 4514735 w 7637525"/>
              <a:gd name="connsiteY5" fmla="*/ 7287384 h 7287384"/>
              <a:gd name="connsiteX6" fmla="*/ 0 w 7637525"/>
              <a:gd name="connsiteY6" fmla="*/ 7287384 h 7287384"/>
              <a:gd name="connsiteX7" fmla="*/ 0 w 7637525"/>
              <a:gd name="connsiteY7" fmla="*/ 419446 h 7287384"/>
              <a:gd name="connsiteX8" fmla="*/ 6243036 w 7637525"/>
              <a:gd name="connsiteY8" fmla="*/ 419446 h 7287384"/>
              <a:gd name="connsiteX9" fmla="*/ 6243036 w 7637525"/>
              <a:gd name="connsiteY9" fmla="*/ 315719 h 7287384"/>
              <a:gd name="connsiteX10" fmla="*/ 6558755 w 7637525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37525" h="7287384">
                <a:moveTo>
                  <a:pt x="6558755" y="0"/>
                </a:moveTo>
                <a:lnTo>
                  <a:pt x="6694257" y="0"/>
                </a:lnTo>
                <a:cubicBezTo>
                  <a:pt x="6868624" y="0"/>
                  <a:pt x="7009976" y="141352"/>
                  <a:pt x="7009976" y="315719"/>
                </a:cubicBezTo>
                <a:lnTo>
                  <a:pt x="7009976" y="419446"/>
                </a:lnTo>
                <a:lnTo>
                  <a:pt x="7637525" y="419446"/>
                </a:lnTo>
                <a:lnTo>
                  <a:pt x="4514735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6243036" y="419446"/>
                </a:lnTo>
                <a:lnTo>
                  <a:pt x="6243036" y="315719"/>
                </a:lnTo>
                <a:cubicBezTo>
                  <a:pt x="6243036" y="141352"/>
                  <a:pt x="6384388" y="0"/>
                  <a:pt x="6558755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3564000" tIns="0" rIns="1764000" bIns="7488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 &gt;</a:t>
            </a:r>
          </a:p>
        </p:txBody>
      </p:sp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527888" y="0"/>
            <a:ext cx="7664112" cy="6858000"/>
          </a:xfrm>
          <a:custGeom>
            <a:avLst/>
            <a:gdLst>
              <a:gd name="connsiteX0" fmla="*/ 3116487 w 7664111"/>
              <a:gd name="connsiteY0" fmla="*/ 0 h 6858000"/>
              <a:gd name="connsiteX1" fmla="*/ 7664111 w 7664111"/>
              <a:gd name="connsiteY1" fmla="*/ 0 h 6858000"/>
              <a:gd name="connsiteX2" fmla="*/ 7664111 w 7664111"/>
              <a:gd name="connsiteY2" fmla="*/ 6858000 h 6858000"/>
              <a:gd name="connsiteX3" fmla="*/ 0 w 7664111"/>
              <a:gd name="connsiteY3" fmla="*/ 6858000 h 6858000"/>
              <a:gd name="connsiteX4" fmla="*/ 0 w 7664111"/>
              <a:gd name="connsiteY4" fmla="*/ 685407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64111" h="6858000">
                <a:moveTo>
                  <a:pt x="3116487" y="0"/>
                </a:moveTo>
                <a:lnTo>
                  <a:pt x="7664111" y="0"/>
                </a:lnTo>
                <a:lnTo>
                  <a:pt x="7664111" y="6858000"/>
                </a:lnTo>
                <a:lnTo>
                  <a:pt x="0" y="6858000"/>
                </a:lnTo>
                <a:lnTo>
                  <a:pt x="0" y="6854076"/>
                </a:lnTo>
                <a:close/>
              </a:path>
            </a:pathLst>
          </a:custGeom>
          <a:solidFill>
            <a:schemeClr val="bg1"/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6" name="ONDERHOEK">
            <a:extLst>
              <a:ext uri="{FF2B5EF4-FFF2-40B4-BE49-F238E27FC236}">
                <a16:creationId xmlns:a16="http://schemas.microsoft.com/office/drawing/2014/main" id="{CAE1D4E0-7AC9-43F0-8DE6-C495E7D87C2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2" name="Tijdelijke aanduiding voor tekst 81">
            <a:extLst>
              <a:ext uri="{FF2B5EF4-FFF2-40B4-BE49-F238E27FC236}">
                <a16:creationId xmlns:a16="http://schemas.microsoft.com/office/drawing/2014/main" id="{79A4EE0B-0540-4B8C-AC5D-0153D027650B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0" y="-1"/>
            <a:ext cx="7633006" cy="6858001"/>
          </a:xfrm>
          <a:custGeom>
            <a:avLst/>
            <a:gdLst>
              <a:gd name="connsiteX0" fmla="*/ 0 w 7633006"/>
              <a:gd name="connsiteY0" fmla="*/ 0 h 6858001"/>
              <a:gd name="connsiteX1" fmla="*/ 7633006 w 7633006"/>
              <a:gd name="connsiteY1" fmla="*/ 0 h 6858001"/>
              <a:gd name="connsiteX2" fmla="*/ 4514735 w 7633006"/>
              <a:gd name="connsiteY2" fmla="*/ 6858001 h 6858001"/>
              <a:gd name="connsiteX3" fmla="*/ 0 w 7633006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33006" h="6858001">
                <a:moveTo>
                  <a:pt x="0" y="0"/>
                </a:moveTo>
                <a:lnTo>
                  <a:pt x="7633006" y="0"/>
                </a:lnTo>
                <a:lnTo>
                  <a:pt x="4514735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73271-236F-4BF6-9858-7AB76121EDD4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Menu / Highlight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55" name="UILICHTING BALK">
            <a:extLst>
              <a:ext uri="{FF2B5EF4-FFF2-40B4-BE49-F238E27FC236}">
                <a16:creationId xmlns:a16="http://schemas.microsoft.com/office/drawing/2014/main" id="{4642ACBA-A4A7-449E-93D5-4A3C8F698209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5927152" y="2769275"/>
            <a:ext cx="4680000" cy="450000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970284" y="7511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660151" y="1418145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352314" y="2101081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8" name="Tijdelijke aanduiding voor tekst 10">
            <a:extLst>
              <a:ext uri="{FF2B5EF4-FFF2-40B4-BE49-F238E27FC236}">
                <a16:creationId xmlns:a16="http://schemas.microsoft.com/office/drawing/2014/main" id="{323030AC-2340-4868-8F8B-D9DC8EE4A2A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53471" y="2767822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39" name="Tijdelijke aanduiding voor tekst 10">
            <a:extLst>
              <a:ext uri="{FF2B5EF4-FFF2-40B4-BE49-F238E27FC236}">
                <a16:creationId xmlns:a16="http://schemas.microsoft.com/office/drawing/2014/main" id="{7FA32667-FFBA-4D60-8F2D-D44C883B585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5748138" y="344258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0" name="Tijdelijke aanduiding voor tekst 10">
            <a:extLst>
              <a:ext uri="{FF2B5EF4-FFF2-40B4-BE49-F238E27FC236}">
                <a16:creationId xmlns:a16="http://schemas.microsoft.com/office/drawing/2014/main" id="{6080EB04-B95F-4C15-84D6-CE102B26BDD0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5437248" y="4124249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2" name="Tijdelijke aanduiding voor tekst 10">
            <a:extLst>
              <a:ext uri="{FF2B5EF4-FFF2-40B4-BE49-F238E27FC236}">
                <a16:creationId xmlns:a16="http://schemas.microsoft.com/office/drawing/2014/main" id="{BCD62890-001D-4E8C-8E68-58D963AD1D7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140569" y="4790990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44" name="Tijdelijke aanduiding voor tekst 10">
            <a:extLst>
              <a:ext uri="{FF2B5EF4-FFF2-40B4-BE49-F238E27FC236}">
                <a16:creationId xmlns:a16="http://schemas.microsoft.com/office/drawing/2014/main" id="{C2AA0160-8AFC-4A4D-8D97-9B271A7D48C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4830408" y="5466263"/>
            <a:ext cx="470536" cy="470536"/>
          </a:xfrm>
          <a:prstGeom prst="ellipse">
            <a:avLst/>
          </a:prstGeom>
          <a:solidFill>
            <a:schemeClr val="bg1">
              <a:alpha val="60000"/>
            </a:schemeClr>
          </a:solidFill>
          <a:ln w="28575">
            <a:solidFill>
              <a:srgbClr val="0B2776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xx</a:t>
            </a:r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454282" y="720263"/>
            <a:ext cx="4085198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130687" y="1387259"/>
            <a:ext cx="440879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822849" y="2070195"/>
            <a:ext cx="471663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49" name="Tijdelijke aanduiding voor tekst 8">
            <a:extLst>
              <a:ext uri="{FF2B5EF4-FFF2-40B4-BE49-F238E27FC236}">
                <a16:creationId xmlns:a16="http://schemas.microsoft.com/office/drawing/2014/main" id="{32A654EE-2888-437F-904D-C49D9E28697A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520014" y="2736936"/>
            <a:ext cx="4992880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218674" y="3411694"/>
            <a:ext cx="532080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1" name="Tijdelijke aanduiding voor tekst 8">
            <a:extLst>
              <a:ext uri="{FF2B5EF4-FFF2-40B4-BE49-F238E27FC236}">
                <a16:creationId xmlns:a16="http://schemas.microsoft.com/office/drawing/2014/main" id="{F92F5219-E6B1-4CDD-8616-464C7BD954AD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907784" y="4093363"/>
            <a:ext cx="5631696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2" name="Tijdelijke aanduiding voor tekst 8">
            <a:extLst>
              <a:ext uri="{FF2B5EF4-FFF2-40B4-BE49-F238E27FC236}">
                <a16:creationId xmlns:a16="http://schemas.microsoft.com/office/drawing/2014/main" id="{F627C252-C845-43DD-833A-1AAD628D37C2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5611105" y="4760104"/>
            <a:ext cx="5916343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53" name="Tijdelijke aanduiding voor tekst 8">
            <a:extLst>
              <a:ext uri="{FF2B5EF4-FFF2-40B4-BE49-F238E27FC236}">
                <a16:creationId xmlns:a16="http://schemas.microsoft.com/office/drawing/2014/main" id="{BF249CA0-1826-41CE-8BF1-49DEBCEE967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5300943" y="5435377"/>
            <a:ext cx="6202441" cy="532308"/>
          </a:xfrm>
        </p:spPr>
        <p:txBody>
          <a:bodyPr lIns="144000" anchor="ctr"/>
          <a:lstStyle>
            <a:lvl1pPr marL="0" indent="0" algn="l">
              <a:lnSpc>
                <a:spcPct val="90000"/>
              </a:lnSpc>
              <a:buNone/>
              <a:defRPr sz="1600">
                <a:latin typeface="+mn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grpSp>
        <p:nvGrpSpPr>
          <p:cNvPr id="57" name="GRID" hidden="1">
            <a:extLst>
              <a:ext uri="{FF2B5EF4-FFF2-40B4-BE49-F238E27FC236}">
                <a16:creationId xmlns:a16="http://schemas.microsoft.com/office/drawing/2014/main" id="{D9F67335-9433-4C39-A10D-BCB348030435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21DC705C-92CF-4FE7-84B1-4DB49B40C7BB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9" name="Rechthoek 58">
              <a:extLst>
                <a:ext uri="{FF2B5EF4-FFF2-40B4-BE49-F238E27FC236}">
                  <a16:creationId xmlns:a16="http://schemas.microsoft.com/office/drawing/2014/main" id="{3C0E7D5B-204C-4B5E-89C9-11C9368F2DC6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C363233B-8DDB-47EE-9886-7224A5D5304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1" name="Rechthoek 60">
              <a:extLst>
                <a:ext uri="{FF2B5EF4-FFF2-40B4-BE49-F238E27FC236}">
                  <a16:creationId xmlns:a16="http://schemas.microsoft.com/office/drawing/2014/main" id="{CA2F83AD-D1A0-4D38-810F-5FAD52BCCA52}"/>
                </a:ext>
              </a:extLst>
            </p:cNvPr>
            <p:cNvSpPr/>
            <p:nvPr userDrawn="1"/>
          </p:nvSpPr>
          <p:spPr>
            <a:xfrm>
              <a:off x="0" y="125020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0349060B-74D7-4276-87C3-2F1E2864017D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3" name="Rechthoek 62">
              <a:extLst>
                <a:ext uri="{FF2B5EF4-FFF2-40B4-BE49-F238E27FC236}">
                  <a16:creationId xmlns:a16="http://schemas.microsoft.com/office/drawing/2014/main" id="{68E8DAFD-15B7-4DC6-B5AC-817B98CD64C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86D21760-6AC6-4412-9BB1-A56231ED2DE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65" name="Rechthoek 64">
              <a:extLst>
                <a:ext uri="{FF2B5EF4-FFF2-40B4-BE49-F238E27FC236}">
                  <a16:creationId xmlns:a16="http://schemas.microsoft.com/office/drawing/2014/main" id="{16B71604-B4A2-4975-B82C-E11B2F81EC52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54" name="Rechthoek 53">
              <a:extLst>
                <a:ext uri="{FF2B5EF4-FFF2-40B4-BE49-F238E27FC236}">
                  <a16:creationId xmlns:a16="http://schemas.microsoft.com/office/drawing/2014/main" id="{8C3C07D8-9E88-4C75-9274-0D6F7E02211A}"/>
                </a:ext>
              </a:extLst>
            </p:cNvPr>
            <p:cNvSpPr/>
            <p:nvPr userDrawn="1"/>
          </p:nvSpPr>
          <p:spPr>
            <a:xfrm>
              <a:off x="0" y="192441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C48AE4A2-E5D6-423D-B8C3-00982C47D9E4}"/>
                </a:ext>
              </a:extLst>
            </p:cNvPr>
            <p:cNvSpPr/>
            <p:nvPr userDrawn="1"/>
          </p:nvSpPr>
          <p:spPr>
            <a:xfrm>
              <a:off x="0" y="259861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7" name="Rechthoek 66">
              <a:extLst>
                <a:ext uri="{FF2B5EF4-FFF2-40B4-BE49-F238E27FC236}">
                  <a16:creationId xmlns:a16="http://schemas.microsoft.com/office/drawing/2014/main" id="{6FAFFD0C-E221-4318-A6F0-D1A12B3C81E0}"/>
                </a:ext>
              </a:extLst>
            </p:cNvPr>
            <p:cNvSpPr/>
            <p:nvPr userDrawn="1"/>
          </p:nvSpPr>
          <p:spPr>
            <a:xfrm>
              <a:off x="0" y="327282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0CE6279-1B42-4098-856C-C3C9EEA0BAD7}"/>
                </a:ext>
              </a:extLst>
            </p:cNvPr>
            <p:cNvSpPr/>
            <p:nvPr userDrawn="1"/>
          </p:nvSpPr>
          <p:spPr>
            <a:xfrm>
              <a:off x="0" y="394702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69" name="Rechthoek 68">
              <a:extLst>
                <a:ext uri="{FF2B5EF4-FFF2-40B4-BE49-F238E27FC236}">
                  <a16:creationId xmlns:a16="http://schemas.microsoft.com/office/drawing/2014/main" id="{C82C2E51-7601-42ED-9FFA-6E2436CF4D3F}"/>
                </a:ext>
              </a:extLst>
            </p:cNvPr>
            <p:cNvSpPr/>
            <p:nvPr userDrawn="1"/>
          </p:nvSpPr>
          <p:spPr>
            <a:xfrm>
              <a:off x="0" y="4621230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77E32425-1918-487F-8CEE-5856170C6F41}"/>
                </a:ext>
              </a:extLst>
            </p:cNvPr>
            <p:cNvSpPr/>
            <p:nvPr userDrawn="1"/>
          </p:nvSpPr>
          <p:spPr>
            <a:xfrm>
              <a:off x="0" y="5295435"/>
              <a:ext cx="12192000" cy="144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</p:grp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41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21" name="INSTRUCTION">
            <a:extLst>
              <a:ext uri="{FF2B5EF4-FFF2-40B4-BE49-F238E27FC236}">
                <a16:creationId xmlns:a16="http://schemas.microsoft.com/office/drawing/2014/main" id="{F19E830B-E247-4C32-9411-A5CFC9E7DCE0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22" name="Rechthoek 121">
              <a:extLst>
                <a:ext uri="{FF2B5EF4-FFF2-40B4-BE49-F238E27FC236}">
                  <a16:creationId xmlns:a16="http://schemas.microsoft.com/office/drawing/2014/main" id="{72F55065-A07A-49DC-BD0C-42F6CEB4A484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23" name="Rechthoek 122">
              <a:extLst>
                <a:ext uri="{FF2B5EF4-FFF2-40B4-BE49-F238E27FC236}">
                  <a16:creationId xmlns:a16="http://schemas.microsoft.com/office/drawing/2014/main" id="{C2C9CF55-FD10-4C3C-9147-4C10A915052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24" name="Gelijkbenige driehoek 123">
              <a:extLst>
                <a:ext uri="{FF2B5EF4-FFF2-40B4-BE49-F238E27FC236}">
                  <a16:creationId xmlns:a16="http://schemas.microsoft.com/office/drawing/2014/main" id="{5D2EB3DD-FCF2-4151-AFF4-09ECAB37B85A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1" name="Picture 7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DBB7F88-0E9A-4D63-89B3-1F27953ED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1" y="5817800"/>
            <a:ext cx="1929439" cy="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151743"/>
      </p:ext>
    </p:extLst>
  </p:cSld>
  <p:clrMapOvr>
    <a:masterClrMapping/>
  </p:clrMapOvr>
  <p:transition advClick="0" advTm="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0667" decel="8933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>
        <p:tmplLst>
          <p:tmpl>
            <p:tnLst>
              <p:par>
                <p:cTn presetID="2" presetClass="entr" presetSubtype="2" accel="10667" decel="89333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5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m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jdelijke aanduiding voor afbeelding 33">
            <a:extLst>
              <a:ext uri="{FF2B5EF4-FFF2-40B4-BE49-F238E27FC236}">
                <a16:creationId xmlns:a16="http://schemas.microsoft.com/office/drawing/2014/main" id="{A7B8CC9B-09C3-440C-B3D6-85A42571B351}"/>
              </a:ext>
            </a:extLst>
          </p:cNvPr>
          <p:cNvSpPr>
            <a:spLocks noGrp="1"/>
          </p:cNvSpPr>
          <p:nvPr>
            <p:ph type="pic" sz="quarter" idx="60" hasCustomPrompt="1"/>
          </p:nvPr>
        </p:nvSpPr>
        <p:spPr>
          <a:xfrm>
            <a:off x="-11174" y="-429384"/>
            <a:ext cx="5295018" cy="7287384"/>
          </a:xfrm>
          <a:custGeom>
            <a:avLst/>
            <a:gdLst>
              <a:gd name="connsiteX0" fmla="*/ 4216248 w 5295018"/>
              <a:gd name="connsiteY0" fmla="*/ 0 h 7287384"/>
              <a:gd name="connsiteX1" fmla="*/ 4351750 w 5295018"/>
              <a:gd name="connsiteY1" fmla="*/ 0 h 7287384"/>
              <a:gd name="connsiteX2" fmla="*/ 4667469 w 5295018"/>
              <a:gd name="connsiteY2" fmla="*/ 315719 h 7287384"/>
              <a:gd name="connsiteX3" fmla="*/ 4667469 w 5295018"/>
              <a:gd name="connsiteY3" fmla="*/ 419446 h 7287384"/>
              <a:gd name="connsiteX4" fmla="*/ 5295018 w 5295018"/>
              <a:gd name="connsiteY4" fmla="*/ 419446 h 7287384"/>
              <a:gd name="connsiteX5" fmla="*/ 2172228 w 5295018"/>
              <a:gd name="connsiteY5" fmla="*/ 7287384 h 7287384"/>
              <a:gd name="connsiteX6" fmla="*/ 0 w 5295018"/>
              <a:gd name="connsiteY6" fmla="*/ 7287384 h 7287384"/>
              <a:gd name="connsiteX7" fmla="*/ 0 w 5295018"/>
              <a:gd name="connsiteY7" fmla="*/ 419446 h 7287384"/>
              <a:gd name="connsiteX8" fmla="*/ 3900529 w 5295018"/>
              <a:gd name="connsiteY8" fmla="*/ 419446 h 7287384"/>
              <a:gd name="connsiteX9" fmla="*/ 3900529 w 5295018"/>
              <a:gd name="connsiteY9" fmla="*/ 315719 h 7287384"/>
              <a:gd name="connsiteX10" fmla="*/ 4216248 w 5295018"/>
              <a:gd name="connsiteY10" fmla="*/ 0 h 7287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295018" h="7287384">
                <a:moveTo>
                  <a:pt x="4216248" y="0"/>
                </a:moveTo>
                <a:lnTo>
                  <a:pt x="4351750" y="0"/>
                </a:lnTo>
                <a:cubicBezTo>
                  <a:pt x="4526117" y="0"/>
                  <a:pt x="4667469" y="141352"/>
                  <a:pt x="4667469" y="315719"/>
                </a:cubicBezTo>
                <a:lnTo>
                  <a:pt x="4667469" y="419446"/>
                </a:lnTo>
                <a:lnTo>
                  <a:pt x="5295018" y="419446"/>
                </a:lnTo>
                <a:lnTo>
                  <a:pt x="2172228" y="7287384"/>
                </a:lnTo>
                <a:lnTo>
                  <a:pt x="0" y="7287384"/>
                </a:lnTo>
                <a:lnTo>
                  <a:pt x="0" y="419446"/>
                </a:lnTo>
                <a:lnTo>
                  <a:pt x="3900529" y="419446"/>
                </a:lnTo>
                <a:lnTo>
                  <a:pt x="3900529" y="315719"/>
                </a:lnTo>
                <a:cubicBezTo>
                  <a:pt x="3900529" y="141352"/>
                  <a:pt x="4041881" y="0"/>
                  <a:pt x="4216248" y="0"/>
                </a:cubicBez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none" lIns="4788000" tIns="21600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&lt; 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73" name="ONDERHOEK">
            <a:extLst>
              <a:ext uri="{FF2B5EF4-FFF2-40B4-BE49-F238E27FC236}">
                <a16:creationId xmlns:a16="http://schemas.microsoft.com/office/drawing/2014/main" id="{CD2D690E-615C-4051-AA74-7492602802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987471" y="-189706"/>
            <a:ext cx="3204530" cy="7047706"/>
          </a:xfrm>
          <a:custGeom>
            <a:avLst/>
            <a:gdLst>
              <a:gd name="connsiteX0" fmla="*/ 1048001 w 1048001"/>
              <a:gd name="connsiteY0" fmla="*/ 0 h 2304863"/>
              <a:gd name="connsiteX1" fmla="*/ 1048001 w 1048001"/>
              <a:gd name="connsiteY1" fmla="*/ 2304863 h 2304863"/>
              <a:gd name="connsiteX2" fmla="*/ 0 w 1048001"/>
              <a:gd name="connsiteY2" fmla="*/ 2304863 h 230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48001" h="2304863">
                <a:moveTo>
                  <a:pt x="1048001" y="0"/>
                </a:moveTo>
                <a:lnTo>
                  <a:pt x="1048001" y="2304863"/>
                </a:lnTo>
                <a:lnTo>
                  <a:pt x="0" y="2304863"/>
                </a:lnTo>
                <a:close/>
              </a:path>
            </a:pathLst>
          </a:custGeom>
          <a:solidFill>
            <a:schemeClr val="accent1">
              <a:alpha val="8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1" name="Tijdelijke aanduiding voor tekst 90">
            <a:extLst>
              <a:ext uri="{FF2B5EF4-FFF2-40B4-BE49-F238E27FC236}">
                <a16:creationId xmlns:a16="http://schemas.microsoft.com/office/drawing/2014/main" id="{4C357FEB-B8B8-491B-9F57-E72ECE33E01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-5381" y="-1"/>
            <a:ext cx="5279325" cy="6858001"/>
          </a:xfrm>
          <a:custGeom>
            <a:avLst/>
            <a:gdLst>
              <a:gd name="connsiteX0" fmla="*/ 0 w 5279325"/>
              <a:gd name="connsiteY0" fmla="*/ 0 h 6858001"/>
              <a:gd name="connsiteX1" fmla="*/ 5279325 w 5279325"/>
              <a:gd name="connsiteY1" fmla="*/ 0 h 6858001"/>
              <a:gd name="connsiteX2" fmla="*/ 2161054 w 5279325"/>
              <a:gd name="connsiteY2" fmla="*/ 6858001 h 6858001"/>
              <a:gd name="connsiteX3" fmla="*/ 0 w 5279325"/>
              <a:gd name="connsiteY3" fmla="*/ 685800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9325" h="6858001">
                <a:moveTo>
                  <a:pt x="0" y="0"/>
                </a:moveTo>
                <a:lnTo>
                  <a:pt x="5279325" y="0"/>
                </a:lnTo>
                <a:lnTo>
                  <a:pt x="2161054" y="6858001"/>
                </a:lnTo>
                <a:lnTo>
                  <a:pt x="0" y="6858001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0" y="3834064"/>
            <a:ext cx="12192000" cy="3023934"/>
          </a:xfrm>
          <a:prstGeom prst="rect">
            <a:avLst/>
          </a:prstGeom>
          <a:gradFill flip="none" rotWithShape="1">
            <a:gsLst>
              <a:gs pos="2000">
                <a:srgbClr val="FFFFFF">
                  <a:alpha val="95000"/>
                </a:srgbClr>
              </a:gs>
              <a:gs pos="47000">
                <a:schemeClr val="bg1">
                  <a:alpha val="0"/>
                </a:schemeClr>
              </a:gs>
            </a:gsLst>
            <a:lin ang="16800000" scaled="0"/>
            <a:tileRect/>
          </a:gradFill>
          <a:effectLst/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4106225-7759-4783-8492-2C7D9C412BF6}" type="datetime4">
              <a:rPr lang="en-GB" smtClean="0"/>
              <a:pPr/>
              <a:t>15 November 2023</a:t>
            </a:fld>
            <a:endParaRPr lang="en-GB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6" name="Groep 5">
            <a:extLst>
              <a:ext uri="{FF2B5EF4-FFF2-40B4-BE49-F238E27FC236}">
                <a16:creationId xmlns:a16="http://schemas.microsoft.com/office/drawing/2014/main" id="{B2C38B9C-D38E-4D5C-B316-56E586E48422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7" name="Rechthoek: afgeronde hoeken 6">
              <a:extLst>
                <a:ext uri="{FF2B5EF4-FFF2-40B4-BE49-F238E27FC236}">
                  <a16:creationId xmlns:a16="http://schemas.microsoft.com/office/drawing/2014/main" id="{80CE9B7B-97E9-4C0F-801C-88429143A646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Submenu</a:t>
              </a:r>
            </a:p>
          </p:txBody>
        </p:sp>
        <p:sp>
          <p:nvSpPr>
            <p:cNvPr id="8" name="Rechthoekige driehoek 7">
              <a:extLst>
                <a:ext uri="{FF2B5EF4-FFF2-40B4-BE49-F238E27FC236}">
                  <a16:creationId xmlns:a16="http://schemas.microsoft.com/office/drawing/2014/main" id="{B38154C4-85B0-4EA6-9AC8-8CE07B592956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sp>
        <p:nvSpPr>
          <p:cNvPr id="68" name="UILICHTING BALK">
            <a:extLst>
              <a:ext uri="{FF2B5EF4-FFF2-40B4-BE49-F238E27FC236}">
                <a16:creationId xmlns:a16="http://schemas.microsoft.com/office/drawing/2014/main" id="{01888011-0794-4621-BA3E-87621D3279D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271558" y="965701"/>
            <a:ext cx="5677660" cy="450000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50" name="Tijdelijke aanduiding voor tekst 8">
            <a:extLst>
              <a:ext uri="{FF2B5EF4-FFF2-40B4-BE49-F238E27FC236}">
                <a16:creationId xmlns:a16="http://schemas.microsoft.com/office/drawing/2014/main" id="{0D7C15B7-90CC-491C-AF2B-7070DC68ED79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872874" y="979293"/>
            <a:ext cx="5060331" cy="450055"/>
          </a:xfrm>
        </p:spPr>
        <p:txBody>
          <a:bodyPr lIns="0" anchor="ctr"/>
          <a:lstStyle>
            <a:lvl1pPr marL="0" indent="0" algn="l">
              <a:lnSpc>
                <a:spcPct val="90000"/>
              </a:lnSpc>
              <a:buNone/>
              <a:defRPr sz="2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GB" noProof="0" dirty="0"/>
              <a:t>Place the chapter title here (of max. 2 lines)</a:t>
            </a:r>
          </a:p>
        </p:txBody>
      </p:sp>
      <p:sp>
        <p:nvSpPr>
          <p:cNvPr id="66" name="Tijdelijke aanduiding voor verticale tekst 2">
            <a:extLst>
              <a:ext uri="{FF2B5EF4-FFF2-40B4-BE49-F238E27FC236}">
                <a16:creationId xmlns:a16="http://schemas.microsoft.com/office/drawing/2014/main" id="{1520DCD3-AA2E-45B3-A886-3EFACC18EE5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4872874" y="1797668"/>
            <a:ext cx="5060331" cy="4171967"/>
          </a:xfrm>
        </p:spPr>
        <p:txBody>
          <a:bodyPr vert="horz"/>
          <a:lstStyle>
            <a:lvl1pPr>
              <a:spcBef>
                <a:spcPts val="600"/>
              </a:spcBef>
              <a:spcAft>
                <a:spcPts val="600"/>
              </a:spcAft>
              <a:defRPr sz="2000">
                <a:latin typeface="+mn-lt"/>
              </a:defRPr>
            </a:lvl1pPr>
            <a:lvl2pPr>
              <a:spcBef>
                <a:spcPts val="600"/>
              </a:spcBef>
              <a:spcAft>
                <a:spcPts val="600"/>
              </a:spcAft>
              <a:defRPr sz="20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2pPr>
            <a:lvl3pPr>
              <a:defRPr sz="1800"/>
            </a:lvl3pPr>
            <a:lvl4pPr>
              <a:defRPr sz="2000"/>
            </a:lvl4pPr>
            <a:lvl5pPr>
              <a:defRPr sz="2400"/>
            </a:lvl5pPr>
            <a:lvl6pPr>
              <a:defRPr sz="2000"/>
            </a:lvl6pPr>
            <a:lvl7pPr>
              <a:defRPr sz="2000"/>
            </a:lvl7pPr>
            <a:lvl8pPr>
              <a:defRPr sz="18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Sub-chapter title</a:t>
            </a:r>
          </a:p>
          <a:p>
            <a:pPr lvl="1"/>
            <a:r>
              <a:rPr lang="en-GB" noProof="0" dirty="0"/>
              <a:t>Sub-sub-chapter title</a:t>
            </a:r>
          </a:p>
        </p:txBody>
      </p:sp>
      <p:sp>
        <p:nvSpPr>
          <p:cNvPr id="72" name="Scheidingslijntje">
            <a:extLst>
              <a:ext uri="{FF2B5EF4-FFF2-40B4-BE49-F238E27FC236}">
                <a16:creationId xmlns:a16="http://schemas.microsoft.com/office/drawing/2014/main" id="{AF9FDF8C-47FC-47DE-8245-656F13B37D33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  <a:latin typeface="+mn-lt"/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76" name="GRID" hidden="1">
            <a:extLst>
              <a:ext uri="{FF2B5EF4-FFF2-40B4-BE49-F238E27FC236}">
                <a16:creationId xmlns:a16="http://schemas.microsoft.com/office/drawing/2014/main" id="{B8AFA300-3732-4768-BD78-1909945D251B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B0A2462C-F7D7-4076-9B73-A68EC22D032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61B3B447-F237-4A68-A82B-E67CCAF29AD4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B3ACFAF2-753A-471D-9B9C-6AD526FC0556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3B71859C-694D-4989-906D-6DE35DC942A0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2" name="Rechthoek 81">
              <a:extLst>
                <a:ext uri="{FF2B5EF4-FFF2-40B4-BE49-F238E27FC236}">
                  <a16:creationId xmlns:a16="http://schemas.microsoft.com/office/drawing/2014/main" id="{9E36B490-FA31-4055-BA85-BD53B04D171C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A2CBB93B-B97C-4D85-A4EC-2386B75AEFC4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6" name="Rechthoek 85">
              <a:extLst>
                <a:ext uri="{FF2B5EF4-FFF2-40B4-BE49-F238E27FC236}">
                  <a16:creationId xmlns:a16="http://schemas.microsoft.com/office/drawing/2014/main" id="{224D256B-07F2-4A0F-B6A5-8AEFF86ED9A7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313A3510-35AC-4AA1-B848-468F47A86803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8" name="Rechthoek 87">
              <a:extLst>
                <a:ext uri="{FF2B5EF4-FFF2-40B4-BE49-F238E27FC236}">
                  <a16:creationId xmlns:a16="http://schemas.microsoft.com/office/drawing/2014/main" id="{0F982D96-81A2-44FA-9D15-D08F4F0708F2}"/>
                </a:ext>
              </a:extLst>
            </p:cNvPr>
            <p:cNvSpPr/>
            <p:nvPr userDrawn="1"/>
          </p:nvSpPr>
          <p:spPr>
            <a:xfrm>
              <a:off x="9782134" y="3998798"/>
              <a:ext cx="2409866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15763E8C-18EC-4C97-AE64-D92900531C69}"/>
                </a:ext>
              </a:extLst>
            </p:cNvPr>
            <p:cNvSpPr/>
            <p:nvPr userDrawn="1"/>
          </p:nvSpPr>
          <p:spPr>
            <a:xfrm>
              <a:off x="9782133" y="3998796"/>
              <a:ext cx="360000" cy="23308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93" name="Tijdelijke aanduiding voor tekst 21">
            <a:extLst>
              <a:ext uri="{FF2B5EF4-FFF2-40B4-BE49-F238E27FC236}">
                <a16:creationId xmlns:a16="http://schemas.microsoft.com/office/drawing/2014/main" id="{5D526384-FBF3-487B-A9D8-239660A81B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4" name="Tijdelijke aanduiding voor tekst 22">
            <a:extLst>
              <a:ext uri="{FF2B5EF4-FFF2-40B4-BE49-F238E27FC236}">
                <a16:creationId xmlns:a16="http://schemas.microsoft.com/office/drawing/2014/main" id="{41E87395-713B-4D41-8A8A-14DDD4403F2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 sz="1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95" name="Tijdelijke aanduiding voor tekst 15">
            <a:extLst>
              <a:ext uri="{FF2B5EF4-FFF2-40B4-BE49-F238E27FC236}">
                <a16:creationId xmlns:a16="http://schemas.microsoft.com/office/drawing/2014/main" id="{1820D462-1AD5-4B56-95FA-EC4B859D4A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49061" y="202682"/>
            <a:ext cx="119817" cy="243335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10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grpSp>
        <p:nvGrpSpPr>
          <p:cNvPr id="2" name="INSTRUCTION">
            <a:extLst>
              <a:ext uri="{FF2B5EF4-FFF2-40B4-BE49-F238E27FC236}">
                <a16:creationId xmlns:a16="http://schemas.microsoft.com/office/drawing/2014/main" id="{A1DE527B-DC40-4F77-BD55-8780F0C8C8D8}"/>
              </a:ext>
            </a:extLst>
          </p:cNvPr>
          <p:cNvGrpSpPr/>
          <p:nvPr userDrawn="1"/>
        </p:nvGrpSpPr>
        <p:grpSpPr>
          <a:xfrm>
            <a:off x="12377595" y="0"/>
            <a:ext cx="3693386" cy="3335677"/>
            <a:chOff x="12377595" y="0"/>
            <a:chExt cx="3693386" cy="3335677"/>
          </a:xfrm>
        </p:grpSpPr>
        <p:sp>
          <p:nvSpPr>
            <p:cNvPr id="263" name="Rechthoek 262">
              <a:extLst>
                <a:ext uri="{FF2B5EF4-FFF2-40B4-BE49-F238E27FC236}">
                  <a16:creationId xmlns:a16="http://schemas.microsoft.com/office/drawing/2014/main" id="{D569A2E3-20A2-4066-80D1-14CC4A74C7E1}"/>
                </a:ext>
              </a:extLst>
            </p:cNvPr>
            <p:cNvSpPr/>
            <p:nvPr userDrawn="1"/>
          </p:nvSpPr>
          <p:spPr>
            <a:xfrm>
              <a:off x="12377867" y="0"/>
              <a:ext cx="3593091" cy="2698230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264" name="Ovaal 263">
              <a:extLst>
                <a:ext uri="{FF2B5EF4-FFF2-40B4-BE49-F238E27FC236}">
                  <a16:creationId xmlns:a16="http://schemas.microsoft.com/office/drawing/2014/main" id="{0F1AD1DB-1274-4281-B22D-FE309FADF188}"/>
                </a:ext>
              </a:extLst>
            </p:cNvPr>
            <p:cNvSpPr/>
            <p:nvPr userDrawn="1"/>
          </p:nvSpPr>
          <p:spPr>
            <a:xfrm>
              <a:off x="12559849" y="18374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65" name="Rechthoek 264">
              <a:extLst>
                <a:ext uri="{FF2B5EF4-FFF2-40B4-BE49-F238E27FC236}">
                  <a16:creationId xmlns:a16="http://schemas.microsoft.com/office/drawing/2014/main" id="{27DB368E-AE46-4419-95A3-9DB9542E9B84}"/>
                </a:ext>
              </a:extLst>
            </p:cNvPr>
            <p:cNvSpPr/>
            <p:nvPr userDrawn="1"/>
          </p:nvSpPr>
          <p:spPr>
            <a:xfrm>
              <a:off x="12844617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73050" marR="0" lvl="0" indent="-273050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Sub-chapter title</a:t>
              </a:r>
            </a:p>
          </p:txBody>
        </p:sp>
        <p:sp>
          <p:nvSpPr>
            <p:cNvPr id="266" name="Ovaal 265">
              <a:extLst>
                <a:ext uri="{FF2B5EF4-FFF2-40B4-BE49-F238E27FC236}">
                  <a16:creationId xmlns:a16="http://schemas.microsoft.com/office/drawing/2014/main" id="{B530B619-57FE-45F2-8875-CA627C188303}"/>
                </a:ext>
              </a:extLst>
            </p:cNvPr>
            <p:cNvSpPr/>
            <p:nvPr userDrawn="1"/>
          </p:nvSpPr>
          <p:spPr>
            <a:xfrm>
              <a:off x="12559849" y="2128768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67" name="Rechthoek 266">
              <a:extLst>
                <a:ext uri="{FF2B5EF4-FFF2-40B4-BE49-F238E27FC236}">
                  <a16:creationId xmlns:a16="http://schemas.microsoft.com/office/drawing/2014/main" id="{B575CC3A-DBA6-475C-A491-E4941E1A29F7}"/>
                </a:ext>
              </a:extLst>
            </p:cNvPr>
            <p:cNvSpPr/>
            <p:nvPr userDrawn="1"/>
          </p:nvSpPr>
          <p:spPr>
            <a:xfrm>
              <a:off x="12559849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268" name="Rechthoek 267">
              <a:extLst>
                <a:ext uri="{FF2B5EF4-FFF2-40B4-BE49-F238E27FC236}">
                  <a16:creationId xmlns:a16="http://schemas.microsoft.com/office/drawing/2014/main" id="{F3648087-B296-450E-AC3F-C52A2627EE6F}"/>
                </a:ext>
              </a:extLst>
            </p:cNvPr>
            <p:cNvSpPr/>
            <p:nvPr userDrawn="1"/>
          </p:nvSpPr>
          <p:spPr>
            <a:xfrm>
              <a:off x="12844617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531813" marR="0" lvl="1" indent="-258763" algn="l" defTabSz="914400" rtl="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6">
                    <a:lumMod val="60000"/>
                    <a:lumOff val="40000"/>
                  </a:schemeClr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rPr>
                <a:t>Sub-sub-chapter title</a:t>
              </a:r>
            </a:p>
          </p:txBody>
        </p:sp>
        <p:sp>
          <p:nvSpPr>
            <p:cNvPr id="283" name="Rechthoek 282">
              <a:extLst>
                <a:ext uri="{FF2B5EF4-FFF2-40B4-BE49-F238E27FC236}">
                  <a16:creationId xmlns:a16="http://schemas.microsoft.com/office/drawing/2014/main" id="{F460948E-EA24-4240-8714-30A007372917}"/>
                </a:ext>
              </a:extLst>
            </p:cNvPr>
            <p:cNvSpPr/>
            <p:nvPr userDrawn="1"/>
          </p:nvSpPr>
          <p:spPr>
            <a:xfrm>
              <a:off x="12377595" y="2507677"/>
              <a:ext cx="3593637" cy="828000"/>
            </a:xfrm>
            <a:prstGeom prst="rect">
              <a:avLst/>
            </a:prstGeom>
            <a:solidFill>
              <a:srgbClr val="ECECEC"/>
            </a:solidFill>
            <a:ln w="6350">
              <a:solidFill>
                <a:srgbClr val="ECEC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Want to know more?</a:t>
              </a:r>
              <a:b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sz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Go to the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tab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'SLIDEBUILDER’ </a:t>
              </a: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and click</a:t>
              </a:r>
              <a:b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</a:br>
              <a:r>
                <a:rPr lang="en-GB" sz="1200" kern="1200" cap="none" baseline="0" noProof="0" dirty="0">
                  <a:solidFill>
                    <a:srgbClr val="211F26"/>
                  </a:solidFill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on the button </a:t>
              </a:r>
              <a:r>
                <a:rPr lang="en-GB" sz="1200" b="1" cap="all" baseline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'Support &amp; Inspiration'</a:t>
              </a:r>
            </a:p>
          </p:txBody>
        </p:sp>
        <p:grpSp>
          <p:nvGrpSpPr>
            <p:cNvPr id="284" name="ICOON_info">
              <a:extLst>
                <a:ext uri="{FF2B5EF4-FFF2-40B4-BE49-F238E27FC236}">
                  <a16:creationId xmlns:a16="http://schemas.microsoft.com/office/drawing/2014/main" id="{AE7E154D-CA32-4912-895A-E61D981C7CE6}"/>
                </a:ext>
              </a:extLst>
            </p:cNvPr>
            <p:cNvGrpSpPr/>
            <p:nvPr userDrawn="1"/>
          </p:nvGrpSpPr>
          <p:grpSpPr>
            <a:xfrm>
              <a:off x="15787296" y="2376514"/>
              <a:ext cx="283685" cy="283685"/>
              <a:chOff x="-510741" y="5913713"/>
              <a:chExt cx="267555" cy="267555"/>
            </a:xfrm>
          </p:grpSpPr>
          <p:sp>
            <p:nvSpPr>
              <p:cNvPr id="332" name="Ovaal 331">
                <a:extLst>
                  <a:ext uri="{FF2B5EF4-FFF2-40B4-BE49-F238E27FC236}">
                    <a16:creationId xmlns:a16="http://schemas.microsoft.com/office/drawing/2014/main" id="{AB9F9013-4528-4C1D-AFC2-2858568714FA}"/>
                  </a:ext>
                </a:extLst>
              </p:cNvPr>
              <p:cNvSpPr/>
              <p:nvPr userDrawn="1"/>
            </p:nvSpPr>
            <p:spPr>
              <a:xfrm>
                <a:off x="-491853" y="5932072"/>
                <a:ext cx="230835" cy="230835"/>
              </a:xfrm>
              <a:prstGeom prst="ellipse">
                <a:avLst/>
              </a:prstGeom>
              <a:solidFill>
                <a:srgbClr val="211F2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3" name="Graphic 163" descr="Informatie">
                <a:extLst>
                  <a:ext uri="{FF2B5EF4-FFF2-40B4-BE49-F238E27FC236}">
                    <a16:creationId xmlns:a16="http://schemas.microsoft.com/office/drawing/2014/main" id="{7669FF78-7F4B-4926-A294-ECCD86182171}"/>
                  </a:ext>
                </a:extLst>
              </p:cNvPr>
              <p:cNvSpPr/>
              <p:nvPr/>
            </p:nvSpPr>
            <p:spPr>
              <a:xfrm>
                <a:off x="-510741" y="5913713"/>
                <a:ext cx="267555" cy="267555"/>
              </a:xfrm>
              <a:custGeom>
                <a:avLst/>
                <a:gdLst>
                  <a:gd name="connsiteX0" fmla="*/ 145860 w 291719"/>
                  <a:gd name="connsiteY0" fmla="*/ 0 h 291719"/>
                  <a:gd name="connsiteX1" fmla="*/ 0 w 291719"/>
                  <a:gd name="connsiteY1" fmla="*/ 145860 h 291719"/>
                  <a:gd name="connsiteX2" fmla="*/ 145860 w 291719"/>
                  <a:gd name="connsiteY2" fmla="*/ 291720 h 291719"/>
                  <a:gd name="connsiteX3" fmla="*/ 291720 w 291719"/>
                  <a:gd name="connsiteY3" fmla="*/ 145860 h 291719"/>
                  <a:gd name="connsiteX4" fmla="*/ 145860 w 291719"/>
                  <a:gd name="connsiteY4" fmla="*/ 0 h 291719"/>
                  <a:gd name="connsiteX5" fmla="*/ 138183 w 291719"/>
                  <a:gd name="connsiteY5" fmla="*/ 38384 h 291719"/>
                  <a:gd name="connsiteX6" fmla="*/ 157375 w 291719"/>
                  <a:gd name="connsiteY6" fmla="*/ 57576 h 291719"/>
                  <a:gd name="connsiteX7" fmla="*/ 138183 w 291719"/>
                  <a:gd name="connsiteY7" fmla="*/ 76768 h 291719"/>
                  <a:gd name="connsiteX8" fmla="*/ 118991 w 291719"/>
                  <a:gd name="connsiteY8" fmla="*/ 57576 h 291719"/>
                  <a:gd name="connsiteX9" fmla="*/ 138183 w 291719"/>
                  <a:gd name="connsiteY9" fmla="*/ 38384 h 291719"/>
                  <a:gd name="connsiteX10" fmla="*/ 184244 w 291719"/>
                  <a:gd name="connsiteY10" fmla="*/ 253336 h 291719"/>
                  <a:gd name="connsiteX11" fmla="*/ 107476 w 291719"/>
                  <a:gd name="connsiteY11" fmla="*/ 253336 h 291719"/>
                  <a:gd name="connsiteX12" fmla="*/ 107476 w 291719"/>
                  <a:gd name="connsiteY12" fmla="*/ 230305 h 291719"/>
                  <a:gd name="connsiteX13" fmla="*/ 134345 w 291719"/>
                  <a:gd name="connsiteY13" fmla="*/ 230305 h 291719"/>
                  <a:gd name="connsiteX14" fmla="*/ 134345 w 291719"/>
                  <a:gd name="connsiteY14" fmla="*/ 115153 h 291719"/>
                  <a:gd name="connsiteX15" fmla="*/ 111314 w 291719"/>
                  <a:gd name="connsiteY15" fmla="*/ 115153 h 291719"/>
                  <a:gd name="connsiteX16" fmla="*/ 111314 w 291719"/>
                  <a:gd name="connsiteY16" fmla="*/ 92122 h 291719"/>
                  <a:gd name="connsiteX17" fmla="*/ 157375 w 291719"/>
                  <a:gd name="connsiteY17" fmla="*/ 92122 h 291719"/>
                  <a:gd name="connsiteX18" fmla="*/ 157375 w 291719"/>
                  <a:gd name="connsiteY18" fmla="*/ 115153 h 291719"/>
                  <a:gd name="connsiteX19" fmla="*/ 157375 w 291719"/>
                  <a:gd name="connsiteY19" fmla="*/ 230305 h 291719"/>
                  <a:gd name="connsiteX20" fmla="*/ 184244 w 291719"/>
                  <a:gd name="connsiteY20" fmla="*/ 230305 h 291719"/>
                  <a:gd name="connsiteX21" fmla="*/ 184244 w 291719"/>
                  <a:gd name="connsiteY21" fmla="*/ 253336 h 291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91719" h="291719">
                    <a:moveTo>
                      <a:pt x="145860" y="0"/>
                    </a:moveTo>
                    <a:cubicBezTo>
                      <a:pt x="65253" y="0"/>
                      <a:pt x="0" y="65253"/>
                      <a:pt x="0" y="145860"/>
                    </a:cubicBezTo>
                    <a:cubicBezTo>
                      <a:pt x="0" y="226467"/>
                      <a:pt x="65253" y="291720"/>
                      <a:pt x="145860" y="291720"/>
                    </a:cubicBezTo>
                    <a:cubicBezTo>
                      <a:pt x="226467" y="291720"/>
                      <a:pt x="291720" y="226467"/>
                      <a:pt x="291720" y="145860"/>
                    </a:cubicBezTo>
                    <a:cubicBezTo>
                      <a:pt x="291720" y="65253"/>
                      <a:pt x="226467" y="0"/>
                      <a:pt x="145860" y="0"/>
                    </a:cubicBezTo>
                    <a:close/>
                    <a:moveTo>
                      <a:pt x="138183" y="38384"/>
                    </a:moveTo>
                    <a:cubicBezTo>
                      <a:pt x="148931" y="38384"/>
                      <a:pt x="157375" y="46829"/>
                      <a:pt x="157375" y="57576"/>
                    </a:cubicBezTo>
                    <a:cubicBezTo>
                      <a:pt x="157375" y="68324"/>
                      <a:pt x="148931" y="76768"/>
                      <a:pt x="138183" y="76768"/>
                    </a:cubicBezTo>
                    <a:cubicBezTo>
                      <a:pt x="127435" y="76768"/>
                      <a:pt x="118991" y="68324"/>
                      <a:pt x="118991" y="57576"/>
                    </a:cubicBezTo>
                    <a:cubicBezTo>
                      <a:pt x="118991" y="46829"/>
                      <a:pt x="127435" y="38384"/>
                      <a:pt x="138183" y="38384"/>
                    </a:cubicBezTo>
                    <a:close/>
                    <a:moveTo>
                      <a:pt x="184244" y="253336"/>
                    </a:moveTo>
                    <a:lnTo>
                      <a:pt x="107476" y="253336"/>
                    </a:lnTo>
                    <a:lnTo>
                      <a:pt x="107476" y="230305"/>
                    </a:lnTo>
                    <a:lnTo>
                      <a:pt x="134345" y="230305"/>
                    </a:lnTo>
                    <a:lnTo>
                      <a:pt x="134345" y="115153"/>
                    </a:lnTo>
                    <a:lnTo>
                      <a:pt x="111314" y="115153"/>
                    </a:lnTo>
                    <a:lnTo>
                      <a:pt x="111314" y="92122"/>
                    </a:lnTo>
                    <a:lnTo>
                      <a:pt x="157375" y="92122"/>
                    </a:lnTo>
                    <a:lnTo>
                      <a:pt x="157375" y="115153"/>
                    </a:lnTo>
                    <a:lnTo>
                      <a:pt x="157375" y="230305"/>
                    </a:lnTo>
                    <a:lnTo>
                      <a:pt x="184244" y="230305"/>
                    </a:lnTo>
                    <a:lnTo>
                      <a:pt x="184244" y="253336"/>
                    </a:lnTo>
                    <a:close/>
                  </a:path>
                </a:pathLst>
              </a:custGeom>
              <a:solidFill>
                <a:srgbClr val="1FF524"/>
              </a:solidFill>
              <a:ln w="37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sz="200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85" name="VOORBEELD">
              <a:extLst>
                <a:ext uri="{FF2B5EF4-FFF2-40B4-BE49-F238E27FC236}">
                  <a16:creationId xmlns:a16="http://schemas.microsoft.com/office/drawing/2014/main" id="{E474E534-6E8B-4535-95CD-84C8FA686D1F}"/>
                </a:ext>
              </a:extLst>
            </p:cNvPr>
            <p:cNvGrpSpPr/>
            <p:nvPr userDrawn="1"/>
          </p:nvGrpSpPr>
          <p:grpSpPr>
            <a:xfrm>
              <a:off x="12558861" y="458674"/>
              <a:ext cx="3234311" cy="558875"/>
              <a:chOff x="-3605171" y="458674"/>
              <a:chExt cx="3234311" cy="558875"/>
            </a:xfrm>
          </p:grpSpPr>
          <p:sp>
            <p:nvSpPr>
              <p:cNvPr id="292" name="Rechthoek 291">
                <a:extLst>
                  <a:ext uri="{FF2B5EF4-FFF2-40B4-BE49-F238E27FC236}">
                    <a16:creationId xmlns:a16="http://schemas.microsoft.com/office/drawing/2014/main" id="{32F9FC1D-9E19-4916-8EC4-B3687031D351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293" name="Rechthoek 292">
                <a:extLst>
                  <a:ext uri="{FF2B5EF4-FFF2-40B4-BE49-F238E27FC236}">
                    <a16:creationId xmlns:a16="http://schemas.microsoft.com/office/drawing/2014/main" id="{F83A730D-3FD7-4300-8C39-E0EDE1BF8377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94" name="Groep 293">
                <a:extLst>
                  <a:ext uri="{FF2B5EF4-FFF2-40B4-BE49-F238E27FC236}">
                    <a16:creationId xmlns:a16="http://schemas.microsoft.com/office/drawing/2014/main" id="{1375BB73-5BEA-45E9-ACC4-954338101DDF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325" name="Groep 324">
                  <a:extLst>
                    <a:ext uri="{FF2B5EF4-FFF2-40B4-BE49-F238E27FC236}">
                      <a16:creationId xmlns:a16="http://schemas.microsoft.com/office/drawing/2014/main" id="{6ACF954D-12BB-443C-B839-1135A1B64F2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27" name="Rechte verbindingslijn 326">
                    <a:extLst>
                      <a:ext uri="{FF2B5EF4-FFF2-40B4-BE49-F238E27FC236}">
                        <a16:creationId xmlns:a16="http://schemas.microsoft.com/office/drawing/2014/main" id="{D83BB330-BDC5-4A43-AE93-98A92988F68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8" name="Rechte verbindingslijn 327">
                    <a:extLst>
                      <a:ext uri="{FF2B5EF4-FFF2-40B4-BE49-F238E27FC236}">
                        <a16:creationId xmlns:a16="http://schemas.microsoft.com/office/drawing/2014/main" id="{DE84CD3A-3863-4574-B0DA-05B3BEA810C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9" name="Rechte verbindingslijn 328">
                    <a:extLst>
                      <a:ext uri="{FF2B5EF4-FFF2-40B4-BE49-F238E27FC236}">
                        <a16:creationId xmlns:a16="http://schemas.microsoft.com/office/drawing/2014/main" id="{DBBB510F-3DFE-4832-8DC8-E1E18E60764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0" name="Rechte verbindingslijn 329">
                    <a:extLst>
                      <a:ext uri="{FF2B5EF4-FFF2-40B4-BE49-F238E27FC236}">
                        <a16:creationId xmlns:a16="http://schemas.microsoft.com/office/drawing/2014/main" id="{E3B23465-6555-4630-9407-CD4F897672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31" name="Rechte verbindingslijn 330">
                    <a:extLst>
                      <a:ext uri="{FF2B5EF4-FFF2-40B4-BE49-F238E27FC236}">
                        <a16:creationId xmlns:a16="http://schemas.microsoft.com/office/drawing/2014/main" id="{ACBE0FE2-989A-4C25-8397-674490C5D9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26" name="Pijl: rechts 325">
                  <a:extLst>
                    <a:ext uri="{FF2B5EF4-FFF2-40B4-BE49-F238E27FC236}">
                      <a16:creationId xmlns:a16="http://schemas.microsoft.com/office/drawing/2014/main" id="{782D9B0E-F47F-4570-8529-1A0C7003BE0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95" name="Groep 294">
                <a:extLst>
                  <a:ext uri="{FF2B5EF4-FFF2-40B4-BE49-F238E27FC236}">
                    <a16:creationId xmlns:a16="http://schemas.microsoft.com/office/drawing/2014/main" id="{2428D7DA-2166-45E6-881F-29E2CB947357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318" name="Groep 317">
                  <a:extLst>
                    <a:ext uri="{FF2B5EF4-FFF2-40B4-BE49-F238E27FC236}">
                      <a16:creationId xmlns:a16="http://schemas.microsoft.com/office/drawing/2014/main" id="{F894A1AE-AA64-407F-8A5E-A13A6A894DE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20" name="Rechte verbindingslijn 319">
                    <a:extLst>
                      <a:ext uri="{FF2B5EF4-FFF2-40B4-BE49-F238E27FC236}">
                        <a16:creationId xmlns:a16="http://schemas.microsoft.com/office/drawing/2014/main" id="{39FF9FE3-5079-417E-ABF6-C1C9B29231F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1" name="Rechte verbindingslijn 320">
                    <a:extLst>
                      <a:ext uri="{FF2B5EF4-FFF2-40B4-BE49-F238E27FC236}">
                        <a16:creationId xmlns:a16="http://schemas.microsoft.com/office/drawing/2014/main" id="{7E06C7F5-959A-442A-A9CA-32F27D61F95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2" name="Rechte verbindingslijn 321">
                    <a:extLst>
                      <a:ext uri="{FF2B5EF4-FFF2-40B4-BE49-F238E27FC236}">
                        <a16:creationId xmlns:a16="http://schemas.microsoft.com/office/drawing/2014/main" id="{FFB36C6A-CB9A-4CE1-A177-61F0EA4F85F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3" name="Rechte verbindingslijn 322">
                    <a:extLst>
                      <a:ext uri="{FF2B5EF4-FFF2-40B4-BE49-F238E27FC236}">
                        <a16:creationId xmlns:a16="http://schemas.microsoft.com/office/drawing/2014/main" id="{C5372401-BCAB-4AD6-9865-6B56A74762F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24" name="Rechte verbindingslijn 323">
                    <a:extLst>
                      <a:ext uri="{FF2B5EF4-FFF2-40B4-BE49-F238E27FC236}">
                        <a16:creationId xmlns:a16="http://schemas.microsoft.com/office/drawing/2014/main" id="{F6A387FF-BB73-48D9-BC23-4ABE6A6658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9" name="Pijl: rechts 318">
                  <a:extLst>
                    <a:ext uri="{FF2B5EF4-FFF2-40B4-BE49-F238E27FC236}">
                      <a16:creationId xmlns:a16="http://schemas.microsoft.com/office/drawing/2014/main" id="{84ED121B-DCAC-4129-A635-4CAD1BD2683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296" name="Rechte verbindingslijn 295">
                <a:extLst>
                  <a:ext uri="{FF2B5EF4-FFF2-40B4-BE49-F238E27FC236}">
                    <a16:creationId xmlns:a16="http://schemas.microsoft.com/office/drawing/2014/main" id="{F48DB354-1851-410A-B4D6-B1EC381079E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297" name="Rechte verbindingslijn 296">
                <a:extLst>
                  <a:ext uri="{FF2B5EF4-FFF2-40B4-BE49-F238E27FC236}">
                    <a16:creationId xmlns:a16="http://schemas.microsoft.com/office/drawing/2014/main" id="{B6FC3A0C-D89D-4E05-A896-EE5C2E69DC0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accent1"/>
                </a:solidFill>
                <a:prstDash val="solid"/>
                <a:headEnd type="oval"/>
              </a:ln>
              <a:effectLst/>
            </p:spPr>
          </p:cxnSp>
          <p:sp>
            <p:nvSpPr>
              <p:cNvPr id="298" name="Rechthoek 297">
                <a:extLst>
                  <a:ext uri="{FF2B5EF4-FFF2-40B4-BE49-F238E27FC236}">
                    <a16:creationId xmlns:a16="http://schemas.microsoft.com/office/drawing/2014/main" id="{4C8CF2CD-3705-414B-B723-3F73A7306EE2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299" name="Rechthoek 298">
                <a:extLst>
                  <a:ext uri="{FF2B5EF4-FFF2-40B4-BE49-F238E27FC236}">
                    <a16:creationId xmlns:a16="http://schemas.microsoft.com/office/drawing/2014/main" id="{04400564-DE9C-445B-8760-7F3A9DD00C0C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300" name="Groep 299">
                <a:extLst>
                  <a:ext uri="{FF2B5EF4-FFF2-40B4-BE49-F238E27FC236}">
                    <a16:creationId xmlns:a16="http://schemas.microsoft.com/office/drawing/2014/main" id="{96B0834A-4262-407C-9A02-87F67BF16F8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310" name="Rechthoek 309">
                  <a:extLst>
                    <a:ext uri="{FF2B5EF4-FFF2-40B4-BE49-F238E27FC236}">
                      <a16:creationId xmlns:a16="http://schemas.microsoft.com/office/drawing/2014/main" id="{469F9A6C-879C-4551-A900-DCCFA10F446F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11" name="Groep 310">
                  <a:extLst>
                    <a:ext uri="{FF2B5EF4-FFF2-40B4-BE49-F238E27FC236}">
                      <a16:creationId xmlns:a16="http://schemas.microsoft.com/office/drawing/2014/main" id="{23346D1E-C5E3-47CC-9EEF-63F59C638B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313" name="Rechte verbindingslijn 312">
                    <a:extLst>
                      <a:ext uri="{FF2B5EF4-FFF2-40B4-BE49-F238E27FC236}">
                        <a16:creationId xmlns:a16="http://schemas.microsoft.com/office/drawing/2014/main" id="{CCB7048F-8CD1-4468-A304-EC2FBACD8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4" name="Rechte verbindingslijn 313">
                    <a:extLst>
                      <a:ext uri="{FF2B5EF4-FFF2-40B4-BE49-F238E27FC236}">
                        <a16:creationId xmlns:a16="http://schemas.microsoft.com/office/drawing/2014/main" id="{78EC7D2E-CDEC-4F1A-B5F2-E1AC3AA34E9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5" name="Rechte verbindingslijn 314">
                    <a:extLst>
                      <a:ext uri="{FF2B5EF4-FFF2-40B4-BE49-F238E27FC236}">
                        <a16:creationId xmlns:a16="http://schemas.microsoft.com/office/drawing/2014/main" id="{FFF1A9F8-34B0-4BF9-A495-9AA1E7E70F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6" name="Rechte verbindingslijn 315">
                    <a:extLst>
                      <a:ext uri="{FF2B5EF4-FFF2-40B4-BE49-F238E27FC236}">
                        <a16:creationId xmlns:a16="http://schemas.microsoft.com/office/drawing/2014/main" id="{243CF5D7-96CA-421E-911F-A6C699EA1BD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17" name="Rechte verbindingslijn 316">
                    <a:extLst>
                      <a:ext uri="{FF2B5EF4-FFF2-40B4-BE49-F238E27FC236}">
                        <a16:creationId xmlns:a16="http://schemas.microsoft.com/office/drawing/2014/main" id="{441BC419-DD49-49AC-B346-20A14C1BB20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12" name="Pijl: rechts 311">
                  <a:extLst>
                    <a:ext uri="{FF2B5EF4-FFF2-40B4-BE49-F238E27FC236}">
                      <a16:creationId xmlns:a16="http://schemas.microsoft.com/office/drawing/2014/main" id="{E0EDA12A-E429-4102-B7E8-3C85C6CAFF8E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301" name="Groep 300">
                <a:extLst>
                  <a:ext uri="{FF2B5EF4-FFF2-40B4-BE49-F238E27FC236}">
                    <a16:creationId xmlns:a16="http://schemas.microsoft.com/office/drawing/2014/main" id="{44AFC381-2E95-4A88-8EB0-9A2E89532D38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302" name="Rechthoek 301">
                  <a:extLst>
                    <a:ext uri="{FF2B5EF4-FFF2-40B4-BE49-F238E27FC236}">
                      <a16:creationId xmlns:a16="http://schemas.microsoft.com/office/drawing/2014/main" id="{3BAB4960-736B-4C2F-8C35-AE0DAF8953AD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303" name="Groep 302">
                  <a:extLst>
                    <a:ext uri="{FF2B5EF4-FFF2-40B4-BE49-F238E27FC236}">
                      <a16:creationId xmlns:a16="http://schemas.microsoft.com/office/drawing/2014/main" id="{B93844AC-A19B-4D43-AB1B-39D9868C2D5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305" name="Rechte verbindingslijn 304">
                    <a:extLst>
                      <a:ext uri="{FF2B5EF4-FFF2-40B4-BE49-F238E27FC236}">
                        <a16:creationId xmlns:a16="http://schemas.microsoft.com/office/drawing/2014/main" id="{D10CF1C5-4EDF-457E-8DEA-1B8E4C20311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6" name="Rechte verbindingslijn 305">
                    <a:extLst>
                      <a:ext uri="{FF2B5EF4-FFF2-40B4-BE49-F238E27FC236}">
                        <a16:creationId xmlns:a16="http://schemas.microsoft.com/office/drawing/2014/main" id="{CA3A32F1-826E-490C-912D-8DE75F7AE32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7" name="Rechte verbindingslijn 306">
                    <a:extLst>
                      <a:ext uri="{FF2B5EF4-FFF2-40B4-BE49-F238E27FC236}">
                        <a16:creationId xmlns:a16="http://schemas.microsoft.com/office/drawing/2014/main" id="{2A108697-581E-4944-94FD-C13FE3A621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8" name="Rechte verbindingslijn 307">
                    <a:extLst>
                      <a:ext uri="{FF2B5EF4-FFF2-40B4-BE49-F238E27FC236}">
                        <a16:creationId xmlns:a16="http://schemas.microsoft.com/office/drawing/2014/main" id="{EC3A224C-D78E-4F41-BC65-7F65DFD6306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309" name="Rechte verbindingslijn 308">
                    <a:extLst>
                      <a:ext uri="{FF2B5EF4-FFF2-40B4-BE49-F238E27FC236}">
                        <a16:creationId xmlns:a16="http://schemas.microsoft.com/office/drawing/2014/main" id="{77455A86-9652-48C7-8B71-B9546D58A2A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304" name="Pijl: rechts 303">
                  <a:extLst>
                    <a:ext uri="{FF2B5EF4-FFF2-40B4-BE49-F238E27FC236}">
                      <a16:creationId xmlns:a16="http://schemas.microsoft.com/office/drawing/2014/main" id="{E388C5B0-3E25-485B-B3AB-A0904367DE0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286" name="Groep 285">
              <a:extLst>
                <a:ext uri="{FF2B5EF4-FFF2-40B4-BE49-F238E27FC236}">
                  <a16:creationId xmlns:a16="http://schemas.microsoft.com/office/drawing/2014/main" id="{3F19B8F4-2F4B-4012-97DE-74E7E4911C02}"/>
                </a:ext>
              </a:extLst>
            </p:cNvPr>
            <p:cNvGrpSpPr/>
            <p:nvPr userDrawn="1"/>
          </p:nvGrpSpPr>
          <p:grpSpPr>
            <a:xfrm>
              <a:off x="15225598" y="2639365"/>
              <a:ext cx="627798" cy="576693"/>
              <a:chOff x="-1753862" y="6112775"/>
              <a:chExt cx="759635" cy="697798"/>
            </a:xfrm>
          </p:grpSpPr>
          <p:grpSp>
            <p:nvGrpSpPr>
              <p:cNvPr id="287" name="Inspireren">
                <a:extLst>
                  <a:ext uri="{FF2B5EF4-FFF2-40B4-BE49-F238E27FC236}">
                    <a16:creationId xmlns:a16="http://schemas.microsoft.com/office/drawing/2014/main" id="{D650421B-1C93-476E-B14B-D3403046CCB3}"/>
                  </a:ext>
                </a:extLst>
              </p:cNvPr>
              <p:cNvGrpSpPr>
                <a:grpSpLocks noChangeAspect="1"/>
              </p:cNvGrpSpPr>
              <p:nvPr userDrawn="1"/>
            </p:nvGrpSpPr>
            <p:grpSpPr bwMode="auto">
              <a:xfrm>
                <a:off x="-1484858" y="6112775"/>
                <a:ext cx="205431" cy="293286"/>
                <a:chOff x="4768" y="2783"/>
                <a:chExt cx="788" cy="1125"/>
              </a:xfrm>
              <a:gradFill>
                <a:gsLst>
                  <a:gs pos="0">
                    <a:srgbClr val="9D9FA1"/>
                  </a:gs>
                  <a:gs pos="70000">
                    <a:srgbClr val="211F26"/>
                  </a:gs>
                </a:gsLst>
                <a:lin ang="2700000" scaled="0"/>
              </a:gradFill>
            </p:grpSpPr>
            <p:sp>
              <p:nvSpPr>
                <p:cNvPr id="289" name="Freeform 12">
                  <a:extLst>
                    <a:ext uri="{FF2B5EF4-FFF2-40B4-BE49-F238E27FC236}">
                      <a16:creationId xmlns:a16="http://schemas.microsoft.com/office/drawing/2014/main" id="{FCE64234-6BFC-4048-B961-4A4414E1D7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01" y="3186"/>
                  <a:ext cx="319" cy="288"/>
                </a:xfrm>
                <a:custGeom>
                  <a:avLst/>
                  <a:gdLst>
                    <a:gd name="T0" fmla="*/ 220 w 319"/>
                    <a:gd name="T1" fmla="*/ 288 h 288"/>
                    <a:gd name="T2" fmla="*/ 107 w 319"/>
                    <a:gd name="T3" fmla="*/ 288 h 288"/>
                    <a:gd name="T4" fmla="*/ 0 w 319"/>
                    <a:gd name="T5" fmla="*/ 0 h 288"/>
                    <a:gd name="T6" fmla="*/ 319 w 319"/>
                    <a:gd name="T7" fmla="*/ 0 h 288"/>
                    <a:gd name="T8" fmla="*/ 220 w 319"/>
                    <a:gd name="T9" fmla="*/ 288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9" h="288">
                      <a:moveTo>
                        <a:pt x="220" y="288"/>
                      </a:moveTo>
                      <a:lnTo>
                        <a:pt x="107" y="288"/>
                      </a:lnTo>
                      <a:lnTo>
                        <a:pt x="0" y="0"/>
                      </a:lnTo>
                      <a:lnTo>
                        <a:pt x="319" y="0"/>
                      </a:lnTo>
                      <a:lnTo>
                        <a:pt x="220" y="288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0" name="Freeform 13">
                  <a:extLst>
                    <a:ext uri="{FF2B5EF4-FFF2-40B4-BE49-F238E27FC236}">
                      <a16:creationId xmlns:a16="http://schemas.microsoft.com/office/drawing/2014/main" id="{06618993-1BBB-463B-9FD2-BF8FF62850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22" y="3796"/>
                  <a:ext cx="282" cy="112"/>
                </a:xfrm>
                <a:custGeom>
                  <a:avLst/>
                  <a:gdLst>
                    <a:gd name="T0" fmla="*/ 229 w 251"/>
                    <a:gd name="T1" fmla="*/ 70 h 100"/>
                    <a:gd name="T2" fmla="*/ 229 w 251"/>
                    <a:gd name="T3" fmla="*/ 69 h 100"/>
                    <a:gd name="T4" fmla="*/ 251 w 251"/>
                    <a:gd name="T5" fmla="*/ 0 h 100"/>
                    <a:gd name="T6" fmla="*/ 0 w 251"/>
                    <a:gd name="T7" fmla="*/ 0 h 100"/>
                    <a:gd name="T8" fmla="*/ 22 w 251"/>
                    <a:gd name="T9" fmla="*/ 69 h 100"/>
                    <a:gd name="T10" fmla="*/ 63 w 251"/>
                    <a:gd name="T11" fmla="*/ 100 h 100"/>
                    <a:gd name="T12" fmla="*/ 188 w 251"/>
                    <a:gd name="T13" fmla="*/ 100 h 100"/>
                    <a:gd name="T14" fmla="*/ 229 w 251"/>
                    <a:gd name="T15" fmla="*/ 71 h 100"/>
                    <a:gd name="T16" fmla="*/ 229 w 251"/>
                    <a:gd name="T17" fmla="*/ 71 h 100"/>
                    <a:gd name="T18" fmla="*/ 229 w 251"/>
                    <a:gd name="T19" fmla="*/ 7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100">
                      <a:moveTo>
                        <a:pt x="229" y="70"/>
                      </a:moveTo>
                      <a:cubicBezTo>
                        <a:pt x="229" y="70"/>
                        <a:pt x="229" y="69"/>
                        <a:pt x="229" y="69"/>
                      </a:cubicBezTo>
                      <a:cubicBezTo>
                        <a:pt x="251" y="0"/>
                        <a:pt x="251" y="0"/>
                        <a:pt x="2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22" y="69"/>
                        <a:pt x="22" y="69"/>
                        <a:pt x="22" y="69"/>
                      </a:cubicBezTo>
                      <a:cubicBezTo>
                        <a:pt x="27" y="87"/>
                        <a:pt x="44" y="100"/>
                        <a:pt x="63" y="100"/>
                      </a:cubicBezTo>
                      <a:cubicBezTo>
                        <a:pt x="188" y="100"/>
                        <a:pt x="188" y="100"/>
                        <a:pt x="188" y="100"/>
                      </a:cubicBezTo>
                      <a:cubicBezTo>
                        <a:pt x="207" y="100"/>
                        <a:pt x="223" y="88"/>
                        <a:pt x="229" y="71"/>
                      </a:cubicBezTo>
                      <a:cubicBezTo>
                        <a:pt x="229" y="71"/>
                        <a:pt x="229" y="71"/>
                        <a:pt x="229" y="71"/>
                      </a:cubicBezTo>
                      <a:lnTo>
                        <a:pt x="229" y="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  <p:sp>
              <p:nvSpPr>
                <p:cNvPr id="291" name="Freeform 14">
                  <a:extLst>
                    <a:ext uri="{FF2B5EF4-FFF2-40B4-BE49-F238E27FC236}">
                      <a16:creationId xmlns:a16="http://schemas.microsoft.com/office/drawing/2014/main" id="{F5F7D931-12A6-48D8-B795-9191B7E07CE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768" y="2783"/>
                  <a:ext cx="788" cy="966"/>
                </a:xfrm>
                <a:custGeom>
                  <a:avLst/>
                  <a:gdLst>
                    <a:gd name="T0" fmla="*/ 351 w 702"/>
                    <a:gd name="T1" fmla="*/ 0 h 860"/>
                    <a:gd name="T2" fmla="*/ 0 w 702"/>
                    <a:gd name="T3" fmla="*/ 351 h 860"/>
                    <a:gd name="T4" fmla="*/ 134 w 702"/>
                    <a:gd name="T5" fmla="*/ 627 h 860"/>
                    <a:gd name="T6" fmla="*/ 165 w 702"/>
                    <a:gd name="T7" fmla="*/ 718 h 860"/>
                    <a:gd name="T8" fmla="*/ 266 w 702"/>
                    <a:gd name="T9" fmla="*/ 718 h 860"/>
                    <a:gd name="T10" fmla="*/ 266 w 702"/>
                    <a:gd name="T11" fmla="*/ 718 h 860"/>
                    <a:gd name="T12" fmla="*/ 434 w 702"/>
                    <a:gd name="T13" fmla="*/ 718 h 860"/>
                    <a:gd name="T14" fmla="*/ 419 w 702"/>
                    <a:gd name="T15" fmla="*/ 760 h 860"/>
                    <a:gd name="T16" fmla="*/ 284 w 702"/>
                    <a:gd name="T17" fmla="*/ 760 h 860"/>
                    <a:gd name="T18" fmla="*/ 284 w 702"/>
                    <a:gd name="T19" fmla="*/ 760 h 860"/>
                    <a:gd name="T20" fmla="*/ 179 w 702"/>
                    <a:gd name="T21" fmla="*/ 760 h 860"/>
                    <a:gd name="T22" fmla="*/ 212 w 702"/>
                    <a:gd name="T23" fmla="*/ 860 h 860"/>
                    <a:gd name="T24" fmla="*/ 212 w 702"/>
                    <a:gd name="T25" fmla="*/ 860 h 860"/>
                    <a:gd name="T26" fmla="*/ 216 w 702"/>
                    <a:gd name="T27" fmla="*/ 860 h 860"/>
                    <a:gd name="T28" fmla="*/ 488 w 702"/>
                    <a:gd name="T29" fmla="*/ 860 h 860"/>
                    <a:gd name="T30" fmla="*/ 491 w 702"/>
                    <a:gd name="T31" fmla="*/ 860 h 860"/>
                    <a:gd name="T32" fmla="*/ 570 w 702"/>
                    <a:gd name="T33" fmla="*/ 625 h 860"/>
                    <a:gd name="T34" fmla="*/ 702 w 702"/>
                    <a:gd name="T35" fmla="*/ 351 h 860"/>
                    <a:gd name="T36" fmla="*/ 351 w 702"/>
                    <a:gd name="T37" fmla="*/ 0 h 860"/>
                    <a:gd name="T38" fmla="*/ 587 w 702"/>
                    <a:gd name="T39" fmla="*/ 438 h 860"/>
                    <a:gd name="T40" fmla="*/ 485 w 702"/>
                    <a:gd name="T41" fmla="*/ 563 h 860"/>
                    <a:gd name="T42" fmla="*/ 454 w 702"/>
                    <a:gd name="T43" fmla="*/ 658 h 860"/>
                    <a:gd name="T44" fmla="*/ 250 w 702"/>
                    <a:gd name="T45" fmla="*/ 658 h 860"/>
                    <a:gd name="T46" fmla="*/ 219 w 702"/>
                    <a:gd name="T47" fmla="*/ 565 h 860"/>
                    <a:gd name="T48" fmla="*/ 115 w 702"/>
                    <a:gd name="T49" fmla="*/ 439 h 860"/>
                    <a:gd name="T50" fmla="*/ 99 w 702"/>
                    <a:gd name="T51" fmla="*/ 351 h 860"/>
                    <a:gd name="T52" fmla="*/ 351 w 702"/>
                    <a:gd name="T53" fmla="*/ 99 h 860"/>
                    <a:gd name="T54" fmla="*/ 603 w 702"/>
                    <a:gd name="T55" fmla="*/ 351 h 860"/>
                    <a:gd name="T56" fmla="*/ 587 w 702"/>
                    <a:gd name="T57" fmla="*/ 438 h 8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702" h="860">
                      <a:moveTo>
                        <a:pt x="351" y="0"/>
                      </a:moveTo>
                      <a:cubicBezTo>
                        <a:pt x="157" y="0"/>
                        <a:pt x="0" y="157"/>
                        <a:pt x="0" y="351"/>
                      </a:cubicBezTo>
                      <a:cubicBezTo>
                        <a:pt x="0" y="463"/>
                        <a:pt x="52" y="562"/>
                        <a:pt x="134" y="627"/>
                      </a:cubicBezTo>
                      <a:cubicBezTo>
                        <a:pt x="165" y="718"/>
                        <a:pt x="165" y="718"/>
                        <a:pt x="165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266" y="718"/>
                        <a:pt x="266" y="718"/>
                        <a:pt x="266" y="718"/>
                      </a:cubicBezTo>
                      <a:cubicBezTo>
                        <a:pt x="434" y="718"/>
                        <a:pt x="434" y="718"/>
                        <a:pt x="434" y="718"/>
                      </a:cubicBezTo>
                      <a:cubicBezTo>
                        <a:pt x="419" y="760"/>
                        <a:pt x="419" y="760"/>
                        <a:pt x="419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284" y="760"/>
                        <a:pt x="284" y="760"/>
                        <a:pt x="284" y="760"/>
                      </a:cubicBezTo>
                      <a:cubicBezTo>
                        <a:pt x="179" y="760"/>
                        <a:pt x="179" y="760"/>
                        <a:pt x="179" y="7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2" y="860"/>
                        <a:pt x="212" y="860"/>
                        <a:pt x="212" y="860"/>
                      </a:cubicBezTo>
                      <a:cubicBezTo>
                        <a:pt x="216" y="860"/>
                        <a:pt x="216" y="860"/>
                        <a:pt x="216" y="860"/>
                      </a:cubicBezTo>
                      <a:cubicBezTo>
                        <a:pt x="488" y="860"/>
                        <a:pt x="488" y="860"/>
                        <a:pt x="488" y="860"/>
                      </a:cubicBezTo>
                      <a:cubicBezTo>
                        <a:pt x="491" y="860"/>
                        <a:pt x="491" y="860"/>
                        <a:pt x="491" y="860"/>
                      </a:cubicBezTo>
                      <a:cubicBezTo>
                        <a:pt x="570" y="625"/>
                        <a:pt x="570" y="625"/>
                        <a:pt x="570" y="625"/>
                      </a:cubicBezTo>
                      <a:cubicBezTo>
                        <a:pt x="651" y="560"/>
                        <a:pt x="702" y="461"/>
                        <a:pt x="702" y="351"/>
                      </a:cubicBezTo>
                      <a:cubicBezTo>
                        <a:pt x="702" y="157"/>
                        <a:pt x="545" y="0"/>
                        <a:pt x="351" y="0"/>
                      </a:cubicBezTo>
                      <a:close/>
                      <a:moveTo>
                        <a:pt x="587" y="438"/>
                      </a:moveTo>
                      <a:cubicBezTo>
                        <a:pt x="568" y="490"/>
                        <a:pt x="531" y="534"/>
                        <a:pt x="485" y="563"/>
                      </a:cubicBezTo>
                      <a:cubicBezTo>
                        <a:pt x="454" y="658"/>
                        <a:pt x="454" y="658"/>
                        <a:pt x="454" y="658"/>
                      </a:cubicBezTo>
                      <a:cubicBezTo>
                        <a:pt x="250" y="658"/>
                        <a:pt x="250" y="658"/>
                        <a:pt x="250" y="658"/>
                      </a:cubicBezTo>
                      <a:cubicBezTo>
                        <a:pt x="219" y="565"/>
                        <a:pt x="219" y="565"/>
                        <a:pt x="219" y="565"/>
                      </a:cubicBezTo>
                      <a:cubicBezTo>
                        <a:pt x="172" y="536"/>
                        <a:pt x="135" y="491"/>
                        <a:pt x="115" y="439"/>
                      </a:cubicBezTo>
                      <a:cubicBezTo>
                        <a:pt x="105" y="411"/>
                        <a:pt x="99" y="382"/>
                        <a:pt x="99" y="351"/>
                      </a:cubicBezTo>
                      <a:cubicBezTo>
                        <a:pt x="99" y="212"/>
                        <a:pt x="212" y="99"/>
                        <a:pt x="351" y="99"/>
                      </a:cubicBezTo>
                      <a:cubicBezTo>
                        <a:pt x="490" y="99"/>
                        <a:pt x="603" y="212"/>
                        <a:pt x="603" y="351"/>
                      </a:cubicBezTo>
                      <a:cubicBezTo>
                        <a:pt x="603" y="381"/>
                        <a:pt x="597" y="411"/>
                        <a:pt x="587" y="4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9546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Segoe UI Light"/>
                  </a:endParaRPr>
                </a:p>
              </p:txBody>
            </p:sp>
          </p:grpSp>
          <p:sp>
            <p:nvSpPr>
              <p:cNvPr id="288" name="Tekstvak 287">
                <a:extLst>
                  <a:ext uri="{FF2B5EF4-FFF2-40B4-BE49-F238E27FC236}">
                    <a16:creationId xmlns:a16="http://schemas.microsoft.com/office/drawing/2014/main" id="{4AB4FCC7-04F6-4A67-9872-FB3A588056EB}"/>
                  </a:ext>
                </a:extLst>
              </p:cNvPr>
              <p:cNvSpPr txBox="1"/>
              <p:nvPr userDrawn="1"/>
            </p:nvSpPr>
            <p:spPr>
              <a:xfrm>
                <a:off x="-1753862" y="6420664"/>
                <a:ext cx="759635" cy="389909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Support &amp;</a:t>
                </a:r>
                <a:b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Inspiration</a:t>
                </a:r>
              </a:p>
            </p:txBody>
          </p:sp>
        </p:grpSp>
      </p:grpSp>
      <p:grpSp>
        <p:nvGrpSpPr>
          <p:cNvPr id="164" name="INSTRUCTION">
            <a:extLst>
              <a:ext uri="{FF2B5EF4-FFF2-40B4-BE49-F238E27FC236}">
                <a16:creationId xmlns:a16="http://schemas.microsoft.com/office/drawing/2014/main" id="{3352E002-1C8F-4E6D-9E4C-234F57074486}"/>
              </a:ext>
            </a:extLst>
          </p:cNvPr>
          <p:cNvGrpSpPr/>
          <p:nvPr userDrawn="1"/>
        </p:nvGrpSpPr>
        <p:grpSpPr>
          <a:xfrm>
            <a:off x="12274716" y="-1461517"/>
            <a:ext cx="3695970" cy="1277747"/>
            <a:chOff x="-3889316" y="-1461517"/>
            <a:chExt cx="3695970" cy="1277747"/>
          </a:xfrm>
        </p:grpSpPr>
        <p:sp>
          <p:nvSpPr>
            <p:cNvPr id="165" name="Rechthoek 164">
              <a:extLst>
                <a:ext uri="{FF2B5EF4-FFF2-40B4-BE49-F238E27FC236}">
                  <a16:creationId xmlns:a16="http://schemas.microsoft.com/office/drawing/2014/main" id="{84BFCEBA-4BC6-4353-BC2B-34E18A41FBE3}"/>
                </a:ext>
              </a:extLst>
            </p:cNvPr>
            <p:cNvSpPr/>
            <p:nvPr userDrawn="1"/>
          </p:nvSpPr>
          <p:spPr>
            <a:xfrm>
              <a:off x="-3786437" y="-1461517"/>
              <a:ext cx="3593091" cy="127774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 an image</a:t>
              </a:r>
            </a:p>
          </p:txBody>
        </p:sp>
        <p:sp>
          <p:nvSpPr>
            <p:cNvPr id="166" name="Rechthoek 165">
              <a:extLst>
                <a:ext uri="{FF2B5EF4-FFF2-40B4-BE49-F238E27FC236}">
                  <a16:creationId xmlns:a16="http://schemas.microsoft.com/office/drawing/2014/main" id="{EC0E2AE2-3E08-466A-ABD3-6A73149BFAED}"/>
                </a:ext>
              </a:extLst>
            </p:cNvPr>
            <p:cNvSpPr/>
            <p:nvPr userDrawn="1"/>
          </p:nvSpPr>
          <p:spPr>
            <a:xfrm>
              <a:off x="-3603859" y="-993610"/>
              <a:ext cx="3229126" cy="65743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frame of the image by clicking on the tag alongside this instruction.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‘Slidebuilder’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select the preferred image and click 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67" name="Gelijkbenige driehoek 166">
              <a:extLst>
                <a:ext uri="{FF2B5EF4-FFF2-40B4-BE49-F238E27FC236}">
                  <a16:creationId xmlns:a16="http://schemas.microsoft.com/office/drawing/2014/main" id="{4A8BEE84-30D2-4520-975C-BFDF4134256C}"/>
                </a:ext>
              </a:extLst>
            </p:cNvPr>
            <p:cNvSpPr/>
            <p:nvPr userDrawn="1"/>
          </p:nvSpPr>
          <p:spPr>
            <a:xfrm rot="16200000" flipH="1">
              <a:off x="-3925504" y="-351896"/>
              <a:ext cx="175255" cy="102879"/>
            </a:xfrm>
            <a:prstGeom prst="triangl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en-GB" sz="1600" cap="all" baseline="0" noProof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6" name="Picture 9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8AAF69-B0CF-445D-93C0-C89B3E72B5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91" y="5817800"/>
            <a:ext cx="1929439" cy="68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753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>
        <p:tmplLst>
          <p:tmpl>
            <p:tnLst>
              <p:par>
                <p:cTn presetID="22" presetClass="entr" presetSubtype="1" fill="hold" nodeType="withEffect">
                  <p:stCondLst>
                    <p:cond delay="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750"/>
                        <p:tgtEl>
                          <p:spTgt spid="6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  <a:latin typeface="+mn-lt"/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/>
        <p:txBody>
          <a:bodyPr vert="horz"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  <a:lvl7pPr>
              <a:defRPr>
                <a:latin typeface="+mn-lt"/>
              </a:defRPr>
            </a:lvl7pPr>
            <a:lvl8pPr>
              <a:defRPr>
                <a:latin typeface="+mn-lt"/>
              </a:defRPr>
            </a:lvl8pPr>
            <a:lvl9pPr>
              <a:defRPr>
                <a:latin typeface="+mn-lt"/>
              </a:defRPr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4EA779CE-C322-4DFE-A90C-4151EBE2CF70}" type="datetime4">
              <a:rPr lang="en-GB" smtClean="0"/>
              <a:pPr/>
              <a:t>15 November 2023</a:t>
            </a:fld>
            <a:endParaRPr lang="en-GB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D7B5DC5B-6873-43DB-ADC7-B15ACCE0DFDB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>
                  <a:latin typeface="+mn-lt"/>
                </a:rPr>
                <a:t>Text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>
                <a:latin typeface="+mn-lt"/>
              </a:endParaRPr>
            </a:p>
          </p:txBody>
        </p:sp>
      </p:grpSp>
      <p:grpSp>
        <p:nvGrpSpPr>
          <p:cNvPr id="27" name="GRID" hidden="1">
            <a:extLst>
              <a:ext uri="{FF2B5EF4-FFF2-40B4-BE49-F238E27FC236}">
                <a16:creationId xmlns:a16="http://schemas.microsoft.com/office/drawing/2014/main" id="{FD6E95A9-41AF-4CDC-BDF2-15BDCE08F67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5013B105-BAEB-446F-B45E-7BEFF050DBFF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9A3373C7-4F58-4EAA-96A9-1B2EEA0CF32E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4EE7379A-F55C-4233-AEB5-F5947E43FBBA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2" name="Rechthoek 31">
              <a:extLst>
                <a:ext uri="{FF2B5EF4-FFF2-40B4-BE49-F238E27FC236}">
                  <a16:creationId xmlns:a16="http://schemas.microsoft.com/office/drawing/2014/main" id="{BD036481-285A-462B-9F31-CAE2528D8EC2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2BE1D0C7-745F-4EDE-8917-4D681012B99B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84AEDCC4-5215-4227-BA6B-9D21526BFBEA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924E0EEE-652B-42AE-ADB0-D5829197E5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62F3BF4-5793-41D9-8E72-65C3596204DE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/>
              <a:t>Place the title here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1F135-4950-4285-AEBB-2FE19C52B0D4}" type="datetime4">
              <a:rPr lang="en-GB" noProof="0" smtClean="0"/>
              <a:t>15 November 2023</a:t>
            </a:fld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Title only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/>
            </a:p>
          </p:txBody>
        </p:sp>
      </p:grpSp>
    </p:spTree>
    <p:extLst>
      <p:ext uri="{BB962C8B-B14F-4D97-AF65-F5344CB8AC3E}">
        <p14:creationId xmlns:p14="http://schemas.microsoft.com/office/powerpoint/2010/main" val="349868960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8" y="719999"/>
            <a:ext cx="11472861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10895999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1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3C7D5-E6AF-438D-9008-7405597A8609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(2 columns)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110" name="Tijdelijke aanduiding voor verticale tekst 2">
            <a:extLst>
              <a:ext uri="{FF2B5EF4-FFF2-40B4-BE49-F238E27FC236}">
                <a16:creationId xmlns:a16="http://schemas.microsoft.com/office/drawing/2014/main" id="{34EA6D48-56EE-456D-95D8-91431147852B}"/>
              </a:ext>
            </a:extLst>
          </p:cNvPr>
          <p:cNvSpPr>
            <a:spLocks noGrp="1"/>
          </p:cNvSpPr>
          <p:nvPr>
            <p:ph type="body" orient="vert" idx="58" hasCustomPrompt="1"/>
          </p:nvPr>
        </p:nvSpPr>
        <p:spPr>
          <a:xfrm>
            <a:off x="6419569" y="1797668"/>
            <a:ext cx="5124000" cy="4171333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21238598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8662032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8045625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6279832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0D9A6-CEE9-4332-840E-CC8E78AFB300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(S)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183" name="INSTRUCTION">
            <a:extLst>
              <a:ext uri="{FF2B5EF4-FFF2-40B4-BE49-F238E27FC236}">
                <a16:creationId xmlns:a16="http://schemas.microsoft.com/office/drawing/2014/main" id="{6A16668A-41DD-4CD8-8577-713AB8800907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84" name="Rechthoek 183">
              <a:extLst>
                <a:ext uri="{FF2B5EF4-FFF2-40B4-BE49-F238E27FC236}">
                  <a16:creationId xmlns:a16="http://schemas.microsoft.com/office/drawing/2014/main" id="{7E3B8019-A982-479E-8A3E-BA068FFE8874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85" name="Ovaal 184">
              <a:extLst>
                <a:ext uri="{FF2B5EF4-FFF2-40B4-BE49-F238E27FC236}">
                  <a16:creationId xmlns:a16="http://schemas.microsoft.com/office/drawing/2014/main" id="{4DBD9B38-7BC9-4FD9-852C-3FA4C7D1A60F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86" name="Rechthoek 185">
              <a:extLst>
                <a:ext uri="{FF2B5EF4-FFF2-40B4-BE49-F238E27FC236}">
                  <a16:creationId xmlns:a16="http://schemas.microsoft.com/office/drawing/2014/main" id="{6D57FA0B-C985-46D7-AB0C-AD48356714C3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7" name="Ovaal 186">
              <a:extLst>
                <a:ext uri="{FF2B5EF4-FFF2-40B4-BE49-F238E27FC236}">
                  <a16:creationId xmlns:a16="http://schemas.microsoft.com/office/drawing/2014/main" id="{DB835D79-B153-4118-884C-29945A9BBBAD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88" name="Rechthoek 187">
              <a:extLst>
                <a:ext uri="{FF2B5EF4-FFF2-40B4-BE49-F238E27FC236}">
                  <a16:creationId xmlns:a16="http://schemas.microsoft.com/office/drawing/2014/main" id="{0EF56CA2-9AAF-4D1C-8D9D-12D3DF5187CC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89" name="Ovaal 188">
              <a:extLst>
                <a:ext uri="{FF2B5EF4-FFF2-40B4-BE49-F238E27FC236}">
                  <a16:creationId xmlns:a16="http://schemas.microsoft.com/office/drawing/2014/main" id="{42FE410C-8847-40E1-86A8-9672F36D2B6A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0" name="Rechthoek 189">
              <a:extLst>
                <a:ext uri="{FF2B5EF4-FFF2-40B4-BE49-F238E27FC236}">
                  <a16:creationId xmlns:a16="http://schemas.microsoft.com/office/drawing/2014/main" id="{F97CFD7C-6675-4693-AC2C-AC45EA8D4584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1" name="Rechthoek 190">
              <a:extLst>
                <a:ext uri="{FF2B5EF4-FFF2-40B4-BE49-F238E27FC236}">
                  <a16:creationId xmlns:a16="http://schemas.microsoft.com/office/drawing/2014/main" id="{EA139052-3C7C-4D56-8795-FBAFC42D1DE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92" name="Groep 191">
              <a:extLst>
                <a:ext uri="{FF2B5EF4-FFF2-40B4-BE49-F238E27FC236}">
                  <a16:creationId xmlns:a16="http://schemas.microsoft.com/office/drawing/2014/main" id="{2F552C2E-EC65-4DED-92BD-5114A806DC13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1" name="Rechthoek 230">
                <a:extLst>
                  <a:ext uri="{FF2B5EF4-FFF2-40B4-BE49-F238E27FC236}">
                    <a16:creationId xmlns:a16="http://schemas.microsoft.com/office/drawing/2014/main" id="{57559F65-C24E-4787-896F-7A82596F7A95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Rechthoek 231">
                <a:extLst>
                  <a:ext uri="{FF2B5EF4-FFF2-40B4-BE49-F238E27FC236}">
                    <a16:creationId xmlns:a16="http://schemas.microsoft.com/office/drawing/2014/main" id="{E4DA698F-AC3B-43A2-8292-31E9AF2F135B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33" name="Groep 232">
                <a:extLst>
                  <a:ext uri="{FF2B5EF4-FFF2-40B4-BE49-F238E27FC236}">
                    <a16:creationId xmlns:a16="http://schemas.microsoft.com/office/drawing/2014/main" id="{6F6F3419-F7DE-4CF1-B3DC-A0CEAF3AF7B2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46" name="Rechthoek: afgeronde hoeken 245">
                  <a:extLst>
                    <a:ext uri="{FF2B5EF4-FFF2-40B4-BE49-F238E27FC236}">
                      <a16:creationId xmlns:a16="http://schemas.microsoft.com/office/drawing/2014/main" id="{1528920D-68A5-4E88-A052-B4B973F5CFC0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7" name="Rechthoek 246">
                  <a:extLst>
                    <a:ext uri="{FF2B5EF4-FFF2-40B4-BE49-F238E27FC236}">
                      <a16:creationId xmlns:a16="http://schemas.microsoft.com/office/drawing/2014/main" id="{C438CD20-8079-45FD-AE5A-E32EBB1DF2A3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8" name="Rechthoek 247">
                  <a:extLst>
                    <a:ext uri="{FF2B5EF4-FFF2-40B4-BE49-F238E27FC236}">
                      <a16:creationId xmlns:a16="http://schemas.microsoft.com/office/drawing/2014/main" id="{812E46AE-E46B-42BA-8DBD-0347A9F49A14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49" name="Rechthoek 248">
                  <a:extLst>
                    <a:ext uri="{FF2B5EF4-FFF2-40B4-BE49-F238E27FC236}">
                      <a16:creationId xmlns:a16="http://schemas.microsoft.com/office/drawing/2014/main" id="{DF37A093-66D4-47F1-8648-DA2DBE22223A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0" name="Rechthoek 249">
                  <a:extLst>
                    <a:ext uri="{FF2B5EF4-FFF2-40B4-BE49-F238E27FC236}">
                      <a16:creationId xmlns:a16="http://schemas.microsoft.com/office/drawing/2014/main" id="{36A183C3-B1EE-44BB-B7AD-B785245626C7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1" name="Rechthoek 250">
                  <a:extLst>
                    <a:ext uri="{FF2B5EF4-FFF2-40B4-BE49-F238E27FC236}">
                      <a16:creationId xmlns:a16="http://schemas.microsoft.com/office/drawing/2014/main" id="{B10B84E7-88B0-40AD-B2F9-C1CCB3874BCA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4" name="Groep 233">
                <a:extLst>
                  <a:ext uri="{FF2B5EF4-FFF2-40B4-BE49-F238E27FC236}">
                    <a16:creationId xmlns:a16="http://schemas.microsoft.com/office/drawing/2014/main" id="{0EE0C226-EE84-4BBF-9B41-72AE19B3E3A1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38" name="Groep 237">
                  <a:extLst>
                    <a:ext uri="{FF2B5EF4-FFF2-40B4-BE49-F238E27FC236}">
                      <a16:creationId xmlns:a16="http://schemas.microsoft.com/office/drawing/2014/main" id="{E5FC4189-38E2-41F3-B098-D44BE94E5A5E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0" name="Rechthoek: afgeronde hoeken 239">
                    <a:extLst>
                      <a:ext uri="{FF2B5EF4-FFF2-40B4-BE49-F238E27FC236}">
                        <a16:creationId xmlns:a16="http://schemas.microsoft.com/office/drawing/2014/main" id="{3527A891-A825-46EA-9E9F-614C24BFF40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1" name="Rechthoek 240">
                    <a:extLst>
                      <a:ext uri="{FF2B5EF4-FFF2-40B4-BE49-F238E27FC236}">
                        <a16:creationId xmlns:a16="http://schemas.microsoft.com/office/drawing/2014/main" id="{034A66D6-8B01-4969-B667-6019AF48A3A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2" name="Rechthoek 241">
                    <a:extLst>
                      <a:ext uri="{FF2B5EF4-FFF2-40B4-BE49-F238E27FC236}">
                        <a16:creationId xmlns:a16="http://schemas.microsoft.com/office/drawing/2014/main" id="{E7B8F343-BCBC-43A5-9F22-CBFD4F306B26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3" name="Rechthoek 242">
                    <a:extLst>
                      <a:ext uri="{FF2B5EF4-FFF2-40B4-BE49-F238E27FC236}">
                        <a16:creationId xmlns:a16="http://schemas.microsoft.com/office/drawing/2014/main" id="{2CE7B117-F58C-46F6-AB22-4297D4A8AA6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4" name="Rechthoek 243">
                    <a:extLst>
                      <a:ext uri="{FF2B5EF4-FFF2-40B4-BE49-F238E27FC236}">
                        <a16:creationId xmlns:a16="http://schemas.microsoft.com/office/drawing/2014/main" id="{95C46394-8C5B-46E3-80D1-EA3188DB9B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5" name="Rechthoek 244">
                    <a:extLst>
                      <a:ext uri="{FF2B5EF4-FFF2-40B4-BE49-F238E27FC236}">
                        <a16:creationId xmlns:a16="http://schemas.microsoft.com/office/drawing/2014/main" id="{F3E6EA86-03A6-4EAA-A19D-725CAF88D57C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39" name="Boog 238">
                  <a:extLst>
                    <a:ext uri="{FF2B5EF4-FFF2-40B4-BE49-F238E27FC236}">
                      <a16:creationId xmlns:a16="http://schemas.microsoft.com/office/drawing/2014/main" id="{0264191B-5306-4B5D-97CE-3FEA32863E3D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35" name="Tekstvak 234">
                <a:extLst>
                  <a:ext uri="{FF2B5EF4-FFF2-40B4-BE49-F238E27FC236}">
                    <a16:creationId xmlns:a16="http://schemas.microsoft.com/office/drawing/2014/main" id="{E78E4A28-0927-4B45-ACE7-9ECBA90F00D7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36" name="Tekstvak 235">
                <a:extLst>
                  <a:ext uri="{FF2B5EF4-FFF2-40B4-BE49-F238E27FC236}">
                    <a16:creationId xmlns:a16="http://schemas.microsoft.com/office/drawing/2014/main" id="{DEF24C5F-88DB-46B7-81AC-772A020D7BAF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37" name="Vrije vorm: vorm 236">
                <a:extLst>
                  <a:ext uri="{FF2B5EF4-FFF2-40B4-BE49-F238E27FC236}">
                    <a16:creationId xmlns:a16="http://schemas.microsoft.com/office/drawing/2014/main" id="{95A4AC46-63D2-4ECD-970A-29CF487DED47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93" name="Groep 192">
              <a:extLst>
                <a:ext uri="{FF2B5EF4-FFF2-40B4-BE49-F238E27FC236}">
                  <a16:creationId xmlns:a16="http://schemas.microsoft.com/office/drawing/2014/main" id="{BC32FD25-3F2F-4E00-AF69-A7D84D6F8B35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1" name="Rechthoek 220">
                <a:extLst>
                  <a:ext uri="{FF2B5EF4-FFF2-40B4-BE49-F238E27FC236}">
                    <a16:creationId xmlns:a16="http://schemas.microsoft.com/office/drawing/2014/main" id="{03356F5F-7668-4018-BAC3-D28AFC9F8CE7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22" name="ICOON_info">
                <a:extLst>
                  <a:ext uri="{FF2B5EF4-FFF2-40B4-BE49-F238E27FC236}">
                    <a16:creationId xmlns:a16="http://schemas.microsoft.com/office/drawing/2014/main" id="{859D7825-FE26-4BF3-8697-9C128A141C91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29" name="Ovaal 228">
                  <a:extLst>
                    <a:ext uri="{FF2B5EF4-FFF2-40B4-BE49-F238E27FC236}">
                      <a16:creationId xmlns:a16="http://schemas.microsoft.com/office/drawing/2014/main" id="{E28FFD67-B035-4883-A5DA-BB93AB92BFB2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0" name="Graphic 163" descr="Informatie">
                  <a:extLst>
                    <a:ext uri="{FF2B5EF4-FFF2-40B4-BE49-F238E27FC236}">
                      <a16:creationId xmlns:a16="http://schemas.microsoft.com/office/drawing/2014/main" id="{572497A6-B514-4AAD-851F-A2FB7751E09F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23" name="Groep 222">
                <a:extLst>
                  <a:ext uri="{FF2B5EF4-FFF2-40B4-BE49-F238E27FC236}">
                    <a16:creationId xmlns:a16="http://schemas.microsoft.com/office/drawing/2014/main" id="{B109916B-2E47-4B89-9D7B-05170DA04F53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24" name="Inspireren">
                  <a:extLst>
                    <a:ext uri="{FF2B5EF4-FFF2-40B4-BE49-F238E27FC236}">
                      <a16:creationId xmlns:a16="http://schemas.microsoft.com/office/drawing/2014/main" id="{06D9ACD6-F6A4-423E-AFDF-49E0D4EB4417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26" name="Freeform 12">
                    <a:extLst>
                      <a:ext uri="{FF2B5EF4-FFF2-40B4-BE49-F238E27FC236}">
                        <a16:creationId xmlns:a16="http://schemas.microsoft.com/office/drawing/2014/main" id="{D185710A-4C42-4733-97DC-A5F3F8C60E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7" name="Freeform 13">
                    <a:extLst>
                      <a:ext uri="{FF2B5EF4-FFF2-40B4-BE49-F238E27FC236}">
                        <a16:creationId xmlns:a16="http://schemas.microsoft.com/office/drawing/2014/main" id="{24CAD6B8-AED3-434B-83E9-117574A3915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28" name="Freeform 14">
                    <a:extLst>
                      <a:ext uri="{FF2B5EF4-FFF2-40B4-BE49-F238E27FC236}">
                        <a16:creationId xmlns:a16="http://schemas.microsoft.com/office/drawing/2014/main" id="{FA298E8E-AD15-45C4-9371-A1DAB76BF09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25" name="Tekstvak 224">
                  <a:extLst>
                    <a:ext uri="{FF2B5EF4-FFF2-40B4-BE49-F238E27FC236}">
                      <a16:creationId xmlns:a16="http://schemas.microsoft.com/office/drawing/2014/main" id="{11C95632-B40E-4607-8988-01C4806A7890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194" name="Groep 193">
              <a:extLst>
                <a:ext uri="{FF2B5EF4-FFF2-40B4-BE49-F238E27FC236}">
                  <a16:creationId xmlns:a16="http://schemas.microsoft.com/office/drawing/2014/main" id="{3FFC5A8E-0652-4836-9D0C-0A64AECD689B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05" name="Groep 204">
                <a:extLst>
                  <a:ext uri="{FF2B5EF4-FFF2-40B4-BE49-F238E27FC236}">
                    <a16:creationId xmlns:a16="http://schemas.microsoft.com/office/drawing/2014/main" id="{7982C03F-0F29-4A62-B5A8-B74773C136F2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08" name="Groep 207">
                  <a:extLst>
                    <a:ext uri="{FF2B5EF4-FFF2-40B4-BE49-F238E27FC236}">
                      <a16:creationId xmlns:a16="http://schemas.microsoft.com/office/drawing/2014/main" id="{2DF7A239-07F6-4A3C-906D-7E25F6E5FEDA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15" name="Groep 214">
                    <a:extLst>
                      <a:ext uri="{FF2B5EF4-FFF2-40B4-BE49-F238E27FC236}">
                        <a16:creationId xmlns:a16="http://schemas.microsoft.com/office/drawing/2014/main" id="{EA151D1C-ECC3-4A91-B902-D4306C3744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18" name="Rechthoek 217">
                      <a:extLst>
                        <a:ext uri="{FF2B5EF4-FFF2-40B4-BE49-F238E27FC236}">
                          <a16:creationId xmlns:a16="http://schemas.microsoft.com/office/drawing/2014/main" id="{89CFB379-6221-451C-B2DF-35D46EEF4DD1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19" name="Rechthoek 218">
                      <a:extLst>
                        <a:ext uri="{FF2B5EF4-FFF2-40B4-BE49-F238E27FC236}">
                          <a16:creationId xmlns:a16="http://schemas.microsoft.com/office/drawing/2014/main" id="{95721394-8480-44A7-87AB-0CA9E090EE2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0" name="Ovaal 219">
                      <a:extLst>
                        <a:ext uri="{FF2B5EF4-FFF2-40B4-BE49-F238E27FC236}">
                          <a16:creationId xmlns:a16="http://schemas.microsoft.com/office/drawing/2014/main" id="{60DC8F6C-AC25-4933-80D9-9F7008C2ED4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16" name="Afbeelding 215">
                    <a:extLst>
                      <a:ext uri="{FF2B5EF4-FFF2-40B4-BE49-F238E27FC236}">
                        <a16:creationId xmlns:a16="http://schemas.microsoft.com/office/drawing/2014/main" id="{5AC53DAC-C572-49F6-8512-6E04E4F40FAB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17" name="Afbeelding 216">
                    <a:extLst>
                      <a:ext uri="{FF2B5EF4-FFF2-40B4-BE49-F238E27FC236}">
                        <a16:creationId xmlns:a16="http://schemas.microsoft.com/office/drawing/2014/main" id="{B899A9FD-A93E-42C0-AA70-976F8DA460D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09" name="Groep 208">
                  <a:extLst>
                    <a:ext uri="{FF2B5EF4-FFF2-40B4-BE49-F238E27FC236}">
                      <a16:creationId xmlns:a16="http://schemas.microsoft.com/office/drawing/2014/main" id="{1B798ADA-6EBC-4510-9527-3D31772F2BB5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3" name="Rechthoek 212">
                    <a:extLst>
                      <a:ext uri="{FF2B5EF4-FFF2-40B4-BE49-F238E27FC236}">
                        <a16:creationId xmlns:a16="http://schemas.microsoft.com/office/drawing/2014/main" id="{13D5D76E-47D4-4DD6-BD9F-82DE9680665A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4" name="Rechthoek 213">
                    <a:extLst>
                      <a:ext uri="{FF2B5EF4-FFF2-40B4-BE49-F238E27FC236}">
                        <a16:creationId xmlns:a16="http://schemas.microsoft.com/office/drawing/2014/main" id="{A9A84CA6-22F0-4972-980F-70DC1963685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4D696458-0ED7-4F31-9953-CD2D6412771B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1" name="Rechthoek 210">
                    <a:extLst>
                      <a:ext uri="{FF2B5EF4-FFF2-40B4-BE49-F238E27FC236}">
                        <a16:creationId xmlns:a16="http://schemas.microsoft.com/office/drawing/2014/main" id="{1E34C241-7DCA-4474-A35A-06E2E5DF882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2" name="Rechthoek 211">
                    <a:extLst>
                      <a:ext uri="{FF2B5EF4-FFF2-40B4-BE49-F238E27FC236}">
                        <a16:creationId xmlns:a16="http://schemas.microsoft.com/office/drawing/2014/main" id="{24C1CD12-D262-49A9-8E40-7BEB27C6F9B2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06" name="Rechthoek 205">
                <a:extLst>
                  <a:ext uri="{FF2B5EF4-FFF2-40B4-BE49-F238E27FC236}">
                    <a16:creationId xmlns:a16="http://schemas.microsoft.com/office/drawing/2014/main" id="{20DD8FAF-9E7D-467A-9AAD-E168FF5A9D0D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07" name="Gelijkbenige driehoek 206">
                <a:extLst>
                  <a:ext uri="{FF2B5EF4-FFF2-40B4-BE49-F238E27FC236}">
                    <a16:creationId xmlns:a16="http://schemas.microsoft.com/office/drawing/2014/main" id="{57C472E9-C9DE-4EF4-B6F2-EA4F7F152984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AACE5B03-B89E-4A4B-9124-7E34497794C2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3997CEF7-E652-465A-BFE1-7A1B6315BBEC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Rechthoek 196">
              <a:extLst>
                <a:ext uri="{FF2B5EF4-FFF2-40B4-BE49-F238E27FC236}">
                  <a16:creationId xmlns:a16="http://schemas.microsoft.com/office/drawing/2014/main" id="{CE21AA05-34E2-40B4-A1CB-1C523F86759A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198" name="Groep 197">
              <a:extLst>
                <a:ext uri="{FF2B5EF4-FFF2-40B4-BE49-F238E27FC236}">
                  <a16:creationId xmlns:a16="http://schemas.microsoft.com/office/drawing/2014/main" id="{9DB5855C-5927-4A17-9389-56844844CE55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199" name="Groep 198">
                <a:extLst>
                  <a:ext uri="{FF2B5EF4-FFF2-40B4-BE49-F238E27FC236}">
                    <a16:creationId xmlns:a16="http://schemas.microsoft.com/office/drawing/2014/main" id="{938CFD16-7E4C-4589-A238-431811B96145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1" name="Vrije vorm: vorm 200">
                  <a:extLst>
                    <a:ext uri="{FF2B5EF4-FFF2-40B4-BE49-F238E27FC236}">
                      <a16:creationId xmlns:a16="http://schemas.microsoft.com/office/drawing/2014/main" id="{19A1E0D0-D5FC-4D50-B61A-541297A5153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02" name="Groep 201">
                  <a:extLst>
                    <a:ext uri="{FF2B5EF4-FFF2-40B4-BE49-F238E27FC236}">
                      <a16:creationId xmlns:a16="http://schemas.microsoft.com/office/drawing/2014/main" id="{D5D95007-AA48-45FD-B70B-F348789EF6AB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03" name="Vrije vorm: vorm 202">
                    <a:extLst>
                      <a:ext uri="{FF2B5EF4-FFF2-40B4-BE49-F238E27FC236}">
                        <a16:creationId xmlns:a16="http://schemas.microsoft.com/office/drawing/2014/main" id="{725BCD8B-25B8-44BC-B8E4-10ED31F30943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04" name="Vrije vorm: vorm 203">
                    <a:extLst>
                      <a:ext uri="{FF2B5EF4-FFF2-40B4-BE49-F238E27FC236}">
                        <a16:creationId xmlns:a16="http://schemas.microsoft.com/office/drawing/2014/main" id="{F5C429BA-8F85-45DF-B63E-7B3AE5BCC4AC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0" name="Tekstvak 199">
                <a:extLst>
                  <a:ext uri="{FF2B5EF4-FFF2-40B4-BE49-F238E27FC236}">
                    <a16:creationId xmlns:a16="http://schemas.microsoft.com/office/drawing/2014/main" id="{60EECC13-5702-446E-81AE-2FBFCA63FE2F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0038896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/ Image (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jdelijke aanduiding voor afbeelding 31">
            <a:extLst>
              <a:ext uri="{FF2B5EF4-FFF2-40B4-BE49-F238E27FC236}">
                <a16:creationId xmlns:a16="http://schemas.microsoft.com/office/drawing/2014/main" id="{D74F63BD-6358-44FB-9631-BE7E63C9B74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660510" y="-6986"/>
            <a:ext cx="6531491" cy="6864986"/>
          </a:xfrm>
          <a:custGeom>
            <a:avLst/>
            <a:gdLst>
              <a:gd name="connsiteX0" fmla="*/ 3121447 w 6531491"/>
              <a:gd name="connsiteY0" fmla="*/ 0 h 6864986"/>
              <a:gd name="connsiteX1" fmla="*/ 6531491 w 6531491"/>
              <a:gd name="connsiteY1" fmla="*/ 0 h 6864986"/>
              <a:gd name="connsiteX2" fmla="*/ 6531491 w 6531491"/>
              <a:gd name="connsiteY2" fmla="*/ 6864986 h 6864986"/>
              <a:gd name="connsiteX3" fmla="*/ 0 w 6531491"/>
              <a:gd name="connsiteY3" fmla="*/ 6864986 h 6864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31491" h="6864986">
                <a:moveTo>
                  <a:pt x="3121447" y="0"/>
                </a:moveTo>
                <a:lnTo>
                  <a:pt x="6531491" y="0"/>
                </a:lnTo>
                <a:lnTo>
                  <a:pt x="6531491" y="6864986"/>
                </a:lnTo>
                <a:lnTo>
                  <a:pt x="0" y="6864986"/>
                </a:lnTo>
                <a:close/>
              </a:path>
            </a:pathLst>
          </a:custGeom>
          <a:solidFill>
            <a:schemeClr val="bg2"/>
          </a:solidFill>
          <a:effectLst>
            <a:outerShdw blurRad="127000" dist="38100" dir="5400000" algn="tl" rotWithShape="0">
              <a:prstClr val="black">
                <a:alpha val="20000"/>
              </a:prstClr>
            </a:outerShdw>
          </a:effectLst>
        </p:spPr>
        <p:txBody>
          <a:bodyPr wrap="square" lIns="2268000" tIns="2808000" rIns="108000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 sz="1100" i="1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Select this frame, go to the tab ‘</a:t>
            </a:r>
            <a:r>
              <a:rPr lang="en-GB" noProof="0" dirty="0" err="1"/>
              <a:t>Slidebuilder</a:t>
            </a:r>
            <a:r>
              <a:rPr lang="en-GB" noProof="0" dirty="0"/>
              <a:t>’, click on ‘Images’, select the preferred image and click on ‘Insert’</a:t>
            </a:r>
          </a:p>
        </p:txBody>
      </p:sp>
      <p:sp>
        <p:nvSpPr>
          <p:cNvPr id="31" name="UILICHTING BALK">
            <a:extLst>
              <a:ext uri="{FF2B5EF4-FFF2-40B4-BE49-F238E27FC236}">
                <a16:creationId xmlns:a16="http://schemas.microsoft.com/office/drawing/2014/main" id="{4C5E16AE-B9D2-4F0F-B476-2351908392F3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359139" y="719999"/>
            <a:ext cx="7365494" cy="433263"/>
          </a:xfrm>
          <a:prstGeom prst="parallelogram">
            <a:avLst>
              <a:gd name="adj" fmla="val 45965"/>
            </a:avLst>
          </a:prstGeom>
          <a:solidFill>
            <a:srgbClr val="0B2776"/>
          </a:solidFill>
          <a:effectLst>
            <a:outerShdw blurRad="40005" dist="22860" dir="5400000" algn="tl" rotWithShape="0">
              <a:prstClr val="black">
                <a:alpha val="35000"/>
              </a:prstClr>
            </a:outerShdw>
          </a:effectLst>
        </p:spPr>
        <p:txBody>
          <a:bodyPr lIns="144000" anchor="ctr"/>
          <a:lstStyle>
            <a:lvl1pPr marL="0" indent="0" algn="l">
              <a:lnSpc>
                <a:spcPct val="100000"/>
              </a:lnSpc>
              <a:buNone/>
              <a:defRPr sz="10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GB" noProof="0" dirty="0"/>
              <a:t> 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091338-B78F-4C9D-8081-A0FCD7101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999" y="756146"/>
            <a:ext cx="6776383" cy="344235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B184817-515D-4870-8CED-0DECE6FF2FC8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648000" y="1797668"/>
            <a:ext cx="5120736" cy="4171967"/>
          </a:xfrm>
        </p:spPr>
        <p:txBody>
          <a:bodyPr vert="horz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F551F-6359-413B-BD6A-4AA16E8143A0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E939907-F15D-4115-88E8-76C634F9F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‹#›</a:t>
            </a:fld>
            <a:endParaRPr lang="en-GB" noProof="0" dirty="0"/>
          </a:p>
        </p:txBody>
      </p:sp>
      <p:grpSp>
        <p:nvGrpSpPr>
          <p:cNvPr id="24" name="Groep 23">
            <a:extLst>
              <a:ext uri="{FF2B5EF4-FFF2-40B4-BE49-F238E27FC236}">
                <a16:creationId xmlns:a16="http://schemas.microsoft.com/office/drawing/2014/main" id="{166976CA-E049-4BB4-9FA9-89412434A9F6}"/>
              </a:ext>
            </a:extLst>
          </p:cNvPr>
          <p:cNvGrpSpPr/>
          <p:nvPr userDrawn="1"/>
        </p:nvGrpSpPr>
        <p:grpSpPr>
          <a:xfrm>
            <a:off x="0" y="-490815"/>
            <a:ext cx="3411940" cy="300251"/>
            <a:chOff x="0" y="-371522"/>
            <a:chExt cx="3411940" cy="300251"/>
          </a:xfrm>
        </p:grpSpPr>
        <p:sp>
          <p:nvSpPr>
            <p:cNvPr id="25" name="Rechthoek: afgeronde hoeken 24">
              <a:extLst>
                <a:ext uri="{FF2B5EF4-FFF2-40B4-BE49-F238E27FC236}">
                  <a16:creationId xmlns:a16="http://schemas.microsoft.com/office/drawing/2014/main" id="{29B17579-6A95-47F2-AD27-186C4D8DE524}"/>
                </a:ext>
              </a:extLst>
            </p:cNvPr>
            <p:cNvSpPr/>
            <p:nvPr userDrawn="1"/>
          </p:nvSpPr>
          <p:spPr>
            <a:xfrm>
              <a:off x="0" y="-371522"/>
              <a:ext cx="3411940" cy="30025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r>
                <a:rPr lang="en-GB" sz="1400" noProof="0" dirty="0"/>
                <a:t>Text / Image (M)</a:t>
              </a:r>
            </a:p>
          </p:txBody>
        </p:sp>
        <p:sp>
          <p:nvSpPr>
            <p:cNvPr id="26" name="Rechthoekige driehoek 25">
              <a:extLst>
                <a:ext uri="{FF2B5EF4-FFF2-40B4-BE49-F238E27FC236}">
                  <a16:creationId xmlns:a16="http://schemas.microsoft.com/office/drawing/2014/main" id="{13603636-DFC6-422F-8EE6-879662AFB861}"/>
                </a:ext>
              </a:extLst>
            </p:cNvPr>
            <p:cNvSpPr/>
            <p:nvPr userDrawn="1"/>
          </p:nvSpPr>
          <p:spPr>
            <a:xfrm flipH="1">
              <a:off x="3111690" y="-371521"/>
              <a:ext cx="300250" cy="300250"/>
            </a:xfrm>
            <a:prstGeom prst="rtTriangl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tIns="144000" rIns="144000" bIns="144000" rtlCol="0" anchor="ctr"/>
            <a:lstStyle/>
            <a:p>
              <a:pPr algn="ctr"/>
              <a:endParaRPr lang="en-GB" sz="1600" noProof="0" dirty="0"/>
            </a:p>
          </p:txBody>
        </p:sp>
      </p:grpSp>
      <p:sp>
        <p:nvSpPr>
          <p:cNvPr id="27" name="Scheidingslijntje">
            <a:extLst>
              <a:ext uri="{FF2B5EF4-FFF2-40B4-BE49-F238E27FC236}">
                <a16:creationId xmlns:a16="http://schemas.microsoft.com/office/drawing/2014/main" id="{CFB05505-3EE3-4916-BE69-A556CC5AE69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 rot="1465817">
            <a:off x="11214429" y="6277082"/>
            <a:ext cx="13347" cy="273637"/>
          </a:xfrm>
          <a:solidFill>
            <a:schemeClr val="accent6"/>
          </a:solidFill>
        </p:spPr>
        <p:txBody>
          <a:bodyPr/>
          <a:lstStyle>
            <a:lvl1pPr marL="0" indent="0">
              <a:buNone/>
              <a:defRPr/>
            </a:lvl1pPr>
            <a:lvl5pPr>
              <a:defRPr sz="100">
                <a:solidFill>
                  <a:schemeClr val="bg1"/>
                </a:solidFill>
              </a:defRPr>
            </a:lvl5pPr>
          </a:lstStyle>
          <a:p>
            <a:pPr lvl="4"/>
            <a:r>
              <a:rPr lang="en-GB" noProof="0" dirty="0"/>
              <a:t> </a:t>
            </a:r>
          </a:p>
        </p:txBody>
      </p:sp>
      <p:grpSp>
        <p:nvGrpSpPr>
          <p:cNvPr id="28" name="GRID" hidden="1">
            <a:extLst>
              <a:ext uri="{FF2B5EF4-FFF2-40B4-BE49-F238E27FC236}">
                <a16:creationId xmlns:a16="http://schemas.microsoft.com/office/drawing/2014/main" id="{BCC2F244-6915-4223-91B3-15E2CE3F5D39}"/>
              </a:ext>
            </a:extLst>
          </p:cNvPr>
          <p:cNvGrpSpPr/>
          <p:nvPr userDrawn="1"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399E9CD4-586D-427C-AA2F-F5C93FFCFD68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9AF092EA-8A69-4233-B1BA-E348248F339A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4DB927BD-89B3-4277-A092-D5E8D54DCF7F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4" name="Rechthoek 33">
              <a:extLst>
                <a:ext uri="{FF2B5EF4-FFF2-40B4-BE49-F238E27FC236}">
                  <a16:creationId xmlns:a16="http://schemas.microsoft.com/office/drawing/2014/main" id="{B6626C9D-5F7B-4F8B-A236-214FBD6B868C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BE02301-2D97-4FC1-A442-AA535498F754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6" name="Rechthoek 35">
              <a:extLst>
                <a:ext uri="{FF2B5EF4-FFF2-40B4-BE49-F238E27FC236}">
                  <a16:creationId xmlns:a16="http://schemas.microsoft.com/office/drawing/2014/main" id="{1E355080-D760-43A2-9C65-E4AE3619EC66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4CC5AD44-C94A-42AD-82A0-28F9143222C4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38" name="Rechthoek 37">
              <a:extLst>
                <a:ext uri="{FF2B5EF4-FFF2-40B4-BE49-F238E27FC236}">
                  <a16:creationId xmlns:a16="http://schemas.microsoft.com/office/drawing/2014/main" id="{6A8D71D2-199D-4E47-8BDB-6BDFC23596EF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grpSp>
        <p:nvGrpSpPr>
          <p:cNvPr id="191" name="INSTRUCTION">
            <a:extLst>
              <a:ext uri="{FF2B5EF4-FFF2-40B4-BE49-F238E27FC236}">
                <a16:creationId xmlns:a16="http://schemas.microsoft.com/office/drawing/2014/main" id="{9F9BFD70-7334-4CA7-BE4F-D30C9025E7CC}"/>
              </a:ext>
            </a:extLst>
          </p:cNvPr>
          <p:cNvGrpSpPr/>
          <p:nvPr userDrawn="1"/>
        </p:nvGrpSpPr>
        <p:grpSpPr>
          <a:xfrm>
            <a:off x="12377595" y="-1"/>
            <a:ext cx="3693386" cy="6640349"/>
            <a:chOff x="-3786165" y="-1"/>
            <a:chExt cx="3693386" cy="6640349"/>
          </a:xfrm>
        </p:grpSpPr>
        <p:sp>
          <p:nvSpPr>
            <p:cNvPr id="192" name="Rechthoek 191">
              <a:extLst>
                <a:ext uri="{FF2B5EF4-FFF2-40B4-BE49-F238E27FC236}">
                  <a16:creationId xmlns:a16="http://schemas.microsoft.com/office/drawing/2014/main" id="{37813556-46F3-4B42-A597-F2FA3A80735C}"/>
                </a:ext>
              </a:extLst>
            </p:cNvPr>
            <p:cNvSpPr/>
            <p:nvPr userDrawn="1"/>
          </p:nvSpPr>
          <p:spPr>
            <a:xfrm>
              <a:off x="-3786165" y="-1"/>
              <a:ext cx="3593091" cy="5991727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193" name="Ovaal 192">
              <a:extLst>
                <a:ext uri="{FF2B5EF4-FFF2-40B4-BE49-F238E27FC236}">
                  <a16:creationId xmlns:a16="http://schemas.microsoft.com/office/drawing/2014/main" id="{1CB46718-FF77-4A5D-892E-50F0501A6FD0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94" name="Rechthoek 193">
              <a:extLst>
                <a:ext uri="{FF2B5EF4-FFF2-40B4-BE49-F238E27FC236}">
                  <a16:creationId xmlns:a16="http://schemas.microsoft.com/office/drawing/2014/main" id="{A76AE653-A5AC-4FFF-8ACF-8753F86D8B07}"/>
                </a:ext>
              </a:extLst>
            </p:cNvPr>
            <p:cNvSpPr/>
            <p:nvPr userDrawn="1"/>
          </p:nvSpPr>
          <p:spPr>
            <a:xfrm>
              <a:off x="-3319415" y="465324"/>
              <a:ext cx="2962706" cy="66815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Select the placeholder,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</a:t>
              </a:r>
              <a:r>
                <a:rPr kumimoji="0" lang="en-GB" sz="1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Slidebuilder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 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‘Images’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5" name="Ovaal 194">
              <a:extLst>
                <a:ext uri="{FF2B5EF4-FFF2-40B4-BE49-F238E27FC236}">
                  <a16:creationId xmlns:a16="http://schemas.microsoft.com/office/drawing/2014/main" id="{50204CB9-81BB-4BA8-B5EB-7D5174072642}"/>
                </a:ext>
              </a:extLst>
            </p:cNvPr>
            <p:cNvSpPr/>
            <p:nvPr userDrawn="1"/>
          </p:nvSpPr>
          <p:spPr>
            <a:xfrm>
              <a:off x="-3603587" y="263393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96" name="Rechthoek 195">
              <a:extLst>
                <a:ext uri="{FF2B5EF4-FFF2-40B4-BE49-F238E27FC236}">
                  <a16:creationId xmlns:a16="http://schemas.microsoft.com/office/drawing/2014/main" id="{BF1EED98-0781-4401-8652-06C3857B1390}"/>
                </a:ext>
              </a:extLst>
            </p:cNvPr>
            <p:cNvSpPr/>
            <p:nvPr userDrawn="1"/>
          </p:nvSpPr>
          <p:spPr>
            <a:xfrm>
              <a:off x="-3319416" y="2633936"/>
              <a:ext cx="3126341" cy="4627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thumbnail display of the slide on the left side 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screen and choose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‘Reset slide’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197" name="Ovaal 196">
              <a:extLst>
                <a:ext uri="{FF2B5EF4-FFF2-40B4-BE49-F238E27FC236}">
                  <a16:creationId xmlns:a16="http://schemas.microsoft.com/office/drawing/2014/main" id="{921FCE53-871F-48B0-BC32-0174986D18D0}"/>
                </a:ext>
              </a:extLst>
            </p:cNvPr>
            <p:cNvSpPr/>
            <p:nvPr userDrawn="1"/>
          </p:nvSpPr>
          <p:spPr>
            <a:xfrm>
              <a:off x="-3603587" y="4226365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98" name="Rechthoek 197">
              <a:extLst>
                <a:ext uri="{FF2B5EF4-FFF2-40B4-BE49-F238E27FC236}">
                  <a16:creationId xmlns:a16="http://schemas.microsoft.com/office/drawing/2014/main" id="{8B89D270-D8D7-42D8-9CAC-307E4603E493}"/>
                </a:ext>
              </a:extLst>
            </p:cNvPr>
            <p:cNvSpPr/>
            <p:nvPr userDrawn="1"/>
          </p:nvSpPr>
          <p:spPr>
            <a:xfrm>
              <a:off x="-3319416" y="4226366"/>
              <a:ext cx="2944683" cy="82095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sp>
          <p:nvSpPr>
            <p:cNvPr id="199" name="Rechthoek 198">
              <a:extLst>
                <a:ext uri="{FF2B5EF4-FFF2-40B4-BE49-F238E27FC236}">
                  <a16:creationId xmlns:a16="http://schemas.microsoft.com/office/drawing/2014/main" id="{E1C8519E-3FC7-4C84-953C-C3199B912F0D}"/>
                </a:ext>
              </a:extLst>
            </p:cNvPr>
            <p:cNvSpPr/>
            <p:nvPr userDrawn="1"/>
          </p:nvSpPr>
          <p:spPr>
            <a:xfrm>
              <a:off x="-3316836" y="3200265"/>
              <a:ext cx="1239216" cy="719917"/>
            </a:xfrm>
            <a:prstGeom prst="rect">
              <a:avLst/>
            </a:prstGeom>
            <a:pattFill prst="wdUpDiag">
              <a:fgClr>
                <a:srgbClr val="E0E0E0"/>
              </a:fgClr>
              <a:bgClr>
                <a:srgbClr val="ECECEC"/>
              </a:bgClr>
            </a:pattFill>
            <a:ln w="12700">
              <a:solidFill>
                <a:srgbClr val="D3D3D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7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GB" sz="1000" b="0" i="1" noProof="0" dirty="0">
                <a:solidFill>
                  <a:srgbClr val="211F2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200" name="Groep 199">
              <a:extLst>
                <a:ext uri="{FF2B5EF4-FFF2-40B4-BE49-F238E27FC236}">
                  <a16:creationId xmlns:a16="http://schemas.microsoft.com/office/drawing/2014/main" id="{16EB3D1F-9291-4195-8F3C-8FE9E5B8E94E}"/>
                </a:ext>
              </a:extLst>
            </p:cNvPr>
            <p:cNvGrpSpPr/>
            <p:nvPr userDrawn="1"/>
          </p:nvGrpSpPr>
          <p:grpSpPr>
            <a:xfrm>
              <a:off x="-2485819" y="3479783"/>
              <a:ext cx="1222990" cy="563933"/>
              <a:chOff x="-2485819" y="3399207"/>
              <a:chExt cx="1222990" cy="563933"/>
            </a:xfrm>
          </p:grpSpPr>
          <p:sp>
            <p:nvSpPr>
              <p:cNvPr id="239" name="Rechthoek 238">
                <a:extLst>
                  <a:ext uri="{FF2B5EF4-FFF2-40B4-BE49-F238E27FC236}">
                    <a16:creationId xmlns:a16="http://schemas.microsoft.com/office/drawing/2014/main" id="{187F400E-D301-4AC5-BAD4-76ABF0D53072}"/>
                  </a:ext>
                </a:extLst>
              </p:cNvPr>
              <p:cNvSpPr/>
              <p:nvPr userDrawn="1"/>
            </p:nvSpPr>
            <p:spPr>
              <a:xfrm>
                <a:off x="-2485819" y="3399207"/>
                <a:ext cx="1176476" cy="504851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0" name="Rechthoek 239">
                <a:extLst>
                  <a:ext uri="{FF2B5EF4-FFF2-40B4-BE49-F238E27FC236}">
                    <a16:creationId xmlns:a16="http://schemas.microsoft.com/office/drawing/2014/main" id="{F6A8CE6B-0A51-4CE0-8670-2D6EF085852C}"/>
                  </a:ext>
                </a:extLst>
              </p:cNvPr>
              <p:cNvSpPr/>
              <p:nvPr userDrawn="1"/>
            </p:nvSpPr>
            <p:spPr>
              <a:xfrm>
                <a:off x="-2479584" y="3652838"/>
                <a:ext cx="1164007" cy="246701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241" name="Groep 240">
                <a:extLst>
                  <a:ext uri="{FF2B5EF4-FFF2-40B4-BE49-F238E27FC236}">
                    <a16:creationId xmlns:a16="http://schemas.microsoft.com/office/drawing/2014/main" id="{3029E00D-4190-46A0-9E01-BF06B0217176}"/>
                  </a:ext>
                </a:extLst>
              </p:cNvPr>
              <p:cNvGrpSpPr/>
              <p:nvPr userDrawn="1"/>
            </p:nvGrpSpPr>
            <p:grpSpPr>
              <a:xfrm>
                <a:off x="-2403869" y="3460544"/>
                <a:ext cx="155951" cy="131922"/>
                <a:chOff x="12968836" y="3354170"/>
                <a:chExt cx="404806" cy="342433"/>
              </a:xfrm>
            </p:grpSpPr>
            <p:sp>
              <p:nvSpPr>
                <p:cNvPr id="254" name="Rechthoek: afgeronde hoeken 253">
                  <a:extLst>
                    <a:ext uri="{FF2B5EF4-FFF2-40B4-BE49-F238E27FC236}">
                      <a16:creationId xmlns:a16="http://schemas.microsoft.com/office/drawing/2014/main" id="{40F43203-8B89-499D-B8D8-DD9E8DE850D2}"/>
                    </a:ext>
                  </a:extLst>
                </p:cNvPr>
                <p:cNvSpPr/>
                <p:nvPr userDrawn="1"/>
              </p:nvSpPr>
              <p:spPr>
                <a:xfrm>
                  <a:off x="12968836" y="3354170"/>
                  <a:ext cx="404806" cy="342433"/>
                </a:xfrm>
                <a:prstGeom prst="roundRect">
                  <a:avLst>
                    <a:gd name="adj" fmla="val 2911"/>
                  </a:avLst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5" name="Rechthoek 254">
                  <a:extLst>
                    <a:ext uri="{FF2B5EF4-FFF2-40B4-BE49-F238E27FC236}">
                      <a16:creationId xmlns:a16="http://schemas.microsoft.com/office/drawing/2014/main" id="{4B6066D8-C7D7-43E0-A328-3C173CAABEAF}"/>
                    </a:ext>
                  </a:extLst>
                </p:cNvPr>
                <p:cNvSpPr/>
                <p:nvPr userDrawn="1"/>
              </p:nvSpPr>
              <p:spPr>
                <a:xfrm>
                  <a:off x="13025180" y="3401181"/>
                  <a:ext cx="305213" cy="41563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6" name="Rechthoek 255">
                  <a:extLst>
                    <a:ext uri="{FF2B5EF4-FFF2-40B4-BE49-F238E27FC236}">
                      <a16:creationId xmlns:a16="http://schemas.microsoft.com/office/drawing/2014/main" id="{12C5F840-17F4-4667-8E45-749A7CE7240C}"/>
                    </a:ext>
                  </a:extLst>
                </p:cNvPr>
                <p:cNvSpPr/>
                <p:nvPr userDrawn="1"/>
              </p:nvSpPr>
              <p:spPr>
                <a:xfrm>
                  <a:off x="13025181" y="3471575"/>
                  <a:ext cx="118778" cy="181691"/>
                </a:xfrm>
                <a:prstGeom prst="rect">
                  <a:avLst/>
                </a:prstGeom>
                <a:solidFill>
                  <a:srgbClr val="D1D1D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7" name="Rechthoek 256">
                  <a:extLst>
                    <a:ext uri="{FF2B5EF4-FFF2-40B4-BE49-F238E27FC236}">
                      <a16:creationId xmlns:a16="http://schemas.microsoft.com/office/drawing/2014/main" id="{E0DAF419-113C-4BB8-A3D1-BDE73A2A208C}"/>
                    </a:ext>
                  </a:extLst>
                </p:cNvPr>
                <p:cNvSpPr/>
                <p:nvPr userDrawn="1"/>
              </p:nvSpPr>
              <p:spPr>
                <a:xfrm>
                  <a:off x="13180812" y="3481982"/>
                  <a:ext cx="13527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8" name="Rechthoek 257">
                  <a:extLst>
                    <a:ext uri="{FF2B5EF4-FFF2-40B4-BE49-F238E27FC236}">
                      <a16:creationId xmlns:a16="http://schemas.microsoft.com/office/drawing/2014/main" id="{3FCD9F03-4B94-4685-80D9-3C2BEB5272C5}"/>
                    </a:ext>
                  </a:extLst>
                </p:cNvPr>
                <p:cNvSpPr/>
                <p:nvPr userDrawn="1"/>
              </p:nvSpPr>
              <p:spPr>
                <a:xfrm>
                  <a:off x="13180812" y="3554800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59" name="Rechthoek 258">
                  <a:extLst>
                    <a:ext uri="{FF2B5EF4-FFF2-40B4-BE49-F238E27FC236}">
                      <a16:creationId xmlns:a16="http://schemas.microsoft.com/office/drawing/2014/main" id="{83857DA4-B00C-481D-9117-AFEBB3CBBBAC}"/>
                    </a:ext>
                  </a:extLst>
                </p:cNvPr>
                <p:cNvSpPr/>
                <p:nvPr userDrawn="1"/>
              </p:nvSpPr>
              <p:spPr>
                <a:xfrm>
                  <a:off x="13180812" y="3627618"/>
                  <a:ext cx="69418" cy="21328"/>
                </a:xfrm>
                <a:prstGeom prst="rect">
                  <a:avLst/>
                </a:prstGeom>
                <a:solidFill>
                  <a:srgbClr val="B2B2B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42" name="Groep 241">
                <a:extLst>
                  <a:ext uri="{FF2B5EF4-FFF2-40B4-BE49-F238E27FC236}">
                    <a16:creationId xmlns:a16="http://schemas.microsoft.com/office/drawing/2014/main" id="{50846455-2F17-4228-9094-FDE1DDCB504E}"/>
                  </a:ext>
                </a:extLst>
              </p:cNvPr>
              <p:cNvGrpSpPr/>
              <p:nvPr userDrawn="1"/>
            </p:nvGrpSpPr>
            <p:grpSpPr>
              <a:xfrm>
                <a:off x="-2423424" y="3690208"/>
                <a:ext cx="166739" cy="218963"/>
                <a:chOff x="12940828" y="3950597"/>
                <a:chExt cx="432813" cy="568367"/>
              </a:xfrm>
            </p:grpSpPr>
            <p:grpSp>
              <p:nvGrpSpPr>
                <p:cNvPr id="246" name="Groep 245">
                  <a:extLst>
                    <a:ext uri="{FF2B5EF4-FFF2-40B4-BE49-F238E27FC236}">
                      <a16:creationId xmlns:a16="http://schemas.microsoft.com/office/drawing/2014/main" id="{AC06329A-1D73-46C9-B4DD-1A2D20CF4521}"/>
                    </a:ext>
                  </a:extLst>
                </p:cNvPr>
                <p:cNvGrpSpPr/>
                <p:nvPr userDrawn="1"/>
              </p:nvGrpSpPr>
              <p:grpSpPr>
                <a:xfrm>
                  <a:off x="13000382" y="4006891"/>
                  <a:ext cx="373259" cy="315747"/>
                  <a:chOff x="12968836" y="3354170"/>
                  <a:chExt cx="404806" cy="342433"/>
                </a:xfrm>
              </p:grpSpPr>
              <p:sp>
                <p:nvSpPr>
                  <p:cNvPr id="248" name="Rechthoek: afgeronde hoeken 247">
                    <a:extLst>
                      <a:ext uri="{FF2B5EF4-FFF2-40B4-BE49-F238E27FC236}">
                        <a16:creationId xmlns:a16="http://schemas.microsoft.com/office/drawing/2014/main" id="{F71BAF71-7AEF-4F59-B06E-027B401E0DF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2968836" y="3354170"/>
                    <a:ext cx="404806" cy="342433"/>
                  </a:xfrm>
                  <a:prstGeom prst="roundRect">
                    <a:avLst>
                      <a:gd name="adj" fmla="val 2911"/>
                    </a:avLst>
                  </a:prstGeom>
                  <a:solidFill>
                    <a:schemeClr val="bg1"/>
                  </a:solidFill>
                  <a:ln w="12700">
                    <a:solidFill>
                      <a:srgbClr val="81818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lvl="0">
                      <a:lnSpc>
                        <a:spcPct val="90000"/>
                      </a:lnSpc>
                      <a:spcBef>
                        <a:spcPts val="600"/>
                      </a:spcBef>
                      <a:spcAft>
                        <a:spcPts val="600"/>
                      </a:spcAft>
                    </a:pPr>
                    <a:endParaRPr lang="en-GB" sz="800" b="0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49" name="Rechthoek 248">
                    <a:extLst>
                      <a:ext uri="{FF2B5EF4-FFF2-40B4-BE49-F238E27FC236}">
                        <a16:creationId xmlns:a16="http://schemas.microsoft.com/office/drawing/2014/main" id="{054A8126-D360-487A-AAB0-37A26A78315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0" y="3401181"/>
                    <a:ext cx="305213" cy="41563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0" name="Rechthoek 249">
                    <a:extLst>
                      <a:ext uri="{FF2B5EF4-FFF2-40B4-BE49-F238E27FC236}">
                        <a16:creationId xmlns:a16="http://schemas.microsoft.com/office/drawing/2014/main" id="{A145BAF8-E8E1-41B8-96F3-A766A5E1032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25181" y="3471575"/>
                    <a:ext cx="118778" cy="181691"/>
                  </a:xfrm>
                  <a:prstGeom prst="rect">
                    <a:avLst/>
                  </a:prstGeom>
                  <a:solidFill>
                    <a:srgbClr val="D1D1D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1" name="Rechthoek 250">
                    <a:extLst>
                      <a:ext uri="{FF2B5EF4-FFF2-40B4-BE49-F238E27FC236}">
                        <a16:creationId xmlns:a16="http://schemas.microsoft.com/office/drawing/2014/main" id="{C0C59954-5D94-4BDD-8AF9-0504D9C921A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481982"/>
                    <a:ext cx="13527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2" name="Rechthoek 251">
                    <a:extLst>
                      <a:ext uri="{FF2B5EF4-FFF2-40B4-BE49-F238E27FC236}">
                        <a16:creationId xmlns:a16="http://schemas.microsoft.com/office/drawing/2014/main" id="{172F26B3-13A0-4222-A556-6240271C2483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554800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53" name="Rechthoek 252">
                    <a:extLst>
                      <a:ext uri="{FF2B5EF4-FFF2-40B4-BE49-F238E27FC236}">
                        <a16:creationId xmlns:a16="http://schemas.microsoft.com/office/drawing/2014/main" id="{C5F61ED1-F295-419C-B701-00372CE8240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180812" y="3627618"/>
                    <a:ext cx="69418" cy="21328"/>
                  </a:xfrm>
                  <a:prstGeom prst="rect">
                    <a:avLst/>
                  </a:prstGeom>
                  <a:solidFill>
                    <a:srgbClr val="B2B2B2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sp>
              <p:nvSpPr>
                <p:cNvPr id="247" name="Boog 246">
                  <a:extLst>
                    <a:ext uri="{FF2B5EF4-FFF2-40B4-BE49-F238E27FC236}">
                      <a16:creationId xmlns:a16="http://schemas.microsoft.com/office/drawing/2014/main" id="{A5B4C332-647B-40A5-9BA5-2030469D8DA2}"/>
                    </a:ext>
                  </a:extLst>
                </p:cNvPr>
                <p:cNvSpPr/>
                <p:nvPr userDrawn="1"/>
              </p:nvSpPr>
              <p:spPr>
                <a:xfrm rot="17637075">
                  <a:off x="12776155" y="4115270"/>
                  <a:ext cx="568367" cy="239021"/>
                </a:xfrm>
                <a:prstGeom prst="arc">
                  <a:avLst>
                    <a:gd name="adj1" fmla="val 15959368"/>
                    <a:gd name="adj2" fmla="val 1354623"/>
                  </a:avLst>
                </a:prstGeom>
                <a:noFill/>
                <a:ln w="19050" cap="flat" cmpd="sng" algn="ctr">
                  <a:solidFill>
                    <a:srgbClr val="4D82B8"/>
                  </a:solidFill>
                  <a:prstDash val="solid"/>
                  <a:headEnd type="arrow" w="med" len="sm"/>
                </a:ln>
                <a:effectLst/>
              </p:spPr>
              <p:txBody>
                <a:bodyPr rtlCol="0" anchor="ctr">
                  <a:noAutofit/>
                </a:bodyPr>
                <a:lstStyle/>
                <a:p>
                  <a:pPr algn="ctr"/>
                  <a:endParaRPr lang="en-GB" sz="24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243" name="Tekstvak 242">
                <a:extLst>
                  <a:ext uri="{FF2B5EF4-FFF2-40B4-BE49-F238E27FC236}">
                    <a16:creationId xmlns:a16="http://schemas.microsoft.com/office/drawing/2014/main" id="{60D98960-CDF7-46ED-B0F3-64F8B153E3B6}"/>
                  </a:ext>
                </a:extLst>
              </p:cNvPr>
              <p:cNvSpPr txBox="1"/>
              <p:nvPr userDrawn="1"/>
            </p:nvSpPr>
            <p:spPr>
              <a:xfrm>
                <a:off x="-2245455" y="3460544"/>
                <a:ext cx="896116" cy="134709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Layout</a:t>
                </a:r>
              </a:p>
            </p:txBody>
          </p:sp>
          <p:sp>
            <p:nvSpPr>
              <p:cNvPr id="244" name="Tekstvak 243">
                <a:extLst>
                  <a:ext uri="{FF2B5EF4-FFF2-40B4-BE49-F238E27FC236}">
                    <a16:creationId xmlns:a16="http://schemas.microsoft.com/office/drawing/2014/main" id="{87DCA492-131C-4F5F-90FF-1EB1C05EE33A}"/>
                  </a:ext>
                </a:extLst>
              </p:cNvPr>
              <p:cNvSpPr txBox="1"/>
              <p:nvPr userDrawn="1"/>
            </p:nvSpPr>
            <p:spPr>
              <a:xfrm>
                <a:off x="-2258884" y="3712980"/>
                <a:ext cx="909545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Reset slide</a:t>
                </a:r>
              </a:p>
            </p:txBody>
          </p:sp>
          <p:sp>
            <p:nvSpPr>
              <p:cNvPr id="245" name="Vrije vorm: vorm 244">
                <a:extLst>
                  <a:ext uri="{FF2B5EF4-FFF2-40B4-BE49-F238E27FC236}">
                    <a16:creationId xmlns:a16="http://schemas.microsoft.com/office/drawing/2014/main" id="{CDE3E5C6-D357-4BBD-8C27-8BC52EEE4040}"/>
                  </a:ext>
                </a:extLst>
              </p:cNvPr>
              <p:cNvSpPr/>
              <p:nvPr userDrawn="1"/>
            </p:nvSpPr>
            <p:spPr>
              <a:xfrm>
                <a:off x="-1360391" y="3783140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1" name="Groep 200">
              <a:extLst>
                <a:ext uri="{FF2B5EF4-FFF2-40B4-BE49-F238E27FC236}">
                  <a16:creationId xmlns:a16="http://schemas.microsoft.com/office/drawing/2014/main" id="{8EB27D1F-3F64-4C7A-9FC4-A4B869F9DA54}"/>
                </a:ext>
              </a:extLst>
            </p:cNvPr>
            <p:cNvGrpSpPr/>
            <p:nvPr userDrawn="1"/>
          </p:nvGrpSpPr>
          <p:grpSpPr>
            <a:xfrm>
              <a:off x="-3786165" y="5680652"/>
              <a:ext cx="3693386" cy="959696"/>
              <a:chOff x="-3786437" y="6163468"/>
              <a:chExt cx="3693386" cy="959696"/>
            </a:xfrm>
          </p:grpSpPr>
          <p:sp>
            <p:nvSpPr>
              <p:cNvPr id="229" name="Rechthoek 228">
                <a:extLst>
                  <a:ext uri="{FF2B5EF4-FFF2-40B4-BE49-F238E27FC236}">
                    <a16:creationId xmlns:a16="http://schemas.microsoft.com/office/drawing/2014/main" id="{A0051BED-C744-4D58-8346-B11FE7068946}"/>
                  </a:ext>
                </a:extLst>
              </p:cNvPr>
              <p:cNvSpPr/>
              <p:nvPr userDrawn="1"/>
            </p:nvSpPr>
            <p:spPr>
              <a:xfrm>
                <a:off x="-3786437" y="6295164"/>
                <a:ext cx="3593637" cy="828000"/>
              </a:xfrm>
              <a:prstGeom prst="rect">
                <a:avLst/>
              </a:prstGeom>
              <a:solidFill>
                <a:srgbClr val="ECECEC"/>
              </a:solidFill>
              <a:ln w="6350">
                <a:solidFill>
                  <a:srgbClr val="ECECE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Want to know more?</a:t>
                </a:r>
                <a:b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n-GB" sz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Go to the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tab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'SLIDEBUILDER’ </a:t>
                </a: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and click</a:t>
                </a:r>
                <a:b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</a:br>
                <a:r>
                  <a:rPr lang="en-GB" sz="1200" kern="1200" cap="none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on the button </a:t>
                </a:r>
                <a:r>
                  <a:rPr lang="en-GB" sz="1200" b="1" cap="all" baseline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'Support &amp; Inspiration'</a:t>
                </a:r>
              </a:p>
            </p:txBody>
          </p:sp>
          <p:grpSp>
            <p:nvGrpSpPr>
              <p:cNvPr id="230" name="ICOON_info">
                <a:extLst>
                  <a:ext uri="{FF2B5EF4-FFF2-40B4-BE49-F238E27FC236}">
                    <a16:creationId xmlns:a16="http://schemas.microsoft.com/office/drawing/2014/main" id="{CB05D288-B29D-4420-96C7-7BC592EEBD65}"/>
                  </a:ext>
                </a:extLst>
              </p:cNvPr>
              <p:cNvGrpSpPr/>
              <p:nvPr userDrawn="1"/>
            </p:nvGrpSpPr>
            <p:grpSpPr>
              <a:xfrm>
                <a:off x="-376736" y="6163468"/>
                <a:ext cx="283685" cy="283685"/>
                <a:chOff x="-510741" y="5913713"/>
                <a:chExt cx="267555" cy="267555"/>
              </a:xfrm>
            </p:grpSpPr>
            <p:sp>
              <p:nvSpPr>
                <p:cNvPr id="237" name="Ovaal 236">
                  <a:extLst>
                    <a:ext uri="{FF2B5EF4-FFF2-40B4-BE49-F238E27FC236}">
                      <a16:creationId xmlns:a16="http://schemas.microsoft.com/office/drawing/2014/main" id="{B0AD9738-1C9A-4F1D-B482-C5C58293ADDD}"/>
                    </a:ext>
                  </a:extLst>
                </p:cNvPr>
                <p:cNvSpPr/>
                <p:nvPr userDrawn="1"/>
              </p:nvSpPr>
              <p:spPr>
                <a:xfrm>
                  <a:off x="-491853" y="5932072"/>
                  <a:ext cx="230835" cy="230835"/>
                </a:xfrm>
                <a:prstGeom prst="ellipse">
                  <a:avLst/>
                </a:prstGeom>
                <a:solidFill>
                  <a:srgbClr val="211F2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1600" cap="all" baseline="0" noProof="0" dirty="0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238" name="Graphic 163" descr="Informatie">
                  <a:extLst>
                    <a:ext uri="{FF2B5EF4-FFF2-40B4-BE49-F238E27FC236}">
                      <a16:creationId xmlns:a16="http://schemas.microsoft.com/office/drawing/2014/main" id="{E2C03F7E-515F-435B-AB97-74BE611448CA}"/>
                    </a:ext>
                  </a:extLst>
                </p:cNvPr>
                <p:cNvSpPr/>
                <p:nvPr/>
              </p:nvSpPr>
              <p:spPr>
                <a:xfrm>
                  <a:off x="-510741" y="5913713"/>
                  <a:ext cx="267555" cy="267555"/>
                </a:xfrm>
                <a:custGeom>
                  <a:avLst/>
                  <a:gdLst>
                    <a:gd name="connsiteX0" fmla="*/ 145860 w 291719"/>
                    <a:gd name="connsiteY0" fmla="*/ 0 h 291719"/>
                    <a:gd name="connsiteX1" fmla="*/ 0 w 291719"/>
                    <a:gd name="connsiteY1" fmla="*/ 145860 h 291719"/>
                    <a:gd name="connsiteX2" fmla="*/ 145860 w 291719"/>
                    <a:gd name="connsiteY2" fmla="*/ 291720 h 291719"/>
                    <a:gd name="connsiteX3" fmla="*/ 291720 w 291719"/>
                    <a:gd name="connsiteY3" fmla="*/ 145860 h 291719"/>
                    <a:gd name="connsiteX4" fmla="*/ 145860 w 291719"/>
                    <a:gd name="connsiteY4" fmla="*/ 0 h 291719"/>
                    <a:gd name="connsiteX5" fmla="*/ 138183 w 291719"/>
                    <a:gd name="connsiteY5" fmla="*/ 38384 h 291719"/>
                    <a:gd name="connsiteX6" fmla="*/ 157375 w 291719"/>
                    <a:gd name="connsiteY6" fmla="*/ 57576 h 291719"/>
                    <a:gd name="connsiteX7" fmla="*/ 138183 w 291719"/>
                    <a:gd name="connsiteY7" fmla="*/ 76768 h 291719"/>
                    <a:gd name="connsiteX8" fmla="*/ 118991 w 291719"/>
                    <a:gd name="connsiteY8" fmla="*/ 57576 h 291719"/>
                    <a:gd name="connsiteX9" fmla="*/ 138183 w 291719"/>
                    <a:gd name="connsiteY9" fmla="*/ 38384 h 291719"/>
                    <a:gd name="connsiteX10" fmla="*/ 184244 w 291719"/>
                    <a:gd name="connsiteY10" fmla="*/ 253336 h 291719"/>
                    <a:gd name="connsiteX11" fmla="*/ 107476 w 291719"/>
                    <a:gd name="connsiteY11" fmla="*/ 253336 h 291719"/>
                    <a:gd name="connsiteX12" fmla="*/ 107476 w 291719"/>
                    <a:gd name="connsiteY12" fmla="*/ 230305 h 291719"/>
                    <a:gd name="connsiteX13" fmla="*/ 134345 w 291719"/>
                    <a:gd name="connsiteY13" fmla="*/ 230305 h 291719"/>
                    <a:gd name="connsiteX14" fmla="*/ 134345 w 291719"/>
                    <a:gd name="connsiteY14" fmla="*/ 115153 h 291719"/>
                    <a:gd name="connsiteX15" fmla="*/ 111314 w 291719"/>
                    <a:gd name="connsiteY15" fmla="*/ 115153 h 291719"/>
                    <a:gd name="connsiteX16" fmla="*/ 111314 w 291719"/>
                    <a:gd name="connsiteY16" fmla="*/ 92122 h 291719"/>
                    <a:gd name="connsiteX17" fmla="*/ 157375 w 291719"/>
                    <a:gd name="connsiteY17" fmla="*/ 92122 h 291719"/>
                    <a:gd name="connsiteX18" fmla="*/ 157375 w 291719"/>
                    <a:gd name="connsiteY18" fmla="*/ 115153 h 291719"/>
                    <a:gd name="connsiteX19" fmla="*/ 157375 w 291719"/>
                    <a:gd name="connsiteY19" fmla="*/ 230305 h 291719"/>
                    <a:gd name="connsiteX20" fmla="*/ 184244 w 291719"/>
                    <a:gd name="connsiteY20" fmla="*/ 230305 h 291719"/>
                    <a:gd name="connsiteX21" fmla="*/ 184244 w 291719"/>
                    <a:gd name="connsiteY21" fmla="*/ 253336 h 2917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91719" h="291719">
                      <a:moveTo>
                        <a:pt x="145860" y="0"/>
                      </a:moveTo>
                      <a:cubicBezTo>
                        <a:pt x="65253" y="0"/>
                        <a:pt x="0" y="65253"/>
                        <a:pt x="0" y="145860"/>
                      </a:cubicBezTo>
                      <a:cubicBezTo>
                        <a:pt x="0" y="226467"/>
                        <a:pt x="65253" y="291720"/>
                        <a:pt x="145860" y="291720"/>
                      </a:cubicBezTo>
                      <a:cubicBezTo>
                        <a:pt x="226467" y="291720"/>
                        <a:pt x="291720" y="226467"/>
                        <a:pt x="291720" y="145860"/>
                      </a:cubicBezTo>
                      <a:cubicBezTo>
                        <a:pt x="291720" y="65253"/>
                        <a:pt x="226467" y="0"/>
                        <a:pt x="145860" y="0"/>
                      </a:cubicBezTo>
                      <a:close/>
                      <a:moveTo>
                        <a:pt x="138183" y="38384"/>
                      </a:moveTo>
                      <a:cubicBezTo>
                        <a:pt x="148931" y="38384"/>
                        <a:pt x="157375" y="46829"/>
                        <a:pt x="157375" y="57576"/>
                      </a:cubicBezTo>
                      <a:cubicBezTo>
                        <a:pt x="157375" y="68324"/>
                        <a:pt x="148931" y="76768"/>
                        <a:pt x="138183" y="76768"/>
                      </a:cubicBezTo>
                      <a:cubicBezTo>
                        <a:pt x="127435" y="76768"/>
                        <a:pt x="118991" y="68324"/>
                        <a:pt x="118991" y="57576"/>
                      </a:cubicBezTo>
                      <a:cubicBezTo>
                        <a:pt x="118991" y="46829"/>
                        <a:pt x="127435" y="38384"/>
                        <a:pt x="138183" y="38384"/>
                      </a:cubicBezTo>
                      <a:close/>
                      <a:moveTo>
                        <a:pt x="184244" y="253336"/>
                      </a:moveTo>
                      <a:lnTo>
                        <a:pt x="107476" y="253336"/>
                      </a:lnTo>
                      <a:lnTo>
                        <a:pt x="107476" y="230305"/>
                      </a:lnTo>
                      <a:lnTo>
                        <a:pt x="134345" y="230305"/>
                      </a:lnTo>
                      <a:lnTo>
                        <a:pt x="134345" y="115153"/>
                      </a:lnTo>
                      <a:lnTo>
                        <a:pt x="111314" y="115153"/>
                      </a:lnTo>
                      <a:lnTo>
                        <a:pt x="111314" y="92122"/>
                      </a:lnTo>
                      <a:lnTo>
                        <a:pt x="157375" y="92122"/>
                      </a:lnTo>
                      <a:lnTo>
                        <a:pt x="157375" y="115153"/>
                      </a:lnTo>
                      <a:lnTo>
                        <a:pt x="157375" y="230305"/>
                      </a:lnTo>
                      <a:lnTo>
                        <a:pt x="184244" y="230305"/>
                      </a:lnTo>
                      <a:lnTo>
                        <a:pt x="184244" y="253336"/>
                      </a:lnTo>
                      <a:close/>
                    </a:path>
                  </a:pathLst>
                </a:custGeom>
                <a:solidFill>
                  <a:srgbClr val="1FF524"/>
                </a:solidFill>
                <a:ln w="3770" cap="flat">
                  <a:noFill/>
                  <a:prstDash val="solid"/>
                  <a:miter/>
                </a:ln>
              </p:spPr>
              <p:txBody>
                <a:bodyPr rtlCol="0" anchor="ctr">
                  <a:noAutofit/>
                </a:bodyPr>
                <a:lstStyle/>
                <a:p>
                  <a:endParaRPr lang="en-GB" sz="200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31" name="Groep 230">
                <a:extLst>
                  <a:ext uri="{FF2B5EF4-FFF2-40B4-BE49-F238E27FC236}">
                    <a16:creationId xmlns:a16="http://schemas.microsoft.com/office/drawing/2014/main" id="{AE30B54B-A627-4B7F-B94E-5EAA55A9E2C6}"/>
                  </a:ext>
                </a:extLst>
              </p:cNvPr>
              <p:cNvGrpSpPr/>
              <p:nvPr userDrawn="1"/>
            </p:nvGrpSpPr>
            <p:grpSpPr>
              <a:xfrm>
                <a:off x="-938434" y="6420818"/>
                <a:ext cx="627798" cy="576693"/>
                <a:chOff x="-938434" y="4570310"/>
                <a:chExt cx="627798" cy="576693"/>
              </a:xfrm>
            </p:grpSpPr>
            <p:grpSp>
              <p:nvGrpSpPr>
                <p:cNvPr id="232" name="Inspireren">
                  <a:extLst>
                    <a:ext uri="{FF2B5EF4-FFF2-40B4-BE49-F238E27FC236}">
                      <a16:creationId xmlns:a16="http://schemas.microsoft.com/office/drawing/2014/main" id="{AC8223D6-0881-46AA-92B9-FBE47E3FB7C6}"/>
                    </a:ext>
                  </a:extLst>
                </p:cNvPr>
                <p:cNvGrpSpPr>
                  <a:grpSpLocks noChangeAspect="1"/>
                </p:cNvGrpSpPr>
                <p:nvPr userDrawn="1"/>
              </p:nvGrpSpPr>
              <p:grpSpPr bwMode="auto">
                <a:xfrm>
                  <a:off x="-716116" y="4570310"/>
                  <a:ext cx="169778" cy="242385"/>
                  <a:chOff x="4768" y="2783"/>
                  <a:chExt cx="788" cy="11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34" name="Freeform 12">
                    <a:extLst>
                      <a:ext uri="{FF2B5EF4-FFF2-40B4-BE49-F238E27FC236}">
                        <a16:creationId xmlns:a16="http://schemas.microsoft.com/office/drawing/2014/main" id="{A646C8B3-6B5D-4D5F-889A-CF5335259D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01" y="3186"/>
                    <a:ext cx="319" cy="288"/>
                  </a:xfrm>
                  <a:custGeom>
                    <a:avLst/>
                    <a:gdLst>
                      <a:gd name="T0" fmla="*/ 220 w 319"/>
                      <a:gd name="T1" fmla="*/ 288 h 288"/>
                      <a:gd name="T2" fmla="*/ 107 w 319"/>
                      <a:gd name="T3" fmla="*/ 288 h 288"/>
                      <a:gd name="T4" fmla="*/ 0 w 319"/>
                      <a:gd name="T5" fmla="*/ 0 h 288"/>
                      <a:gd name="T6" fmla="*/ 319 w 319"/>
                      <a:gd name="T7" fmla="*/ 0 h 288"/>
                      <a:gd name="T8" fmla="*/ 220 w 319"/>
                      <a:gd name="T9" fmla="*/ 288 h 2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19" h="288">
                        <a:moveTo>
                          <a:pt x="220" y="288"/>
                        </a:moveTo>
                        <a:lnTo>
                          <a:pt x="107" y="288"/>
                        </a:lnTo>
                        <a:lnTo>
                          <a:pt x="0" y="0"/>
                        </a:lnTo>
                        <a:lnTo>
                          <a:pt x="319" y="0"/>
                        </a:lnTo>
                        <a:lnTo>
                          <a:pt x="220" y="288"/>
                        </a:lnTo>
                        <a:close/>
                      </a:path>
                    </a:pathLst>
                  </a:custGeom>
                  <a:solidFill>
                    <a:srgbClr val="1FF52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5" name="Freeform 13">
                    <a:extLst>
                      <a:ext uri="{FF2B5EF4-FFF2-40B4-BE49-F238E27FC236}">
                        <a16:creationId xmlns:a16="http://schemas.microsoft.com/office/drawing/2014/main" id="{DE2F7DE2-5775-4FD6-8D6A-C06575C3787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022" y="3796"/>
                    <a:ext cx="282" cy="112"/>
                  </a:xfrm>
                  <a:custGeom>
                    <a:avLst/>
                    <a:gdLst>
                      <a:gd name="T0" fmla="*/ 229 w 251"/>
                      <a:gd name="T1" fmla="*/ 70 h 100"/>
                      <a:gd name="T2" fmla="*/ 229 w 251"/>
                      <a:gd name="T3" fmla="*/ 69 h 100"/>
                      <a:gd name="T4" fmla="*/ 251 w 251"/>
                      <a:gd name="T5" fmla="*/ 0 h 100"/>
                      <a:gd name="T6" fmla="*/ 0 w 251"/>
                      <a:gd name="T7" fmla="*/ 0 h 100"/>
                      <a:gd name="T8" fmla="*/ 22 w 251"/>
                      <a:gd name="T9" fmla="*/ 69 h 100"/>
                      <a:gd name="T10" fmla="*/ 63 w 251"/>
                      <a:gd name="T11" fmla="*/ 100 h 100"/>
                      <a:gd name="T12" fmla="*/ 188 w 251"/>
                      <a:gd name="T13" fmla="*/ 100 h 100"/>
                      <a:gd name="T14" fmla="*/ 229 w 251"/>
                      <a:gd name="T15" fmla="*/ 71 h 100"/>
                      <a:gd name="T16" fmla="*/ 229 w 251"/>
                      <a:gd name="T17" fmla="*/ 71 h 100"/>
                      <a:gd name="T18" fmla="*/ 229 w 251"/>
                      <a:gd name="T19" fmla="*/ 70 h 1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51" h="100">
                        <a:moveTo>
                          <a:pt x="229" y="70"/>
                        </a:moveTo>
                        <a:cubicBezTo>
                          <a:pt x="229" y="70"/>
                          <a:pt x="229" y="69"/>
                          <a:pt x="229" y="69"/>
                        </a:cubicBezTo>
                        <a:cubicBezTo>
                          <a:pt x="251" y="0"/>
                          <a:pt x="251" y="0"/>
                          <a:pt x="251" y="0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" y="69"/>
                          <a:pt x="22" y="69"/>
                          <a:pt x="22" y="69"/>
                        </a:cubicBezTo>
                        <a:cubicBezTo>
                          <a:pt x="27" y="87"/>
                          <a:pt x="44" y="100"/>
                          <a:pt x="63" y="100"/>
                        </a:cubicBezTo>
                        <a:cubicBezTo>
                          <a:pt x="188" y="100"/>
                          <a:pt x="188" y="100"/>
                          <a:pt x="188" y="100"/>
                        </a:cubicBezTo>
                        <a:cubicBezTo>
                          <a:pt x="207" y="100"/>
                          <a:pt x="223" y="88"/>
                          <a:pt x="229" y="71"/>
                        </a:cubicBezTo>
                        <a:cubicBezTo>
                          <a:pt x="229" y="71"/>
                          <a:pt x="229" y="71"/>
                          <a:pt x="229" y="71"/>
                        </a:cubicBezTo>
                        <a:lnTo>
                          <a:pt x="229" y="7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  <p:sp>
                <p:nvSpPr>
                  <p:cNvPr id="236" name="Freeform 14">
                    <a:extLst>
                      <a:ext uri="{FF2B5EF4-FFF2-40B4-BE49-F238E27FC236}">
                        <a16:creationId xmlns:a16="http://schemas.microsoft.com/office/drawing/2014/main" id="{00B22F81-01F6-4AB5-A979-631EC4A2BE0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4768" y="2783"/>
                    <a:ext cx="788" cy="966"/>
                  </a:xfrm>
                  <a:custGeom>
                    <a:avLst/>
                    <a:gdLst>
                      <a:gd name="T0" fmla="*/ 351 w 702"/>
                      <a:gd name="T1" fmla="*/ 0 h 860"/>
                      <a:gd name="T2" fmla="*/ 0 w 702"/>
                      <a:gd name="T3" fmla="*/ 351 h 860"/>
                      <a:gd name="T4" fmla="*/ 134 w 702"/>
                      <a:gd name="T5" fmla="*/ 627 h 860"/>
                      <a:gd name="T6" fmla="*/ 165 w 702"/>
                      <a:gd name="T7" fmla="*/ 718 h 860"/>
                      <a:gd name="T8" fmla="*/ 266 w 702"/>
                      <a:gd name="T9" fmla="*/ 718 h 860"/>
                      <a:gd name="T10" fmla="*/ 266 w 702"/>
                      <a:gd name="T11" fmla="*/ 718 h 860"/>
                      <a:gd name="T12" fmla="*/ 434 w 702"/>
                      <a:gd name="T13" fmla="*/ 718 h 860"/>
                      <a:gd name="T14" fmla="*/ 419 w 702"/>
                      <a:gd name="T15" fmla="*/ 760 h 860"/>
                      <a:gd name="T16" fmla="*/ 284 w 702"/>
                      <a:gd name="T17" fmla="*/ 760 h 860"/>
                      <a:gd name="T18" fmla="*/ 284 w 702"/>
                      <a:gd name="T19" fmla="*/ 760 h 860"/>
                      <a:gd name="T20" fmla="*/ 179 w 702"/>
                      <a:gd name="T21" fmla="*/ 760 h 860"/>
                      <a:gd name="T22" fmla="*/ 212 w 702"/>
                      <a:gd name="T23" fmla="*/ 860 h 860"/>
                      <a:gd name="T24" fmla="*/ 212 w 702"/>
                      <a:gd name="T25" fmla="*/ 860 h 860"/>
                      <a:gd name="T26" fmla="*/ 216 w 702"/>
                      <a:gd name="T27" fmla="*/ 860 h 860"/>
                      <a:gd name="T28" fmla="*/ 488 w 702"/>
                      <a:gd name="T29" fmla="*/ 860 h 860"/>
                      <a:gd name="T30" fmla="*/ 491 w 702"/>
                      <a:gd name="T31" fmla="*/ 860 h 860"/>
                      <a:gd name="T32" fmla="*/ 570 w 702"/>
                      <a:gd name="T33" fmla="*/ 625 h 860"/>
                      <a:gd name="T34" fmla="*/ 702 w 702"/>
                      <a:gd name="T35" fmla="*/ 351 h 860"/>
                      <a:gd name="T36" fmla="*/ 351 w 702"/>
                      <a:gd name="T37" fmla="*/ 0 h 860"/>
                      <a:gd name="T38" fmla="*/ 587 w 702"/>
                      <a:gd name="T39" fmla="*/ 438 h 860"/>
                      <a:gd name="T40" fmla="*/ 485 w 702"/>
                      <a:gd name="T41" fmla="*/ 563 h 860"/>
                      <a:gd name="T42" fmla="*/ 454 w 702"/>
                      <a:gd name="T43" fmla="*/ 658 h 860"/>
                      <a:gd name="T44" fmla="*/ 250 w 702"/>
                      <a:gd name="T45" fmla="*/ 658 h 860"/>
                      <a:gd name="T46" fmla="*/ 219 w 702"/>
                      <a:gd name="T47" fmla="*/ 565 h 860"/>
                      <a:gd name="T48" fmla="*/ 115 w 702"/>
                      <a:gd name="T49" fmla="*/ 439 h 860"/>
                      <a:gd name="T50" fmla="*/ 99 w 702"/>
                      <a:gd name="T51" fmla="*/ 351 h 860"/>
                      <a:gd name="T52" fmla="*/ 351 w 702"/>
                      <a:gd name="T53" fmla="*/ 99 h 860"/>
                      <a:gd name="T54" fmla="*/ 603 w 702"/>
                      <a:gd name="T55" fmla="*/ 351 h 860"/>
                      <a:gd name="T56" fmla="*/ 587 w 702"/>
                      <a:gd name="T57" fmla="*/ 438 h 86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</a:cxnLst>
                    <a:rect l="0" t="0" r="r" b="b"/>
                    <a:pathLst>
                      <a:path w="702" h="860">
                        <a:moveTo>
                          <a:pt x="351" y="0"/>
                        </a:moveTo>
                        <a:cubicBezTo>
                          <a:pt x="157" y="0"/>
                          <a:pt x="0" y="157"/>
                          <a:pt x="0" y="351"/>
                        </a:cubicBezTo>
                        <a:cubicBezTo>
                          <a:pt x="0" y="463"/>
                          <a:pt x="52" y="562"/>
                          <a:pt x="134" y="627"/>
                        </a:cubicBezTo>
                        <a:cubicBezTo>
                          <a:pt x="165" y="718"/>
                          <a:pt x="165" y="718"/>
                          <a:pt x="165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266" y="718"/>
                          <a:pt x="266" y="718"/>
                          <a:pt x="266" y="718"/>
                        </a:cubicBezTo>
                        <a:cubicBezTo>
                          <a:pt x="434" y="718"/>
                          <a:pt x="434" y="718"/>
                          <a:pt x="434" y="718"/>
                        </a:cubicBezTo>
                        <a:cubicBezTo>
                          <a:pt x="419" y="760"/>
                          <a:pt x="419" y="760"/>
                          <a:pt x="419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284" y="760"/>
                          <a:pt x="284" y="760"/>
                          <a:pt x="284" y="760"/>
                        </a:cubicBezTo>
                        <a:cubicBezTo>
                          <a:pt x="179" y="760"/>
                          <a:pt x="179" y="760"/>
                          <a:pt x="179" y="7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2" y="860"/>
                          <a:pt x="212" y="860"/>
                          <a:pt x="212" y="860"/>
                        </a:cubicBezTo>
                        <a:cubicBezTo>
                          <a:pt x="216" y="860"/>
                          <a:pt x="216" y="860"/>
                          <a:pt x="216" y="860"/>
                        </a:cubicBezTo>
                        <a:cubicBezTo>
                          <a:pt x="488" y="860"/>
                          <a:pt x="488" y="860"/>
                          <a:pt x="488" y="860"/>
                        </a:cubicBezTo>
                        <a:cubicBezTo>
                          <a:pt x="491" y="860"/>
                          <a:pt x="491" y="860"/>
                          <a:pt x="491" y="860"/>
                        </a:cubicBezTo>
                        <a:cubicBezTo>
                          <a:pt x="570" y="625"/>
                          <a:pt x="570" y="625"/>
                          <a:pt x="570" y="625"/>
                        </a:cubicBezTo>
                        <a:cubicBezTo>
                          <a:pt x="651" y="560"/>
                          <a:pt x="702" y="461"/>
                          <a:pt x="702" y="351"/>
                        </a:cubicBezTo>
                        <a:cubicBezTo>
                          <a:pt x="702" y="157"/>
                          <a:pt x="545" y="0"/>
                          <a:pt x="351" y="0"/>
                        </a:cubicBezTo>
                        <a:close/>
                        <a:moveTo>
                          <a:pt x="587" y="438"/>
                        </a:moveTo>
                        <a:cubicBezTo>
                          <a:pt x="568" y="490"/>
                          <a:pt x="531" y="534"/>
                          <a:pt x="485" y="563"/>
                        </a:cubicBezTo>
                        <a:cubicBezTo>
                          <a:pt x="454" y="658"/>
                          <a:pt x="454" y="658"/>
                          <a:pt x="454" y="658"/>
                        </a:cubicBezTo>
                        <a:cubicBezTo>
                          <a:pt x="250" y="658"/>
                          <a:pt x="250" y="658"/>
                          <a:pt x="250" y="658"/>
                        </a:cubicBezTo>
                        <a:cubicBezTo>
                          <a:pt x="219" y="565"/>
                          <a:pt x="219" y="565"/>
                          <a:pt x="219" y="565"/>
                        </a:cubicBezTo>
                        <a:cubicBezTo>
                          <a:pt x="172" y="536"/>
                          <a:pt x="135" y="491"/>
                          <a:pt x="115" y="439"/>
                        </a:cubicBezTo>
                        <a:cubicBezTo>
                          <a:pt x="105" y="411"/>
                          <a:pt x="99" y="382"/>
                          <a:pt x="99" y="351"/>
                        </a:cubicBezTo>
                        <a:cubicBezTo>
                          <a:pt x="99" y="212"/>
                          <a:pt x="212" y="99"/>
                          <a:pt x="351" y="99"/>
                        </a:cubicBezTo>
                        <a:cubicBezTo>
                          <a:pt x="490" y="99"/>
                          <a:pt x="603" y="212"/>
                          <a:pt x="603" y="351"/>
                        </a:cubicBezTo>
                        <a:cubicBezTo>
                          <a:pt x="603" y="381"/>
                          <a:pt x="597" y="411"/>
                          <a:pt x="587" y="43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99546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GB" sz="3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Segoe UI Light"/>
                    </a:endParaRPr>
                  </a:p>
                </p:txBody>
              </p:sp>
            </p:grpSp>
            <p:sp>
              <p:nvSpPr>
                <p:cNvPr id="233" name="Tekstvak 232">
                  <a:extLst>
                    <a:ext uri="{FF2B5EF4-FFF2-40B4-BE49-F238E27FC236}">
                      <a16:creationId xmlns:a16="http://schemas.microsoft.com/office/drawing/2014/main" id="{4873F484-7CB7-4561-9CD0-90947106598A}"/>
                    </a:ext>
                  </a:extLst>
                </p:cNvPr>
                <p:cNvSpPr txBox="1"/>
                <p:nvPr userDrawn="1"/>
              </p:nvSpPr>
              <p:spPr>
                <a:xfrm>
                  <a:off x="-938434" y="4824764"/>
                  <a:ext cx="627798" cy="3222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 anchor="ctr"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Support &amp;</a:t>
                  </a:r>
                  <a:b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</a:br>
                  <a:r>
                    <a:rPr kumimoji="0" lang="en-GB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211F26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Calibri" panose="020F0502020204030204" pitchFamily="34" charset="0"/>
                    </a:rPr>
                    <a:t>Inspiration</a:t>
                  </a:r>
                </a:p>
              </p:txBody>
            </p:sp>
          </p:grpSp>
        </p:grpSp>
        <p:grpSp>
          <p:nvGrpSpPr>
            <p:cNvPr id="202" name="Groep 201">
              <a:extLst>
                <a:ext uri="{FF2B5EF4-FFF2-40B4-BE49-F238E27FC236}">
                  <a16:creationId xmlns:a16="http://schemas.microsoft.com/office/drawing/2014/main" id="{30BFE6C3-6FD3-4FA7-9744-6BB7B9CC61E5}"/>
                </a:ext>
              </a:extLst>
            </p:cNvPr>
            <p:cNvGrpSpPr/>
            <p:nvPr userDrawn="1"/>
          </p:nvGrpSpPr>
          <p:grpSpPr>
            <a:xfrm>
              <a:off x="-3426806" y="5129582"/>
              <a:ext cx="514284" cy="506545"/>
              <a:chOff x="12617641" y="3403239"/>
              <a:chExt cx="752963" cy="741634"/>
            </a:xfrm>
          </p:grpSpPr>
          <p:grpSp>
            <p:nvGrpSpPr>
              <p:cNvPr id="213" name="Groep 212">
                <a:extLst>
                  <a:ext uri="{FF2B5EF4-FFF2-40B4-BE49-F238E27FC236}">
                    <a16:creationId xmlns:a16="http://schemas.microsoft.com/office/drawing/2014/main" id="{F4EBE1FA-0F5C-4480-9399-CF49C1BCD16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6" name="Groep 215">
                  <a:extLst>
                    <a:ext uri="{FF2B5EF4-FFF2-40B4-BE49-F238E27FC236}">
                      <a16:creationId xmlns:a16="http://schemas.microsoft.com/office/drawing/2014/main" id="{A075EF6A-D53D-4142-A4B2-90ADA9BF17C3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3" name="Groep 222">
                    <a:extLst>
                      <a:ext uri="{FF2B5EF4-FFF2-40B4-BE49-F238E27FC236}">
                        <a16:creationId xmlns:a16="http://schemas.microsoft.com/office/drawing/2014/main" id="{A8A30982-1B4E-413A-9A1A-29F780CBF3A9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6" name="Rechthoek 225">
                      <a:extLst>
                        <a:ext uri="{FF2B5EF4-FFF2-40B4-BE49-F238E27FC236}">
                          <a16:creationId xmlns:a16="http://schemas.microsoft.com/office/drawing/2014/main" id="{85207F05-3E23-4115-AA92-8A93FDC73CC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7" name="Rechthoek 226">
                      <a:extLst>
                        <a:ext uri="{FF2B5EF4-FFF2-40B4-BE49-F238E27FC236}">
                          <a16:creationId xmlns:a16="http://schemas.microsoft.com/office/drawing/2014/main" id="{82343D89-B91F-449C-A19D-CDF937A6188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8" name="Ovaal 227">
                      <a:extLst>
                        <a:ext uri="{FF2B5EF4-FFF2-40B4-BE49-F238E27FC236}">
                          <a16:creationId xmlns:a16="http://schemas.microsoft.com/office/drawing/2014/main" id="{2A759754-C99B-41DB-A0E1-5908BD2A834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 dirty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4" name="Afbeelding 223">
                    <a:extLst>
                      <a:ext uri="{FF2B5EF4-FFF2-40B4-BE49-F238E27FC236}">
                        <a16:creationId xmlns:a16="http://schemas.microsoft.com/office/drawing/2014/main" id="{429D8D24-C521-479F-9169-5DA00F5B0AE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5" name="Afbeelding 224">
                    <a:extLst>
                      <a:ext uri="{FF2B5EF4-FFF2-40B4-BE49-F238E27FC236}">
                        <a16:creationId xmlns:a16="http://schemas.microsoft.com/office/drawing/2014/main" id="{C5F942EA-AFC4-4931-80A7-F5696330052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7" name="Groep 216">
                  <a:extLst>
                    <a:ext uri="{FF2B5EF4-FFF2-40B4-BE49-F238E27FC236}">
                      <a16:creationId xmlns:a16="http://schemas.microsoft.com/office/drawing/2014/main" id="{0A47AC70-9E33-4985-92AC-32671B2A7B1D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21" name="Rechthoek 220">
                    <a:extLst>
                      <a:ext uri="{FF2B5EF4-FFF2-40B4-BE49-F238E27FC236}">
                        <a16:creationId xmlns:a16="http://schemas.microsoft.com/office/drawing/2014/main" id="{1705201E-187A-4E53-8346-1733212450BE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2" name="Rechthoek 221">
                    <a:extLst>
                      <a:ext uri="{FF2B5EF4-FFF2-40B4-BE49-F238E27FC236}">
                        <a16:creationId xmlns:a16="http://schemas.microsoft.com/office/drawing/2014/main" id="{FE6D264D-50F4-44BD-B2BA-A62BFD97FDD8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8" name="Groep 217">
                  <a:extLst>
                    <a:ext uri="{FF2B5EF4-FFF2-40B4-BE49-F238E27FC236}">
                      <a16:creationId xmlns:a16="http://schemas.microsoft.com/office/drawing/2014/main" id="{98CCAF37-334B-4155-8384-20F6EAD21008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9" name="Rechthoek 218">
                    <a:extLst>
                      <a:ext uri="{FF2B5EF4-FFF2-40B4-BE49-F238E27FC236}">
                        <a16:creationId xmlns:a16="http://schemas.microsoft.com/office/drawing/2014/main" id="{C9736E6F-AE37-45E7-A5B1-073F8A47646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0" name="Rechthoek 219">
                    <a:extLst>
                      <a:ext uri="{FF2B5EF4-FFF2-40B4-BE49-F238E27FC236}">
                        <a16:creationId xmlns:a16="http://schemas.microsoft.com/office/drawing/2014/main" id="{EF4DFCE4-716C-4F85-8EF9-BF086A7168EF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 dirty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4" name="Rechthoek 213">
                <a:extLst>
                  <a:ext uri="{FF2B5EF4-FFF2-40B4-BE49-F238E27FC236}">
                    <a16:creationId xmlns:a16="http://schemas.microsoft.com/office/drawing/2014/main" id="{3FD3412B-436D-4909-84ED-88AF61B1EC31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 dirty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5" name="Gelijkbenige driehoek 214">
                <a:extLst>
                  <a:ext uri="{FF2B5EF4-FFF2-40B4-BE49-F238E27FC236}">
                    <a16:creationId xmlns:a16="http://schemas.microsoft.com/office/drawing/2014/main" id="{014EA193-EE1E-4B3A-95C8-B269ACF5439B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3" name="Ovaal 202">
              <a:extLst>
                <a:ext uri="{FF2B5EF4-FFF2-40B4-BE49-F238E27FC236}">
                  <a16:creationId xmlns:a16="http://schemas.microsoft.com/office/drawing/2014/main" id="{141C80E7-5DB6-4AF3-B4CC-68D0774AEB7C}"/>
                </a:ext>
              </a:extLst>
            </p:cNvPr>
            <p:cNvSpPr/>
            <p:nvPr userDrawn="1"/>
          </p:nvSpPr>
          <p:spPr>
            <a:xfrm>
              <a:off x="-3603587" y="1811184"/>
              <a:ext cx="180000" cy="180000"/>
            </a:xfrm>
            <a:prstGeom prst="ellipse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4" name="Rechthoek 203">
              <a:extLst>
                <a:ext uri="{FF2B5EF4-FFF2-40B4-BE49-F238E27FC236}">
                  <a16:creationId xmlns:a16="http://schemas.microsoft.com/office/drawing/2014/main" id="{AD49572A-2B4F-4EAA-8C8F-F2DE1A965575}"/>
                </a:ext>
              </a:extLst>
            </p:cNvPr>
            <p:cNvSpPr/>
            <p:nvPr userDrawn="1"/>
          </p:nvSpPr>
          <p:spPr>
            <a:xfrm>
              <a:off x="-3319415" y="1811185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category and image</a:t>
              </a:r>
              <a:b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205" name="Rechthoek 204">
              <a:extLst>
                <a:ext uri="{FF2B5EF4-FFF2-40B4-BE49-F238E27FC236}">
                  <a16:creationId xmlns:a16="http://schemas.microsoft.com/office/drawing/2014/main" id="{02B58DC1-26AD-4E8A-B1DD-3DE747740770}"/>
                </a:ext>
              </a:extLst>
            </p:cNvPr>
            <p:cNvSpPr/>
            <p:nvPr userDrawn="1"/>
          </p:nvSpPr>
          <p:spPr>
            <a:xfrm>
              <a:off x="-3319415" y="2245760"/>
              <a:ext cx="825500" cy="209550"/>
            </a:xfrm>
            <a:prstGeom prst="rect">
              <a:avLst/>
            </a:prstGeom>
            <a:solidFill>
              <a:srgbClr val="1FF524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000" b="1" noProof="0" dirty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</a:t>
              </a:r>
            </a:p>
          </p:txBody>
        </p:sp>
        <p:grpSp>
          <p:nvGrpSpPr>
            <p:cNvPr id="206" name="Groep 205">
              <a:extLst>
                <a:ext uri="{FF2B5EF4-FFF2-40B4-BE49-F238E27FC236}">
                  <a16:creationId xmlns:a16="http://schemas.microsoft.com/office/drawing/2014/main" id="{94A0B683-71B3-46C3-A924-04C1356B85F7}"/>
                </a:ext>
              </a:extLst>
            </p:cNvPr>
            <p:cNvGrpSpPr/>
            <p:nvPr userDrawn="1"/>
          </p:nvGrpSpPr>
          <p:grpSpPr>
            <a:xfrm>
              <a:off x="-3365484" y="1226982"/>
              <a:ext cx="446937" cy="406485"/>
              <a:chOff x="-3563526" y="1409294"/>
              <a:chExt cx="354190" cy="322133"/>
            </a:xfrm>
          </p:grpSpPr>
          <p:grpSp>
            <p:nvGrpSpPr>
              <p:cNvPr id="207" name="Groep 206">
                <a:extLst>
                  <a:ext uri="{FF2B5EF4-FFF2-40B4-BE49-F238E27FC236}">
                    <a16:creationId xmlns:a16="http://schemas.microsoft.com/office/drawing/2014/main" id="{4D0DA519-D50E-4C1C-B691-5804015F62F2}"/>
                  </a:ext>
                </a:extLst>
              </p:cNvPr>
              <p:cNvGrpSpPr/>
              <p:nvPr userDrawn="1"/>
            </p:nvGrpSpPr>
            <p:grpSpPr>
              <a:xfrm>
                <a:off x="-3499992" y="1409294"/>
                <a:ext cx="225195" cy="195499"/>
                <a:chOff x="8987389" y="1361199"/>
                <a:chExt cx="2200275" cy="1914525"/>
              </a:xfrm>
            </p:grpSpPr>
            <p:sp>
              <p:nvSpPr>
                <p:cNvPr id="209" name="Vrije vorm: vorm 208">
                  <a:extLst>
                    <a:ext uri="{FF2B5EF4-FFF2-40B4-BE49-F238E27FC236}">
                      <a16:creationId xmlns:a16="http://schemas.microsoft.com/office/drawing/2014/main" id="{F436A68F-EDFF-4E8E-AAA8-EB07975DDD13}"/>
                    </a:ext>
                  </a:extLst>
                </p:cNvPr>
                <p:cNvSpPr/>
                <p:nvPr/>
              </p:nvSpPr>
              <p:spPr>
                <a:xfrm>
                  <a:off x="9363620" y="1831738"/>
                  <a:ext cx="371477" cy="371472"/>
                </a:xfrm>
                <a:custGeom>
                  <a:avLst/>
                  <a:gdLst>
                    <a:gd name="connsiteX0" fmla="*/ 369094 w 371475"/>
                    <a:gd name="connsiteY0" fmla="*/ 188119 h 371475"/>
                    <a:gd name="connsiteX1" fmla="*/ 188119 w 371475"/>
                    <a:gd name="connsiteY1" fmla="*/ 369094 h 371475"/>
                    <a:gd name="connsiteX2" fmla="*/ 7144 w 371475"/>
                    <a:gd name="connsiteY2" fmla="*/ 188119 h 371475"/>
                    <a:gd name="connsiteX3" fmla="*/ 188119 w 371475"/>
                    <a:gd name="connsiteY3" fmla="*/ 7144 h 371475"/>
                    <a:gd name="connsiteX4" fmla="*/ 369094 w 371475"/>
                    <a:gd name="connsiteY4" fmla="*/ 188119 h 37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71475" h="371475">
                      <a:moveTo>
                        <a:pt x="369094" y="188119"/>
                      </a:moveTo>
                      <a:cubicBezTo>
                        <a:pt x="369094" y="288068"/>
                        <a:pt x="288068" y="369094"/>
                        <a:pt x="188119" y="369094"/>
                      </a:cubicBezTo>
                      <a:cubicBezTo>
                        <a:pt x="88169" y="369094"/>
                        <a:pt x="7144" y="288068"/>
                        <a:pt x="7144" y="188119"/>
                      </a:cubicBezTo>
                      <a:cubicBezTo>
                        <a:pt x="7144" y="88169"/>
                        <a:pt x="88169" y="7144"/>
                        <a:pt x="188119" y="7144"/>
                      </a:cubicBezTo>
                      <a:cubicBezTo>
                        <a:pt x="288068" y="7144"/>
                        <a:pt x="369094" y="88169"/>
                        <a:pt x="369094" y="188119"/>
                      </a:cubicBezTo>
                      <a:close/>
                    </a:path>
                  </a:pathLst>
                </a:custGeom>
                <a:solidFill>
                  <a:srgbClr val="1FF524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defTabSz="995469"/>
                  <a:endParaRPr lang="en-GB" sz="7200" noProof="0" dirty="0">
                    <a:solidFill>
                      <a:srgbClr val="211F26"/>
                    </a:solidFill>
                    <a:latin typeface="Segoe UI Light"/>
                  </a:endParaRPr>
                </a:p>
              </p:txBody>
            </p:sp>
            <p:grpSp>
              <p:nvGrpSpPr>
                <p:cNvPr id="210" name="Groep 209">
                  <a:extLst>
                    <a:ext uri="{FF2B5EF4-FFF2-40B4-BE49-F238E27FC236}">
                      <a16:creationId xmlns:a16="http://schemas.microsoft.com/office/drawing/2014/main" id="{A40A3E0F-10C4-44A5-834B-1E41C516AAD1}"/>
                    </a:ext>
                  </a:extLst>
                </p:cNvPr>
                <p:cNvGrpSpPr/>
                <p:nvPr/>
              </p:nvGrpSpPr>
              <p:grpSpPr>
                <a:xfrm>
                  <a:off x="8987389" y="1361199"/>
                  <a:ext cx="2200275" cy="1914525"/>
                  <a:chOff x="8987389" y="1361199"/>
                  <a:chExt cx="2200275" cy="1914525"/>
                </a:xfrm>
                <a:gradFill>
                  <a:gsLst>
                    <a:gs pos="0">
                      <a:srgbClr val="9D9FA1"/>
                    </a:gs>
                    <a:gs pos="70000">
                      <a:srgbClr val="211F26"/>
                    </a:gs>
                  </a:gsLst>
                  <a:lin ang="2700000" scaled="0"/>
                </a:gradFill>
              </p:grpSpPr>
              <p:sp>
                <p:nvSpPr>
                  <p:cNvPr id="211" name="Vrije vorm: vorm 210">
                    <a:extLst>
                      <a:ext uri="{FF2B5EF4-FFF2-40B4-BE49-F238E27FC236}">
                        <a16:creationId xmlns:a16="http://schemas.microsoft.com/office/drawing/2014/main" id="{CD5D52FE-5E6B-4D32-9E37-A74E97E4E8AC}"/>
                      </a:ext>
                    </a:extLst>
                  </p:cNvPr>
                  <p:cNvSpPr/>
                  <p:nvPr/>
                </p:nvSpPr>
                <p:spPr>
                  <a:xfrm>
                    <a:off x="8987389" y="1361199"/>
                    <a:ext cx="2200275" cy="1914525"/>
                  </a:xfrm>
                  <a:custGeom>
                    <a:avLst/>
                    <a:gdLst>
                      <a:gd name="connsiteX0" fmla="*/ 7144 w 2200275"/>
                      <a:gd name="connsiteY0" fmla="*/ 7144 h 1914525"/>
                      <a:gd name="connsiteX1" fmla="*/ 7144 w 2200275"/>
                      <a:gd name="connsiteY1" fmla="*/ 245269 h 1914525"/>
                      <a:gd name="connsiteX2" fmla="*/ 432911 w 2200275"/>
                      <a:gd name="connsiteY2" fmla="*/ 245269 h 1914525"/>
                      <a:gd name="connsiteX3" fmla="*/ 432911 w 2200275"/>
                      <a:gd name="connsiteY3" fmla="*/ 245269 h 1914525"/>
                      <a:gd name="connsiteX4" fmla="*/ 1959769 w 2200275"/>
                      <a:gd name="connsiteY4" fmla="*/ 245269 h 1914525"/>
                      <a:gd name="connsiteX5" fmla="*/ 1959769 w 2200275"/>
                      <a:gd name="connsiteY5" fmla="*/ 1674019 h 1914525"/>
                      <a:gd name="connsiteX6" fmla="*/ 245269 w 2200275"/>
                      <a:gd name="connsiteY6" fmla="*/ 1674019 h 1914525"/>
                      <a:gd name="connsiteX7" fmla="*/ 245269 w 2200275"/>
                      <a:gd name="connsiteY7" fmla="*/ 350044 h 1914525"/>
                      <a:gd name="connsiteX8" fmla="*/ 7144 w 2200275"/>
                      <a:gd name="connsiteY8" fmla="*/ 350044 h 1914525"/>
                      <a:gd name="connsiteX9" fmla="*/ 7144 w 2200275"/>
                      <a:gd name="connsiteY9" fmla="*/ 1912144 h 1914525"/>
                      <a:gd name="connsiteX10" fmla="*/ 2197894 w 2200275"/>
                      <a:gd name="connsiteY10" fmla="*/ 1912144 h 1914525"/>
                      <a:gd name="connsiteX11" fmla="*/ 2197894 w 2200275"/>
                      <a:gd name="connsiteY11" fmla="*/ 7144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2200275" h="1914525">
                        <a:moveTo>
                          <a:pt x="7144" y="7144"/>
                        </a:moveTo>
                        <a:lnTo>
                          <a:pt x="7144" y="245269"/>
                        </a:lnTo>
                        <a:lnTo>
                          <a:pt x="432911" y="245269"/>
                        </a:lnTo>
                        <a:lnTo>
                          <a:pt x="432911" y="245269"/>
                        </a:lnTo>
                        <a:lnTo>
                          <a:pt x="1959769" y="245269"/>
                        </a:lnTo>
                        <a:lnTo>
                          <a:pt x="1959769" y="1674019"/>
                        </a:lnTo>
                        <a:lnTo>
                          <a:pt x="245269" y="1674019"/>
                        </a:lnTo>
                        <a:lnTo>
                          <a:pt x="245269" y="350044"/>
                        </a:lnTo>
                        <a:lnTo>
                          <a:pt x="7144" y="350044"/>
                        </a:lnTo>
                        <a:lnTo>
                          <a:pt x="7144" y="1912144"/>
                        </a:lnTo>
                        <a:lnTo>
                          <a:pt x="2197894" y="1912144"/>
                        </a:lnTo>
                        <a:lnTo>
                          <a:pt x="2197894" y="7144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  <p:sp>
                <p:nvSpPr>
                  <p:cNvPr id="212" name="Vrije vorm: vorm 211">
                    <a:extLst>
                      <a:ext uri="{FF2B5EF4-FFF2-40B4-BE49-F238E27FC236}">
                        <a16:creationId xmlns:a16="http://schemas.microsoft.com/office/drawing/2014/main" id="{014E321D-8311-4635-9E92-FC125CCEEC50}"/>
                      </a:ext>
                    </a:extLst>
                  </p:cNvPr>
                  <p:cNvSpPr/>
                  <p:nvPr/>
                </p:nvSpPr>
                <p:spPr>
                  <a:xfrm>
                    <a:off x="9362668" y="1953652"/>
                    <a:ext cx="1438273" cy="885828"/>
                  </a:xfrm>
                  <a:custGeom>
                    <a:avLst/>
                    <a:gdLst>
                      <a:gd name="connsiteX0" fmla="*/ 1070134 w 1438275"/>
                      <a:gd name="connsiteY0" fmla="*/ 7144 h 885825"/>
                      <a:gd name="connsiteX1" fmla="*/ 801529 w 1438275"/>
                      <a:gd name="connsiteY1" fmla="*/ 275749 h 885825"/>
                      <a:gd name="connsiteX2" fmla="*/ 662464 w 1438275"/>
                      <a:gd name="connsiteY2" fmla="*/ 137636 h 885825"/>
                      <a:gd name="connsiteX3" fmla="*/ 7144 w 1438275"/>
                      <a:gd name="connsiteY3" fmla="*/ 784384 h 885825"/>
                      <a:gd name="connsiteX4" fmla="*/ 108109 w 1438275"/>
                      <a:gd name="connsiteY4" fmla="*/ 885349 h 885825"/>
                      <a:gd name="connsiteX5" fmla="*/ 662464 w 1438275"/>
                      <a:gd name="connsiteY5" fmla="*/ 338614 h 885825"/>
                      <a:gd name="connsiteX6" fmla="*/ 928211 w 1438275"/>
                      <a:gd name="connsiteY6" fmla="*/ 605314 h 885825"/>
                      <a:gd name="connsiteX7" fmla="*/ 1029176 w 1438275"/>
                      <a:gd name="connsiteY7" fmla="*/ 503396 h 885825"/>
                      <a:gd name="connsiteX8" fmla="*/ 902494 w 1438275"/>
                      <a:gd name="connsiteY8" fmla="*/ 376714 h 885825"/>
                      <a:gd name="connsiteX9" fmla="*/ 1070134 w 1438275"/>
                      <a:gd name="connsiteY9" fmla="*/ 209074 h 885825"/>
                      <a:gd name="connsiteX10" fmla="*/ 1337786 w 1438275"/>
                      <a:gd name="connsiteY10" fmla="*/ 480536 h 885825"/>
                      <a:gd name="connsiteX11" fmla="*/ 1438751 w 1438275"/>
                      <a:gd name="connsiteY11" fmla="*/ 378619 h 8858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438275" h="885825">
                        <a:moveTo>
                          <a:pt x="1070134" y="7144"/>
                        </a:moveTo>
                        <a:lnTo>
                          <a:pt x="801529" y="275749"/>
                        </a:lnTo>
                        <a:lnTo>
                          <a:pt x="662464" y="137636"/>
                        </a:lnTo>
                        <a:lnTo>
                          <a:pt x="7144" y="784384"/>
                        </a:lnTo>
                        <a:lnTo>
                          <a:pt x="108109" y="885349"/>
                        </a:lnTo>
                        <a:lnTo>
                          <a:pt x="662464" y="338614"/>
                        </a:lnTo>
                        <a:lnTo>
                          <a:pt x="928211" y="605314"/>
                        </a:lnTo>
                        <a:lnTo>
                          <a:pt x="1029176" y="503396"/>
                        </a:lnTo>
                        <a:lnTo>
                          <a:pt x="902494" y="376714"/>
                        </a:lnTo>
                        <a:lnTo>
                          <a:pt x="1070134" y="209074"/>
                        </a:lnTo>
                        <a:lnTo>
                          <a:pt x="1337786" y="480536"/>
                        </a:lnTo>
                        <a:lnTo>
                          <a:pt x="1438751" y="378619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defTabSz="995469"/>
                    <a:endParaRPr lang="en-GB" sz="7200" noProof="0" dirty="0">
                      <a:solidFill>
                        <a:srgbClr val="211F26"/>
                      </a:solidFill>
                      <a:latin typeface="Segoe UI Light"/>
                    </a:endParaRPr>
                  </a:p>
                </p:txBody>
              </p:sp>
            </p:grpSp>
          </p:grpSp>
          <p:sp>
            <p:nvSpPr>
              <p:cNvPr id="208" name="Tekstvak 207">
                <a:extLst>
                  <a:ext uri="{FF2B5EF4-FFF2-40B4-BE49-F238E27FC236}">
                    <a16:creationId xmlns:a16="http://schemas.microsoft.com/office/drawing/2014/main" id="{A1E34DCB-9808-463A-A882-DC06BAACC85E}"/>
                  </a:ext>
                </a:extLst>
              </p:cNvPr>
              <p:cNvSpPr txBox="1"/>
              <p:nvPr userDrawn="1"/>
            </p:nvSpPr>
            <p:spPr>
              <a:xfrm>
                <a:off x="-3563526" y="1617700"/>
                <a:ext cx="354190" cy="113727"/>
              </a:xfrm>
              <a:prstGeom prst="rect">
                <a:avLst/>
              </a:prstGeom>
              <a:noFill/>
            </p:spPr>
            <p:txBody>
              <a:bodyPr wrap="square" lIns="0" tIns="18000" rIns="0" bIns="0" rtlCol="0" anchor="t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211F26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Images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6594786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219B37A3-82F2-45D5-868F-F00F93F6E7B3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7999" y="756146"/>
            <a:ext cx="10895999" cy="34423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 noProof="0" dirty="0"/>
              <a:t>Place the title here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61B9A90-182E-49A3-8BF5-04F32288137B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48000" y="1797668"/>
            <a:ext cx="10895999" cy="417133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Plain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88A106C3-3B5C-4817-A9B9-E1AA65368768}"/>
              </a:ext>
            </a:extLst>
          </p:cNvPr>
          <p:cNvSpPr txBox="1"/>
          <p:nvPr userDrawn="1"/>
        </p:nvSpPr>
        <p:spPr>
          <a:xfrm>
            <a:off x="0" y="-696037"/>
            <a:ext cx="2129051" cy="150127"/>
          </a:xfrm>
          <a:prstGeom prst="rect">
            <a:avLst/>
          </a:prstGeom>
          <a:noFill/>
        </p:spPr>
        <p:txBody>
          <a:bodyPr wrap="square" lIns="72000" tIns="0" rIns="72000" bIns="0" rtlCol="0">
            <a:noAutofit/>
          </a:bodyPr>
          <a:lstStyle/>
          <a:p>
            <a:r>
              <a:rPr lang="en-GB" sz="1200" b="1" cap="all" baseline="0" noProof="0" dirty="0">
                <a:latin typeface="+mj-lt"/>
              </a:rPr>
              <a:t>Name of the layout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C0954C-56F0-4481-AEFC-476FD5516A05}"/>
              </a:ext>
            </a:extLst>
          </p:cNvPr>
          <p:cNvSpPr>
            <a:spLocks noGrp="1"/>
          </p:cNvSpPr>
          <p:nvPr userDrawn="1">
            <p:ph type="dt" sz="half" idx="2"/>
          </p:nvPr>
        </p:nvSpPr>
        <p:spPr>
          <a:xfrm>
            <a:off x="9739118" y="7026364"/>
            <a:ext cx="2092881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D94EDB90-427D-451D-86EC-E4ABBD7A1C4E}" type="datetime4">
              <a:rPr lang="en-GB" noProof="0" smtClean="0"/>
              <a:t>15 November 2023</a:t>
            </a:fld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549FE6F-67CB-4243-BE03-A9A3C4007850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279005" y="6329636"/>
            <a:ext cx="264993" cy="16836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</a:lstStyle>
          <a:p>
            <a:fld id="{D7B5DC5B-6873-43DB-ADC7-B15ACCE0DFDB}" type="slidenum">
              <a:rPr lang="en-GB" noProof="0" smtClean="0"/>
              <a:pPr/>
              <a:t>‹#›</a:t>
            </a:fld>
            <a:endParaRPr lang="en-GB" noProof="0"/>
          </a:p>
        </p:txBody>
      </p:sp>
      <p:cxnSp>
        <p:nvCxnSpPr>
          <p:cNvPr id="33" name="Rechte verbindingslijn 32">
            <a:extLst>
              <a:ext uri="{FF2B5EF4-FFF2-40B4-BE49-F238E27FC236}">
                <a16:creationId xmlns:a16="http://schemas.microsoft.com/office/drawing/2014/main" id="{C11328BF-F3D9-4414-8F34-268C3340B937}"/>
              </a:ext>
            </a:extLst>
          </p:cNvPr>
          <p:cNvCxnSpPr>
            <a:cxnSpLocks/>
          </p:cNvCxnSpPr>
          <p:nvPr userDrawn="1"/>
        </p:nvCxnSpPr>
        <p:spPr>
          <a:xfrm flipH="1">
            <a:off x="11164666" y="6289540"/>
            <a:ext cx="112605" cy="247921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3" name="GRID" hidden="1">
            <a:extLst>
              <a:ext uri="{FF2B5EF4-FFF2-40B4-BE49-F238E27FC236}">
                <a16:creationId xmlns:a16="http://schemas.microsoft.com/office/drawing/2014/main" id="{55091356-314A-4410-BA50-19B524C1013E}"/>
              </a:ext>
            </a:extLst>
          </p:cNvPr>
          <p:cNvGrpSpPr/>
          <p:nvPr/>
        </p:nvGrpSpPr>
        <p:grpSpPr>
          <a:xfrm>
            <a:off x="-862" y="0"/>
            <a:ext cx="12192862" cy="6858000"/>
            <a:chOff x="-862" y="0"/>
            <a:chExt cx="12192862" cy="6858000"/>
          </a:xfrm>
          <a:solidFill>
            <a:schemeClr val="tx1">
              <a:alpha val="30000"/>
            </a:schemeClr>
          </a:solidFill>
        </p:grpSpPr>
        <p:sp>
          <p:nvSpPr>
            <p:cNvPr id="74" name="Rechthoek 73">
              <a:extLst>
                <a:ext uri="{FF2B5EF4-FFF2-40B4-BE49-F238E27FC236}">
                  <a16:creationId xmlns:a16="http://schemas.microsoft.com/office/drawing/2014/main" id="{33B7747D-B8F3-4460-ABDD-6BC7426B9BB4}"/>
                </a:ext>
              </a:extLst>
            </p:cNvPr>
            <p:cNvSpPr/>
            <p:nvPr userDrawn="1"/>
          </p:nvSpPr>
          <p:spPr>
            <a:xfrm>
              <a:off x="0" y="0"/>
              <a:ext cx="12192000" cy="72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5" name="Rechthoek 74">
              <a:extLst>
                <a:ext uri="{FF2B5EF4-FFF2-40B4-BE49-F238E27FC236}">
                  <a16:creationId xmlns:a16="http://schemas.microsoft.com/office/drawing/2014/main" id="{9D2D6D38-B0C5-49F4-84D3-FE0F502F0FF0}"/>
                </a:ext>
              </a:extLst>
            </p:cNvPr>
            <p:cNvSpPr/>
            <p:nvPr userDrawn="1"/>
          </p:nvSpPr>
          <p:spPr>
            <a:xfrm>
              <a:off x="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6" name="Rechthoek 75">
              <a:extLst>
                <a:ext uri="{FF2B5EF4-FFF2-40B4-BE49-F238E27FC236}">
                  <a16:creationId xmlns:a16="http://schemas.microsoft.com/office/drawing/2014/main" id="{5253DC6D-B3A8-4123-BC55-197E9A85987B}"/>
                </a:ext>
              </a:extLst>
            </p:cNvPr>
            <p:cNvSpPr/>
            <p:nvPr userDrawn="1"/>
          </p:nvSpPr>
          <p:spPr>
            <a:xfrm>
              <a:off x="11544000" y="0"/>
              <a:ext cx="648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77" name="Rechthoek 76">
              <a:extLst>
                <a:ext uri="{FF2B5EF4-FFF2-40B4-BE49-F238E27FC236}">
                  <a16:creationId xmlns:a16="http://schemas.microsoft.com/office/drawing/2014/main" id="{9E190B9C-4F1D-4F9E-8542-F6D8AE6FF17B}"/>
                </a:ext>
              </a:extLst>
            </p:cNvPr>
            <p:cNvSpPr/>
            <p:nvPr userDrawn="1"/>
          </p:nvSpPr>
          <p:spPr>
            <a:xfrm>
              <a:off x="0" y="1437668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8" name="Rechthoek 77">
              <a:extLst>
                <a:ext uri="{FF2B5EF4-FFF2-40B4-BE49-F238E27FC236}">
                  <a16:creationId xmlns:a16="http://schemas.microsoft.com/office/drawing/2014/main" id="{CA7B56E2-00CE-45B5-ABBC-DD665BB256F5}"/>
                </a:ext>
              </a:extLst>
            </p:cNvPr>
            <p:cNvSpPr/>
            <p:nvPr userDrawn="1"/>
          </p:nvSpPr>
          <p:spPr>
            <a:xfrm>
              <a:off x="0" y="6498000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79" name="Rechthoek 78">
              <a:extLst>
                <a:ext uri="{FF2B5EF4-FFF2-40B4-BE49-F238E27FC236}">
                  <a16:creationId xmlns:a16="http://schemas.microsoft.com/office/drawing/2014/main" id="{FCB21E2B-AF00-4B48-887C-CA15089AADBC}"/>
                </a:ext>
              </a:extLst>
            </p:cNvPr>
            <p:cNvSpPr/>
            <p:nvPr userDrawn="1"/>
          </p:nvSpPr>
          <p:spPr>
            <a:xfrm>
              <a:off x="0" y="5969636"/>
              <a:ext cx="12192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 dirty="0"/>
            </a:p>
          </p:txBody>
        </p:sp>
        <p:sp>
          <p:nvSpPr>
            <p:cNvPr id="80" name="Rechthoek 79">
              <a:extLst>
                <a:ext uri="{FF2B5EF4-FFF2-40B4-BE49-F238E27FC236}">
                  <a16:creationId xmlns:a16="http://schemas.microsoft.com/office/drawing/2014/main" id="{7FF76AEB-7C6B-400B-8148-4F48035FD811}"/>
                </a:ext>
              </a:extLst>
            </p:cNvPr>
            <p:cNvSpPr/>
            <p:nvPr userDrawn="1"/>
          </p:nvSpPr>
          <p:spPr>
            <a:xfrm>
              <a:off x="11832000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819D2DB0-95D8-4344-88E4-C3451911884D}"/>
                </a:ext>
              </a:extLst>
            </p:cNvPr>
            <p:cNvSpPr/>
            <p:nvPr userDrawn="1"/>
          </p:nvSpPr>
          <p:spPr>
            <a:xfrm>
              <a:off x="-862" y="0"/>
              <a:ext cx="360000" cy="6857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noProof="0"/>
            </a:p>
          </p:txBody>
        </p:sp>
      </p:grpSp>
      <p:sp>
        <p:nvSpPr>
          <p:cNvPr id="19" name="Tijdelijke aanduiding voor tekst 21">
            <a:extLst>
              <a:ext uri="{FF2B5EF4-FFF2-40B4-BE49-F238E27FC236}">
                <a16:creationId xmlns:a16="http://schemas.microsoft.com/office/drawing/2014/main" id="{7DDC793C-6FBC-4857-8006-CD19A1FA41B1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-1" y="-6986"/>
            <a:ext cx="711779" cy="1570816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3" fmla="*/ 1528932 w 1528932"/>
              <a:gd name="connsiteY3" fmla="*/ 0 h 1528932"/>
              <a:gd name="connsiteX0" fmla="*/ 1540175 w 1540175"/>
              <a:gd name="connsiteY0" fmla="*/ 0 h 1534005"/>
              <a:gd name="connsiteX1" fmla="*/ 1540175 w 1540175"/>
              <a:gd name="connsiteY1" fmla="*/ 1528932 h 1534005"/>
              <a:gd name="connsiteX2" fmla="*/ 0 w 1540175"/>
              <a:gd name="connsiteY2" fmla="*/ 1534005 h 1534005"/>
              <a:gd name="connsiteX3" fmla="*/ 1540175 w 1540175"/>
              <a:gd name="connsiteY3" fmla="*/ 0 h 1534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0175" h="1534005">
                <a:moveTo>
                  <a:pt x="1540175" y="0"/>
                </a:moveTo>
                <a:lnTo>
                  <a:pt x="1540175" y="1528932"/>
                </a:lnTo>
                <a:lnTo>
                  <a:pt x="0" y="1534005"/>
                </a:lnTo>
                <a:lnTo>
                  <a:pt x="1540175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sp>
        <p:nvSpPr>
          <p:cNvPr id="21" name="Tijdelijke aanduiding voor tekst 22">
            <a:extLst>
              <a:ext uri="{FF2B5EF4-FFF2-40B4-BE49-F238E27FC236}">
                <a16:creationId xmlns:a16="http://schemas.microsoft.com/office/drawing/2014/main" id="{18E953E7-9056-4306-A244-7F96F8869640}"/>
              </a:ext>
            </a:extLst>
          </p:cNvPr>
          <p:cNvSpPr txBox="1">
            <a:spLocks/>
          </p:cNvSpPr>
          <p:nvPr userDrawn="1"/>
        </p:nvSpPr>
        <p:spPr>
          <a:xfrm rot="10800000">
            <a:off x="90926" y="89309"/>
            <a:ext cx="577554" cy="1271899"/>
          </a:xfrm>
          <a:custGeom>
            <a:avLst/>
            <a:gdLst>
              <a:gd name="connsiteX0" fmla="*/ 1528932 w 1528932"/>
              <a:gd name="connsiteY0" fmla="*/ 0 h 1528932"/>
              <a:gd name="connsiteX1" fmla="*/ 1528932 w 1528932"/>
              <a:gd name="connsiteY1" fmla="*/ 1528932 h 1528932"/>
              <a:gd name="connsiteX2" fmla="*/ 0 w 1528932"/>
              <a:gd name="connsiteY2" fmla="*/ 1528932 h 1528932"/>
              <a:gd name="connsiteX0" fmla="*/ 1586001 w 1586001"/>
              <a:gd name="connsiteY0" fmla="*/ 0 h 1528932"/>
              <a:gd name="connsiteX1" fmla="*/ 1586001 w 1586001"/>
              <a:gd name="connsiteY1" fmla="*/ 1528932 h 1528932"/>
              <a:gd name="connsiteX2" fmla="*/ 0 w 1586001"/>
              <a:gd name="connsiteY2" fmla="*/ 1528932 h 1528932"/>
              <a:gd name="connsiteX3" fmla="*/ 1586001 w 1586001"/>
              <a:gd name="connsiteY3" fmla="*/ 0 h 1528932"/>
              <a:gd name="connsiteX0" fmla="*/ 1586001 w 1586001"/>
              <a:gd name="connsiteY0" fmla="*/ 0 h 1535204"/>
              <a:gd name="connsiteX1" fmla="*/ 1586001 w 1586001"/>
              <a:gd name="connsiteY1" fmla="*/ 1535204 h 1535204"/>
              <a:gd name="connsiteX2" fmla="*/ 0 w 1586001"/>
              <a:gd name="connsiteY2" fmla="*/ 1535204 h 1535204"/>
              <a:gd name="connsiteX3" fmla="*/ 1586001 w 1586001"/>
              <a:gd name="connsiteY3" fmla="*/ 0 h 1535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6001" h="1535204">
                <a:moveTo>
                  <a:pt x="1586001" y="0"/>
                </a:moveTo>
                <a:lnTo>
                  <a:pt x="1586001" y="1535204"/>
                </a:lnTo>
                <a:lnTo>
                  <a:pt x="0" y="1535204"/>
                </a:lnTo>
                <a:cubicBezTo>
                  <a:pt x="509644" y="1025560"/>
                  <a:pt x="1076357" y="509644"/>
                  <a:pt x="1586001" y="0"/>
                </a:cubicBezTo>
                <a:close/>
              </a:path>
            </a:pathLst>
          </a:custGeom>
          <a:solidFill>
            <a:schemeClr val="accent1">
              <a:alpha val="50000"/>
            </a:schemeClr>
          </a:solidFill>
        </p:spPr>
        <p:txBody>
          <a:bodyPr wrap="square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1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31813" indent="-258763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>
                  <a:lumMod val="60000"/>
                  <a:lumOff val="40000"/>
                </a:schemeClr>
              </a:buClr>
              <a:buSzPct val="100000"/>
              <a:buFont typeface="Arial" panose="020B0604020202020204" pitchFamily="34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04863" indent="-27305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b="1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Arial" panose="020B0604020202020204" pitchFamily="34" charset="0"/>
              <a:buNone/>
              <a:defRPr sz="2000" b="1" kern="1200" cap="all" baseline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6pPr>
            <a:lvl7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SzPct val="100000"/>
              <a:buFont typeface="+mj-lt"/>
              <a:buAutoNum type="arabicPeriod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55600" indent="-355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+mj-lt"/>
              <a:buAutoNum type="alphaLcPeriod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4800" b="0" i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 </a:t>
            </a:r>
            <a:endParaRPr lang="en-GB" dirty="0"/>
          </a:p>
        </p:txBody>
      </p:sp>
      <p:pic>
        <p:nvPicPr>
          <p:cNvPr id="23" name="Picture 2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6DAE0D-4663-468F-A0EF-558F99697A2B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4" y="5983640"/>
            <a:ext cx="1650858" cy="58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131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6" r:id="rId2"/>
    <p:sldLayoutId id="2147483701" r:id="rId3"/>
    <p:sldLayoutId id="2147483694" r:id="rId4"/>
    <p:sldLayoutId id="2147483658" r:id="rId5"/>
    <p:sldLayoutId id="2147483699" r:id="rId6"/>
    <p:sldLayoutId id="2147483714" r:id="rId7"/>
    <p:sldLayoutId id="2147483708" r:id="rId8"/>
    <p:sldLayoutId id="2147483695" r:id="rId9"/>
    <p:sldLayoutId id="2147483707" r:id="rId10"/>
    <p:sldLayoutId id="2147483696" r:id="rId11"/>
    <p:sldLayoutId id="2147483709" r:id="rId12"/>
    <p:sldLayoutId id="2147483704" r:id="rId13"/>
    <p:sldLayoutId id="2147483700" r:id="rId14"/>
    <p:sldLayoutId id="2147483710" r:id="rId15"/>
    <p:sldLayoutId id="2147483711" r:id="rId16"/>
    <p:sldLayoutId id="2147483712" r:id="rId17"/>
    <p:sldLayoutId id="2147483703" r:id="rId18"/>
    <p:sldLayoutId id="2147483713" r:id="rId19"/>
    <p:sldLayoutId id="2147483715" r:id="rId20"/>
    <p:sldLayoutId id="2147483736" r:id="rId21"/>
    <p:sldLayoutId id="2147483738" r:id="rId22"/>
    <p:sldLayoutId id="2147483739" r:id="rId23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3050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B2776"/>
        </a:buClr>
        <a:buSzPct val="100000"/>
        <a:buFont typeface="Arial" panose="020B0604020202020204" pitchFamily="34" charset="0"/>
        <a:buChar char="•"/>
        <a:defRPr sz="1800" kern="1200" baseline="0">
          <a:solidFill>
            <a:srgbClr val="0B2776"/>
          </a:solidFill>
          <a:latin typeface="+mn-lt"/>
          <a:ea typeface="+mn-ea"/>
          <a:cs typeface="+mn-cs"/>
        </a:defRPr>
      </a:lvl1pPr>
      <a:lvl2pPr marL="531813" indent="-258763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B2776"/>
        </a:buClr>
        <a:buSzPct val="100000"/>
        <a:buFont typeface="Arial" panose="020B0604020202020204" pitchFamily="34" charset="0"/>
        <a:buChar char="•"/>
        <a:tabLst/>
        <a:defRPr sz="1800" kern="1200">
          <a:solidFill>
            <a:srgbClr val="0B2776"/>
          </a:solidFill>
          <a:latin typeface="+mn-lt"/>
          <a:ea typeface="+mn-ea"/>
          <a:cs typeface="+mn-cs"/>
        </a:defRPr>
      </a:lvl2pPr>
      <a:lvl3pPr marL="804863" indent="-27305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B2776"/>
        </a:buClr>
        <a:buFont typeface="Arial" panose="020B0604020202020204" pitchFamily="34" charset="0"/>
        <a:buChar char="•"/>
        <a:defRPr sz="1600" kern="1200">
          <a:solidFill>
            <a:srgbClr val="0B2776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rgbClr val="0B2776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b="1" kern="1200">
          <a:solidFill>
            <a:srgbClr val="0B2776"/>
          </a:solidFill>
          <a:latin typeface="+mj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chemeClr val="accent6"/>
        </a:buClr>
        <a:buSzPct val="100000"/>
        <a:buFont typeface="Arial" panose="020B0604020202020204" pitchFamily="34" charset="0"/>
        <a:buNone/>
        <a:defRPr sz="2000" b="1" kern="1200" cap="all" baseline="0">
          <a:solidFill>
            <a:srgbClr val="0B2776"/>
          </a:solidFill>
          <a:latin typeface="+mj-lt"/>
          <a:ea typeface="+mn-ea"/>
          <a:cs typeface="+mn-cs"/>
        </a:defRPr>
      </a:lvl6pPr>
      <a:lvl7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B2776"/>
        </a:buClr>
        <a:buSzPct val="100000"/>
        <a:buFont typeface="+mj-lt"/>
        <a:buAutoNum type="arabicPeriod"/>
        <a:tabLst/>
        <a:defRPr sz="1800" kern="1200">
          <a:solidFill>
            <a:srgbClr val="0B2776"/>
          </a:solidFill>
          <a:latin typeface="+mn-lt"/>
          <a:ea typeface="+mn-ea"/>
          <a:cs typeface="+mn-cs"/>
        </a:defRPr>
      </a:lvl7pPr>
      <a:lvl8pPr marL="355600" indent="-355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0B2776"/>
        </a:buClr>
        <a:buFont typeface="+mj-lt"/>
        <a:buAutoNum type="alphaLcPeriod"/>
        <a:defRPr sz="1800" kern="1200">
          <a:solidFill>
            <a:srgbClr val="0B2776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4800" b="0" i="1" kern="1200">
          <a:solidFill>
            <a:srgbClr val="0B2776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29" userDrawn="1">
          <p15:clr>
            <a:srgbClr val="F26B43"/>
          </p15:clr>
        </p15:guide>
        <p15:guide id="2" pos="409" userDrawn="1">
          <p15:clr>
            <a:srgbClr val="F26B43"/>
          </p15:clr>
        </p15:guide>
        <p15:guide id="3" orient="horz" pos="3759" userDrawn="1">
          <p15:clr>
            <a:srgbClr val="F26B43"/>
          </p15:clr>
        </p15:guide>
        <p15:guide id="4" orient="horz" pos="3979" userDrawn="1">
          <p15:clr>
            <a:srgbClr val="A4A3A4"/>
          </p15:clr>
        </p15:guide>
        <p15:guide id="5" orient="horz" pos="4093" userDrawn="1">
          <p15:clr>
            <a:srgbClr val="A4A3A4"/>
          </p15:clr>
        </p15:guide>
        <p15:guide id="6" orient="horz" pos="902" userDrawn="1">
          <p15:clr>
            <a:srgbClr val="A4A3A4"/>
          </p15:clr>
        </p15:guide>
        <p15:guide id="7" orient="horz" pos="455" userDrawn="1">
          <p15:clr>
            <a:srgbClr val="A4A3A4"/>
          </p15:clr>
        </p15:guide>
        <p15:guide id="8" pos="726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jdelijke aanduiding voor afbeelding 28">
            <a:extLst>
              <a:ext uri="{FF2B5EF4-FFF2-40B4-BE49-F238E27FC236}">
                <a16:creationId xmlns:a16="http://schemas.microsoft.com/office/drawing/2014/main" id="{B09B4EDE-A372-4EEF-AA1D-50A83C5925D0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/>
      </p:sp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Place a footer: Insert &gt; Header &amp; Footer</a:t>
            </a:r>
            <a:endParaRPr lang="en-GB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8608" y="593072"/>
            <a:ext cx="7461701" cy="3394557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/>
              <a:t>Data, evidence, decisions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5882" y="4580702"/>
            <a:ext cx="5061685" cy="353188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en-GB" sz="2400" dirty="0"/>
              <a:t>Het </a:t>
            </a:r>
            <a:r>
              <a:rPr lang="en-GB" sz="2400" dirty="0" err="1"/>
              <a:t>belang</a:t>
            </a:r>
            <a:r>
              <a:rPr lang="en-GB" sz="2400" dirty="0"/>
              <a:t> van data in</a:t>
            </a:r>
            <a:br>
              <a:rPr lang="en-GB" sz="2400" dirty="0"/>
            </a:br>
            <a:r>
              <a:rPr lang="en-GB" sz="2400" dirty="0" err="1"/>
              <a:t>economische</a:t>
            </a:r>
            <a:r>
              <a:rPr lang="en-GB" sz="2400" dirty="0"/>
              <a:t> </a:t>
            </a:r>
            <a:r>
              <a:rPr lang="en-GB" sz="2400" dirty="0" err="1"/>
              <a:t>beleidsvoering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Roeland Beerten</a:t>
            </a:r>
          </a:p>
          <a:p>
            <a:pPr>
              <a:spcBef>
                <a:spcPts val="0"/>
              </a:spcBef>
            </a:pPr>
            <a:r>
              <a:rPr lang="en-GB" sz="1400" dirty="0"/>
              <a:t>Chief Statistician </a:t>
            </a:r>
          </a:p>
          <a:p>
            <a:endParaRPr dirty="0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EEA2768-3B92-4FC5-8ED3-7B1C505E87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9231" y="4715185"/>
            <a:ext cx="5061685" cy="216635"/>
          </a:xfrm>
        </p:spPr>
        <p:txBody>
          <a:bodyPr/>
          <a:lstStyle/>
          <a:p>
            <a:r>
              <a:rPr lang="en-GB" dirty="0"/>
              <a:t>17 November 2023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1</a:t>
            </a:fld>
            <a:endParaRPr lang="en-GB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 dirty="0"/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2A4E88-9156-4B9B-8FEC-7BB9D353E5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8" y="5275983"/>
            <a:ext cx="2418019" cy="85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0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/>
        </p:nvSpPr>
        <p:spPr>
          <a:xfrm>
            <a:off x="2207568" y="137212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Rechthoek 7"/>
          <p:cNvSpPr/>
          <p:nvPr/>
        </p:nvSpPr>
        <p:spPr>
          <a:xfrm>
            <a:off x="2136000" y="802471"/>
            <a:ext cx="7920000" cy="4608272"/>
          </a:xfrm>
          <a:prstGeom prst="rect">
            <a:avLst/>
          </a:prstGeom>
          <a:solidFill>
            <a:srgbClr val="002060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 wrap="square" lIns="360000" tIns="360000" rIns="360000" bIns="360000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In a democracy, decision making is ultimately made by the people, therefore statistics </a:t>
            </a:r>
            <a:r>
              <a:rPr lang="en-US" sz="3200" dirty="0">
                <a:solidFill>
                  <a:srgbClr val="FFFF00"/>
                </a:solidFill>
              </a:rPr>
              <a:t>cannot</a:t>
            </a:r>
            <a:r>
              <a:rPr lang="en-US" sz="3200" dirty="0">
                <a:solidFill>
                  <a:schemeClr val="bg1"/>
                </a:solidFill>
              </a:rPr>
              <a:t> only be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the bookkeeping of the state.</a:t>
            </a:r>
          </a:p>
          <a:p>
            <a:pPr algn="ctr"/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It must be understood and used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by </a:t>
            </a:r>
            <a:r>
              <a:rPr lang="en-US" sz="3200" dirty="0">
                <a:solidFill>
                  <a:srgbClr val="FFFF00"/>
                </a:solidFill>
              </a:rPr>
              <a:t>many</a:t>
            </a:r>
            <a:r>
              <a:rPr lang="en-US" sz="3200" dirty="0">
                <a:solidFill>
                  <a:schemeClr val="bg1"/>
                </a:solidFill>
              </a:rPr>
              <a:t>.</a:t>
            </a:r>
          </a:p>
          <a:p>
            <a:pPr algn="ctr"/>
            <a:endParaRPr lang="en-US" sz="11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 - Hans </a:t>
            </a:r>
            <a:r>
              <a:rPr lang="en-US" sz="2800" dirty="0" err="1">
                <a:solidFill>
                  <a:schemeClr val="bg1"/>
                </a:solidFill>
              </a:rPr>
              <a:t>Rosling</a:t>
            </a:r>
            <a:endParaRPr lang="nl-BE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9276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67800E00-C2D0-8341-44C3-456CABB54D1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7" b="7977"/>
          <a:stretch>
            <a:fillRect/>
          </a:stretch>
        </p:blipFill>
        <p:spPr/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1A34EDE-DD35-4EA3-AD18-A887BFA9B9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3806" y="6255077"/>
            <a:ext cx="1748641" cy="43716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AF5DC2B-7210-483F-A140-DD18DC0B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7" y="2207612"/>
            <a:ext cx="5928054" cy="842211"/>
          </a:xfrm>
        </p:spPr>
        <p:txBody>
          <a:bodyPr/>
          <a:lstStyle/>
          <a:p>
            <a:r>
              <a:rPr lang="en-GB" dirty="0"/>
              <a:t>Data: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geschiedenis</a:t>
            </a:r>
            <a:endParaRPr lang="en-GB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3E13-A40B-429F-BACE-164EDE04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496-EF1E-43D7-85C1-12BD6016E85B}" type="datetime4">
              <a:rPr lang="en-GB" smtClean="0"/>
              <a:pPr/>
              <a:t>15 November 2023</a:t>
            </a:fld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8620EA-BD82-4743-AD77-2A11DD2D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5EE66CB-36F8-4CA1-B75F-0726B019C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368460E-4C40-4470-8945-0465D097B2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70AE58C-E863-4335-B907-B85CA9CCD6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79A23ABB-C4B7-49FC-A960-597CCF91F88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C26C976C-8ECB-4EA9-9352-633393E74EE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661737" y="1966032"/>
            <a:ext cx="7519737" cy="13253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33EC7183-82B3-B14C-B401-B6626593C1BA}"/>
              </a:ext>
            </a:extLst>
          </p:cNvPr>
          <p:cNvSpPr txBox="1">
            <a:spLocks/>
          </p:cNvSpPr>
          <p:nvPr/>
        </p:nvSpPr>
        <p:spPr>
          <a:xfrm>
            <a:off x="379703" y="2207612"/>
            <a:ext cx="5928054" cy="8422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OFFICIËLE STATISTIEK</a:t>
            </a:r>
          </a:p>
        </p:txBody>
      </p:sp>
    </p:spTree>
    <p:extLst>
      <p:ext uri="{BB962C8B-B14F-4D97-AF65-F5344CB8AC3E}">
        <p14:creationId xmlns:p14="http://schemas.microsoft.com/office/powerpoint/2010/main" val="24700605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19FCB8-75C3-1DB9-1AE9-85E912D0B286}"/>
              </a:ext>
            </a:extLst>
          </p:cNvPr>
          <p:cNvSpPr txBox="1"/>
          <p:nvPr/>
        </p:nvSpPr>
        <p:spPr>
          <a:xfrm>
            <a:off x="2744598" y="1729122"/>
            <a:ext cx="6702803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- from German </a:t>
            </a:r>
            <a:r>
              <a:rPr lang="en-US" sz="2400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Statistik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, popularized by German political scientist Gottfried </a:t>
            </a:r>
            <a:r>
              <a:rPr lang="en-US" sz="2400" b="0" i="0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Achenwall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 (1719-1772) in his </a:t>
            </a:r>
            <a:r>
              <a:rPr lang="en-US" sz="2400" b="0" i="1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"</a:t>
            </a:r>
            <a:r>
              <a:rPr lang="en-US" sz="2400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Vorbereitung</a:t>
            </a:r>
            <a:r>
              <a:rPr lang="en-US" sz="2400" b="0" i="1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zur</a:t>
            </a:r>
            <a:r>
              <a:rPr lang="en-US" sz="2400" b="0" i="1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US" sz="2400" b="0" i="1" dirty="0" err="1">
                <a:solidFill>
                  <a:schemeClr val="accent5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Staatswissenschaft</a:t>
            </a:r>
            <a:r>
              <a:rPr lang="en-US" sz="2400" b="0" i="1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"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 (1748)</a:t>
            </a:r>
          </a:p>
          <a:p>
            <a:endParaRPr lang="en-US" sz="2400" dirty="0">
              <a:solidFill>
                <a:srgbClr val="555555"/>
              </a:solidFill>
              <a:latin typeface="Georgia" panose="02040502050405020303" pitchFamily="18" charset="0"/>
            </a:endParaRPr>
          </a:p>
          <a:p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- from Modern Latin </a:t>
            </a:r>
            <a:r>
              <a:rPr lang="en-US" sz="2400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statisticum</a:t>
            </a:r>
            <a:r>
              <a:rPr lang="en-US" sz="2400" b="0" i="1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 (collegium)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 "(lecture course on) </a:t>
            </a:r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state affairs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,“</a:t>
            </a:r>
          </a:p>
          <a:p>
            <a:endParaRPr lang="en-US" sz="2400" dirty="0">
              <a:solidFill>
                <a:srgbClr val="555555"/>
              </a:solidFill>
              <a:latin typeface="Georgia" panose="02040502050405020303" pitchFamily="18" charset="0"/>
            </a:endParaRPr>
          </a:p>
          <a:p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- from Italian </a:t>
            </a:r>
            <a:r>
              <a:rPr lang="en-US" sz="2400" b="0" i="1" dirty="0" err="1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statista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 "one skilled in </a:t>
            </a:r>
            <a:r>
              <a:rPr lang="en-US" sz="2400" b="0" i="0" dirty="0">
                <a:solidFill>
                  <a:schemeClr val="accent5">
                    <a:lumMod val="75000"/>
                  </a:schemeClr>
                </a:solidFill>
                <a:effectLst/>
                <a:latin typeface="Georgia" panose="02040502050405020303" pitchFamily="18" charset="0"/>
              </a:rPr>
              <a:t>statecraft</a:t>
            </a:r>
            <a:r>
              <a:rPr lang="en-US" sz="2400" b="0" i="0" dirty="0">
                <a:solidFill>
                  <a:srgbClr val="555555"/>
                </a:solidFill>
                <a:effectLst/>
                <a:latin typeface="Georgia" panose="02040502050405020303" pitchFamily="18" charset="0"/>
              </a:rPr>
              <a:t>,“</a:t>
            </a:r>
          </a:p>
          <a:p>
            <a:endParaRPr lang="en-US" sz="2400" dirty="0">
              <a:solidFill>
                <a:srgbClr val="555555"/>
              </a:solidFill>
              <a:latin typeface="Georgia" panose="02040502050405020303" pitchFamily="18" charset="0"/>
            </a:endParaRPr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B881C7-AEAB-422E-7011-403B6299ABF5}"/>
              </a:ext>
            </a:extLst>
          </p:cNvPr>
          <p:cNvSpPr txBox="1"/>
          <p:nvPr/>
        </p:nvSpPr>
        <p:spPr>
          <a:xfrm>
            <a:off x="1492898" y="973894"/>
            <a:ext cx="3587833" cy="553673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40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͂  </a:t>
            </a:r>
            <a:r>
              <a:rPr lang="en-GB" sz="4000" i="1" dirty="0">
                <a:solidFill>
                  <a:schemeClr val="tx2"/>
                </a:solidFill>
              </a:rPr>
              <a:t>statistics (n.)</a:t>
            </a: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4000" i="1" dirty="0">
              <a:solidFill>
                <a:schemeClr val="tx2"/>
              </a:solidFill>
            </a:endParaRPr>
          </a:p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4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7061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205E182-A889-2841-6182-7D7C9CCE7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130" y="687897"/>
            <a:ext cx="7799740" cy="5110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1718900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ACF5F8-F525-AF87-BEE1-E4B026BD97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361"/>
          <a:stretch/>
        </p:blipFill>
        <p:spPr>
          <a:xfrm>
            <a:off x="1646005" y="746620"/>
            <a:ext cx="8899989" cy="5050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485331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D95084-55DF-39E7-CB08-BF942178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440" y="275207"/>
            <a:ext cx="9001286" cy="5622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0570886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E256E-D633-CE6A-8896-6C682847E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176" y="1400563"/>
            <a:ext cx="9058275" cy="4933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1B0E0-BD3B-CFEF-F18F-75F4DFA6FDEC}"/>
              </a:ext>
            </a:extLst>
          </p:cNvPr>
          <p:cNvSpPr txBox="1"/>
          <p:nvPr/>
        </p:nvSpPr>
        <p:spPr>
          <a:xfrm>
            <a:off x="4925008" y="523487"/>
            <a:ext cx="2341984" cy="5878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800" dirty="0">
                <a:solidFill>
                  <a:schemeClr val="bg1"/>
                </a:solidFill>
              </a:rPr>
              <a:t>stat.nbb.be</a:t>
            </a:r>
            <a:endParaRPr lang="en-GB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962813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2090A-0692-3172-4E6E-668AEB0D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6127459" cy="61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4430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2090A-0692-3172-4E6E-668AEB0D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6127459" cy="6127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406EF-FED3-8E1A-C9C6-CF5A5CB99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3870940" cy="356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74598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2090A-0692-3172-4E6E-668AEB0D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6127459" cy="61274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73C554-274D-CC4E-46C7-BD2F46413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81" y="365270"/>
            <a:ext cx="3693223" cy="340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13205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0F87D534-50B1-FD19-06BC-0F162A8ECA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r="15198"/>
          <a:stretch>
            <a:fillRect/>
          </a:stretch>
        </p:blipFill>
        <p:spPr/>
      </p:pic>
      <p:sp>
        <p:nvSpPr>
          <p:cNvPr id="84" name="Tijdelijke aanduiding voor tekst 83">
            <a:extLst>
              <a:ext uri="{FF2B5EF4-FFF2-40B4-BE49-F238E27FC236}">
                <a16:creationId xmlns:a16="http://schemas.microsoft.com/office/drawing/2014/main" id="{0E7DC9F2-E1D1-4E60-BE56-A7FE020487F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85" name="WAAS LOGO">
            <a:extLst>
              <a:ext uri="{FF2B5EF4-FFF2-40B4-BE49-F238E27FC236}">
                <a16:creationId xmlns:a16="http://schemas.microsoft.com/office/drawing/2014/main" id="{347FCECC-69F7-4A14-AE35-DA7C74D2D18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8" name="ONDERHOEK">
            <a:extLst>
              <a:ext uri="{FF2B5EF4-FFF2-40B4-BE49-F238E27FC236}">
                <a16:creationId xmlns:a16="http://schemas.microsoft.com/office/drawing/2014/main" id="{6ABEB74A-ED60-4247-A5CD-808CEE2465B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62FD6D9-B28F-423D-B4AF-E09C0D5F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DD0626-9664-4D63-9A6D-25FD4F8442FF}" type="datetime4">
              <a:rPr lang="en-GB" noProof="0" smtClean="0"/>
              <a:t>15 November 2023</a:t>
            </a:fld>
            <a:endParaRPr lang="en-GB" noProof="0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42BB198-B749-418F-9654-05F9FB284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</a:t>
            </a:fld>
            <a:endParaRPr lang="en-GB" dirty="0"/>
          </a:p>
        </p:txBody>
      </p:sp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C61956CE-CEC2-4CF9-ACE4-761E4B79041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/>
        <p:txBody>
          <a:bodyPr/>
          <a:lstStyle/>
          <a:p>
            <a:r>
              <a:rPr lang="en-US" dirty="0"/>
              <a:t>1</a:t>
            </a:r>
            <a:endParaRPr dirty="0"/>
          </a:p>
        </p:txBody>
      </p:sp>
      <p:sp>
        <p:nvSpPr>
          <p:cNvPr id="36" name="Tijdelijke aanduiding voor tekst 10">
            <a:extLst>
              <a:ext uri="{FF2B5EF4-FFF2-40B4-BE49-F238E27FC236}">
                <a16:creationId xmlns:a16="http://schemas.microsoft.com/office/drawing/2014/main" id="{7E734C12-45AE-454B-94CE-9433DE42156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/>
        <p:txBody>
          <a:bodyPr/>
          <a:lstStyle/>
          <a:p>
            <a:r>
              <a:rPr lang="en-US" dirty="0"/>
              <a:t>2</a:t>
            </a:r>
            <a:endParaRPr dirty="0"/>
          </a:p>
        </p:txBody>
      </p:sp>
      <p:sp>
        <p:nvSpPr>
          <p:cNvPr id="37" name="Tijdelijke aanduiding voor tekst 10">
            <a:extLst>
              <a:ext uri="{FF2B5EF4-FFF2-40B4-BE49-F238E27FC236}">
                <a16:creationId xmlns:a16="http://schemas.microsoft.com/office/drawing/2014/main" id="{BB2D9223-6752-4CB6-879D-DE767C9B198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/>
        <p:txBody>
          <a:bodyPr/>
          <a:lstStyle/>
          <a:p>
            <a:r>
              <a:rPr lang="en-US" dirty="0"/>
              <a:t>3</a:t>
            </a:r>
            <a:endParaRPr dirty="0"/>
          </a:p>
        </p:txBody>
      </p:sp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3893BFE0-E370-493F-8552-37FCA9223C63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/>
        <p:txBody>
          <a:bodyPr/>
          <a:lstStyle/>
          <a:p>
            <a:r>
              <a:rPr lang="en-US" dirty="0"/>
              <a:t>Data: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korte</a:t>
            </a:r>
            <a:r>
              <a:rPr lang="en-US" dirty="0"/>
              <a:t> </a:t>
            </a:r>
            <a:r>
              <a:rPr lang="en-US" dirty="0" err="1"/>
              <a:t>geschiedenis</a:t>
            </a:r>
            <a:endParaRPr dirty="0"/>
          </a:p>
        </p:txBody>
      </p:sp>
      <p:sp>
        <p:nvSpPr>
          <p:cNvPr id="47" name="Tijdelijke aanduiding voor tekst 8">
            <a:extLst>
              <a:ext uri="{FF2B5EF4-FFF2-40B4-BE49-F238E27FC236}">
                <a16:creationId xmlns:a16="http://schemas.microsoft.com/office/drawing/2014/main" id="{E3780477-BC8A-4D7D-A752-C2AB39D8601F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/>
        <p:txBody>
          <a:bodyPr/>
          <a:lstStyle/>
          <a:p>
            <a:r>
              <a:rPr lang="nl-BE" dirty="0"/>
              <a:t>De plaats van officiële statistiek</a:t>
            </a:r>
          </a:p>
        </p:txBody>
      </p:sp>
      <p:sp>
        <p:nvSpPr>
          <p:cNvPr id="48" name="Tijdelijke aanduiding voor tekst 8">
            <a:extLst>
              <a:ext uri="{FF2B5EF4-FFF2-40B4-BE49-F238E27FC236}">
                <a16:creationId xmlns:a16="http://schemas.microsoft.com/office/drawing/2014/main" id="{BF640E03-D82C-4A0B-87EC-2105E379821A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/>
        <p:txBody>
          <a:bodyPr/>
          <a:lstStyle/>
          <a:p>
            <a:r>
              <a:rPr lang="en-US" dirty="0"/>
              <a:t>Data: </a:t>
            </a:r>
            <a:r>
              <a:rPr lang="en-US" dirty="0" err="1"/>
              <a:t>uitdagingen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</a:t>
            </a:r>
            <a:r>
              <a:rPr lang="en-US" dirty="0" err="1"/>
              <a:t>economisch</a:t>
            </a:r>
            <a:r>
              <a:rPr lang="en-US" dirty="0"/>
              <a:t> </a:t>
            </a:r>
            <a:r>
              <a:rPr lang="en-US" dirty="0" err="1"/>
              <a:t>beleid</a:t>
            </a:r>
            <a:endParaRPr lang="en-US" dirty="0"/>
          </a:p>
        </p:txBody>
      </p:sp>
      <p:sp>
        <p:nvSpPr>
          <p:cNvPr id="92" name="Scheidingslijntje">
            <a:extLst>
              <a:ext uri="{FF2B5EF4-FFF2-40B4-BE49-F238E27FC236}">
                <a16:creationId xmlns:a16="http://schemas.microsoft.com/office/drawing/2014/main" id="{8633B6A9-738F-4C0D-A2CF-37F5CFACE1C8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397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2090A-0692-3172-4E6E-668AEB0D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6127459" cy="6127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B6EEC-654B-9974-BDFA-8DD627E387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910" y="1137234"/>
            <a:ext cx="3539995" cy="323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12166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92090A-0692-3172-4E6E-668AEB0DC7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2270" y="365270"/>
            <a:ext cx="6127459" cy="61274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B19869-BBBB-FAE0-5C4F-69C3EE69FD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821" y="3079102"/>
            <a:ext cx="3435689" cy="316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886548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9DA3F4FC-E00E-9C8B-8C70-3D9377F18E60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solidFill>
            <a:schemeClr val="bg2">
              <a:alpha val="48000"/>
            </a:schemeClr>
          </a:solidFill>
        </p:spPr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1A34EDE-DD35-4EA3-AD18-A887BFA9B9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3806" y="6255077"/>
            <a:ext cx="1748641" cy="43716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AF5DC2B-7210-483F-A140-DD18DC0B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7" y="2207612"/>
            <a:ext cx="5928054" cy="842211"/>
          </a:xfrm>
        </p:spPr>
        <p:txBody>
          <a:bodyPr/>
          <a:lstStyle/>
          <a:p>
            <a:r>
              <a:rPr lang="en-GB" dirty="0"/>
              <a:t>Data: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geschiedenis</a:t>
            </a:r>
            <a:endParaRPr lang="en-GB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3E13-A40B-429F-BACE-164EDE04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496-EF1E-43D7-85C1-12BD6016E85B}" type="datetime4">
              <a:rPr lang="en-GB" smtClean="0"/>
              <a:pPr/>
              <a:t>15 November 2023</a:t>
            </a:fld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8620EA-BD82-4743-AD77-2A11DD2D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5EE66CB-36F8-4CA1-B75F-0726B019C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368460E-4C40-4470-8945-0465D097B2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70AE58C-E863-4335-B907-B85CA9CCD6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79A23ABB-C4B7-49FC-A960-597CCF91F88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C26C976C-8ECB-4EA9-9352-633393E74EE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661737" y="1966032"/>
            <a:ext cx="7519737" cy="132537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33EC7183-82B3-B14C-B401-B6626593C1BA}"/>
              </a:ext>
            </a:extLst>
          </p:cNvPr>
          <p:cNvSpPr txBox="1">
            <a:spLocks/>
          </p:cNvSpPr>
          <p:nvPr/>
        </p:nvSpPr>
        <p:spPr>
          <a:xfrm>
            <a:off x="379703" y="2207612"/>
            <a:ext cx="5928054" cy="84221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kern="1200" cap="all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UITDAGINGEN</a:t>
            </a:r>
          </a:p>
        </p:txBody>
      </p:sp>
    </p:spTree>
    <p:extLst>
      <p:ext uri="{BB962C8B-B14F-4D97-AF65-F5344CB8AC3E}">
        <p14:creationId xmlns:p14="http://schemas.microsoft.com/office/powerpoint/2010/main" val="239303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937621-8E42-8A0A-505C-7EE0742B5C3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105798"/>
              </p:ext>
            </p:extLst>
          </p:nvPr>
        </p:nvGraphicFramePr>
        <p:xfrm>
          <a:off x="1001485" y="719666"/>
          <a:ext cx="10189029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890886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A9D5A26-B4B5-47D7-AE48-D5B9A7EF72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779CE-C322-4DFE-A90C-4151EBE2CF70}" type="datetime4">
              <a:rPr lang="en-GB" smtClean="0"/>
              <a:pPr/>
              <a:t>15 November 2023</a:t>
            </a:fld>
            <a:endParaRPr lang="en-GB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F477EF14-29EC-151A-96FD-C34C30FDDF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8310635"/>
              </p:ext>
            </p:extLst>
          </p:nvPr>
        </p:nvGraphicFramePr>
        <p:xfrm>
          <a:off x="1203649" y="746449"/>
          <a:ext cx="9973818" cy="4879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25452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1EEC9D6-532F-1B44-D17A-8077A23CA17F}"/>
              </a:ext>
            </a:extLst>
          </p:cNvPr>
          <p:cNvPicPr>
            <a:picLocks noGrp="1" noChangeAspect="1"/>
          </p:cNvPicPr>
          <p:nvPr>
            <p:ph type="pic" sz="quarter" idx="3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1" b="4941"/>
          <a:stretch>
            <a:fillRect/>
          </a:stretch>
        </p:blipFill>
        <p:spPr/>
      </p:pic>
      <p:sp>
        <p:nvSpPr>
          <p:cNvPr id="103" name="WAAS">
            <a:extLst>
              <a:ext uri="{FF2B5EF4-FFF2-40B4-BE49-F238E27FC236}">
                <a16:creationId xmlns:a16="http://schemas.microsoft.com/office/drawing/2014/main" id="{6FF4435B-0259-4A0B-8766-113FA6C7150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494CA00-555D-4751-8668-226BC887CE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 dirty="0"/>
              <a:t>Place a footer: Insert &gt; Header &amp; Footer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A71DEDF-37F1-4689-8FA1-5E743C7DD6C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/>
        <p:txBody>
          <a:bodyPr/>
          <a:lstStyle/>
          <a:p>
            <a:r>
              <a:rPr lang="en-US" dirty="0"/>
              <a:t>Thank you</a:t>
            </a:r>
            <a:endParaRPr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EA18CD7-32A7-41E4-9DF7-7259FA2187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/>
        <p:txBody>
          <a:bodyPr/>
          <a:lstStyle/>
          <a:p>
            <a:r>
              <a:rPr lang="en-US" dirty="0"/>
              <a:t>roeland.beerten@nbb.be</a:t>
            </a:r>
          </a:p>
          <a:p>
            <a:r>
              <a:rPr lang="en-US" dirty="0"/>
              <a:t>@roelandb</a:t>
            </a:r>
            <a:endParaRPr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D1BBC6E-F9BF-4357-8F2F-8FFB4D000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noProof="0" smtClean="0"/>
              <a:t>25</a:t>
            </a:fld>
            <a:endParaRPr lang="en-GB" noProof="0" dirty="0"/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4CAF9B40-F4EA-441C-9C04-09DD393D5B3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/>
        <p:txBody>
          <a:bodyPr/>
          <a:lstStyle/>
          <a:p>
            <a:endParaRPr/>
          </a:p>
        </p:txBody>
      </p:sp>
      <p:sp>
        <p:nvSpPr>
          <p:cNvPr id="37" name="Tijdelijke aanduiding voor tekst 36">
            <a:extLst>
              <a:ext uri="{FF2B5EF4-FFF2-40B4-BE49-F238E27FC236}">
                <a16:creationId xmlns:a16="http://schemas.microsoft.com/office/drawing/2014/main" id="{92BB814F-943A-4E1C-B7A3-A48F94785235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0560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89A3163-01FB-43FC-AFA0-3F543835A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E18DF-0F53-4307-932E-16490FF77007}" type="datetime4">
              <a:rPr lang="en-GB" smtClean="0"/>
              <a:t>15 November 2023</a:t>
            </a:fld>
            <a:endParaRPr lang="en-GB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3C0DE0FE-45F3-419A-AA0E-05B3B6B7E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Logo animatie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921BA89-A4D5-47E8-9904-0DFA7E0D6B4B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7677150" y="6880225"/>
            <a:ext cx="4514850" cy="168275"/>
          </a:xfrm>
          <a:prstGeom prst="rect">
            <a:avLst/>
          </a:prstGeom>
        </p:spPr>
        <p:txBody>
          <a:bodyPr/>
          <a:lstStyle/>
          <a:p>
            <a:r>
              <a:rPr lang="en-GB"/>
              <a:t>Place a footer: Insert &gt; Header &amp; Footer</a:t>
            </a: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905507D-F5E3-44FC-8AF3-A10B9690D90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926888" y="6880225"/>
            <a:ext cx="265112" cy="168275"/>
          </a:xfrm>
        </p:spPr>
        <p:txBody>
          <a:bodyPr/>
          <a:lstStyle/>
          <a:p>
            <a:fld id="{D7B5DC5B-6873-43DB-ADC7-B15ACCE0DFD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501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ijdelijke aanduiding voor afbeelding 7">
            <a:extLst>
              <a:ext uri="{FF2B5EF4-FFF2-40B4-BE49-F238E27FC236}">
                <a16:creationId xmlns:a16="http://schemas.microsoft.com/office/drawing/2014/main" id="{9BCC7C72-1E0E-42B1-B197-E113F578DC4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r="5781"/>
          <a:stretch>
            <a:fillRect/>
          </a:stretch>
        </p:blipFill>
        <p:spPr/>
      </p:pic>
      <p:sp>
        <p:nvSpPr>
          <p:cNvPr id="21" name="Tijdelijke aanduiding voor tekst 20">
            <a:extLst>
              <a:ext uri="{FF2B5EF4-FFF2-40B4-BE49-F238E27FC236}">
                <a16:creationId xmlns:a16="http://schemas.microsoft.com/office/drawing/2014/main" id="{B1A34EDE-DD35-4EA3-AD18-A887BFA9B93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3806" y="6255077"/>
            <a:ext cx="1748641" cy="43716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C26C976C-8ECB-4EA9-9352-633393E74EE0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-661737" y="1966032"/>
            <a:ext cx="7519737" cy="1325370"/>
          </a:xfrm>
        </p:spPr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1AF5DC2B-7210-483F-A140-DD18DC0B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137" y="2207612"/>
            <a:ext cx="5928054" cy="842211"/>
          </a:xfrm>
        </p:spPr>
        <p:txBody>
          <a:bodyPr/>
          <a:lstStyle/>
          <a:p>
            <a:r>
              <a:rPr lang="en-GB" dirty="0"/>
              <a:t>Data: </a:t>
            </a:r>
            <a:r>
              <a:rPr lang="en-GB" dirty="0" err="1"/>
              <a:t>een</a:t>
            </a:r>
            <a:r>
              <a:rPr lang="en-GB" dirty="0"/>
              <a:t> </a:t>
            </a:r>
            <a:r>
              <a:rPr lang="en-GB" dirty="0" err="1"/>
              <a:t>korte</a:t>
            </a:r>
            <a:r>
              <a:rPr lang="en-GB" dirty="0"/>
              <a:t> </a:t>
            </a:r>
            <a:r>
              <a:rPr lang="en-GB" dirty="0" err="1"/>
              <a:t>geschiedenis</a:t>
            </a:r>
            <a:endParaRPr lang="en-GB" dirty="0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0AA73E13-A40B-429F-BACE-164EDE044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22496-EF1E-43D7-85C1-12BD6016E85B}" type="datetime4">
              <a:rPr lang="en-GB" smtClean="0"/>
              <a:pPr/>
              <a:t>15 November 2023</a:t>
            </a:fld>
            <a:endParaRPr lang="en-GB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8620EA-BD82-4743-AD77-2A11DD2D4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B5DC5B-6873-43DB-ADC7-B15ACCE0DFDB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E5EE66CB-36F8-4CA1-B75F-0726B019CC7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368460E-4C40-4470-8945-0465D097B2F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370AE58C-E863-4335-B907-B85CA9CCD64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48" name="Tijdelijke aanduiding voor tekst 47">
            <a:extLst>
              <a:ext uri="{FF2B5EF4-FFF2-40B4-BE49-F238E27FC236}">
                <a16:creationId xmlns:a16="http://schemas.microsoft.com/office/drawing/2014/main" id="{79A23ABB-C4B7-49FC-A960-597CCF91F886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0437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18" y="754156"/>
            <a:ext cx="5637313" cy="5637313"/>
          </a:xfrm>
          <a:prstGeom prst="rect">
            <a:avLst/>
          </a:prstGeom>
        </p:spPr>
      </p:pic>
      <p:sp>
        <p:nvSpPr>
          <p:cNvPr id="4" name="Tijdelijke aanduiding voor inhoud 3"/>
          <p:cNvSpPr>
            <a:spLocks noGrp="1"/>
          </p:cNvSpPr>
          <p:nvPr>
            <p:ph idx="4294967295"/>
          </p:nvPr>
        </p:nvSpPr>
        <p:spPr>
          <a:xfrm>
            <a:off x="2089897" y="354563"/>
            <a:ext cx="7886700" cy="60369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7726363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4294967295"/>
          </p:nvPr>
        </p:nvSpPr>
        <p:spPr>
          <a:xfrm>
            <a:off x="2089897" y="354563"/>
            <a:ext cx="7886700" cy="60369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>
          <a:xfrm>
            <a:off x="1281324" y="531845"/>
            <a:ext cx="9629352" cy="521581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360000" tIns="360000" rIns="360000" bIns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800"/>
              </a:lnSpc>
              <a:buNone/>
            </a:pPr>
            <a:r>
              <a:rPr lang="nl-BE" sz="3200" dirty="0">
                <a:solidFill>
                  <a:schemeClr val="bg1"/>
                </a:solidFill>
              </a:rPr>
              <a:t>In die tijd kondigde keizer Augustus een decreet af dat alle inwoners van het rijk</a:t>
            </a: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</a:rPr>
              <a:t>zich moesten laten inschrijven. </a:t>
            </a: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</a:rPr>
              <a:t> </a:t>
            </a:r>
            <a:br>
              <a:rPr lang="nl-BE" sz="3200" dirty="0">
                <a:solidFill>
                  <a:schemeClr val="bg1"/>
                </a:solidFill>
              </a:rPr>
            </a:br>
            <a:r>
              <a:rPr lang="nl-BE" sz="3200" dirty="0">
                <a:solidFill>
                  <a:schemeClr val="bg1"/>
                </a:solidFill>
              </a:rPr>
              <a:t>Deze eerste </a:t>
            </a:r>
            <a:r>
              <a:rPr lang="nl-BE" sz="3200" dirty="0">
                <a:solidFill>
                  <a:srgbClr val="FFFF00"/>
                </a:solidFill>
              </a:rPr>
              <a:t>volkstelling</a:t>
            </a:r>
            <a:r>
              <a:rPr lang="nl-BE" sz="3200" dirty="0">
                <a:solidFill>
                  <a:schemeClr val="bg1"/>
                </a:solidFill>
              </a:rPr>
              <a:t> vond plaats tijdens het bewind van </a:t>
            </a:r>
            <a:r>
              <a:rPr lang="nl-BE" sz="3200" dirty="0" err="1">
                <a:solidFill>
                  <a:schemeClr val="bg1"/>
                </a:solidFill>
              </a:rPr>
              <a:t>Quirinius</a:t>
            </a:r>
            <a:r>
              <a:rPr lang="nl-BE" sz="3200" dirty="0">
                <a:solidFill>
                  <a:schemeClr val="bg1"/>
                </a:solidFill>
              </a:rPr>
              <a:t> over Syrië.</a:t>
            </a:r>
          </a:p>
          <a:p>
            <a:pPr marL="0" indent="0" algn="r">
              <a:lnSpc>
                <a:spcPts val="4800"/>
              </a:lnSpc>
              <a:buNone/>
            </a:pPr>
            <a:r>
              <a:rPr lang="en-US" sz="3200" dirty="0">
                <a:solidFill>
                  <a:schemeClr val="bg1"/>
                </a:solidFill>
              </a:rPr>
              <a:t>— Lukas 2:1–5</a:t>
            </a:r>
          </a:p>
        </p:txBody>
      </p:sp>
    </p:spTree>
    <p:extLst>
      <p:ext uri="{BB962C8B-B14F-4D97-AF65-F5344CB8AC3E}">
        <p14:creationId xmlns:p14="http://schemas.microsoft.com/office/powerpoint/2010/main" val="387803952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4294967295"/>
          </p:nvPr>
        </p:nvSpPr>
        <p:spPr>
          <a:xfrm>
            <a:off x="3503712" y="-459432"/>
            <a:ext cx="7886700" cy="60369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10" name="Afbeelding 9" descr="Afbeelding met lucht, persoon, buiten, staand&#10;&#10;Beschrijving is gegenereerd met zeer hoge betrouwbaarheid">
            <a:extLst>
              <a:ext uri="{FF2B5EF4-FFF2-40B4-BE49-F238E27FC236}">
                <a16:creationId xmlns:a16="http://schemas.microsoft.com/office/drawing/2014/main" id="{DD3DD80C-A1D6-4F88-9F1D-91B0037C3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1"/>
          <a:stretch/>
        </p:blipFill>
        <p:spPr>
          <a:xfrm>
            <a:off x="2712958" y="1280526"/>
            <a:ext cx="6624736" cy="2304256"/>
          </a:xfrm>
          <a:prstGeom prst="rect">
            <a:avLst/>
          </a:prstGeom>
        </p:spPr>
      </p:pic>
      <p:pic>
        <p:nvPicPr>
          <p:cNvPr id="12" name="Afbeelding 11" descr="Afbeelding met tekst, krant&#10;&#10;Beschrijving is gegenereerd met zeer hoge betrouwbaarheid">
            <a:extLst>
              <a:ext uri="{FF2B5EF4-FFF2-40B4-BE49-F238E27FC236}">
                <a16:creationId xmlns:a16="http://schemas.microsoft.com/office/drawing/2014/main" id="{3011BB48-1498-4A84-A177-4C3F4F130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958" y="3584783"/>
            <a:ext cx="6624736" cy="218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54045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person, suit&#10;&#10;Description automatically generated">
            <a:extLst>
              <a:ext uri="{FF2B5EF4-FFF2-40B4-BE49-F238E27FC236}">
                <a16:creationId xmlns:a16="http://schemas.microsoft.com/office/drawing/2014/main" id="{8E9A12CE-6BE2-4D5A-B0F7-03F08ECD3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93" y="597818"/>
            <a:ext cx="3914989" cy="5402248"/>
          </a:xfrm>
          <a:prstGeom prst="rect">
            <a:avLst/>
          </a:prstGeom>
        </p:spPr>
      </p:pic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A9A0C3FD-FC35-4FC0-B60A-58697AABF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519" y="597818"/>
            <a:ext cx="4258375" cy="54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449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4294967295"/>
          </p:nvPr>
        </p:nvSpPr>
        <p:spPr>
          <a:xfrm>
            <a:off x="2089897" y="354563"/>
            <a:ext cx="7886700" cy="60369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sp>
        <p:nvSpPr>
          <p:cNvPr id="5" name="Tijdelijke aanduiding voor inhoud 3"/>
          <p:cNvSpPr txBox="1">
            <a:spLocks/>
          </p:cNvSpPr>
          <p:nvPr/>
        </p:nvSpPr>
        <p:spPr>
          <a:xfrm>
            <a:off x="1809783" y="746449"/>
            <a:ext cx="8572433" cy="4636300"/>
          </a:xfrm>
          <a:prstGeom prst="rect">
            <a:avLst/>
          </a:prstGeom>
          <a:solidFill>
            <a:srgbClr val="2D4049"/>
          </a:solidFill>
        </p:spPr>
        <p:txBody>
          <a:bodyPr vert="horz" lIns="360000" tIns="360000" rIns="360000" bIns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42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”… an inquiry into the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state of a country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for the purposes of ascertaining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the quantum of </a:t>
            </a:r>
            <a:r>
              <a:rPr lang="en-US" sz="2600" dirty="0">
                <a:solidFill>
                  <a:srgbClr val="FFFF00"/>
                </a:solidFill>
              </a:rPr>
              <a:t>happiness</a:t>
            </a:r>
            <a:br>
              <a:rPr lang="en-US" sz="2600" dirty="0">
                <a:solidFill>
                  <a:srgbClr val="FFFF00"/>
                </a:solidFill>
              </a:rPr>
            </a:br>
            <a:r>
              <a:rPr lang="en-US" sz="2600" dirty="0">
                <a:solidFill>
                  <a:srgbClr val="FFFF00"/>
                </a:solidFill>
              </a:rPr>
              <a:t>enjoyed by its inhabitants</a:t>
            </a:r>
            <a:br>
              <a:rPr lang="en-US" sz="2600" dirty="0">
                <a:solidFill>
                  <a:schemeClr val="bg1"/>
                </a:solidFill>
              </a:rPr>
            </a:br>
            <a:r>
              <a:rPr lang="en-US" sz="2600" dirty="0">
                <a:solidFill>
                  <a:schemeClr val="bg1"/>
                </a:solidFill>
              </a:rPr>
              <a:t>and the means of its future improvement …” </a:t>
            </a:r>
          </a:p>
          <a:p>
            <a:pPr marL="0" indent="0" algn="r">
              <a:lnSpc>
                <a:spcPts val="4200"/>
              </a:lnSpc>
              <a:buNone/>
            </a:pPr>
            <a:r>
              <a:rPr lang="en-US" sz="2600" dirty="0">
                <a:solidFill>
                  <a:schemeClr val="bg1"/>
                </a:solidFill>
              </a:rPr>
              <a:t>- Sir John Sinclair - 1798</a:t>
            </a:r>
            <a:endParaRPr lang="nl-BE" sz="2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86530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idx="4294967295"/>
          </p:nvPr>
        </p:nvSpPr>
        <p:spPr>
          <a:xfrm>
            <a:off x="2089897" y="354563"/>
            <a:ext cx="7886700" cy="603690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BE" dirty="0"/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3" name="Afbeelding 2" descr="Afbeelding met persoon, laptop, man, computer&#10;&#10;Beschrijving is gegenereerd met zeer hoge betrouwbaarheid">
            <a:extLst>
              <a:ext uri="{FF2B5EF4-FFF2-40B4-BE49-F238E27FC236}">
                <a16:creationId xmlns:a16="http://schemas.microsoft.com/office/drawing/2014/main" id="{A6754F46-B3B0-4714-9793-6F88ED886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935" y="1029967"/>
            <a:ext cx="6248130" cy="468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207832"/>
      </p:ext>
    </p:extLst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96e21b8cc3a52f7da8daf910a7ff39b7c84bd9"/>
</p:tagLst>
</file>

<file path=ppt/theme/theme1.xml><?xml version="1.0" encoding="utf-8"?>
<a:theme xmlns:a="http://schemas.openxmlformats.org/drawingml/2006/main" name="Presentatie">
  <a:themeElements>
    <a:clrScheme name="Aangepast 1">
      <a:dk1>
        <a:sysClr val="windowText" lastClr="000000"/>
      </a:dk1>
      <a:lt1>
        <a:sysClr val="window" lastClr="FFFFFF"/>
      </a:lt1>
      <a:dk2>
        <a:srgbClr val="333333"/>
      </a:dk2>
      <a:lt2>
        <a:srgbClr val="E9E9E9"/>
      </a:lt2>
      <a:accent1>
        <a:srgbClr val="29497C"/>
      </a:accent1>
      <a:accent2>
        <a:srgbClr val="009FE0"/>
      </a:accent2>
      <a:accent3>
        <a:srgbClr val="BEC6C9"/>
      </a:accent3>
      <a:accent4>
        <a:srgbClr val="76A236"/>
      </a:accent4>
      <a:accent5>
        <a:srgbClr val="FBBE00"/>
      </a:accent5>
      <a:accent6>
        <a:srgbClr val="60A2B1"/>
      </a:accent6>
      <a:hlink>
        <a:srgbClr val="009FE0"/>
      </a:hlink>
      <a:folHlink>
        <a:srgbClr val="29497C"/>
      </a:folHlink>
    </a:clrScheme>
    <a:fontScheme name="Segoe UI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lIns="144000" tIns="144000" rIns="144000" bIns="144000" rtlCol="0" anchor="ctr"/>
      <a:lstStyle>
        <a:defPPr algn="ctr">
          <a:lnSpc>
            <a:spcPct val="90000"/>
          </a:lnSpc>
          <a:spcBef>
            <a:spcPts val="300"/>
          </a:spcBef>
          <a:spcAft>
            <a:spcPts val="300"/>
          </a:spcAft>
          <a:defRPr sz="16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accent6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8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6B55E9F-D3D8-4797-8479-CB719A37F188}" vid="{189457E1-5E71-4A4F-A0E9-82F0450C993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7139545597464FBA984F73422EF896" ma:contentTypeVersion="11" ma:contentTypeDescription="Een nieuw document maken." ma:contentTypeScope="" ma:versionID="29155e43218e16b15e5fe7f38462ee6a">
  <xsd:schema xmlns:xsd="http://www.w3.org/2001/XMLSchema" xmlns:xs="http://www.w3.org/2001/XMLSchema" xmlns:p="http://schemas.microsoft.com/office/2006/metadata/properties" xmlns:ns2="135270e7-c389-40a3-a6d3-b13e307cc292" xmlns:ns3="2528a8cf-22b3-4b0b-9eb2-58242c7ea309" targetNamespace="http://schemas.microsoft.com/office/2006/metadata/properties" ma:root="true" ma:fieldsID="03c3c253729ccd924ccac46fc11b23b1" ns2:_="" ns3:_="">
    <xsd:import namespace="135270e7-c389-40a3-a6d3-b13e307cc292"/>
    <xsd:import namespace="2528a8cf-22b3-4b0b-9eb2-58242c7ea3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5270e7-c389-40a3-a6d3-b13e307cc2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Afbeeldingtags" ma:readOnly="false" ma:fieldId="{5cf76f15-5ced-4ddc-b409-7134ff3c332f}" ma:taxonomyMulti="true" ma:sspId="35bf66f5-cd6b-4cd3-89cd-a78047c1cc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28a8cf-22b3-4b0b-9eb2-58242c7ea309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09a729b4-228b-4dce-b068-ceff2208c960}" ma:internalName="TaxCatchAll" ma:showField="CatchAllData" ma:web="be778979-dc82-43b8-98b9-17d28fd0f8f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528a8cf-22b3-4b0b-9eb2-58242c7ea309" xsi:nil="true"/>
    <lcf76f155ced4ddcb4097134ff3c332f xmlns="135270e7-c389-40a3-a6d3-b13e307cc29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F750415-0DA6-43CB-B85B-987F1D6F763B}"/>
</file>

<file path=customXml/itemProps2.xml><?xml version="1.0" encoding="utf-8"?>
<ds:datastoreItem xmlns:ds="http://schemas.openxmlformats.org/officeDocument/2006/customXml" ds:itemID="{0AFD331E-9BA9-4894-88DA-941823751A88}"/>
</file>

<file path=customXml/itemProps3.xml><?xml version="1.0" encoding="utf-8"?>
<ds:datastoreItem xmlns:ds="http://schemas.openxmlformats.org/officeDocument/2006/customXml" ds:itemID="{F37B806B-B60F-44BF-8A7B-1A77C212E018}"/>
</file>

<file path=docProps/app.xml><?xml version="1.0" encoding="utf-8"?>
<Properties xmlns="http://schemas.openxmlformats.org/officeDocument/2006/extended-properties" xmlns:vt="http://schemas.openxmlformats.org/officeDocument/2006/docPropsVTypes">
  <Template>NBB_international</Template>
  <TotalTime>1937</TotalTime>
  <Words>766</Words>
  <Application>Microsoft Office PowerPoint</Application>
  <PresentationFormat>Widescreen</PresentationFormat>
  <Paragraphs>197</Paragraphs>
  <Slides>26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Arial</vt:lpstr>
      <vt:lpstr>Calibri</vt:lpstr>
      <vt:lpstr>Georgia</vt:lpstr>
      <vt:lpstr>Segoe UI</vt:lpstr>
      <vt:lpstr>Segoe UI Light</vt:lpstr>
      <vt:lpstr>Presentatie</vt:lpstr>
      <vt:lpstr>Data, evidence, decisions   </vt:lpstr>
      <vt:lpstr>PowerPoint Presentation</vt:lpstr>
      <vt:lpstr>Data: een korte geschiedenis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een korte geschiedenis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Data: een korte geschiedenis</vt:lpstr>
      <vt:lpstr>PowerPoint Presentation</vt:lpstr>
      <vt:lpstr>PowerPoint Presentation</vt:lpstr>
      <vt:lpstr>Thank you</vt:lpstr>
      <vt:lpstr>Logo animatie</vt:lpstr>
    </vt:vector>
  </TitlesOfParts>
  <Company>National Bank of Belgium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evidence, decisions  </dc:title>
  <dc:creator>Beerten Roeland</dc:creator>
  <cp:lastModifiedBy>Beerten Roeland</cp:lastModifiedBy>
  <cp:revision>1</cp:revision>
  <dcterms:created xsi:type="dcterms:W3CDTF">2023-09-06T12:55:23Z</dcterms:created>
  <dcterms:modified xsi:type="dcterms:W3CDTF">2023-11-16T13:54:07Z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0x0101005E7139545597464FBA984F73422EF896</vt:lpwstr>
  </property>
</Properties>
</file>