
<file path=[Content_Types].xml><?xml version="1.0" encoding="utf-8"?>
<Types xmlns="http://schemas.openxmlformats.org/package/2006/content-types">
  <Default Extension="bin" ContentType="image/png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4"/>
  </p:sldMasterIdLst>
  <p:notesMasterIdLst>
    <p:notesMasterId r:id="rId33"/>
  </p:notesMasterIdLst>
  <p:handoutMasterIdLst>
    <p:handoutMasterId r:id="rId34"/>
  </p:handoutMasterIdLst>
  <p:sldIdLst>
    <p:sldId id="260" r:id="rId5"/>
    <p:sldId id="295" r:id="rId6"/>
    <p:sldId id="287" r:id="rId7"/>
    <p:sldId id="315" r:id="rId8"/>
    <p:sldId id="316" r:id="rId9"/>
    <p:sldId id="270" r:id="rId10"/>
    <p:sldId id="271" r:id="rId11"/>
    <p:sldId id="292" r:id="rId12"/>
    <p:sldId id="317" r:id="rId13"/>
    <p:sldId id="294" r:id="rId14"/>
    <p:sldId id="296" r:id="rId15"/>
    <p:sldId id="299" r:id="rId16"/>
    <p:sldId id="300" r:id="rId17"/>
    <p:sldId id="298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297" r:id="rId26"/>
    <p:sldId id="309" r:id="rId27"/>
    <p:sldId id="310" r:id="rId28"/>
    <p:sldId id="311" r:id="rId29"/>
    <p:sldId id="312" r:id="rId30"/>
    <p:sldId id="313" r:id="rId31"/>
    <p:sldId id="314" r:id="rId32"/>
  </p:sldIdLst>
  <p:sldSz cx="12192000" cy="6858000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Interstate" pitchFamily="2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Interstate" pitchFamily="2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Interstate" pitchFamily="2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Interstate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37" userDrawn="1">
          <p15:clr>
            <a:srgbClr val="A4A3A4"/>
          </p15:clr>
        </p15:guide>
        <p15:guide id="2" pos="8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CKX Emmanuel" initials="DE" lastIdx="1" clrIdx="0">
    <p:extLst>
      <p:ext uri="{19B8F6BF-5375-455C-9EA6-DF929625EA0E}">
        <p15:presenceInfo xmlns:p15="http://schemas.microsoft.com/office/powerpoint/2012/main" userId="S::Emmanuel.DOCKX@provincieantwerpen.be::8354ebe0-4400-4825-82a4-b22d8ccfcbc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5200"/>
    <a:srgbClr val="572932"/>
    <a:srgbClr val="6B6D71"/>
    <a:srgbClr val="131313"/>
    <a:srgbClr val="008000"/>
    <a:srgbClr val="0066CC"/>
    <a:srgbClr val="313232"/>
    <a:srgbClr val="D34838"/>
    <a:srgbClr val="4D4D4D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BA1FCB-0893-B84C-B172-8395CE024AB8}" v="129" dt="2023-11-09T13:49:38.2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27"/>
    <p:restoredTop sz="75922" autoAdjust="0"/>
  </p:normalViewPr>
  <p:slideViewPr>
    <p:cSldViewPr snapToGrid="0">
      <p:cViewPr varScale="1">
        <p:scale>
          <a:sx n="123" d="100"/>
          <a:sy n="123" d="100"/>
        </p:scale>
        <p:origin x="208" y="1232"/>
      </p:cViewPr>
      <p:guideLst>
        <p:guide orient="horz" pos="4037"/>
        <p:guide pos="8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CKX Emmanuel" userId="8354ebe0-4400-4825-82a4-b22d8ccfcbce" providerId="ADAL" clId="{82BA1FCB-0893-B84C-B172-8395CE024AB8}"/>
    <pc:docChg chg="undo redo custSel addSld delSld modSld sldOrd">
      <pc:chgData name="DOCKX Emmanuel" userId="8354ebe0-4400-4825-82a4-b22d8ccfcbce" providerId="ADAL" clId="{82BA1FCB-0893-B84C-B172-8395CE024AB8}" dt="2023-11-09T13:49:43.228" v="3082" actId="1076"/>
      <pc:docMkLst>
        <pc:docMk/>
      </pc:docMkLst>
      <pc:sldChg chg="modSp mod modTransition">
        <pc:chgData name="DOCKX Emmanuel" userId="8354ebe0-4400-4825-82a4-b22d8ccfcbce" providerId="ADAL" clId="{82BA1FCB-0893-B84C-B172-8395CE024AB8}" dt="2023-11-09T13:01:10.075" v="2802"/>
        <pc:sldMkLst>
          <pc:docMk/>
          <pc:sldMk cId="0" sldId="260"/>
        </pc:sldMkLst>
        <pc:spChg chg="mod">
          <ac:chgData name="DOCKX Emmanuel" userId="8354ebe0-4400-4825-82a4-b22d8ccfcbce" providerId="ADAL" clId="{82BA1FCB-0893-B84C-B172-8395CE024AB8}" dt="2023-11-09T11:44:51.729" v="1631" actId="207"/>
          <ac:spMkLst>
            <pc:docMk/>
            <pc:sldMk cId="0" sldId="260"/>
            <ac:spMk id="2" creationId="{00000000-0000-0000-0000-000000000000}"/>
          </ac:spMkLst>
        </pc:spChg>
      </pc:sldChg>
      <pc:sldChg chg="del">
        <pc:chgData name="DOCKX Emmanuel" userId="8354ebe0-4400-4825-82a4-b22d8ccfcbce" providerId="ADAL" clId="{82BA1FCB-0893-B84C-B172-8395CE024AB8}" dt="2023-11-09T11:08:07.821" v="185" actId="2696"/>
        <pc:sldMkLst>
          <pc:docMk/>
          <pc:sldMk cId="0" sldId="265"/>
        </pc:sldMkLst>
      </pc:sldChg>
      <pc:sldChg chg="modSp mod modTransition modAnim">
        <pc:chgData name="DOCKX Emmanuel" userId="8354ebe0-4400-4825-82a4-b22d8ccfcbce" providerId="ADAL" clId="{82BA1FCB-0893-B84C-B172-8395CE024AB8}" dt="2023-11-09T13:01:22.713" v="2803"/>
        <pc:sldMkLst>
          <pc:docMk/>
          <pc:sldMk cId="556465588" sldId="270"/>
        </pc:sldMkLst>
        <pc:spChg chg="mod">
          <ac:chgData name="DOCKX Emmanuel" userId="8354ebe0-4400-4825-82a4-b22d8ccfcbce" providerId="ADAL" clId="{82BA1FCB-0893-B84C-B172-8395CE024AB8}" dt="2023-11-09T11:46:11.168" v="1651" actId="207"/>
          <ac:spMkLst>
            <pc:docMk/>
            <pc:sldMk cId="556465588" sldId="270"/>
            <ac:spMk id="2" creationId="{D59F29C1-2E96-A373-794A-62B638CD7B0E}"/>
          </ac:spMkLst>
        </pc:spChg>
        <pc:spChg chg="mod">
          <ac:chgData name="DOCKX Emmanuel" userId="8354ebe0-4400-4825-82a4-b22d8ccfcbce" providerId="ADAL" clId="{82BA1FCB-0893-B84C-B172-8395CE024AB8}" dt="2023-11-09T11:46:47.063" v="1660" actId="207"/>
          <ac:spMkLst>
            <pc:docMk/>
            <pc:sldMk cId="556465588" sldId="270"/>
            <ac:spMk id="5" creationId="{00000000-0000-0000-0000-000000000000}"/>
          </ac:spMkLst>
        </pc:spChg>
        <pc:spChg chg="mod">
          <ac:chgData name="DOCKX Emmanuel" userId="8354ebe0-4400-4825-82a4-b22d8ccfcbce" providerId="ADAL" clId="{82BA1FCB-0893-B84C-B172-8395CE024AB8}" dt="2023-11-09T11:46:04.352" v="1649" actId="207"/>
          <ac:spMkLst>
            <pc:docMk/>
            <pc:sldMk cId="556465588" sldId="270"/>
            <ac:spMk id="6" creationId="{00000000-0000-0000-0000-000000000000}"/>
          </ac:spMkLst>
        </pc:spChg>
        <pc:spChg chg="mod">
          <ac:chgData name="DOCKX Emmanuel" userId="8354ebe0-4400-4825-82a4-b22d8ccfcbce" providerId="ADAL" clId="{82BA1FCB-0893-B84C-B172-8395CE024AB8}" dt="2023-11-09T11:46:08.443" v="1650" actId="207"/>
          <ac:spMkLst>
            <pc:docMk/>
            <pc:sldMk cId="556465588" sldId="270"/>
            <ac:spMk id="8" creationId="{28D0D5EF-7717-59EE-1023-CF0EEFBE29A2}"/>
          </ac:spMkLst>
        </pc:spChg>
        <pc:spChg chg="mod">
          <ac:chgData name="DOCKX Emmanuel" userId="8354ebe0-4400-4825-82a4-b22d8ccfcbce" providerId="ADAL" clId="{82BA1FCB-0893-B84C-B172-8395CE024AB8}" dt="2023-11-09T11:46:15.435" v="1652" actId="207"/>
          <ac:spMkLst>
            <pc:docMk/>
            <pc:sldMk cId="556465588" sldId="270"/>
            <ac:spMk id="13" creationId="{DC7D5E93-8CEE-881D-8AEB-9AD6DD4F08BB}"/>
          </ac:spMkLst>
        </pc:spChg>
        <pc:spChg chg="mod">
          <ac:chgData name="DOCKX Emmanuel" userId="8354ebe0-4400-4825-82a4-b22d8ccfcbce" providerId="ADAL" clId="{82BA1FCB-0893-B84C-B172-8395CE024AB8}" dt="2023-11-09T11:46:17.084" v="1653" actId="207"/>
          <ac:spMkLst>
            <pc:docMk/>
            <pc:sldMk cId="556465588" sldId="270"/>
            <ac:spMk id="14" creationId="{B180866B-49A0-ED91-3BA0-E3B085DC890B}"/>
          </ac:spMkLst>
        </pc:spChg>
        <pc:picChg chg="mod">
          <ac:chgData name="DOCKX Emmanuel" userId="8354ebe0-4400-4825-82a4-b22d8ccfcbce" providerId="ADAL" clId="{82BA1FCB-0893-B84C-B172-8395CE024AB8}" dt="2023-11-09T11:46:22.200" v="1654" actId="208"/>
          <ac:picMkLst>
            <pc:docMk/>
            <pc:sldMk cId="556465588" sldId="270"/>
            <ac:picMk id="9" creationId="{E01639F5-A1FE-8835-1360-2873FAA48832}"/>
          </ac:picMkLst>
        </pc:picChg>
        <pc:picChg chg="mod">
          <ac:chgData name="DOCKX Emmanuel" userId="8354ebe0-4400-4825-82a4-b22d8ccfcbce" providerId="ADAL" clId="{82BA1FCB-0893-B84C-B172-8395CE024AB8}" dt="2023-11-09T11:46:22.200" v="1654" actId="208"/>
          <ac:picMkLst>
            <pc:docMk/>
            <pc:sldMk cId="556465588" sldId="270"/>
            <ac:picMk id="11" creationId="{8A88BAAA-D70D-F65D-E9B4-31009AA1BE80}"/>
          </ac:picMkLst>
        </pc:picChg>
        <pc:picChg chg="mod">
          <ac:chgData name="DOCKX Emmanuel" userId="8354ebe0-4400-4825-82a4-b22d8ccfcbce" providerId="ADAL" clId="{82BA1FCB-0893-B84C-B172-8395CE024AB8}" dt="2023-11-09T11:46:29.008" v="1655" actId="207"/>
          <ac:picMkLst>
            <pc:docMk/>
            <pc:sldMk cId="556465588" sldId="270"/>
            <ac:picMk id="15" creationId="{8048F203-6CE6-D05C-1931-2DA35DAE6FC9}"/>
          </ac:picMkLst>
        </pc:picChg>
      </pc:sldChg>
      <pc:sldChg chg="modSp mod modTransition modAnim">
        <pc:chgData name="DOCKX Emmanuel" userId="8354ebe0-4400-4825-82a4-b22d8ccfcbce" providerId="ADAL" clId="{82BA1FCB-0893-B84C-B172-8395CE024AB8}" dt="2023-11-09T13:01:25.431" v="2804"/>
        <pc:sldMkLst>
          <pc:docMk/>
          <pc:sldMk cId="1459507735" sldId="271"/>
        </pc:sldMkLst>
        <pc:spChg chg="mod">
          <ac:chgData name="DOCKX Emmanuel" userId="8354ebe0-4400-4825-82a4-b22d8ccfcbce" providerId="ADAL" clId="{82BA1FCB-0893-B84C-B172-8395CE024AB8}" dt="2023-11-09T11:46:38.903" v="1656" actId="207"/>
          <ac:spMkLst>
            <pc:docMk/>
            <pc:sldMk cId="1459507735" sldId="271"/>
            <ac:spMk id="4" creationId="{B318BFD9-0EC1-7F4B-9C50-CDBCE82AC8BD}"/>
          </ac:spMkLst>
        </pc:spChg>
        <pc:spChg chg="mod">
          <ac:chgData name="DOCKX Emmanuel" userId="8354ebe0-4400-4825-82a4-b22d8ccfcbce" providerId="ADAL" clId="{82BA1FCB-0893-B84C-B172-8395CE024AB8}" dt="2023-11-09T11:46:42.048" v="1658" actId="207"/>
          <ac:spMkLst>
            <pc:docMk/>
            <pc:sldMk cId="1459507735" sldId="271"/>
            <ac:spMk id="5" creationId="{00000000-0000-0000-0000-000000000000}"/>
          </ac:spMkLst>
        </pc:spChg>
        <pc:spChg chg="mod">
          <ac:chgData name="DOCKX Emmanuel" userId="8354ebe0-4400-4825-82a4-b22d8ccfcbce" providerId="ADAL" clId="{82BA1FCB-0893-B84C-B172-8395CE024AB8}" dt="2023-11-09T11:47:13.063" v="1665" actId="2710"/>
          <ac:spMkLst>
            <pc:docMk/>
            <pc:sldMk cId="1459507735" sldId="271"/>
            <ac:spMk id="6" creationId="{00000000-0000-0000-0000-000000000000}"/>
          </ac:spMkLst>
        </pc:spChg>
      </pc:sldChg>
      <pc:sldChg chg="delSp modSp mod modTransition">
        <pc:chgData name="DOCKX Emmanuel" userId="8354ebe0-4400-4825-82a4-b22d8ccfcbce" providerId="ADAL" clId="{82BA1FCB-0893-B84C-B172-8395CE024AB8}" dt="2023-11-09T13:01:10.075" v="2802"/>
        <pc:sldMkLst>
          <pc:docMk/>
          <pc:sldMk cId="4110969965" sldId="283"/>
        </pc:sldMkLst>
        <pc:spChg chg="mod">
          <ac:chgData name="DOCKX Emmanuel" userId="8354ebe0-4400-4825-82a4-b22d8ccfcbce" providerId="ADAL" clId="{82BA1FCB-0893-B84C-B172-8395CE024AB8}" dt="2023-11-09T11:45:06.943" v="1636" actId="207"/>
          <ac:spMkLst>
            <pc:docMk/>
            <pc:sldMk cId="4110969965" sldId="283"/>
            <ac:spMk id="5" creationId="{00000000-0000-0000-0000-000000000000}"/>
          </ac:spMkLst>
        </pc:spChg>
        <pc:spChg chg="mod">
          <ac:chgData name="DOCKX Emmanuel" userId="8354ebe0-4400-4825-82a4-b22d8ccfcbce" providerId="ADAL" clId="{82BA1FCB-0893-B84C-B172-8395CE024AB8}" dt="2023-11-09T11:45:08.076" v="1637" actId="207"/>
          <ac:spMkLst>
            <pc:docMk/>
            <pc:sldMk cId="4110969965" sldId="283"/>
            <ac:spMk id="6" creationId="{00000000-0000-0000-0000-000000000000}"/>
          </ac:spMkLst>
        </pc:spChg>
        <pc:spChg chg="del mod">
          <ac:chgData name="DOCKX Emmanuel" userId="8354ebe0-4400-4825-82a4-b22d8ccfcbce" providerId="ADAL" clId="{82BA1FCB-0893-B84C-B172-8395CE024AB8}" dt="2023-11-09T11:45:31.724" v="1639" actId="478"/>
          <ac:spMkLst>
            <pc:docMk/>
            <pc:sldMk cId="4110969965" sldId="283"/>
            <ac:spMk id="7" creationId="{B15E47AE-9ACD-49CA-9A17-29BFD2C4F088}"/>
          </ac:spMkLst>
        </pc:spChg>
        <pc:picChg chg="del">
          <ac:chgData name="DOCKX Emmanuel" userId="8354ebe0-4400-4825-82a4-b22d8ccfcbce" providerId="ADAL" clId="{82BA1FCB-0893-B84C-B172-8395CE024AB8}" dt="2023-11-09T11:45:31.724" v="1639" actId="478"/>
          <ac:picMkLst>
            <pc:docMk/>
            <pc:sldMk cId="4110969965" sldId="283"/>
            <ac:picMk id="4" creationId="{C2E4E42F-4586-EA1C-5C0A-CF8062200CAA}"/>
          </ac:picMkLst>
        </pc:picChg>
      </pc:sldChg>
      <pc:sldChg chg="addSp delSp modSp mod modTransition">
        <pc:chgData name="DOCKX Emmanuel" userId="8354ebe0-4400-4825-82a4-b22d8ccfcbce" providerId="ADAL" clId="{82BA1FCB-0893-B84C-B172-8395CE024AB8}" dt="2023-11-09T13:01:10.075" v="2802"/>
        <pc:sldMkLst>
          <pc:docMk/>
          <pc:sldMk cId="500391629" sldId="287"/>
        </pc:sldMkLst>
        <pc:spChg chg="mod">
          <ac:chgData name="DOCKX Emmanuel" userId="8354ebe0-4400-4825-82a4-b22d8ccfcbce" providerId="ADAL" clId="{82BA1FCB-0893-B84C-B172-8395CE024AB8}" dt="2023-11-09T11:45:00.194" v="1634" actId="207"/>
          <ac:spMkLst>
            <pc:docMk/>
            <pc:sldMk cId="500391629" sldId="287"/>
            <ac:spMk id="5" creationId="{00000000-0000-0000-0000-000000000000}"/>
          </ac:spMkLst>
        </pc:spChg>
        <pc:spChg chg="mod">
          <ac:chgData name="DOCKX Emmanuel" userId="8354ebe0-4400-4825-82a4-b22d8ccfcbce" providerId="ADAL" clId="{82BA1FCB-0893-B84C-B172-8395CE024AB8}" dt="2023-11-09T11:45:53.374" v="1648"/>
          <ac:spMkLst>
            <pc:docMk/>
            <pc:sldMk cId="500391629" sldId="287"/>
            <ac:spMk id="6" creationId="{00000000-0000-0000-0000-000000000000}"/>
          </ac:spMkLst>
        </pc:spChg>
        <pc:spChg chg="add del mod">
          <ac:chgData name="DOCKX Emmanuel" userId="8354ebe0-4400-4825-82a4-b22d8ccfcbce" providerId="ADAL" clId="{82BA1FCB-0893-B84C-B172-8395CE024AB8}" dt="2023-11-09T11:45:51.486" v="1645" actId="478"/>
          <ac:spMkLst>
            <pc:docMk/>
            <pc:sldMk cId="500391629" sldId="287"/>
            <ac:spMk id="10" creationId="{31154925-DE6E-DABD-7AFC-45ECF336CB86}"/>
          </ac:spMkLst>
        </pc:spChg>
        <pc:picChg chg="mod">
          <ac:chgData name="DOCKX Emmanuel" userId="8354ebe0-4400-4825-82a4-b22d8ccfcbce" providerId="ADAL" clId="{82BA1FCB-0893-B84C-B172-8395CE024AB8}" dt="2023-11-09T11:45:48.204" v="1644" actId="1076"/>
          <ac:picMkLst>
            <pc:docMk/>
            <pc:sldMk cId="500391629" sldId="287"/>
            <ac:picMk id="3" creationId="{4351BDD4-8CD1-AE9B-98D1-B14DC7C13496}"/>
          </ac:picMkLst>
        </pc:picChg>
      </pc:sldChg>
      <pc:sldChg chg="modSp mod modTransition">
        <pc:chgData name="DOCKX Emmanuel" userId="8354ebe0-4400-4825-82a4-b22d8ccfcbce" providerId="ADAL" clId="{82BA1FCB-0893-B84C-B172-8395CE024AB8}" dt="2023-11-09T13:01:10.075" v="2802"/>
        <pc:sldMkLst>
          <pc:docMk/>
          <pc:sldMk cId="3046073306" sldId="292"/>
        </pc:sldMkLst>
        <pc:spChg chg="mod">
          <ac:chgData name="DOCKX Emmanuel" userId="8354ebe0-4400-4825-82a4-b22d8ccfcbce" providerId="ADAL" clId="{82BA1FCB-0893-B84C-B172-8395CE024AB8}" dt="2023-11-09T11:46:53.629" v="1661" actId="207"/>
          <ac:spMkLst>
            <pc:docMk/>
            <pc:sldMk cId="3046073306" sldId="292"/>
            <ac:spMk id="5" creationId="{00000000-0000-0000-0000-000000000000}"/>
          </ac:spMkLst>
        </pc:spChg>
        <pc:spChg chg="mod">
          <ac:chgData name="DOCKX Emmanuel" userId="8354ebe0-4400-4825-82a4-b22d8ccfcbce" providerId="ADAL" clId="{82BA1FCB-0893-B84C-B172-8395CE024AB8}" dt="2023-11-09T11:47:15.437" v="1666" actId="2710"/>
          <ac:spMkLst>
            <pc:docMk/>
            <pc:sldMk cId="3046073306" sldId="292"/>
            <ac:spMk id="6" creationId="{00000000-0000-0000-0000-000000000000}"/>
          </ac:spMkLst>
        </pc:spChg>
      </pc:sldChg>
      <pc:sldChg chg="addSp delSp modSp mod modTransition">
        <pc:chgData name="DOCKX Emmanuel" userId="8354ebe0-4400-4825-82a4-b22d8ccfcbce" providerId="ADAL" clId="{82BA1FCB-0893-B84C-B172-8395CE024AB8}" dt="2023-11-09T13:27:33.346" v="2943" actId="20577"/>
        <pc:sldMkLst>
          <pc:docMk/>
          <pc:sldMk cId="4061595688" sldId="294"/>
        </pc:sldMkLst>
        <pc:spChg chg="mod">
          <ac:chgData name="DOCKX Emmanuel" userId="8354ebe0-4400-4825-82a4-b22d8ccfcbce" providerId="ADAL" clId="{82BA1FCB-0893-B84C-B172-8395CE024AB8}" dt="2023-11-09T11:50:13.138" v="2032" actId="207"/>
          <ac:spMkLst>
            <pc:docMk/>
            <pc:sldMk cId="4061595688" sldId="294"/>
            <ac:spMk id="4" creationId="{0FEFE09E-994B-C4FE-3D37-3B4DBF7BF2F0}"/>
          </ac:spMkLst>
        </pc:spChg>
        <pc:spChg chg="del mod">
          <ac:chgData name="DOCKX Emmanuel" userId="8354ebe0-4400-4825-82a4-b22d8ccfcbce" providerId="ADAL" clId="{82BA1FCB-0893-B84C-B172-8395CE024AB8}" dt="2023-11-09T11:09:21.254" v="187" actId="478"/>
          <ac:spMkLst>
            <pc:docMk/>
            <pc:sldMk cId="4061595688" sldId="294"/>
            <ac:spMk id="5" creationId="{FF99A3BA-07FB-D491-9F86-3A778E7B9686}"/>
          </ac:spMkLst>
        </pc:spChg>
        <pc:spChg chg="add del mod">
          <ac:chgData name="DOCKX Emmanuel" userId="8354ebe0-4400-4825-82a4-b22d8ccfcbce" providerId="ADAL" clId="{82BA1FCB-0893-B84C-B172-8395CE024AB8}" dt="2023-11-09T11:49:28.426" v="2027" actId="478"/>
          <ac:spMkLst>
            <pc:docMk/>
            <pc:sldMk cId="4061595688" sldId="294"/>
            <ac:spMk id="8" creationId="{E38D744F-9236-098F-E408-E8C7E5ADC894}"/>
          </ac:spMkLst>
        </pc:spChg>
        <pc:spChg chg="add del mod">
          <ac:chgData name="DOCKX Emmanuel" userId="8354ebe0-4400-4825-82a4-b22d8ccfcbce" providerId="ADAL" clId="{82BA1FCB-0893-B84C-B172-8395CE024AB8}" dt="2023-11-09T11:16:34.133" v="429"/>
          <ac:spMkLst>
            <pc:docMk/>
            <pc:sldMk cId="4061595688" sldId="294"/>
            <ac:spMk id="9" creationId="{17AC4D22-4A82-4F1D-BE64-4D47701FA3AF}"/>
          </ac:spMkLst>
        </pc:spChg>
        <pc:spChg chg="add del mod">
          <ac:chgData name="DOCKX Emmanuel" userId="8354ebe0-4400-4825-82a4-b22d8ccfcbce" providerId="ADAL" clId="{82BA1FCB-0893-B84C-B172-8395CE024AB8}" dt="2023-11-09T11:16:39.936" v="435"/>
          <ac:spMkLst>
            <pc:docMk/>
            <pc:sldMk cId="4061595688" sldId="294"/>
            <ac:spMk id="10" creationId="{345060B3-7917-1941-0FFE-1D287ABBBD9C}"/>
          </ac:spMkLst>
        </pc:spChg>
        <pc:spChg chg="add del mod">
          <ac:chgData name="DOCKX Emmanuel" userId="8354ebe0-4400-4825-82a4-b22d8ccfcbce" providerId="ADAL" clId="{82BA1FCB-0893-B84C-B172-8395CE024AB8}" dt="2023-11-09T11:49:45.157" v="2030" actId="478"/>
          <ac:spMkLst>
            <pc:docMk/>
            <pc:sldMk cId="4061595688" sldId="294"/>
            <ac:spMk id="14" creationId="{1FF2F61E-BC30-AF04-1A5B-B0EDFE9F1E79}"/>
          </ac:spMkLst>
        </pc:spChg>
        <pc:spChg chg="add del mod">
          <ac:chgData name="DOCKX Emmanuel" userId="8354ebe0-4400-4825-82a4-b22d8ccfcbce" providerId="ADAL" clId="{82BA1FCB-0893-B84C-B172-8395CE024AB8}" dt="2023-11-09T11:31:12.090" v="1157" actId="478"/>
          <ac:spMkLst>
            <pc:docMk/>
            <pc:sldMk cId="4061595688" sldId="294"/>
            <ac:spMk id="15" creationId="{89185B07-DFC5-43D5-7D09-DBF28B0BE1CA}"/>
          </ac:spMkLst>
        </pc:spChg>
        <pc:spChg chg="add del mod">
          <ac:chgData name="DOCKX Emmanuel" userId="8354ebe0-4400-4825-82a4-b22d8ccfcbce" providerId="ADAL" clId="{82BA1FCB-0893-B84C-B172-8395CE024AB8}" dt="2023-11-09T11:31:11.522" v="1156" actId="478"/>
          <ac:spMkLst>
            <pc:docMk/>
            <pc:sldMk cId="4061595688" sldId="294"/>
            <ac:spMk id="16" creationId="{6DD6A5C2-6DFD-D81D-3526-D36617F506DE}"/>
          </ac:spMkLst>
        </pc:spChg>
        <pc:spChg chg="add del mod">
          <ac:chgData name="DOCKX Emmanuel" userId="8354ebe0-4400-4825-82a4-b22d8ccfcbce" providerId="ADAL" clId="{82BA1FCB-0893-B84C-B172-8395CE024AB8}" dt="2023-11-09T11:31:14.467" v="1162" actId="478"/>
          <ac:spMkLst>
            <pc:docMk/>
            <pc:sldMk cId="4061595688" sldId="294"/>
            <ac:spMk id="17" creationId="{D5E7AFAD-D99E-66F9-FAFF-B78B0BDF1D86}"/>
          </ac:spMkLst>
        </pc:spChg>
        <pc:spChg chg="add del mod">
          <ac:chgData name="DOCKX Emmanuel" userId="8354ebe0-4400-4825-82a4-b22d8ccfcbce" providerId="ADAL" clId="{82BA1FCB-0893-B84C-B172-8395CE024AB8}" dt="2023-11-09T11:31:12.512" v="1158" actId="478"/>
          <ac:spMkLst>
            <pc:docMk/>
            <pc:sldMk cId="4061595688" sldId="294"/>
            <ac:spMk id="18" creationId="{3546E50A-7723-12B8-72D2-0E37EC9D4FAC}"/>
          </ac:spMkLst>
        </pc:spChg>
        <pc:spChg chg="add del mod">
          <ac:chgData name="DOCKX Emmanuel" userId="8354ebe0-4400-4825-82a4-b22d8ccfcbce" providerId="ADAL" clId="{82BA1FCB-0893-B84C-B172-8395CE024AB8}" dt="2023-11-09T11:31:13.303" v="1160" actId="478"/>
          <ac:spMkLst>
            <pc:docMk/>
            <pc:sldMk cId="4061595688" sldId="294"/>
            <ac:spMk id="19" creationId="{8573F558-C39D-E702-ED7E-DFCA0418AB53}"/>
          </ac:spMkLst>
        </pc:spChg>
        <pc:spChg chg="add del mod">
          <ac:chgData name="DOCKX Emmanuel" userId="8354ebe0-4400-4825-82a4-b22d8ccfcbce" providerId="ADAL" clId="{82BA1FCB-0893-B84C-B172-8395CE024AB8}" dt="2023-11-09T11:31:13.797" v="1161" actId="478"/>
          <ac:spMkLst>
            <pc:docMk/>
            <pc:sldMk cId="4061595688" sldId="294"/>
            <ac:spMk id="20" creationId="{26549196-5851-F5C0-99CF-813669CAF1AF}"/>
          </ac:spMkLst>
        </pc:spChg>
        <pc:spChg chg="add del mod">
          <ac:chgData name="DOCKX Emmanuel" userId="8354ebe0-4400-4825-82a4-b22d8ccfcbce" providerId="ADAL" clId="{82BA1FCB-0893-B84C-B172-8395CE024AB8}" dt="2023-11-09T11:31:15.507" v="1163" actId="478"/>
          <ac:spMkLst>
            <pc:docMk/>
            <pc:sldMk cId="4061595688" sldId="294"/>
            <ac:spMk id="21" creationId="{8F73F85D-E0B0-7F8B-AAD3-6ED2E7920FEF}"/>
          </ac:spMkLst>
        </pc:spChg>
        <pc:spChg chg="add del mod">
          <ac:chgData name="DOCKX Emmanuel" userId="8354ebe0-4400-4825-82a4-b22d8ccfcbce" providerId="ADAL" clId="{82BA1FCB-0893-B84C-B172-8395CE024AB8}" dt="2023-11-09T11:31:15.823" v="1164" actId="478"/>
          <ac:spMkLst>
            <pc:docMk/>
            <pc:sldMk cId="4061595688" sldId="294"/>
            <ac:spMk id="22" creationId="{F656B763-8B6C-DF10-8DE3-E633F05CBC2C}"/>
          </ac:spMkLst>
        </pc:spChg>
        <pc:spChg chg="add del mod">
          <ac:chgData name="DOCKX Emmanuel" userId="8354ebe0-4400-4825-82a4-b22d8ccfcbce" providerId="ADAL" clId="{82BA1FCB-0893-B84C-B172-8395CE024AB8}" dt="2023-11-09T11:31:16.301" v="1165" actId="478"/>
          <ac:spMkLst>
            <pc:docMk/>
            <pc:sldMk cId="4061595688" sldId="294"/>
            <ac:spMk id="23" creationId="{3680EFD2-98A5-E3FE-249F-74559B4538DA}"/>
          </ac:spMkLst>
        </pc:spChg>
        <pc:spChg chg="add del mod">
          <ac:chgData name="DOCKX Emmanuel" userId="8354ebe0-4400-4825-82a4-b22d8ccfcbce" providerId="ADAL" clId="{82BA1FCB-0893-B84C-B172-8395CE024AB8}" dt="2023-11-09T11:31:20.002" v="1172" actId="478"/>
          <ac:spMkLst>
            <pc:docMk/>
            <pc:sldMk cId="4061595688" sldId="294"/>
            <ac:spMk id="24" creationId="{DFB4F5C8-8B95-DCB3-8A7C-687A659F956C}"/>
          </ac:spMkLst>
        </pc:spChg>
        <pc:spChg chg="add del mod">
          <ac:chgData name="DOCKX Emmanuel" userId="8354ebe0-4400-4825-82a4-b22d8ccfcbce" providerId="ADAL" clId="{82BA1FCB-0893-B84C-B172-8395CE024AB8}" dt="2023-11-09T11:31:19.106" v="1171" actId="478"/>
          <ac:spMkLst>
            <pc:docMk/>
            <pc:sldMk cId="4061595688" sldId="294"/>
            <ac:spMk id="25" creationId="{3A8412A5-2B5D-8F07-DEF5-C21ACC8F2D9A}"/>
          </ac:spMkLst>
        </pc:spChg>
        <pc:spChg chg="add del mod">
          <ac:chgData name="DOCKX Emmanuel" userId="8354ebe0-4400-4825-82a4-b22d8ccfcbce" providerId="ADAL" clId="{82BA1FCB-0893-B84C-B172-8395CE024AB8}" dt="2023-11-09T11:31:17.885" v="1168" actId="478"/>
          <ac:spMkLst>
            <pc:docMk/>
            <pc:sldMk cId="4061595688" sldId="294"/>
            <ac:spMk id="26" creationId="{336EEC3C-F06F-B348-1973-D3453FE5CEBD}"/>
          </ac:spMkLst>
        </pc:spChg>
        <pc:spChg chg="add del mod">
          <ac:chgData name="DOCKX Emmanuel" userId="8354ebe0-4400-4825-82a4-b22d8ccfcbce" providerId="ADAL" clId="{82BA1FCB-0893-B84C-B172-8395CE024AB8}" dt="2023-11-09T11:31:18.420" v="1169" actId="478"/>
          <ac:spMkLst>
            <pc:docMk/>
            <pc:sldMk cId="4061595688" sldId="294"/>
            <ac:spMk id="27" creationId="{F8CD59AE-AEE0-9DAE-5E1B-902B058F4EE5}"/>
          </ac:spMkLst>
        </pc:spChg>
        <pc:spChg chg="add del mod">
          <ac:chgData name="DOCKX Emmanuel" userId="8354ebe0-4400-4825-82a4-b22d8ccfcbce" providerId="ADAL" clId="{82BA1FCB-0893-B84C-B172-8395CE024AB8}" dt="2023-11-09T11:31:17.286" v="1167" actId="478"/>
          <ac:spMkLst>
            <pc:docMk/>
            <pc:sldMk cId="4061595688" sldId="294"/>
            <ac:spMk id="28" creationId="{695562F2-1979-6F7E-68FA-B14AEB3CAFDD}"/>
          </ac:spMkLst>
        </pc:spChg>
        <pc:spChg chg="add del mod">
          <ac:chgData name="DOCKX Emmanuel" userId="8354ebe0-4400-4825-82a4-b22d8ccfcbce" providerId="ADAL" clId="{82BA1FCB-0893-B84C-B172-8395CE024AB8}" dt="2023-11-09T11:31:17.041" v="1166" actId="478"/>
          <ac:spMkLst>
            <pc:docMk/>
            <pc:sldMk cId="4061595688" sldId="294"/>
            <ac:spMk id="29" creationId="{DDB1799C-1FDE-BC1F-4CC3-2D808D299F13}"/>
          </ac:spMkLst>
        </pc:spChg>
        <pc:spChg chg="add del mod">
          <ac:chgData name="DOCKX Emmanuel" userId="8354ebe0-4400-4825-82a4-b22d8ccfcbce" providerId="ADAL" clId="{82BA1FCB-0893-B84C-B172-8395CE024AB8}" dt="2023-11-09T11:34:36.396" v="1205" actId="478"/>
          <ac:spMkLst>
            <pc:docMk/>
            <pc:sldMk cId="4061595688" sldId="294"/>
            <ac:spMk id="30" creationId="{3CAEA0F0-4312-313B-8B44-9F6A35BB00AB}"/>
          </ac:spMkLst>
        </pc:spChg>
        <pc:spChg chg="add mod">
          <ac:chgData name="DOCKX Emmanuel" userId="8354ebe0-4400-4825-82a4-b22d8ccfcbce" providerId="ADAL" clId="{82BA1FCB-0893-B84C-B172-8395CE024AB8}" dt="2023-11-09T13:27:33.346" v="2943" actId="20577"/>
          <ac:spMkLst>
            <pc:docMk/>
            <pc:sldMk cId="4061595688" sldId="294"/>
            <ac:spMk id="31" creationId="{F8B135B1-8A42-30F4-5029-B90F3F81E0A7}"/>
          </ac:spMkLst>
        </pc:spChg>
        <pc:picChg chg="add del mod">
          <ac:chgData name="DOCKX Emmanuel" userId="8354ebe0-4400-4825-82a4-b22d8ccfcbce" providerId="ADAL" clId="{82BA1FCB-0893-B84C-B172-8395CE024AB8}" dt="2023-11-09T11:17:59.107" v="551" actId="478"/>
          <ac:picMkLst>
            <pc:docMk/>
            <pc:sldMk cId="4061595688" sldId="294"/>
            <ac:picMk id="3" creationId="{DD5E3159-EF9A-F77A-4AC6-4D0AC05F1BF2}"/>
          </ac:picMkLst>
        </pc:picChg>
        <pc:picChg chg="add del mod">
          <ac:chgData name="DOCKX Emmanuel" userId="8354ebe0-4400-4825-82a4-b22d8ccfcbce" providerId="ADAL" clId="{82BA1FCB-0893-B84C-B172-8395CE024AB8}" dt="2023-11-09T11:13:20.928" v="269" actId="478"/>
          <ac:picMkLst>
            <pc:docMk/>
            <pc:sldMk cId="4061595688" sldId="294"/>
            <ac:picMk id="7" creationId="{8A5A7C59-3843-EA70-846E-09D66097E225}"/>
          </ac:picMkLst>
        </pc:picChg>
        <pc:picChg chg="add mod">
          <ac:chgData name="DOCKX Emmanuel" userId="8354ebe0-4400-4825-82a4-b22d8ccfcbce" providerId="ADAL" clId="{82BA1FCB-0893-B84C-B172-8395CE024AB8}" dt="2023-11-09T11:20:19.001" v="700" actId="1076"/>
          <ac:picMkLst>
            <pc:docMk/>
            <pc:sldMk cId="4061595688" sldId="294"/>
            <ac:picMk id="12" creationId="{BF24EF19-DECF-6361-8F44-735D007B10FD}"/>
          </ac:picMkLst>
        </pc:picChg>
      </pc:sldChg>
      <pc:sldChg chg="addSp delSp modSp mod modTransition">
        <pc:chgData name="DOCKX Emmanuel" userId="8354ebe0-4400-4825-82a4-b22d8ccfcbce" providerId="ADAL" clId="{82BA1FCB-0893-B84C-B172-8395CE024AB8}" dt="2023-11-09T13:01:10.075" v="2802"/>
        <pc:sldMkLst>
          <pc:docMk/>
          <pc:sldMk cId="2738281291" sldId="295"/>
        </pc:sldMkLst>
        <pc:spChg chg="mod">
          <ac:chgData name="DOCKX Emmanuel" userId="8354ebe0-4400-4825-82a4-b22d8ccfcbce" providerId="ADAL" clId="{82BA1FCB-0893-B84C-B172-8395CE024AB8}" dt="2023-11-09T11:44:57.012" v="1633" actId="207"/>
          <ac:spMkLst>
            <pc:docMk/>
            <pc:sldMk cId="2738281291" sldId="295"/>
            <ac:spMk id="2" creationId="{88C3F552-0F66-60C8-EB62-3F05659488A3}"/>
          </ac:spMkLst>
        </pc:spChg>
        <pc:spChg chg="del mod">
          <ac:chgData name="DOCKX Emmanuel" userId="8354ebe0-4400-4825-82a4-b22d8ccfcbce" providerId="ADAL" clId="{82BA1FCB-0893-B84C-B172-8395CE024AB8}" dt="2023-11-09T11:52:53.680" v="2488" actId="478"/>
          <ac:spMkLst>
            <pc:docMk/>
            <pc:sldMk cId="2738281291" sldId="295"/>
            <ac:spMk id="3" creationId="{F11FA20D-BB16-5E0B-1E4F-338B1A09BE83}"/>
          </ac:spMkLst>
        </pc:spChg>
        <pc:spChg chg="add del mod">
          <ac:chgData name="DOCKX Emmanuel" userId="8354ebe0-4400-4825-82a4-b22d8ccfcbce" providerId="ADAL" clId="{82BA1FCB-0893-B84C-B172-8395CE024AB8}" dt="2023-11-09T12:19:48.054" v="2660" actId="20577"/>
          <ac:spMkLst>
            <pc:docMk/>
            <pc:sldMk cId="2738281291" sldId="295"/>
            <ac:spMk id="4" creationId="{B09C6D2F-155D-8B9D-FBAD-C7AC68B99E1C}"/>
          </ac:spMkLst>
        </pc:spChg>
        <pc:spChg chg="add del mod">
          <ac:chgData name="DOCKX Emmanuel" userId="8354ebe0-4400-4825-82a4-b22d8ccfcbce" providerId="ADAL" clId="{82BA1FCB-0893-B84C-B172-8395CE024AB8}" dt="2023-11-09T11:53:10.487" v="2495" actId="478"/>
          <ac:spMkLst>
            <pc:docMk/>
            <pc:sldMk cId="2738281291" sldId="295"/>
            <ac:spMk id="6" creationId="{C2F1957C-F8A1-DCA1-F0F8-02921DB4FA4D}"/>
          </ac:spMkLst>
        </pc:spChg>
      </pc:sldChg>
      <pc:sldChg chg="addSp delSp modSp new mod modTransition">
        <pc:chgData name="DOCKX Emmanuel" userId="8354ebe0-4400-4825-82a4-b22d8ccfcbce" providerId="ADAL" clId="{82BA1FCB-0893-B84C-B172-8395CE024AB8}" dt="2023-11-09T13:01:10.075" v="2802"/>
        <pc:sldMkLst>
          <pc:docMk/>
          <pc:sldMk cId="286070467" sldId="296"/>
        </pc:sldMkLst>
        <pc:spChg chg="mod">
          <ac:chgData name="DOCKX Emmanuel" userId="8354ebe0-4400-4825-82a4-b22d8ccfcbce" providerId="ADAL" clId="{82BA1FCB-0893-B84C-B172-8395CE024AB8}" dt="2023-11-09T11:50:18.655" v="2035" actId="207"/>
          <ac:spMkLst>
            <pc:docMk/>
            <pc:sldMk cId="286070467" sldId="296"/>
            <ac:spMk id="2" creationId="{DE2E5840-D78F-C0BA-EBF6-3BFB543EA2B6}"/>
          </ac:spMkLst>
        </pc:spChg>
        <pc:spChg chg="mod">
          <ac:chgData name="DOCKX Emmanuel" userId="8354ebe0-4400-4825-82a4-b22d8ccfcbce" providerId="ADAL" clId="{82BA1FCB-0893-B84C-B172-8395CE024AB8}" dt="2023-11-09T11:50:20.087" v="2036" actId="207"/>
          <ac:spMkLst>
            <pc:docMk/>
            <pc:sldMk cId="286070467" sldId="296"/>
            <ac:spMk id="3" creationId="{A602E6CD-3F28-A5FC-BA06-F5AACD3236A1}"/>
          </ac:spMkLst>
        </pc:spChg>
        <pc:picChg chg="add del mod">
          <ac:chgData name="DOCKX Emmanuel" userId="8354ebe0-4400-4825-82a4-b22d8ccfcbce" providerId="ADAL" clId="{82BA1FCB-0893-B84C-B172-8395CE024AB8}" dt="2023-11-09T12:40:27.385" v="2670" actId="478"/>
          <ac:picMkLst>
            <pc:docMk/>
            <pc:sldMk cId="286070467" sldId="296"/>
            <ac:picMk id="5" creationId="{27464C86-5908-ED33-8BDC-B5F90FF92AF6}"/>
          </ac:picMkLst>
        </pc:picChg>
      </pc:sldChg>
      <pc:sldChg chg="addSp delSp modSp add mod modTransition">
        <pc:chgData name="DOCKX Emmanuel" userId="8354ebe0-4400-4825-82a4-b22d8ccfcbce" providerId="ADAL" clId="{82BA1FCB-0893-B84C-B172-8395CE024AB8}" dt="2023-11-09T13:01:10.075" v="2802"/>
        <pc:sldMkLst>
          <pc:docMk/>
          <pc:sldMk cId="3512773465" sldId="297"/>
        </pc:sldMkLst>
        <pc:spChg chg="mod">
          <ac:chgData name="DOCKX Emmanuel" userId="8354ebe0-4400-4825-82a4-b22d8ccfcbce" providerId="ADAL" clId="{82BA1FCB-0893-B84C-B172-8395CE024AB8}" dt="2023-11-09T11:50:26.835" v="2039" actId="207"/>
          <ac:spMkLst>
            <pc:docMk/>
            <pc:sldMk cId="3512773465" sldId="297"/>
            <ac:spMk id="2" creationId="{DE2E5840-D78F-C0BA-EBF6-3BFB543EA2B6}"/>
          </ac:spMkLst>
        </pc:spChg>
        <pc:spChg chg="del">
          <ac:chgData name="DOCKX Emmanuel" userId="8354ebe0-4400-4825-82a4-b22d8ccfcbce" providerId="ADAL" clId="{82BA1FCB-0893-B84C-B172-8395CE024AB8}" dt="2023-11-09T11:37:32.979" v="1391"/>
          <ac:spMkLst>
            <pc:docMk/>
            <pc:sldMk cId="3512773465" sldId="297"/>
            <ac:spMk id="3" creationId="{A602E6CD-3F28-A5FC-BA06-F5AACD3236A1}"/>
          </ac:spMkLst>
        </pc:spChg>
        <pc:spChg chg="add mod">
          <ac:chgData name="DOCKX Emmanuel" userId="8354ebe0-4400-4825-82a4-b22d8ccfcbce" providerId="ADAL" clId="{82BA1FCB-0893-B84C-B172-8395CE024AB8}" dt="2023-11-09T11:50:28.057" v="2040" actId="207"/>
          <ac:spMkLst>
            <pc:docMk/>
            <pc:sldMk cId="3512773465" sldId="297"/>
            <ac:spMk id="4" creationId="{ABBC44D1-41E2-041B-8D47-69FDEB59F8E7}"/>
          </ac:spMkLst>
        </pc:spChg>
        <pc:picChg chg="add del mod">
          <ac:chgData name="DOCKX Emmanuel" userId="8354ebe0-4400-4825-82a4-b22d8ccfcbce" providerId="ADAL" clId="{82BA1FCB-0893-B84C-B172-8395CE024AB8}" dt="2023-11-09T12:58:49.964" v="2751" actId="21"/>
          <ac:picMkLst>
            <pc:docMk/>
            <pc:sldMk cId="3512773465" sldId="297"/>
            <ac:picMk id="6" creationId="{6A1DC65C-0A10-6947-E2BD-0ED571A70440}"/>
          </ac:picMkLst>
        </pc:picChg>
      </pc:sldChg>
      <pc:sldChg chg="addSp delSp modSp add mod ord modTransition">
        <pc:chgData name="DOCKX Emmanuel" userId="8354ebe0-4400-4825-82a4-b22d8ccfcbce" providerId="ADAL" clId="{82BA1FCB-0893-B84C-B172-8395CE024AB8}" dt="2023-11-09T13:01:10.075" v="2802"/>
        <pc:sldMkLst>
          <pc:docMk/>
          <pc:sldMk cId="3126863411" sldId="298"/>
        </pc:sldMkLst>
        <pc:spChg chg="mod">
          <ac:chgData name="DOCKX Emmanuel" userId="8354ebe0-4400-4825-82a4-b22d8ccfcbce" providerId="ADAL" clId="{82BA1FCB-0893-B84C-B172-8395CE024AB8}" dt="2023-11-09T11:50:22.470" v="2037" actId="207"/>
          <ac:spMkLst>
            <pc:docMk/>
            <pc:sldMk cId="3126863411" sldId="298"/>
            <ac:spMk id="2" creationId="{DE2E5840-D78F-C0BA-EBF6-3BFB543EA2B6}"/>
          </ac:spMkLst>
        </pc:spChg>
        <pc:spChg chg="del mod">
          <ac:chgData name="DOCKX Emmanuel" userId="8354ebe0-4400-4825-82a4-b22d8ccfcbce" providerId="ADAL" clId="{82BA1FCB-0893-B84C-B172-8395CE024AB8}" dt="2023-11-09T11:37:27.653" v="1390"/>
          <ac:spMkLst>
            <pc:docMk/>
            <pc:sldMk cId="3126863411" sldId="298"/>
            <ac:spMk id="3" creationId="{A602E6CD-3F28-A5FC-BA06-F5AACD3236A1}"/>
          </ac:spMkLst>
        </pc:spChg>
        <pc:spChg chg="add mod">
          <ac:chgData name="DOCKX Emmanuel" userId="8354ebe0-4400-4825-82a4-b22d8ccfcbce" providerId="ADAL" clId="{82BA1FCB-0893-B84C-B172-8395CE024AB8}" dt="2023-11-09T11:50:23.640" v="2038" actId="207"/>
          <ac:spMkLst>
            <pc:docMk/>
            <pc:sldMk cId="3126863411" sldId="298"/>
            <ac:spMk id="4" creationId="{BE9DF80E-2576-DB87-83EB-9E414B2E5A47}"/>
          </ac:spMkLst>
        </pc:spChg>
        <pc:picChg chg="add del mod">
          <ac:chgData name="DOCKX Emmanuel" userId="8354ebe0-4400-4825-82a4-b22d8ccfcbce" providerId="ADAL" clId="{82BA1FCB-0893-B84C-B172-8395CE024AB8}" dt="2023-11-09T12:47:51.500" v="2734"/>
          <ac:picMkLst>
            <pc:docMk/>
            <pc:sldMk cId="3126863411" sldId="298"/>
            <ac:picMk id="6" creationId="{C21992C5-38F0-3595-98F2-8FCE8811725A}"/>
          </ac:picMkLst>
        </pc:picChg>
      </pc:sldChg>
      <pc:sldChg chg="addSp delSp modSp add mod modTransition">
        <pc:chgData name="DOCKX Emmanuel" userId="8354ebe0-4400-4825-82a4-b22d8ccfcbce" providerId="ADAL" clId="{82BA1FCB-0893-B84C-B172-8395CE024AB8}" dt="2023-11-09T13:06:42.394" v="2824" actId="1076"/>
        <pc:sldMkLst>
          <pc:docMk/>
          <pc:sldMk cId="2944856252" sldId="299"/>
        </pc:sldMkLst>
        <pc:spChg chg="mod">
          <ac:chgData name="DOCKX Emmanuel" userId="8354ebe0-4400-4825-82a4-b22d8ccfcbce" providerId="ADAL" clId="{82BA1FCB-0893-B84C-B172-8395CE024AB8}" dt="2023-11-09T12:59:54.307" v="2784" actId="404"/>
          <ac:spMkLst>
            <pc:docMk/>
            <pc:sldMk cId="2944856252" sldId="299"/>
            <ac:spMk id="3" creationId="{A602E6CD-3F28-A5FC-BA06-F5AACD3236A1}"/>
          </ac:spMkLst>
        </pc:spChg>
        <pc:spChg chg="add del mod">
          <ac:chgData name="DOCKX Emmanuel" userId="8354ebe0-4400-4825-82a4-b22d8ccfcbce" providerId="ADAL" clId="{82BA1FCB-0893-B84C-B172-8395CE024AB8}" dt="2023-11-09T12:42:58.827" v="2698"/>
          <ac:spMkLst>
            <pc:docMk/>
            <pc:sldMk cId="2944856252" sldId="299"/>
            <ac:spMk id="7" creationId="{EED1C399-621F-8513-DF66-39622FF6FC08}"/>
          </ac:spMkLst>
        </pc:spChg>
        <pc:spChg chg="add del mod">
          <ac:chgData name="DOCKX Emmanuel" userId="8354ebe0-4400-4825-82a4-b22d8ccfcbce" providerId="ADAL" clId="{82BA1FCB-0893-B84C-B172-8395CE024AB8}" dt="2023-11-09T12:42:59.215" v="2700"/>
          <ac:spMkLst>
            <pc:docMk/>
            <pc:sldMk cId="2944856252" sldId="299"/>
            <ac:spMk id="8" creationId="{B8E96B43-F579-AAD0-BCDE-8C5E96BC598B}"/>
          </ac:spMkLst>
        </pc:spChg>
        <pc:picChg chg="mod">
          <ac:chgData name="DOCKX Emmanuel" userId="8354ebe0-4400-4825-82a4-b22d8ccfcbce" providerId="ADAL" clId="{82BA1FCB-0893-B84C-B172-8395CE024AB8}" dt="2023-11-09T13:06:42.394" v="2824" actId="1076"/>
          <ac:picMkLst>
            <pc:docMk/>
            <pc:sldMk cId="2944856252" sldId="299"/>
            <ac:picMk id="5" creationId="{27464C86-5908-ED33-8BDC-B5F90FF92AF6}"/>
          </ac:picMkLst>
        </pc:picChg>
        <pc:picChg chg="add mod">
          <ac:chgData name="DOCKX Emmanuel" userId="8354ebe0-4400-4825-82a4-b22d8ccfcbce" providerId="ADAL" clId="{82BA1FCB-0893-B84C-B172-8395CE024AB8}" dt="2023-11-09T13:06:40.910" v="2823" actId="1076"/>
          <ac:picMkLst>
            <pc:docMk/>
            <pc:sldMk cId="2944856252" sldId="299"/>
            <ac:picMk id="6" creationId="{69D2F4AF-8740-C333-646F-CF7D37A7499A}"/>
          </ac:picMkLst>
        </pc:picChg>
      </pc:sldChg>
      <pc:sldChg chg="addSp delSp modSp add mod modTransition">
        <pc:chgData name="DOCKX Emmanuel" userId="8354ebe0-4400-4825-82a4-b22d8ccfcbce" providerId="ADAL" clId="{82BA1FCB-0893-B84C-B172-8395CE024AB8}" dt="2023-11-09T13:06:38.826" v="2822" actId="1076"/>
        <pc:sldMkLst>
          <pc:docMk/>
          <pc:sldMk cId="3029697348" sldId="300"/>
        </pc:sldMkLst>
        <pc:spChg chg="mod">
          <ac:chgData name="DOCKX Emmanuel" userId="8354ebe0-4400-4825-82a4-b22d8ccfcbce" providerId="ADAL" clId="{82BA1FCB-0893-B84C-B172-8395CE024AB8}" dt="2023-11-09T12:59:57.638" v="2786" actId="404"/>
          <ac:spMkLst>
            <pc:docMk/>
            <pc:sldMk cId="3029697348" sldId="300"/>
            <ac:spMk id="3" creationId="{A602E6CD-3F28-A5FC-BA06-F5AACD3236A1}"/>
          </ac:spMkLst>
        </pc:spChg>
        <pc:picChg chg="del">
          <ac:chgData name="DOCKX Emmanuel" userId="8354ebe0-4400-4825-82a4-b22d8ccfcbce" providerId="ADAL" clId="{82BA1FCB-0893-B84C-B172-8395CE024AB8}" dt="2023-11-09T12:44:01.347" v="2703" actId="478"/>
          <ac:picMkLst>
            <pc:docMk/>
            <pc:sldMk cId="3029697348" sldId="300"/>
            <ac:picMk id="5" creationId="{27464C86-5908-ED33-8BDC-B5F90FF92AF6}"/>
          </ac:picMkLst>
        </pc:picChg>
        <pc:picChg chg="del">
          <ac:chgData name="DOCKX Emmanuel" userId="8354ebe0-4400-4825-82a4-b22d8ccfcbce" providerId="ADAL" clId="{82BA1FCB-0893-B84C-B172-8395CE024AB8}" dt="2023-11-09T12:44:00.928" v="2702" actId="478"/>
          <ac:picMkLst>
            <pc:docMk/>
            <pc:sldMk cId="3029697348" sldId="300"/>
            <ac:picMk id="6" creationId="{69D2F4AF-8740-C333-646F-CF7D37A7499A}"/>
          </ac:picMkLst>
        </pc:picChg>
        <pc:picChg chg="add del mod">
          <ac:chgData name="DOCKX Emmanuel" userId="8354ebe0-4400-4825-82a4-b22d8ccfcbce" providerId="ADAL" clId="{82BA1FCB-0893-B84C-B172-8395CE024AB8}" dt="2023-11-09T12:47:34.281" v="2731" actId="478"/>
          <ac:picMkLst>
            <pc:docMk/>
            <pc:sldMk cId="3029697348" sldId="300"/>
            <ac:picMk id="7" creationId="{D730BB10-E4C1-5489-A702-9144F20DDF93}"/>
          </ac:picMkLst>
        </pc:picChg>
        <pc:picChg chg="add del mod">
          <ac:chgData name="DOCKX Emmanuel" userId="8354ebe0-4400-4825-82a4-b22d8ccfcbce" providerId="ADAL" clId="{82BA1FCB-0893-B84C-B172-8395CE024AB8}" dt="2023-11-09T13:06:37.795" v="2821" actId="1076"/>
          <ac:picMkLst>
            <pc:docMk/>
            <pc:sldMk cId="3029697348" sldId="300"/>
            <ac:picMk id="9" creationId="{CE9109F5-007D-A0DD-BCD0-441391945521}"/>
          </ac:picMkLst>
        </pc:picChg>
        <pc:picChg chg="add mod">
          <ac:chgData name="DOCKX Emmanuel" userId="8354ebe0-4400-4825-82a4-b22d8ccfcbce" providerId="ADAL" clId="{82BA1FCB-0893-B84C-B172-8395CE024AB8}" dt="2023-11-09T13:06:38.826" v="2822" actId="1076"/>
          <ac:picMkLst>
            <pc:docMk/>
            <pc:sldMk cId="3029697348" sldId="300"/>
            <ac:picMk id="11" creationId="{B6AAF3E5-8E38-1851-947B-334E2DE47D51}"/>
          </ac:picMkLst>
        </pc:picChg>
      </pc:sldChg>
      <pc:sldChg chg="addSp modSp add mod modTransition">
        <pc:chgData name="DOCKX Emmanuel" userId="8354ebe0-4400-4825-82a4-b22d8ccfcbce" providerId="ADAL" clId="{82BA1FCB-0893-B84C-B172-8395CE024AB8}" dt="2023-11-09T13:06:32.311" v="2820" actId="1076"/>
        <pc:sldMkLst>
          <pc:docMk/>
          <pc:sldMk cId="805904898" sldId="301"/>
        </pc:sldMkLst>
        <pc:spChg chg="mod">
          <ac:chgData name="DOCKX Emmanuel" userId="8354ebe0-4400-4825-82a4-b22d8ccfcbce" providerId="ADAL" clId="{82BA1FCB-0893-B84C-B172-8395CE024AB8}" dt="2023-11-09T13:00:02.741" v="2788" actId="404"/>
          <ac:spMkLst>
            <pc:docMk/>
            <pc:sldMk cId="805904898" sldId="301"/>
            <ac:spMk id="4" creationId="{BE9DF80E-2576-DB87-83EB-9E414B2E5A47}"/>
          </ac:spMkLst>
        </pc:spChg>
        <pc:picChg chg="add mod">
          <ac:chgData name="DOCKX Emmanuel" userId="8354ebe0-4400-4825-82a4-b22d8ccfcbce" providerId="ADAL" clId="{82BA1FCB-0893-B84C-B172-8395CE024AB8}" dt="2023-11-09T13:06:32.311" v="2820" actId="1076"/>
          <ac:picMkLst>
            <pc:docMk/>
            <pc:sldMk cId="805904898" sldId="301"/>
            <ac:picMk id="5" creationId="{C47B7515-6748-6AF2-327C-FA622C77116B}"/>
          </ac:picMkLst>
        </pc:picChg>
      </pc:sldChg>
      <pc:sldChg chg="addSp delSp modSp add mod modTransition">
        <pc:chgData name="DOCKX Emmanuel" userId="8354ebe0-4400-4825-82a4-b22d8ccfcbce" providerId="ADAL" clId="{82BA1FCB-0893-B84C-B172-8395CE024AB8}" dt="2023-11-09T13:02:50.319" v="2810" actId="1076"/>
        <pc:sldMkLst>
          <pc:docMk/>
          <pc:sldMk cId="3389772818" sldId="302"/>
        </pc:sldMkLst>
        <pc:spChg chg="mod">
          <ac:chgData name="DOCKX Emmanuel" userId="8354ebe0-4400-4825-82a4-b22d8ccfcbce" providerId="ADAL" clId="{82BA1FCB-0893-B84C-B172-8395CE024AB8}" dt="2023-11-09T13:00:05.857" v="2790" actId="404"/>
          <ac:spMkLst>
            <pc:docMk/>
            <pc:sldMk cId="3389772818" sldId="302"/>
            <ac:spMk id="4" creationId="{BE9DF80E-2576-DB87-83EB-9E414B2E5A47}"/>
          </ac:spMkLst>
        </pc:spChg>
        <pc:picChg chg="del">
          <ac:chgData name="DOCKX Emmanuel" userId="8354ebe0-4400-4825-82a4-b22d8ccfcbce" providerId="ADAL" clId="{82BA1FCB-0893-B84C-B172-8395CE024AB8}" dt="2023-11-09T12:58:53.779" v="2753" actId="478"/>
          <ac:picMkLst>
            <pc:docMk/>
            <pc:sldMk cId="3389772818" sldId="302"/>
            <ac:picMk id="5" creationId="{C47B7515-6748-6AF2-327C-FA622C77116B}"/>
          </ac:picMkLst>
        </pc:picChg>
        <pc:picChg chg="add mod">
          <ac:chgData name="DOCKX Emmanuel" userId="8354ebe0-4400-4825-82a4-b22d8ccfcbce" providerId="ADAL" clId="{82BA1FCB-0893-B84C-B172-8395CE024AB8}" dt="2023-11-09T13:02:50.319" v="2810" actId="1076"/>
          <ac:picMkLst>
            <pc:docMk/>
            <pc:sldMk cId="3389772818" sldId="302"/>
            <ac:picMk id="6" creationId="{57F57FA3-440E-D688-7A9B-56B63BC22C4F}"/>
          </ac:picMkLst>
        </pc:picChg>
      </pc:sldChg>
      <pc:sldChg chg="addSp delSp modSp add mod modTransition">
        <pc:chgData name="DOCKX Emmanuel" userId="8354ebe0-4400-4825-82a4-b22d8ccfcbce" providerId="ADAL" clId="{82BA1FCB-0893-B84C-B172-8395CE024AB8}" dt="2023-11-09T13:09:54.105" v="2837" actId="1076"/>
        <pc:sldMkLst>
          <pc:docMk/>
          <pc:sldMk cId="2219718048" sldId="303"/>
        </pc:sldMkLst>
        <pc:spChg chg="mod">
          <ac:chgData name="DOCKX Emmanuel" userId="8354ebe0-4400-4825-82a4-b22d8ccfcbce" providerId="ADAL" clId="{82BA1FCB-0893-B84C-B172-8395CE024AB8}" dt="2023-11-09T13:00:08.973" v="2792" actId="404"/>
          <ac:spMkLst>
            <pc:docMk/>
            <pc:sldMk cId="2219718048" sldId="303"/>
            <ac:spMk id="4" creationId="{BE9DF80E-2576-DB87-83EB-9E414B2E5A47}"/>
          </ac:spMkLst>
        </pc:spChg>
        <pc:picChg chg="add del mod">
          <ac:chgData name="DOCKX Emmanuel" userId="8354ebe0-4400-4825-82a4-b22d8ccfcbce" providerId="ADAL" clId="{82BA1FCB-0893-B84C-B172-8395CE024AB8}" dt="2023-11-09T13:09:51.637" v="2835" actId="478"/>
          <ac:picMkLst>
            <pc:docMk/>
            <pc:sldMk cId="2219718048" sldId="303"/>
            <ac:picMk id="5" creationId="{965E938A-B4A8-FCFB-55DF-B1DBAC2A60E0}"/>
          </ac:picMkLst>
        </pc:picChg>
        <pc:picChg chg="add mod">
          <ac:chgData name="DOCKX Emmanuel" userId="8354ebe0-4400-4825-82a4-b22d8ccfcbce" providerId="ADAL" clId="{82BA1FCB-0893-B84C-B172-8395CE024AB8}" dt="2023-11-09T13:09:54.105" v="2837" actId="1076"/>
          <ac:picMkLst>
            <pc:docMk/>
            <pc:sldMk cId="2219718048" sldId="303"/>
            <ac:picMk id="7" creationId="{41729C5C-ABDB-402A-6782-AFBE2DE86AC5}"/>
          </ac:picMkLst>
        </pc:picChg>
      </pc:sldChg>
      <pc:sldChg chg="addSp modSp add mod modTransition">
        <pc:chgData name="DOCKX Emmanuel" userId="8354ebe0-4400-4825-82a4-b22d8ccfcbce" providerId="ADAL" clId="{82BA1FCB-0893-B84C-B172-8395CE024AB8}" dt="2023-11-09T13:12:14.848" v="2849" actId="1076"/>
        <pc:sldMkLst>
          <pc:docMk/>
          <pc:sldMk cId="3759864972" sldId="304"/>
        </pc:sldMkLst>
        <pc:spChg chg="mod">
          <ac:chgData name="DOCKX Emmanuel" userId="8354ebe0-4400-4825-82a4-b22d8ccfcbce" providerId="ADAL" clId="{82BA1FCB-0893-B84C-B172-8395CE024AB8}" dt="2023-11-09T13:00:11.971" v="2794" actId="404"/>
          <ac:spMkLst>
            <pc:docMk/>
            <pc:sldMk cId="3759864972" sldId="304"/>
            <ac:spMk id="4" creationId="{BE9DF80E-2576-DB87-83EB-9E414B2E5A47}"/>
          </ac:spMkLst>
        </pc:spChg>
        <pc:picChg chg="add mod">
          <ac:chgData name="DOCKX Emmanuel" userId="8354ebe0-4400-4825-82a4-b22d8ccfcbce" providerId="ADAL" clId="{82BA1FCB-0893-B84C-B172-8395CE024AB8}" dt="2023-11-09T13:12:14.848" v="2849" actId="1076"/>
          <ac:picMkLst>
            <pc:docMk/>
            <pc:sldMk cId="3759864972" sldId="304"/>
            <ac:picMk id="5" creationId="{C1655761-88A3-312B-C5CF-56C16BF903A2}"/>
          </ac:picMkLst>
        </pc:picChg>
      </pc:sldChg>
      <pc:sldChg chg="addSp modSp add mod modTransition modNotesTx">
        <pc:chgData name="DOCKX Emmanuel" userId="8354ebe0-4400-4825-82a4-b22d8ccfcbce" providerId="ADAL" clId="{82BA1FCB-0893-B84C-B172-8395CE024AB8}" dt="2023-11-09T13:16:15.363" v="2858" actId="20577"/>
        <pc:sldMkLst>
          <pc:docMk/>
          <pc:sldMk cId="3394318765" sldId="305"/>
        </pc:sldMkLst>
        <pc:spChg chg="mod">
          <ac:chgData name="DOCKX Emmanuel" userId="8354ebe0-4400-4825-82a4-b22d8ccfcbce" providerId="ADAL" clId="{82BA1FCB-0893-B84C-B172-8395CE024AB8}" dt="2023-11-09T13:00:15.106" v="2796" actId="404"/>
          <ac:spMkLst>
            <pc:docMk/>
            <pc:sldMk cId="3394318765" sldId="305"/>
            <ac:spMk id="4" creationId="{BE9DF80E-2576-DB87-83EB-9E414B2E5A47}"/>
          </ac:spMkLst>
        </pc:spChg>
        <pc:picChg chg="add mod">
          <ac:chgData name="DOCKX Emmanuel" userId="8354ebe0-4400-4825-82a4-b22d8ccfcbce" providerId="ADAL" clId="{82BA1FCB-0893-B84C-B172-8395CE024AB8}" dt="2023-11-09T13:15:36.418" v="2855" actId="1076"/>
          <ac:picMkLst>
            <pc:docMk/>
            <pc:sldMk cId="3394318765" sldId="305"/>
            <ac:picMk id="5" creationId="{F184B056-D26A-A3FC-4543-ECE9E86D14AD}"/>
          </ac:picMkLst>
        </pc:picChg>
      </pc:sldChg>
      <pc:sldChg chg="addSp modSp add mod modTransition">
        <pc:chgData name="DOCKX Emmanuel" userId="8354ebe0-4400-4825-82a4-b22d8ccfcbce" providerId="ADAL" clId="{82BA1FCB-0893-B84C-B172-8395CE024AB8}" dt="2023-11-09T13:18:38.298" v="2864" actId="1076"/>
        <pc:sldMkLst>
          <pc:docMk/>
          <pc:sldMk cId="3128665489" sldId="306"/>
        </pc:sldMkLst>
        <pc:spChg chg="mod">
          <ac:chgData name="DOCKX Emmanuel" userId="8354ebe0-4400-4825-82a4-b22d8ccfcbce" providerId="ADAL" clId="{82BA1FCB-0893-B84C-B172-8395CE024AB8}" dt="2023-11-09T13:00:17.888" v="2798" actId="404"/>
          <ac:spMkLst>
            <pc:docMk/>
            <pc:sldMk cId="3128665489" sldId="306"/>
            <ac:spMk id="4" creationId="{BE9DF80E-2576-DB87-83EB-9E414B2E5A47}"/>
          </ac:spMkLst>
        </pc:spChg>
        <pc:picChg chg="add mod">
          <ac:chgData name="DOCKX Emmanuel" userId="8354ebe0-4400-4825-82a4-b22d8ccfcbce" providerId="ADAL" clId="{82BA1FCB-0893-B84C-B172-8395CE024AB8}" dt="2023-11-09T13:18:38.298" v="2864" actId="1076"/>
          <ac:picMkLst>
            <pc:docMk/>
            <pc:sldMk cId="3128665489" sldId="306"/>
            <ac:picMk id="5" creationId="{DC834C5C-D4B7-1E15-5FC2-48CD91F3F0E0}"/>
          </ac:picMkLst>
        </pc:picChg>
      </pc:sldChg>
      <pc:sldChg chg="addSp modSp add mod modTransition modNotesTx">
        <pc:chgData name="DOCKX Emmanuel" userId="8354ebe0-4400-4825-82a4-b22d8ccfcbce" providerId="ADAL" clId="{82BA1FCB-0893-B84C-B172-8395CE024AB8}" dt="2023-11-09T13:25:22.480" v="2915" actId="20577"/>
        <pc:sldMkLst>
          <pc:docMk/>
          <pc:sldMk cId="4261962038" sldId="307"/>
        </pc:sldMkLst>
        <pc:spChg chg="mod">
          <ac:chgData name="DOCKX Emmanuel" userId="8354ebe0-4400-4825-82a4-b22d8ccfcbce" providerId="ADAL" clId="{82BA1FCB-0893-B84C-B172-8395CE024AB8}" dt="2023-11-09T13:23:48.356" v="2873"/>
          <ac:spMkLst>
            <pc:docMk/>
            <pc:sldMk cId="4261962038" sldId="307"/>
            <ac:spMk id="4" creationId="{BE9DF80E-2576-DB87-83EB-9E414B2E5A47}"/>
          </ac:spMkLst>
        </pc:spChg>
        <pc:picChg chg="add mod">
          <ac:chgData name="DOCKX Emmanuel" userId="8354ebe0-4400-4825-82a4-b22d8ccfcbce" providerId="ADAL" clId="{82BA1FCB-0893-B84C-B172-8395CE024AB8}" dt="2023-11-09T13:23:44.676" v="2871" actId="1076"/>
          <ac:picMkLst>
            <pc:docMk/>
            <pc:sldMk cId="4261962038" sldId="307"/>
            <ac:picMk id="5" creationId="{57CCCF72-CF21-D237-7467-4E320CA9BD55}"/>
          </ac:picMkLst>
        </pc:picChg>
        <pc:picChg chg="add mod">
          <ac:chgData name="DOCKX Emmanuel" userId="8354ebe0-4400-4825-82a4-b22d8ccfcbce" providerId="ADAL" clId="{82BA1FCB-0893-B84C-B172-8395CE024AB8}" dt="2023-11-09T13:23:56.741" v="2882" actId="1076"/>
          <ac:picMkLst>
            <pc:docMk/>
            <pc:sldMk cId="4261962038" sldId="307"/>
            <ac:picMk id="7" creationId="{C619FB70-2794-D24C-8A7D-2410E19708A7}"/>
          </ac:picMkLst>
        </pc:picChg>
        <pc:picChg chg="add mod">
          <ac:chgData name="DOCKX Emmanuel" userId="8354ebe0-4400-4825-82a4-b22d8ccfcbce" providerId="ADAL" clId="{82BA1FCB-0893-B84C-B172-8395CE024AB8}" dt="2023-11-09T13:24:31.050" v="2888" actId="1076"/>
          <ac:picMkLst>
            <pc:docMk/>
            <pc:sldMk cId="4261962038" sldId="307"/>
            <ac:picMk id="9" creationId="{B451C752-8D44-3582-0D6A-26C74E097EE7}"/>
          </ac:picMkLst>
        </pc:picChg>
      </pc:sldChg>
      <pc:sldChg chg="modSp add mod ord">
        <pc:chgData name="DOCKX Emmanuel" userId="8354ebe0-4400-4825-82a4-b22d8ccfcbce" providerId="ADAL" clId="{82BA1FCB-0893-B84C-B172-8395CE024AB8}" dt="2023-11-09T13:28:08.378" v="3000" actId="20577"/>
        <pc:sldMkLst>
          <pc:docMk/>
          <pc:sldMk cId="1123155432" sldId="308"/>
        </pc:sldMkLst>
        <pc:spChg chg="mod">
          <ac:chgData name="DOCKX Emmanuel" userId="8354ebe0-4400-4825-82a4-b22d8ccfcbce" providerId="ADAL" clId="{82BA1FCB-0893-B84C-B172-8395CE024AB8}" dt="2023-11-09T13:28:08.378" v="3000" actId="20577"/>
          <ac:spMkLst>
            <pc:docMk/>
            <pc:sldMk cId="1123155432" sldId="308"/>
            <ac:spMk id="5" creationId="{00000000-0000-0000-0000-000000000000}"/>
          </ac:spMkLst>
        </pc:spChg>
        <pc:spChg chg="mod">
          <ac:chgData name="DOCKX Emmanuel" userId="8354ebe0-4400-4825-82a4-b22d8ccfcbce" providerId="ADAL" clId="{82BA1FCB-0893-B84C-B172-8395CE024AB8}" dt="2023-11-09T13:27:57.039" v="2968" actId="20577"/>
          <ac:spMkLst>
            <pc:docMk/>
            <pc:sldMk cId="1123155432" sldId="308"/>
            <ac:spMk id="6" creationId="{00000000-0000-0000-0000-000000000000}"/>
          </ac:spMkLst>
        </pc:spChg>
      </pc:sldChg>
      <pc:sldChg chg="addSp modSp add mod">
        <pc:chgData name="DOCKX Emmanuel" userId="8354ebe0-4400-4825-82a4-b22d8ccfcbce" providerId="ADAL" clId="{82BA1FCB-0893-B84C-B172-8395CE024AB8}" dt="2023-11-09T13:34:34.215" v="3041" actId="1076"/>
        <pc:sldMkLst>
          <pc:docMk/>
          <pc:sldMk cId="376531123" sldId="309"/>
        </pc:sldMkLst>
        <pc:spChg chg="mod">
          <ac:chgData name="DOCKX Emmanuel" userId="8354ebe0-4400-4825-82a4-b22d8ccfcbce" providerId="ADAL" clId="{82BA1FCB-0893-B84C-B172-8395CE024AB8}" dt="2023-11-09T13:32:54.494" v="3025" actId="404"/>
          <ac:spMkLst>
            <pc:docMk/>
            <pc:sldMk cId="376531123" sldId="309"/>
            <ac:spMk id="4" creationId="{ABBC44D1-41E2-041B-8D47-69FDEB59F8E7}"/>
          </ac:spMkLst>
        </pc:spChg>
        <pc:picChg chg="add mod">
          <ac:chgData name="DOCKX Emmanuel" userId="8354ebe0-4400-4825-82a4-b22d8ccfcbce" providerId="ADAL" clId="{82BA1FCB-0893-B84C-B172-8395CE024AB8}" dt="2023-11-09T13:34:34.215" v="3041" actId="1076"/>
          <ac:picMkLst>
            <pc:docMk/>
            <pc:sldMk cId="376531123" sldId="309"/>
            <ac:picMk id="5" creationId="{CAFFFD08-048D-E824-5395-5913F1E5BB30}"/>
          </ac:picMkLst>
        </pc:picChg>
      </pc:sldChg>
      <pc:sldChg chg="addSp delSp modSp add mod">
        <pc:chgData name="DOCKX Emmanuel" userId="8354ebe0-4400-4825-82a4-b22d8ccfcbce" providerId="ADAL" clId="{82BA1FCB-0893-B84C-B172-8395CE024AB8}" dt="2023-11-09T13:46:12.938" v="3070" actId="1076"/>
        <pc:sldMkLst>
          <pc:docMk/>
          <pc:sldMk cId="3125437044" sldId="310"/>
        </pc:sldMkLst>
        <pc:spChg chg="mod">
          <ac:chgData name="DOCKX Emmanuel" userId="8354ebe0-4400-4825-82a4-b22d8ccfcbce" providerId="ADAL" clId="{82BA1FCB-0893-B84C-B172-8395CE024AB8}" dt="2023-11-09T13:32:56.745" v="3027" actId="404"/>
          <ac:spMkLst>
            <pc:docMk/>
            <pc:sldMk cId="3125437044" sldId="310"/>
            <ac:spMk id="4" creationId="{ABBC44D1-41E2-041B-8D47-69FDEB59F8E7}"/>
          </ac:spMkLst>
        </pc:spChg>
        <pc:picChg chg="add mod">
          <ac:chgData name="DOCKX Emmanuel" userId="8354ebe0-4400-4825-82a4-b22d8ccfcbce" providerId="ADAL" clId="{82BA1FCB-0893-B84C-B172-8395CE024AB8}" dt="2023-11-09T13:46:12.938" v="3070" actId="1076"/>
          <ac:picMkLst>
            <pc:docMk/>
            <pc:sldMk cId="3125437044" sldId="310"/>
            <ac:picMk id="5" creationId="{DE680A57-96D8-C6DF-E432-B208507FFBD2}"/>
          </ac:picMkLst>
        </pc:picChg>
        <pc:picChg chg="add del mod">
          <ac:chgData name="DOCKX Emmanuel" userId="8354ebe0-4400-4825-82a4-b22d8ccfcbce" providerId="ADAL" clId="{82BA1FCB-0893-B84C-B172-8395CE024AB8}" dt="2023-11-09T13:45:49.842" v="3053" actId="478"/>
          <ac:picMkLst>
            <pc:docMk/>
            <pc:sldMk cId="3125437044" sldId="310"/>
            <ac:picMk id="7" creationId="{7242BD17-AE20-816A-A8DF-4BBFCF335D35}"/>
          </ac:picMkLst>
        </pc:picChg>
        <pc:picChg chg="add mod">
          <ac:chgData name="DOCKX Emmanuel" userId="8354ebe0-4400-4825-82a4-b22d8ccfcbce" providerId="ADAL" clId="{82BA1FCB-0893-B84C-B172-8395CE024AB8}" dt="2023-11-09T13:46:11.607" v="3069" actId="1076"/>
          <ac:picMkLst>
            <pc:docMk/>
            <pc:sldMk cId="3125437044" sldId="310"/>
            <ac:picMk id="9" creationId="{E6E46135-4353-F9CF-728B-23196A94016F}"/>
          </ac:picMkLst>
        </pc:picChg>
      </pc:sldChg>
      <pc:sldChg chg="addSp modSp add mod">
        <pc:chgData name="DOCKX Emmanuel" userId="8354ebe0-4400-4825-82a4-b22d8ccfcbce" providerId="ADAL" clId="{82BA1FCB-0893-B84C-B172-8395CE024AB8}" dt="2023-11-09T13:47:21.661" v="3076" actId="1076"/>
        <pc:sldMkLst>
          <pc:docMk/>
          <pc:sldMk cId="2934318371" sldId="311"/>
        </pc:sldMkLst>
        <pc:spChg chg="mod">
          <ac:chgData name="DOCKX Emmanuel" userId="8354ebe0-4400-4825-82a4-b22d8ccfcbce" providerId="ADAL" clId="{82BA1FCB-0893-B84C-B172-8395CE024AB8}" dt="2023-11-09T13:32:59.678" v="3029" actId="404"/>
          <ac:spMkLst>
            <pc:docMk/>
            <pc:sldMk cId="2934318371" sldId="311"/>
            <ac:spMk id="4" creationId="{ABBC44D1-41E2-041B-8D47-69FDEB59F8E7}"/>
          </ac:spMkLst>
        </pc:spChg>
        <pc:picChg chg="add mod">
          <ac:chgData name="DOCKX Emmanuel" userId="8354ebe0-4400-4825-82a4-b22d8ccfcbce" providerId="ADAL" clId="{82BA1FCB-0893-B84C-B172-8395CE024AB8}" dt="2023-11-09T13:47:21.661" v="3076" actId="1076"/>
          <ac:picMkLst>
            <pc:docMk/>
            <pc:sldMk cId="2934318371" sldId="311"/>
            <ac:picMk id="5" creationId="{CDB4ED65-E164-1BA7-D7BA-D5B5FD2BC47E}"/>
          </ac:picMkLst>
        </pc:picChg>
      </pc:sldChg>
      <pc:sldChg chg="addSp modSp add mod">
        <pc:chgData name="DOCKX Emmanuel" userId="8354ebe0-4400-4825-82a4-b22d8ccfcbce" providerId="ADAL" clId="{82BA1FCB-0893-B84C-B172-8395CE024AB8}" dt="2023-11-09T13:49:43.228" v="3082" actId="1076"/>
        <pc:sldMkLst>
          <pc:docMk/>
          <pc:sldMk cId="3980045287" sldId="312"/>
        </pc:sldMkLst>
        <pc:spChg chg="mod">
          <ac:chgData name="DOCKX Emmanuel" userId="8354ebe0-4400-4825-82a4-b22d8ccfcbce" providerId="ADAL" clId="{82BA1FCB-0893-B84C-B172-8395CE024AB8}" dt="2023-11-09T13:33:02.061" v="3031" actId="404"/>
          <ac:spMkLst>
            <pc:docMk/>
            <pc:sldMk cId="3980045287" sldId="312"/>
            <ac:spMk id="4" creationId="{ABBC44D1-41E2-041B-8D47-69FDEB59F8E7}"/>
          </ac:spMkLst>
        </pc:spChg>
        <pc:picChg chg="add mod">
          <ac:chgData name="DOCKX Emmanuel" userId="8354ebe0-4400-4825-82a4-b22d8ccfcbce" providerId="ADAL" clId="{82BA1FCB-0893-B84C-B172-8395CE024AB8}" dt="2023-11-09T13:49:43.228" v="3082" actId="1076"/>
          <ac:picMkLst>
            <pc:docMk/>
            <pc:sldMk cId="3980045287" sldId="312"/>
            <ac:picMk id="5" creationId="{2269C8DE-2464-8641-6333-EB1467813D3B}"/>
          </ac:picMkLst>
        </pc:picChg>
      </pc:sldChg>
      <pc:sldChg chg="modSp add mod">
        <pc:chgData name="DOCKX Emmanuel" userId="8354ebe0-4400-4825-82a4-b22d8ccfcbce" providerId="ADAL" clId="{82BA1FCB-0893-B84C-B172-8395CE024AB8}" dt="2023-11-09T13:33:04.328" v="3033" actId="404"/>
        <pc:sldMkLst>
          <pc:docMk/>
          <pc:sldMk cId="3040609599" sldId="313"/>
        </pc:sldMkLst>
        <pc:spChg chg="mod">
          <ac:chgData name="DOCKX Emmanuel" userId="8354ebe0-4400-4825-82a4-b22d8ccfcbce" providerId="ADAL" clId="{82BA1FCB-0893-B84C-B172-8395CE024AB8}" dt="2023-11-09T13:33:04.328" v="3033" actId="404"/>
          <ac:spMkLst>
            <pc:docMk/>
            <pc:sldMk cId="3040609599" sldId="313"/>
            <ac:spMk id="4" creationId="{ABBC44D1-41E2-041B-8D47-69FDEB59F8E7}"/>
          </ac:spMkLst>
        </pc:spChg>
      </pc:sldChg>
      <pc:sldChg chg="modSp add mod">
        <pc:chgData name="DOCKX Emmanuel" userId="8354ebe0-4400-4825-82a4-b22d8ccfcbce" providerId="ADAL" clId="{82BA1FCB-0893-B84C-B172-8395CE024AB8}" dt="2023-11-09T13:33:06.710" v="3035" actId="404"/>
        <pc:sldMkLst>
          <pc:docMk/>
          <pc:sldMk cId="4106350650" sldId="314"/>
        </pc:sldMkLst>
        <pc:spChg chg="mod">
          <ac:chgData name="DOCKX Emmanuel" userId="8354ebe0-4400-4825-82a4-b22d8ccfcbce" providerId="ADAL" clId="{82BA1FCB-0893-B84C-B172-8395CE024AB8}" dt="2023-11-09T13:33:06.710" v="3035" actId="404"/>
          <ac:spMkLst>
            <pc:docMk/>
            <pc:sldMk cId="4106350650" sldId="314"/>
            <ac:spMk id="4" creationId="{ABBC44D1-41E2-041B-8D47-69FDEB59F8E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2869AE9-FC2E-2046-9707-1D571462B6F0}" type="datetime1">
              <a:rPr lang="en-US"/>
              <a:pPr>
                <a:defRPr/>
              </a:pPr>
              <a:t>11/16/23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F2C2340-759C-CE45-ACF4-952947D46C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89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 noProof="0"/>
              <a:t>Click to edit Master text styles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fld id="{BEB00FD0-4D9A-CB47-9B17-F96CFF1570EE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0016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1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67558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81803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i="0" u="none" strike="noStrike" dirty="0" err="1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10756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0688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20479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64187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- Samenwerking met data-leveranciers (bv. Departement onderwijs of KSZ)</a:t>
            </a:r>
          </a:p>
          <a:p>
            <a:r>
              <a:rPr lang="nl-BE" dirty="0"/>
              <a:t>	- afhalen van website en applicaties</a:t>
            </a:r>
          </a:p>
          <a:p>
            <a:r>
              <a:rPr lang="nl-BE" dirty="0"/>
              <a:t>	- jaarlijks aangeleverd op vraag</a:t>
            </a:r>
          </a:p>
          <a:p>
            <a:r>
              <a:rPr lang="nl-BE" dirty="0"/>
              <a:t>	- rechtstreeks via connector (IMA)</a:t>
            </a:r>
          </a:p>
          <a:p>
            <a:r>
              <a:rPr lang="nl-BE" dirty="0"/>
              <a:t>	- verduidelijking van interpretatie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4102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19452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119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43654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5255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54562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9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5219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17065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1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68" y="3136900"/>
            <a:ext cx="10273141" cy="449488"/>
          </a:xfrm>
        </p:spPr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67" y="3861051"/>
            <a:ext cx="9941984" cy="386399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s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09600" y="2476502"/>
            <a:ext cx="11074400" cy="72390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Bedankt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3149600" y="6400805"/>
            <a:ext cx="84328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fld id="{376A8352-56F6-9942-A907-302573E205E0}" type="slidenum">
              <a:rPr lang="en-US" sz="900" smtClean="0">
                <a:solidFill>
                  <a:schemeClr val="bg1"/>
                </a:solidFill>
              </a:rPr>
              <a:pPr algn="r">
                <a:defRPr/>
              </a:pPr>
              <a:t>‹#›</a:t>
            </a:fld>
            <a:r>
              <a:rPr lang="en-US" sz="900">
                <a:solidFill>
                  <a:schemeClr val="bg1"/>
                </a:solidFill>
              </a:rPr>
              <a:t> </a:t>
            </a:r>
            <a:r>
              <a:rPr lang="en-US" sz="90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-</a:t>
            </a:r>
            <a:r>
              <a:rPr lang="en-US" sz="900" baseline="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 </a:t>
            </a:r>
            <a:r>
              <a:rPr lang="nl-BE" sz="90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25/06/2018</a:t>
            </a:r>
            <a:endParaRPr lang="en-US" sz="900">
              <a:solidFill>
                <a:schemeClr val="bg1"/>
              </a:solidFill>
              <a:latin typeface="Arial"/>
              <a:ea typeface="BentonSans-Bold" pitchFamily="-107" charset="0"/>
              <a:cs typeface="Arial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09607" y="2476502"/>
            <a:ext cx="9954684" cy="419100"/>
          </a:xfrm>
        </p:spPr>
        <p:txBody>
          <a:bodyPr anchor="t"/>
          <a:lstStyle>
            <a:lvl1pPr>
              <a:defRPr sz="1800" b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Chapter number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09600" y="2895602"/>
            <a:ext cx="9956800" cy="622300"/>
          </a:xfrm>
        </p:spPr>
        <p:txBody>
          <a:bodyPr/>
          <a:lstStyle>
            <a:lvl1pPr marL="0" indent="0">
              <a:buFontTx/>
              <a:buNone/>
              <a:defRPr sz="3600" b="1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Chapter title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 (vari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51816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400800" y="1219200"/>
            <a:ext cx="51816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ent slide f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143000"/>
            <a:ext cx="109728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5486405"/>
            <a:ext cx="7315200" cy="347663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l-BE"/>
              <a:t>Picture caption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457203"/>
            <a:ext cx="10972800" cy="57943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(no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10972800" cy="49530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/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5486405"/>
            <a:ext cx="7315200" cy="347663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l-BE"/>
              <a:t>Picture caption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5798368"/>
            <a:ext cx="2264700" cy="1015008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3"/>
            <a:ext cx="10972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19200"/>
            <a:ext cx="10972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 18pt</a:t>
            </a:r>
          </a:p>
          <a:p>
            <a:pPr lvl="1"/>
            <a:r>
              <a:rPr lang="en-US"/>
              <a:t>Second level 16pt</a:t>
            </a:r>
          </a:p>
          <a:p>
            <a:pPr lvl="2"/>
            <a:r>
              <a:rPr lang="en-US"/>
              <a:t>Third level 14pt</a:t>
            </a:r>
          </a:p>
          <a:p>
            <a:pPr lvl="3"/>
            <a:r>
              <a:rPr lang="en-US"/>
              <a:t>Fourth level 12pt</a:t>
            </a:r>
          </a:p>
          <a:p>
            <a:pPr lvl="4"/>
            <a:r>
              <a:rPr lang="en-US" err="1"/>
              <a:t>Fith</a:t>
            </a:r>
            <a:r>
              <a:rPr lang="en-US"/>
              <a:t> level 10 pt</a:t>
            </a:r>
          </a:p>
          <a:p>
            <a:pPr lvl="5"/>
            <a:r>
              <a:rPr lang="en-US"/>
              <a:t> </a:t>
            </a:r>
            <a:r>
              <a:rPr lang="en-US" err="1"/>
              <a:t>Sixt</a:t>
            </a:r>
            <a:r>
              <a:rPr lang="en-US"/>
              <a:t> level	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149600" y="6324605"/>
            <a:ext cx="84328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fld id="{376A8352-56F6-9942-A907-302573E205E0}" type="slidenum">
              <a:rPr lang="en-US" sz="900" smtClean="0">
                <a:solidFill>
                  <a:schemeClr val="tx2"/>
                </a:solidFill>
                <a:latin typeface="Verdana"/>
                <a:cs typeface="Verdana"/>
              </a:rPr>
              <a:pPr algn="r">
                <a:defRPr/>
              </a:pPr>
              <a:t>‹#›</a:t>
            </a:fld>
            <a:r>
              <a:rPr lang="en-US" sz="900">
                <a:solidFill>
                  <a:schemeClr val="tx2"/>
                </a:solidFill>
                <a:latin typeface="Verdana"/>
                <a:cs typeface="Verdana"/>
              </a:rPr>
              <a:t> </a:t>
            </a:r>
            <a:r>
              <a:rPr lang="en-US" sz="90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t>-</a:t>
            </a:r>
            <a:r>
              <a:rPr lang="en-US" sz="900" baseline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t> </a:t>
            </a:r>
            <a:fld id="{51292C26-744B-4117-861D-DDAA2DEAFA9C}" type="datetime1">
              <a:rPr lang="nl-BE" sz="900" smtClean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pPr algn="r">
                <a:defRPr/>
              </a:pPr>
              <a:t>16/11/2023</a:t>
            </a:fld>
            <a:endParaRPr lang="en-US" sz="900">
              <a:solidFill>
                <a:schemeClr val="tx2"/>
              </a:solidFill>
              <a:latin typeface="Verdana"/>
              <a:ea typeface="BentonSans-Bold" pitchFamily="-107" charset="0"/>
              <a:cs typeface="Verdan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4001" r:id="rId2"/>
    <p:sldLayoutId id="2147483983" r:id="rId3"/>
    <p:sldLayoutId id="2147483984" r:id="rId4"/>
    <p:sldLayoutId id="2147483985" r:id="rId5"/>
    <p:sldLayoutId id="2147483987" r:id="rId6"/>
    <p:sldLayoutId id="2147483986" r:id="rId7"/>
    <p:sldLayoutId id="2147483990" r:id="rId8"/>
    <p:sldLayoutId id="2147483994" r:id="rId9"/>
    <p:sldLayoutId id="2147483999" r:id="rId10"/>
    <p:sldLayoutId id="214748400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 cap="none">
          <a:solidFill>
            <a:schemeClr val="accent1"/>
          </a:solidFill>
          <a:latin typeface="Verdana"/>
          <a:ea typeface="ＭＳ Ｐゴシック" charset="-128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9pPr>
    </p:titleStyle>
    <p:bodyStyle>
      <a:lvl1pPr marL="215895" indent="-21589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20000"/>
        <a:buFont typeface="Arial"/>
        <a:buChar char="•"/>
        <a:defRPr>
          <a:solidFill>
            <a:schemeClr val="tx2"/>
          </a:solidFill>
          <a:latin typeface="Verdana"/>
          <a:ea typeface="ＭＳ Ｐゴシック" charset="-128"/>
          <a:cs typeface="Verdana"/>
        </a:defRPr>
      </a:lvl1pPr>
      <a:lvl2pPr marL="395278" indent="-17938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0000"/>
        <a:buFont typeface="Arial"/>
        <a:buChar char="•"/>
        <a:defRPr sz="1600">
          <a:solidFill>
            <a:schemeClr val="tx2"/>
          </a:solidFill>
          <a:latin typeface="Verdana"/>
          <a:ea typeface="ＭＳ Ｐゴシック" charset="-128"/>
          <a:cs typeface="Verdana"/>
        </a:defRPr>
      </a:lvl2pPr>
      <a:lvl3pPr marL="574660" indent="-179384" algn="l" rtl="0" eaLnBrk="1" fontAlgn="base" hangingPunct="1">
        <a:spcBef>
          <a:spcPts val="500"/>
        </a:spcBef>
        <a:spcAft>
          <a:spcPct val="0"/>
        </a:spcAft>
        <a:buClr>
          <a:srgbClr val="4D4D4D"/>
        </a:buClr>
        <a:buFont typeface="Arial"/>
        <a:buChar char="•"/>
        <a:defRPr sz="1400">
          <a:solidFill>
            <a:schemeClr val="tx2"/>
          </a:solidFill>
          <a:latin typeface="Verdana"/>
          <a:ea typeface="ＭＳ Ｐゴシック" charset="-128"/>
          <a:cs typeface="Verdana"/>
        </a:defRPr>
      </a:lvl3pPr>
      <a:lvl4pPr marL="899978" indent="-179384" algn="l" rtl="0" eaLnBrk="1" fontAlgn="base" hangingPunct="1">
        <a:spcBef>
          <a:spcPts val="700"/>
        </a:spcBef>
        <a:spcAft>
          <a:spcPct val="0"/>
        </a:spcAft>
        <a:buClr>
          <a:srgbClr val="4D4D4D"/>
        </a:buClr>
        <a:buFont typeface="Arial"/>
        <a:buChar char="•"/>
        <a:defRPr sz="1200">
          <a:solidFill>
            <a:schemeClr val="tx2"/>
          </a:solidFill>
          <a:latin typeface="Verdana"/>
          <a:ea typeface="ＭＳ Ｐゴシック" charset="-128"/>
          <a:cs typeface="Verdana"/>
        </a:defRPr>
      </a:lvl4pPr>
      <a:lvl5pPr marL="1079973" indent="-179384" algn="l" rtl="0" eaLnBrk="1" fontAlgn="base" hangingPunct="1">
        <a:spcBef>
          <a:spcPts val="600"/>
        </a:spcBef>
        <a:spcAft>
          <a:spcPct val="0"/>
        </a:spcAft>
        <a:buClr>
          <a:schemeClr val="tx2"/>
        </a:buClr>
        <a:buFont typeface="Arial"/>
        <a:buChar char="•"/>
        <a:defRPr sz="1000">
          <a:solidFill>
            <a:schemeClr val="tx2"/>
          </a:solidFill>
          <a:latin typeface="Verdana"/>
          <a:ea typeface="ＭＳ Ｐゴシック" charset="-128"/>
          <a:cs typeface="Verdana"/>
        </a:defRPr>
      </a:lvl5pPr>
      <a:lvl6pPr marL="1439964" indent="-228594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/>
        <a:buChar char="•"/>
        <a:defRPr sz="1000" baseline="0">
          <a:solidFill>
            <a:schemeClr val="tx2"/>
          </a:solidFill>
          <a:latin typeface="+mn-lt"/>
          <a:ea typeface="ＭＳ Ｐゴシック" charset="-128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Tx/>
        <a:buNone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bin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bin"/><Relationship Id="rId5" Type="http://schemas.openxmlformats.org/officeDocument/2006/relationships/image" Target="../media/image9.bin"/><Relationship Id="rId4" Type="http://schemas.openxmlformats.org/officeDocument/2006/relationships/image" Target="../media/image8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bin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bin"/><Relationship Id="rId5" Type="http://schemas.openxmlformats.org/officeDocument/2006/relationships/image" Target="../media/image9.bin"/><Relationship Id="rId4" Type="http://schemas.openxmlformats.org/officeDocument/2006/relationships/image" Target="../media/image8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rovincies.incijfers.be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67" y="3116794"/>
            <a:ext cx="10273141" cy="2421462"/>
          </a:xfrm>
        </p:spPr>
        <p:txBody>
          <a:bodyPr/>
          <a:lstStyle/>
          <a:p>
            <a:r>
              <a:rPr lang="nl-BE" sz="4800" dirty="0">
                <a:solidFill>
                  <a:schemeClr val="tx1"/>
                </a:solidFill>
                <a:ea typeface="ＭＳ Ｐゴシック"/>
              </a:rPr>
              <a:t>Provincies in cijfers</a:t>
            </a:r>
            <a:br>
              <a:rPr lang="nl-BE" dirty="0">
                <a:solidFill>
                  <a:schemeClr val="tx1"/>
                </a:solidFill>
              </a:rPr>
            </a:br>
            <a:endParaRPr lang="nl-BE" noProof="0" dirty="0">
              <a:solidFill>
                <a:schemeClr val="tx1"/>
              </a:solidFill>
            </a:endParaRPr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7917C5B6-8793-A1D6-F1F1-95E1CA7F6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211" y="5903820"/>
            <a:ext cx="2355011" cy="751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0FEFE09E-994B-C4FE-3D37-3B4DBF7BF2F0}"/>
              </a:ext>
            </a:extLst>
          </p:cNvPr>
          <p:cNvSpPr txBox="1">
            <a:spLocks/>
          </p:cNvSpPr>
          <p:nvPr/>
        </p:nvSpPr>
        <p:spPr>
          <a:xfrm>
            <a:off x="609600" y="457203"/>
            <a:ext cx="10972800" cy="57943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cap="none">
                <a:solidFill>
                  <a:schemeClr val="accent1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9pPr>
          </a:lstStyle>
          <a:p>
            <a:r>
              <a:rPr lang="nl-BE" kern="0" dirty="0">
                <a:solidFill>
                  <a:schemeClr val="tx1"/>
                </a:solidFill>
              </a:rPr>
              <a:t>Omgevingsanalyse in PinC</a:t>
            </a:r>
          </a:p>
        </p:txBody>
      </p:sp>
      <p:pic>
        <p:nvPicPr>
          <p:cNvPr id="12" name="Picture 11" descr="A person looking at a map&#10;&#10;Description automatically generated">
            <a:extLst>
              <a:ext uri="{FF2B5EF4-FFF2-40B4-BE49-F238E27FC236}">
                <a16:creationId xmlns:a16="http://schemas.microsoft.com/office/drawing/2014/main" id="{BF24EF19-DECF-6361-8F44-735D007B1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259" y="1364485"/>
            <a:ext cx="3200054" cy="42818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F8B135B1-8A42-30F4-5029-B90F3F81E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2530" y="1544664"/>
            <a:ext cx="7769470" cy="4495800"/>
          </a:xfrm>
        </p:spPr>
        <p:txBody>
          <a:bodyPr wrap="square"/>
          <a:lstStyle/>
          <a:p>
            <a:pPr marL="0" indent="-215265">
              <a:spcBef>
                <a:spcPts val="0"/>
              </a:spcBef>
              <a:spcAft>
                <a:spcPts val="0"/>
              </a:spcAft>
              <a:buNone/>
            </a:pPr>
            <a:r>
              <a:rPr lang="nl-BE" u="sng" dirty="0">
                <a:solidFill>
                  <a:schemeClr val="tx1"/>
                </a:solidFill>
                <a:ea typeface="ＭＳ Ｐゴシック"/>
              </a:rPr>
              <a:t>Gebiedsniveaus</a:t>
            </a:r>
            <a:r>
              <a:rPr lang="nl-BE" dirty="0">
                <a:solidFill>
                  <a:schemeClr val="tx1"/>
                </a:solidFill>
                <a:ea typeface="ＭＳ Ｐゴシック"/>
              </a:rPr>
              <a:t>:</a:t>
            </a:r>
          </a:p>
          <a:p>
            <a:pPr marL="0" indent="-215265">
              <a:spcBef>
                <a:spcPts val="0"/>
              </a:spcBef>
              <a:spcAft>
                <a:spcPts val="0"/>
              </a:spcAft>
              <a:buNone/>
            </a:pPr>
            <a:endParaRPr lang="nl-BE" dirty="0">
              <a:solidFill>
                <a:schemeClr val="tx1"/>
              </a:solidFill>
              <a:ea typeface="ＭＳ Ｐゴシック"/>
            </a:endParaRPr>
          </a:p>
          <a:p>
            <a:pPr marL="70485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BE" sz="1600" dirty="0">
                <a:solidFill>
                  <a:schemeClr val="tx1"/>
                </a:solidFill>
                <a:ea typeface="ＭＳ Ｐゴシック"/>
              </a:rPr>
              <a:t>Op niveau van één gemeente of provincie</a:t>
            </a:r>
          </a:p>
          <a:p>
            <a:pPr marL="70485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BE" sz="1600" dirty="0">
                <a:solidFill>
                  <a:schemeClr val="tx1"/>
                </a:solidFill>
                <a:ea typeface="ＭＳ Ｐゴシック"/>
              </a:rPr>
              <a:t>Vergelijking met provincie en/of Vlaams Gewest</a:t>
            </a:r>
          </a:p>
          <a:p>
            <a:pPr marL="70485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nl-BE" dirty="0">
              <a:solidFill>
                <a:schemeClr val="tx1"/>
              </a:solidFill>
              <a:ea typeface="ＭＳ Ｐゴシック"/>
            </a:endParaRPr>
          </a:p>
          <a:p>
            <a:pPr marL="0" indent="-215265">
              <a:spcBef>
                <a:spcPts val="0"/>
              </a:spcBef>
              <a:spcAft>
                <a:spcPts val="0"/>
              </a:spcAft>
              <a:buNone/>
            </a:pPr>
            <a:r>
              <a:rPr lang="nl-BE" u="sng" dirty="0">
                <a:solidFill>
                  <a:schemeClr val="tx1"/>
                </a:solidFill>
                <a:ea typeface="ＭＳ Ｐゴシック"/>
              </a:rPr>
              <a:t>Opgedeeld in drie delen</a:t>
            </a:r>
            <a:r>
              <a:rPr lang="nl-BE" dirty="0">
                <a:solidFill>
                  <a:schemeClr val="tx1"/>
                </a:solidFill>
                <a:ea typeface="ＭＳ Ｐゴシック"/>
              </a:rPr>
              <a:t>:</a:t>
            </a:r>
          </a:p>
          <a:p>
            <a:pPr marL="0" indent="-215265">
              <a:spcBef>
                <a:spcPts val="0"/>
              </a:spcBef>
              <a:spcAft>
                <a:spcPts val="0"/>
              </a:spcAft>
              <a:buNone/>
            </a:pPr>
            <a:endParaRPr lang="nl-BE" dirty="0">
              <a:solidFill>
                <a:schemeClr val="tx1"/>
              </a:solidFill>
              <a:ea typeface="ＭＳ Ｐゴシック"/>
            </a:endParaRPr>
          </a:p>
          <a:p>
            <a:pPr marL="127635" indent="-3429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nl-BE" sz="1400" dirty="0">
                <a:solidFill>
                  <a:schemeClr val="tx1"/>
                </a:solidFill>
                <a:ea typeface="ＭＳ Ｐゴシック"/>
              </a:rPr>
              <a:t>Wie leeft, groeit en wordt ouder in ...?</a:t>
            </a:r>
          </a:p>
          <a:p>
            <a:pPr marL="127635" indent="-3429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nl-BE" sz="1400" dirty="0">
                <a:solidFill>
                  <a:schemeClr val="tx1"/>
                </a:solidFill>
                <a:ea typeface="ＭＳ Ｐゴシック"/>
              </a:rPr>
              <a:t>Hoe is het gesteld met ruimtegebruik en het woon- en leefklimaat in ...?</a:t>
            </a:r>
          </a:p>
          <a:p>
            <a:pPr marL="127635" indent="-3429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nl-BE" sz="1400" dirty="0">
                <a:solidFill>
                  <a:schemeClr val="tx1"/>
                </a:solidFill>
                <a:ea typeface="ＭＳ Ｐゴシック"/>
              </a:rPr>
              <a:t>Wat typeert leren, werken en verdienen in ...?</a:t>
            </a:r>
          </a:p>
        </p:txBody>
      </p:sp>
    </p:spTree>
    <p:extLst>
      <p:ext uri="{BB962C8B-B14F-4D97-AF65-F5344CB8AC3E}">
        <p14:creationId xmlns:p14="http://schemas.microsoft.com/office/powerpoint/2010/main" val="40615956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E5840-D78F-C0BA-EBF6-3BFB543EA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Deel 1: Wie leeft, groeit en wordt ouder in ...?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2E6CD-3F28-A5FC-BA06-F5AACD3236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l-NL" sz="1600" dirty="0">
                <a:solidFill>
                  <a:schemeClr val="tx1"/>
                </a:solidFill>
              </a:rPr>
              <a:t>Hoofdstuk 1: Bevolking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600" dirty="0">
                <a:solidFill>
                  <a:schemeClr val="tx1"/>
                </a:solidFill>
              </a:rPr>
              <a:t>Hoofdstuk 2: Huishoudens</a:t>
            </a:r>
          </a:p>
        </p:txBody>
      </p:sp>
    </p:spTree>
    <p:extLst>
      <p:ext uri="{BB962C8B-B14F-4D97-AF65-F5344CB8AC3E}">
        <p14:creationId xmlns:p14="http://schemas.microsoft.com/office/powerpoint/2010/main" val="2860704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document&#10;&#10;Description automatically generated">
            <a:extLst>
              <a:ext uri="{FF2B5EF4-FFF2-40B4-BE49-F238E27FC236}">
                <a16:creationId xmlns:a16="http://schemas.microsoft.com/office/drawing/2014/main" id="{69D2F4AF-8740-C333-646F-CF7D37A74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719" y="2743935"/>
            <a:ext cx="5321416" cy="24812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64C86-5908-ED33-8BDC-B5F90FF92A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650882" y="3359078"/>
            <a:ext cx="5486399" cy="33631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2E5840-D78F-C0BA-EBF6-3BFB543EA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Deel 1: Wie leeft, groeit en wordt ouder in ...?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2E6CD-3F28-A5FC-BA06-F5AACD3236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l-NL" sz="1200" b="1" dirty="0">
                <a:solidFill>
                  <a:schemeClr val="tx1"/>
                </a:solidFill>
              </a:rPr>
              <a:t>Hoofdstuk 1: Bevolking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2: Huishoudens</a:t>
            </a:r>
          </a:p>
        </p:txBody>
      </p:sp>
      <p:pic>
        <p:nvPicPr>
          <p:cNvPr id="7" name="Picture 6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86F73898-82C0-0E12-F700-4FB5E573A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5642" y="1388385"/>
            <a:ext cx="4477759" cy="13555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448562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E5840-D78F-C0BA-EBF6-3BFB543EA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Deel 1: Wie leeft, groeit en wordt ouder in ...?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2E6CD-3F28-A5FC-BA06-F5AACD3236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1: Bevolking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b="1" dirty="0">
                <a:solidFill>
                  <a:schemeClr val="tx1"/>
                </a:solidFill>
              </a:rPr>
              <a:t>Hoofdstuk 2: Huishoudens</a:t>
            </a:r>
          </a:p>
        </p:txBody>
      </p:sp>
      <p:pic>
        <p:nvPicPr>
          <p:cNvPr id="9" name="Picture 8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CE9109F5-007D-A0DD-BCD0-441391945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581" y="2403004"/>
            <a:ext cx="5302748" cy="3136150"/>
          </a:xfrm>
          <a:prstGeom prst="rect">
            <a:avLst/>
          </a:prstGeom>
        </p:spPr>
      </p:pic>
      <p:pic>
        <p:nvPicPr>
          <p:cNvPr id="11" name="Picture 10" descr="A map of germany with different colored areas&#10;&#10;Description automatically generated">
            <a:extLst>
              <a:ext uri="{FF2B5EF4-FFF2-40B4-BE49-F238E27FC236}">
                <a16:creationId xmlns:a16="http://schemas.microsoft.com/office/drawing/2014/main" id="{B6AAF3E5-8E38-1851-947B-334E2DE47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9207" y="1219200"/>
            <a:ext cx="5023193" cy="3648545"/>
          </a:xfrm>
          <a:prstGeom prst="rect">
            <a:avLst/>
          </a:prstGeom>
        </p:spPr>
      </p:pic>
      <p:pic>
        <p:nvPicPr>
          <p:cNvPr id="5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EF233B16-8572-B092-9C30-D85EC5D67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4660" y="5297746"/>
            <a:ext cx="4216169" cy="119962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296973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E5840-D78F-C0BA-EBF6-3BFB543EA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3"/>
            <a:ext cx="10972800" cy="931982"/>
          </a:xfrm>
        </p:spPr>
        <p:txBody>
          <a:bodyPr/>
          <a:lstStyle/>
          <a:p>
            <a:r>
              <a:rPr lang="nl-NL" sz="2800" dirty="0">
                <a:solidFill>
                  <a:schemeClr val="tx1"/>
                </a:solidFill>
              </a:rPr>
              <a:t>Deel 2: Hoe is het gesteld met ruimtegebruik en het woon- en leefklimaat in ...?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E9DF80E-2576-DB87-83EB-9E414B2E5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35125"/>
            <a:ext cx="10972800" cy="407987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l-NL" sz="1600" dirty="0">
                <a:solidFill>
                  <a:schemeClr val="tx1"/>
                </a:solidFill>
              </a:rPr>
              <a:t>Hoofdstuk 3: Ruimtegebruik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600" dirty="0">
                <a:solidFill>
                  <a:schemeClr val="tx1"/>
                </a:solidFill>
              </a:rPr>
              <a:t>Hoofdstuk 4: Wonen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600" dirty="0">
                <a:solidFill>
                  <a:schemeClr val="tx1"/>
                </a:solidFill>
              </a:rPr>
              <a:t>Hoofdstuk 5: Klimaat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600" dirty="0">
                <a:solidFill>
                  <a:schemeClr val="tx1"/>
                </a:solidFill>
              </a:rPr>
              <a:t>Hoofdstuk 6: Natuur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600" dirty="0">
                <a:solidFill>
                  <a:schemeClr val="tx1"/>
                </a:solidFill>
              </a:rPr>
              <a:t>Hoofdstuk 7: Water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600" dirty="0">
                <a:solidFill>
                  <a:schemeClr val="tx1"/>
                </a:solidFill>
              </a:rPr>
              <a:t>Hoofdstuk 8: Landbouw en tuinbouw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600" dirty="0">
                <a:solidFill>
                  <a:schemeClr val="tx1"/>
                </a:solidFill>
              </a:rPr>
              <a:t>Hoofdstuk 9: Mobiliteit en verkeersveiligheid</a:t>
            </a:r>
          </a:p>
        </p:txBody>
      </p:sp>
    </p:spTree>
    <p:extLst>
      <p:ext uri="{BB962C8B-B14F-4D97-AF65-F5344CB8AC3E}">
        <p14:creationId xmlns:p14="http://schemas.microsoft.com/office/powerpoint/2010/main" val="31268634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E5840-D78F-C0BA-EBF6-3BFB543EA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3"/>
            <a:ext cx="10972800" cy="931982"/>
          </a:xfrm>
        </p:spPr>
        <p:txBody>
          <a:bodyPr/>
          <a:lstStyle/>
          <a:p>
            <a:r>
              <a:rPr lang="nl-NL" sz="2800" dirty="0">
                <a:solidFill>
                  <a:schemeClr val="tx1"/>
                </a:solidFill>
              </a:rPr>
              <a:t>Deel 2: Hoe is het gesteld met ruimtegebruik en het woon- en leefklimaat in ...?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E9DF80E-2576-DB87-83EB-9E414B2E5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35125"/>
            <a:ext cx="10972800" cy="407987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l-NL" sz="1200" b="1" dirty="0">
                <a:solidFill>
                  <a:schemeClr val="tx1"/>
                </a:solidFill>
              </a:rPr>
              <a:t>Hoofdstuk 3: Ruimtegebruik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4: Wonen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5: Klimaat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6: Natuur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7: Water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8: Landbouw en tuinbouw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9: Mobiliteit en verkeersveiligheid</a:t>
            </a:r>
          </a:p>
        </p:txBody>
      </p:sp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9AE0EE1-2025-0A84-BEF2-D7D1534DB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057" y="4375358"/>
            <a:ext cx="3025256" cy="124358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Picture 9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F9793D30-40CB-20EE-BA93-55BF4EB1E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081" y="1668694"/>
            <a:ext cx="5816237" cy="455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048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E5840-D78F-C0BA-EBF6-3BFB543EA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3"/>
            <a:ext cx="10972800" cy="931982"/>
          </a:xfrm>
        </p:spPr>
        <p:txBody>
          <a:bodyPr/>
          <a:lstStyle/>
          <a:p>
            <a:r>
              <a:rPr lang="nl-NL" sz="2800" dirty="0">
                <a:solidFill>
                  <a:schemeClr val="tx1"/>
                </a:solidFill>
              </a:rPr>
              <a:t>Deel 2: Hoe is het gesteld met ruimtegebruik en het woon- en leefklimaat in ...?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E9DF80E-2576-DB87-83EB-9E414B2E5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35125"/>
            <a:ext cx="10972800" cy="407987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3: Ruimtegebruik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b="1" dirty="0">
                <a:solidFill>
                  <a:schemeClr val="tx1"/>
                </a:solidFill>
              </a:rPr>
              <a:t>Hoofdstuk 4: Wonen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5: Klimaat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6: Natuur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7: Water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8: Landbouw en tuinbouw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9: Mobiliteit en verkeersveiligheid</a:t>
            </a:r>
          </a:p>
        </p:txBody>
      </p:sp>
      <p:pic>
        <p:nvPicPr>
          <p:cNvPr id="6" name="Picture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57F57FA3-440E-D688-7A9B-56B63BC22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616" y="1757230"/>
            <a:ext cx="6730659" cy="4203710"/>
          </a:xfrm>
          <a:prstGeom prst="rect">
            <a:avLst/>
          </a:prstGeom>
        </p:spPr>
      </p:pic>
      <p:pic>
        <p:nvPicPr>
          <p:cNvPr id="5" name="Picture 4" descr="Black text on a white background&#10;&#10;Description automatically generated">
            <a:extLst>
              <a:ext uri="{FF2B5EF4-FFF2-40B4-BE49-F238E27FC236}">
                <a16:creationId xmlns:a16="http://schemas.microsoft.com/office/drawing/2014/main" id="{A548EEB0-1335-EDD5-21B3-F64B6FE7E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617" y="4512429"/>
            <a:ext cx="2595187" cy="10237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897728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E5840-D78F-C0BA-EBF6-3BFB543EA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3"/>
            <a:ext cx="10972800" cy="931982"/>
          </a:xfrm>
        </p:spPr>
        <p:txBody>
          <a:bodyPr/>
          <a:lstStyle/>
          <a:p>
            <a:r>
              <a:rPr lang="nl-NL" sz="2800" dirty="0">
                <a:solidFill>
                  <a:schemeClr val="tx1"/>
                </a:solidFill>
              </a:rPr>
              <a:t>Deel 2: Hoe is het gesteld met ruimtegebruik en het woon- en leefklimaat in ...?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E9DF80E-2576-DB87-83EB-9E414B2E5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35125"/>
            <a:ext cx="10972800" cy="407987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3: Ruimtegebruik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4: Wonen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b="1" dirty="0">
                <a:solidFill>
                  <a:schemeClr val="tx1"/>
                </a:solidFill>
              </a:rPr>
              <a:t>Hoofdstuk 5: Klimaat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6: Natuur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7: Water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8: Landbouw en tuinbouw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9: Mobiliteit en verkeersveiligheid</a:t>
            </a:r>
          </a:p>
        </p:txBody>
      </p:sp>
      <p:pic>
        <p:nvPicPr>
          <p:cNvPr id="7" name="Picture 6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41729C5C-ABDB-402A-6782-AFBE2DE86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390" y="1728003"/>
            <a:ext cx="5656924" cy="4387002"/>
          </a:xfrm>
          <a:prstGeom prst="rect">
            <a:avLst/>
          </a:prstGeom>
        </p:spPr>
      </p:pic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74A522E-73D7-98EB-6402-A520FFAF0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486" y="4637414"/>
            <a:ext cx="2173129" cy="82624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197180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E5840-D78F-C0BA-EBF6-3BFB543EA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3"/>
            <a:ext cx="10972800" cy="931982"/>
          </a:xfrm>
        </p:spPr>
        <p:txBody>
          <a:bodyPr/>
          <a:lstStyle/>
          <a:p>
            <a:r>
              <a:rPr lang="nl-NL" sz="2800" dirty="0">
                <a:solidFill>
                  <a:schemeClr val="tx1"/>
                </a:solidFill>
              </a:rPr>
              <a:t>Deel 2: Hoe is het gesteld met ruimtegebruik en het woon- en leefklimaat in ...?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E9DF80E-2576-DB87-83EB-9E414B2E5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35125"/>
            <a:ext cx="10972800" cy="407987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3: Ruimtegebruik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4: Wonen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5: Klimaat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b="1" dirty="0">
                <a:solidFill>
                  <a:schemeClr val="tx1"/>
                </a:solidFill>
              </a:rPr>
              <a:t>Hoofdstuk 6: Natuur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7: Water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8: Landbouw en tuinbouw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9: Mobiliteit en verkeersveiligheid</a:t>
            </a:r>
          </a:p>
        </p:txBody>
      </p:sp>
      <p:pic>
        <p:nvPicPr>
          <p:cNvPr id="5" name="Picture 4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C1655761-88A3-312B-C5CF-56C16BF90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195" y="1916723"/>
            <a:ext cx="5932863" cy="3306152"/>
          </a:xfrm>
          <a:prstGeom prst="rect">
            <a:avLst/>
          </a:prstGeom>
        </p:spPr>
      </p:pic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7CDE773-D7F2-B9A2-A5AC-0E10E89FE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367" y="4361287"/>
            <a:ext cx="3097992" cy="12231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98649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E5840-D78F-C0BA-EBF6-3BFB543EA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3"/>
            <a:ext cx="10972800" cy="931982"/>
          </a:xfrm>
        </p:spPr>
        <p:txBody>
          <a:bodyPr/>
          <a:lstStyle/>
          <a:p>
            <a:r>
              <a:rPr lang="nl-NL" sz="2800" dirty="0">
                <a:solidFill>
                  <a:schemeClr val="tx1"/>
                </a:solidFill>
              </a:rPr>
              <a:t>Deel 2: Hoe is het gesteld met ruimtegebruik en het woon- en leefklimaat in ...?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E9DF80E-2576-DB87-83EB-9E414B2E5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35125"/>
            <a:ext cx="10972800" cy="407987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3: Ruimtegebruik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4: Wonen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5: Klimaat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6: Natuur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b="1" dirty="0">
                <a:solidFill>
                  <a:schemeClr val="tx1"/>
                </a:solidFill>
              </a:rPr>
              <a:t>Hoofdstuk 7: Water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8: Landbouw en tuinbouw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9: Mobiliteit en verkeersveiligheid</a:t>
            </a:r>
          </a:p>
        </p:txBody>
      </p:sp>
      <p:pic>
        <p:nvPicPr>
          <p:cNvPr id="8" name="Picture 7" descr="A map with blue circles&#10;&#10;Description automatically generated">
            <a:extLst>
              <a:ext uri="{FF2B5EF4-FFF2-40B4-BE49-F238E27FC236}">
                <a16:creationId xmlns:a16="http://schemas.microsoft.com/office/drawing/2014/main" id="{0F7031BE-664F-1075-084D-4BB0D8EDE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808" y="1635125"/>
            <a:ext cx="6098020" cy="4416639"/>
          </a:xfrm>
          <a:prstGeom prst="rect">
            <a:avLst/>
          </a:prstGeom>
        </p:spPr>
      </p:pic>
      <p:pic>
        <p:nvPicPr>
          <p:cNvPr id="10" name="Picture 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92BBD4C-6B05-9139-E9DA-89400C27D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105" y="4530832"/>
            <a:ext cx="1892300" cy="9017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943187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B09C6D2F-155D-8B9D-FBAD-C7AC68B99E1C}"/>
              </a:ext>
            </a:extLst>
          </p:cNvPr>
          <p:cNvSpPr txBox="1">
            <a:spLocks/>
          </p:cNvSpPr>
          <p:nvPr/>
        </p:nvSpPr>
        <p:spPr bwMode="auto">
          <a:xfrm>
            <a:off x="609600" y="1239823"/>
            <a:ext cx="10972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15895" indent="-21589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/>
              <a:buChar char="•"/>
              <a:defRPr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1pPr>
            <a:lvl2pPr marL="395278" indent="-1793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sz="16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2pPr>
            <a:lvl3pPr marL="574660" indent="-179384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4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3pPr>
            <a:lvl4pPr marL="899978" indent="-179384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2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4pPr>
            <a:lvl5pPr marL="1079973" indent="-179384" algn="l" rtl="0" eaLnBrk="1" fontAlgn="base" hangingPunct="1">
              <a:spcBef>
                <a:spcPts val="600"/>
              </a:spcBef>
              <a:spcAft>
                <a:spcPct val="0"/>
              </a:spcAft>
              <a:buClrTx/>
              <a:buFont typeface="Lucida Grande"/>
              <a:buChar char="-"/>
              <a:defRPr sz="10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5pPr>
            <a:lvl6pPr marL="143996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sz="1000" baseline="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Tx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-215265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nl-BE" u="sng" kern="0" dirty="0">
                <a:solidFill>
                  <a:schemeClr val="tx1"/>
                </a:solidFill>
                <a:ea typeface="ＭＳ Ｐゴシック"/>
              </a:rPr>
              <a:t>Elke provincie heeft een Team Data &amp; Analyse</a:t>
            </a:r>
            <a:r>
              <a:rPr lang="nl-BE" kern="0" dirty="0">
                <a:solidFill>
                  <a:schemeClr val="tx1"/>
                </a:solidFill>
                <a:ea typeface="ＭＳ Ｐゴシック"/>
              </a:rPr>
              <a:t>:</a:t>
            </a:r>
          </a:p>
          <a:p>
            <a:pPr marL="0" indent="-215265">
              <a:spcBef>
                <a:spcPts val="200"/>
              </a:spcBef>
              <a:spcAft>
                <a:spcPts val="200"/>
              </a:spcAft>
              <a:buFont typeface="Arial"/>
              <a:buNone/>
            </a:pPr>
            <a:endParaRPr lang="nl-BE" kern="0" dirty="0">
              <a:solidFill>
                <a:schemeClr val="tx1"/>
              </a:solidFill>
              <a:ea typeface="ＭＳ Ｐゴシック"/>
            </a:endParaRPr>
          </a:p>
          <a:p>
            <a:pPr marL="70485" indent="-28575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nl-BE" kern="0" dirty="0">
                <a:solidFill>
                  <a:schemeClr val="tx1"/>
                </a:solidFill>
                <a:ea typeface="ＭＳ Ｐゴシック"/>
              </a:rPr>
              <a:t>Methodologische ondersteuning en cijfermatige onderbouwing</a:t>
            </a:r>
          </a:p>
          <a:p>
            <a:pPr marL="70485" indent="-28575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nl-BE" kern="0" dirty="0">
                <a:solidFill>
                  <a:schemeClr val="tx1"/>
                </a:solidFill>
                <a:ea typeface="ＭＳ Ｐゴシック"/>
              </a:rPr>
              <a:t>Voor de eigen provinciale diensten</a:t>
            </a:r>
          </a:p>
          <a:p>
            <a:pPr marL="70485" indent="-28575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nl-BE" kern="0" dirty="0">
                <a:solidFill>
                  <a:schemeClr val="tx1"/>
                </a:solidFill>
                <a:ea typeface="ＭＳ Ｐゴシック"/>
              </a:rPr>
              <a:t>Voor (boven)lokale besturen en geïntereseerde actoren</a:t>
            </a:r>
          </a:p>
          <a:p>
            <a:pPr marL="70485" indent="-285750">
              <a:spcBef>
                <a:spcPts val="200"/>
              </a:spcBef>
              <a:spcAft>
                <a:spcPts val="200"/>
              </a:spcAft>
              <a:buFontTx/>
              <a:buChar char="-"/>
            </a:pPr>
            <a:endParaRPr lang="nl-BE" kern="0" dirty="0">
              <a:solidFill>
                <a:schemeClr val="tx1"/>
              </a:solidFill>
              <a:ea typeface="ＭＳ Ｐゴシック"/>
            </a:endParaRPr>
          </a:p>
          <a:p>
            <a:pPr marL="0" indent="-215265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nl-BE" u="sng" kern="0" dirty="0">
                <a:solidFill>
                  <a:schemeClr val="tx1"/>
                </a:solidFill>
                <a:ea typeface="ＭＳ Ｐゴシック"/>
              </a:rPr>
              <a:t>Sterke interprovinciale samenwerking</a:t>
            </a:r>
            <a:r>
              <a:rPr lang="nl-BE" kern="0" dirty="0">
                <a:solidFill>
                  <a:schemeClr val="tx1"/>
                </a:solidFill>
                <a:ea typeface="ＭＳ Ｐゴシック"/>
              </a:rPr>
              <a:t>:</a:t>
            </a:r>
          </a:p>
          <a:p>
            <a:pPr marL="0" indent="-215265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 lang="nl-BE" kern="0" dirty="0">
              <a:solidFill>
                <a:schemeClr val="tx1"/>
              </a:solidFill>
            </a:endParaRPr>
          </a:p>
          <a:p>
            <a:pPr marL="70485" indent="-28575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Font typeface="Calibri"/>
              <a:buChar char="-"/>
            </a:pPr>
            <a:r>
              <a:rPr lang="nl-BE" kern="0" dirty="0">
                <a:solidFill>
                  <a:schemeClr val="tx1"/>
                </a:solidFill>
                <a:ea typeface="ＭＳ Ｐゴシック"/>
              </a:rPr>
              <a:t>Verzamelen van authentieke bronnen (inclusief georefereren)</a:t>
            </a:r>
          </a:p>
          <a:p>
            <a:pPr marL="70485" indent="-28575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Font typeface="Calibri"/>
              <a:buChar char="-"/>
            </a:pPr>
            <a:r>
              <a:rPr lang="nl-BE" kern="0" dirty="0">
                <a:solidFill>
                  <a:schemeClr val="tx1"/>
                </a:solidFill>
                <a:ea typeface="ＭＳ Ｐゴシック"/>
              </a:rPr>
              <a:t>Verrijken van primaire data (bv. Rijksregister en kadastergegevens)</a:t>
            </a:r>
          </a:p>
          <a:p>
            <a:pPr marL="70485" indent="-28575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Font typeface="Calibri"/>
              <a:buChar char="-"/>
            </a:pPr>
            <a:r>
              <a:rPr lang="nl-BE" kern="0" dirty="0">
                <a:solidFill>
                  <a:schemeClr val="tx1"/>
                </a:solidFill>
                <a:ea typeface="ＭＳ Ｐゴシック"/>
              </a:rPr>
              <a:t>Uitwisselen van </a:t>
            </a:r>
            <a:r>
              <a:rPr lang="nl-BE" i="1" kern="0" dirty="0">
                <a:solidFill>
                  <a:schemeClr val="tx1"/>
                </a:solidFill>
                <a:ea typeface="ＭＳ Ｐゴシック"/>
              </a:rPr>
              <a:t>know how </a:t>
            </a:r>
            <a:r>
              <a:rPr lang="nl-BE" kern="0" dirty="0">
                <a:solidFill>
                  <a:schemeClr val="tx1"/>
                </a:solidFill>
                <a:ea typeface="ＭＳ Ｐゴシック"/>
              </a:rPr>
              <a:t>en dubbel werk vermijden in thematische werkgroepen</a:t>
            </a:r>
          </a:p>
          <a:p>
            <a:pPr marL="70485" indent="-28575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Font typeface="Arial"/>
              <a:buChar char="-"/>
            </a:pPr>
            <a:r>
              <a:rPr lang="nl-BE" kern="0" dirty="0">
                <a:solidFill>
                  <a:schemeClr val="tx1"/>
                </a:solidFill>
                <a:ea typeface="ＭＳ Ｐゴシック"/>
              </a:rPr>
              <a:t>Ontsluiten van gegevens via presentatietool Provincies in Cijfers (PinC)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8C3F552-0F66-60C8-EB62-3F0565948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tx1"/>
                </a:solidFill>
              </a:rPr>
              <a:t>Interprovinciale samenwerking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2812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E5840-D78F-C0BA-EBF6-3BFB543EA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3"/>
            <a:ext cx="10972800" cy="931982"/>
          </a:xfrm>
        </p:spPr>
        <p:txBody>
          <a:bodyPr/>
          <a:lstStyle/>
          <a:p>
            <a:r>
              <a:rPr lang="nl-NL" sz="2800" dirty="0">
                <a:solidFill>
                  <a:schemeClr val="tx1"/>
                </a:solidFill>
              </a:rPr>
              <a:t>Deel 2: Hoe is het gesteld met ruimtegebruik en het woon- en leefklimaat in ...?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E9DF80E-2576-DB87-83EB-9E414B2E5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35125"/>
            <a:ext cx="10972800" cy="407987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3: Ruimtegebruik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4: Wonen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5: Klimaat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6: Natuur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7: Water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b="1" dirty="0">
                <a:solidFill>
                  <a:schemeClr val="tx1"/>
                </a:solidFill>
              </a:rPr>
              <a:t>Hoofdstuk 8: Landbouw en tuinbouw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9: Mobiliteit en verkeersveiligheid</a:t>
            </a:r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DC834C5C-D4B7-1E15-5FC2-48CD91F3F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4" y="1795348"/>
            <a:ext cx="7229237" cy="4245382"/>
          </a:xfrm>
          <a:prstGeom prst="rect">
            <a:avLst/>
          </a:prstGeom>
        </p:spPr>
      </p:pic>
      <p:pic>
        <p:nvPicPr>
          <p:cNvPr id="6" name="Picture 5" descr="Black text on a white background&#10;&#10;Description automatically generated">
            <a:extLst>
              <a:ext uri="{FF2B5EF4-FFF2-40B4-BE49-F238E27FC236}">
                <a16:creationId xmlns:a16="http://schemas.microsoft.com/office/drawing/2014/main" id="{E1E311FB-6566-E87D-06D2-2808885BB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837" y="4431145"/>
            <a:ext cx="3048000" cy="1092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286654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E5840-D78F-C0BA-EBF6-3BFB543EA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3"/>
            <a:ext cx="10972800" cy="931982"/>
          </a:xfrm>
        </p:spPr>
        <p:txBody>
          <a:bodyPr/>
          <a:lstStyle/>
          <a:p>
            <a:r>
              <a:rPr lang="nl-NL" sz="2800" dirty="0">
                <a:solidFill>
                  <a:schemeClr val="tx1"/>
                </a:solidFill>
              </a:rPr>
              <a:t>Deel 2: Hoe is het gesteld met ruimtegebruik en het woon- en leefklimaat in ...?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E9DF80E-2576-DB87-83EB-9E414B2E5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35125"/>
            <a:ext cx="10972800" cy="407987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3: Ruimtegebruik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4: Wonen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5: Klimaat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6: Natuur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7: Water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8: Landbouw en tuinbouw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b="1" dirty="0">
                <a:solidFill>
                  <a:schemeClr val="tx1"/>
                </a:solidFill>
              </a:rPr>
              <a:t>Hoofdstuk 9: Mobiliteit en verkeersveiligheid</a:t>
            </a:r>
          </a:p>
        </p:txBody>
      </p:sp>
      <p:pic>
        <p:nvPicPr>
          <p:cNvPr id="7" name="Picture 6" descr="A white sheet with black text and numbers&#10;&#10;Description automatically generated">
            <a:extLst>
              <a:ext uri="{FF2B5EF4-FFF2-40B4-BE49-F238E27FC236}">
                <a16:creationId xmlns:a16="http://schemas.microsoft.com/office/drawing/2014/main" id="{C619FB70-2794-D24C-8A7D-2410E1970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4676" y="1361765"/>
            <a:ext cx="3370696" cy="1654545"/>
          </a:xfrm>
          <a:prstGeom prst="rect">
            <a:avLst/>
          </a:prstGeom>
        </p:spPr>
      </p:pic>
      <p:pic>
        <p:nvPicPr>
          <p:cNvPr id="9" name="Picture 8" descr="A graph of blue and red lines&#10;&#10;Description automatically generated">
            <a:extLst>
              <a:ext uri="{FF2B5EF4-FFF2-40B4-BE49-F238E27FC236}">
                <a16:creationId xmlns:a16="http://schemas.microsoft.com/office/drawing/2014/main" id="{B451C752-8D44-3582-0D6A-26C74E097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4598" y="3387436"/>
            <a:ext cx="5737802" cy="3179052"/>
          </a:xfrm>
          <a:prstGeom prst="rect">
            <a:avLst/>
          </a:prstGeom>
        </p:spPr>
      </p:pic>
      <p:pic>
        <p:nvPicPr>
          <p:cNvPr id="6" name="Picture 5" descr="Black text on a white background&#10;&#10;Description automatically generated">
            <a:extLst>
              <a:ext uri="{FF2B5EF4-FFF2-40B4-BE49-F238E27FC236}">
                <a16:creationId xmlns:a16="http://schemas.microsoft.com/office/drawing/2014/main" id="{D55B7355-EF15-720D-138E-F56739803B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0482" y="4396216"/>
            <a:ext cx="2743200" cy="11049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19620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E5840-D78F-C0BA-EBF6-3BFB543EA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>
                <a:solidFill>
                  <a:schemeClr val="tx1"/>
                </a:solidFill>
              </a:rPr>
              <a:t>Deel 3: Wat typeert leren, werken en verdienen in ...?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BBC44D1-41E2-041B-8D47-69FDEB59F8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l-NL" sz="1600" dirty="0">
                <a:solidFill>
                  <a:schemeClr val="tx1"/>
                </a:solidFill>
              </a:rPr>
              <a:t>Hoofdstuk 10: Onderwijs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600" dirty="0">
                <a:solidFill>
                  <a:schemeClr val="tx1"/>
                </a:solidFill>
              </a:rPr>
              <a:t>Hoofdstuk 11: Werk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600" dirty="0">
                <a:solidFill>
                  <a:schemeClr val="tx1"/>
                </a:solidFill>
              </a:rPr>
              <a:t>Hoofdstuk 12: Verdienen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600" dirty="0">
                <a:solidFill>
                  <a:schemeClr val="tx1"/>
                </a:solidFill>
              </a:rPr>
              <a:t>Hoofdstuk 13: Verblijfstoerisme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600" dirty="0">
                <a:solidFill>
                  <a:schemeClr val="tx1"/>
                </a:solidFill>
              </a:rPr>
              <a:t>Hoofdstuk 14: Detailhandel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600" dirty="0">
                <a:solidFill>
                  <a:schemeClr val="tx1"/>
                </a:solidFill>
              </a:rPr>
              <a:t>Hoofdstuk 15: Economische bedrijvigheid</a:t>
            </a:r>
          </a:p>
        </p:txBody>
      </p:sp>
    </p:spTree>
    <p:extLst>
      <p:ext uri="{BB962C8B-B14F-4D97-AF65-F5344CB8AC3E}">
        <p14:creationId xmlns:p14="http://schemas.microsoft.com/office/powerpoint/2010/main" val="35127734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E5840-D78F-C0BA-EBF6-3BFB543EA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>
                <a:solidFill>
                  <a:schemeClr val="tx1"/>
                </a:solidFill>
              </a:rPr>
              <a:t>Deel 3: Wat typeert leren, werken en verdienen in ...?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BBC44D1-41E2-041B-8D47-69FDEB59F8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l-NL" sz="1200" b="1" dirty="0">
                <a:solidFill>
                  <a:schemeClr val="tx1"/>
                </a:solidFill>
              </a:rPr>
              <a:t>Hoofdstuk 10: Onderwijs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11: Werk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12: Verdienen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13: Verblijfstoerisme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14: Detailhandel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15: Economische bedrijvigheid</a:t>
            </a:r>
          </a:p>
        </p:txBody>
      </p:sp>
      <p:pic>
        <p:nvPicPr>
          <p:cNvPr id="5" name="Picture 4" descr="A graph of numbers and text&#10;&#10;Description automatically generated with medium confidence">
            <a:extLst>
              <a:ext uri="{FF2B5EF4-FFF2-40B4-BE49-F238E27FC236}">
                <a16:creationId xmlns:a16="http://schemas.microsoft.com/office/drawing/2014/main" id="{CAFFFD08-048D-E824-5395-5913F1E5B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75" y="1551430"/>
            <a:ext cx="6677025" cy="3831340"/>
          </a:xfrm>
          <a:prstGeom prst="rect">
            <a:avLst/>
          </a:prstGeom>
        </p:spPr>
      </p:pic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AC7679D-1470-031B-640B-840F4554D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166031"/>
            <a:ext cx="3822700" cy="1117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65311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E5840-D78F-C0BA-EBF6-3BFB543EA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>
                <a:solidFill>
                  <a:schemeClr val="tx1"/>
                </a:solidFill>
              </a:rPr>
              <a:t>Deel 3: Wat typeert leren, werken en verdienen in ...?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BBC44D1-41E2-041B-8D47-69FDEB59F8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10: Onderwijs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b="1" dirty="0">
                <a:solidFill>
                  <a:schemeClr val="tx1"/>
                </a:solidFill>
              </a:rPr>
              <a:t>Hoofdstuk 11: Werk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12: Verdienen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13: Verblijfstoerisme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14: Detailhandel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15: Economische bedrijvigheid</a:t>
            </a:r>
          </a:p>
        </p:txBody>
      </p:sp>
      <p:pic>
        <p:nvPicPr>
          <p:cNvPr id="5" name="Picture 4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DE680A57-96D8-C6DF-E432-B208507FF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857" y="1219200"/>
            <a:ext cx="5118100" cy="3182452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E6E46135-4353-F9CF-728B-23196A940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474" y="3429000"/>
            <a:ext cx="4588293" cy="24008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69E3D5-892B-6627-6C5B-CF331C83E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054997"/>
            <a:ext cx="5712115" cy="58380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254370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E5840-D78F-C0BA-EBF6-3BFB543EA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>
                <a:solidFill>
                  <a:schemeClr val="tx1"/>
                </a:solidFill>
              </a:rPr>
              <a:t>Deel 3: Wat typeert leren, werken en verdienen in ...?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BBC44D1-41E2-041B-8D47-69FDEB59F8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10: Onderwijs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11: Werk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b="1" dirty="0">
                <a:solidFill>
                  <a:schemeClr val="tx1"/>
                </a:solidFill>
              </a:rPr>
              <a:t>Hoofdstuk 12: Verdienen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13: Verblijfstoerisme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14: Detailhandel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15: Economische bedrijvigheid</a:t>
            </a:r>
          </a:p>
        </p:txBody>
      </p:sp>
      <p:pic>
        <p:nvPicPr>
          <p:cNvPr id="5" name="Picture 4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CDB4ED65-E164-1BA7-D7BA-D5B5FD2BC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282" y="1429941"/>
            <a:ext cx="6591067" cy="4074317"/>
          </a:xfrm>
          <a:prstGeom prst="rect">
            <a:avLst/>
          </a:prstGeom>
        </p:spPr>
      </p:pic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4BB61A2-716D-DE91-B4A7-DEDC67941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427" y="3730913"/>
            <a:ext cx="1625600" cy="6223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343183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E5840-D78F-C0BA-EBF6-3BFB543EA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>
                <a:solidFill>
                  <a:schemeClr val="tx1"/>
                </a:solidFill>
              </a:rPr>
              <a:t>Deel 3: Wat typeert leren, werken en verdienen in ...?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BBC44D1-41E2-041B-8D47-69FDEB59F8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10: Onderwijs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11: Werk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12: Verdienen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b="1" dirty="0">
                <a:solidFill>
                  <a:schemeClr val="tx1"/>
                </a:solidFill>
              </a:rPr>
              <a:t>Hoofdstuk 13: Verblijfstoerisme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14: Detailhandel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15: Economische bedrijvigheid</a:t>
            </a:r>
          </a:p>
        </p:txBody>
      </p:sp>
      <p:pic>
        <p:nvPicPr>
          <p:cNvPr id="5" name="Picture 4" descr="A graph with numbers and a number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2269C8DE-2464-8641-6333-EB1467813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169" y="1219200"/>
            <a:ext cx="6422417" cy="5095872"/>
          </a:xfrm>
          <a:prstGeom prst="rect">
            <a:avLst/>
          </a:prstGeom>
        </p:spPr>
      </p:pic>
      <p:pic>
        <p:nvPicPr>
          <p:cNvPr id="6" name="Picture 5" descr="Black text on a white background&#10;&#10;Description automatically generated">
            <a:extLst>
              <a:ext uri="{FF2B5EF4-FFF2-40B4-BE49-F238E27FC236}">
                <a16:creationId xmlns:a16="http://schemas.microsoft.com/office/drawing/2014/main" id="{0842843D-822C-F87F-A689-57809FD7E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05" y="3983759"/>
            <a:ext cx="4279900" cy="6985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800452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E5840-D78F-C0BA-EBF6-3BFB543EA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>
                <a:solidFill>
                  <a:schemeClr val="tx1"/>
                </a:solidFill>
              </a:rPr>
              <a:t>Deel 3: Wat typeert leren, werken en verdienen in ...?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BBC44D1-41E2-041B-8D47-69FDEB59F8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10: Onderwijs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11: Werk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12: Verdienen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13: Verblijfstoerisme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b="1" dirty="0">
                <a:solidFill>
                  <a:schemeClr val="tx1"/>
                </a:solidFill>
              </a:rPr>
              <a:t>Hoofdstuk 14: Detailhandel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15: Economische bedrijvigheid</a:t>
            </a:r>
          </a:p>
        </p:txBody>
      </p:sp>
      <p:pic>
        <p:nvPicPr>
          <p:cNvPr id="7" name="Picture 6" descr="A comparison of graphs with numbers&#10;&#10;Description automatically generated with medium confidence">
            <a:extLst>
              <a:ext uri="{FF2B5EF4-FFF2-40B4-BE49-F238E27FC236}">
                <a16:creationId xmlns:a16="http://schemas.microsoft.com/office/drawing/2014/main" id="{48FB8E76-34D0-D2BC-D09C-3606F520D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560" y="1386673"/>
            <a:ext cx="7544353" cy="4365400"/>
          </a:xfrm>
          <a:prstGeom prst="rect">
            <a:avLst/>
          </a:prstGeom>
        </p:spPr>
      </p:pic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A847E71-7D39-2832-21A6-A8B540903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13" y="3940408"/>
            <a:ext cx="4404014" cy="7965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406095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E5840-D78F-C0BA-EBF6-3BFB543EA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>
                <a:solidFill>
                  <a:schemeClr val="tx1"/>
                </a:solidFill>
              </a:rPr>
              <a:t>Deel 3: Wat typeert leren, werken en verdienen in ...?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BBC44D1-41E2-041B-8D47-69FDEB59F8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10: Onderwijs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11: Werk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12: Verdienen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13: Verblijfstoerisme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</a:rPr>
              <a:t>Hoofdstuk 14: Detailhandel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200" b="1" dirty="0">
                <a:solidFill>
                  <a:schemeClr val="tx1"/>
                </a:solidFill>
              </a:rPr>
              <a:t>Hoofdstuk 15: Economische bedrijvigheid</a:t>
            </a:r>
          </a:p>
        </p:txBody>
      </p:sp>
    </p:spTree>
    <p:extLst>
      <p:ext uri="{BB962C8B-B14F-4D97-AF65-F5344CB8AC3E}">
        <p14:creationId xmlns:p14="http://schemas.microsoft.com/office/powerpoint/2010/main" val="41063506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noProof="0" dirty="0">
                <a:solidFill>
                  <a:schemeClr val="tx1"/>
                </a:solidFill>
              </a:rPr>
              <a:t>Waarom Provincies in Cijfers?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wrap="square"/>
          <a:lstStyle/>
          <a:p>
            <a:pPr marL="0" indent="-215265">
              <a:spcBef>
                <a:spcPts val="0"/>
              </a:spcBef>
              <a:spcAft>
                <a:spcPts val="0"/>
              </a:spcAft>
              <a:buNone/>
            </a:pPr>
            <a:r>
              <a:rPr lang="nl-BE" u="sng" dirty="0">
                <a:solidFill>
                  <a:schemeClr val="tx1"/>
                </a:solidFill>
                <a:ea typeface="ＭＳ Ｐゴシック"/>
              </a:rPr>
              <a:t>Algemeen</a:t>
            </a:r>
            <a:r>
              <a:rPr lang="nl-BE" dirty="0">
                <a:solidFill>
                  <a:schemeClr val="tx1"/>
                </a:solidFill>
                <a:ea typeface="ＭＳ Ｐゴシック"/>
              </a:rPr>
              <a:t>:</a:t>
            </a:r>
          </a:p>
          <a:p>
            <a:pPr marL="0" indent="-215265">
              <a:spcBef>
                <a:spcPts val="200"/>
              </a:spcBef>
              <a:spcAft>
                <a:spcPts val="200"/>
              </a:spcAft>
              <a:buNone/>
            </a:pPr>
            <a:endParaRPr lang="nl-BE" dirty="0">
              <a:solidFill>
                <a:schemeClr val="tx1"/>
              </a:solidFill>
              <a:ea typeface="ＭＳ Ｐゴシック"/>
            </a:endParaRPr>
          </a:p>
          <a:p>
            <a:pPr marL="70485" indent="-28575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nl-BE" dirty="0">
                <a:solidFill>
                  <a:schemeClr val="tx1"/>
                </a:solidFill>
                <a:ea typeface="ＭＳ Ｐゴシック"/>
              </a:rPr>
              <a:t>Gebruiksvriendelijk presenteren van data in figuren en rapporten</a:t>
            </a:r>
          </a:p>
          <a:p>
            <a:pPr marL="70485" indent="-28575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nl-BE" dirty="0">
                <a:solidFill>
                  <a:schemeClr val="tx1"/>
                </a:solidFill>
                <a:ea typeface="ＭＳ Ｐゴシック"/>
              </a:rPr>
              <a:t>Ontsluiten van tabellen – grafieken – kaarten – steekkaarten</a:t>
            </a:r>
          </a:p>
          <a:p>
            <a:pPr marL="70485" indent="-28575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nl-BE" dirty="0">
                <a:solidFill>
                  <a:schemeClr val="tx1"/>
                </a:solidFill>
                <a:ea typeface="ＭＳ Ｐゴシック"/>
              </a:rPr>
              <a:t>Combineren van diverse overheidsdata</a:t>
            </a:r>
          </a:p>
          <a:p>
            <a:pPr marL="70485" indent="-28575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nl-BE" dirty="0">
                <a:solidFill>
                  <a:schemeClr val="tx1"/>
                </a:solidFill>
                <a:ea typeface="ＭＳ Ｐゴシック"/>
              </a:rPr>
              <a:t>Verrijking met verschillende gebiedsniveaus</a:t>
            </a:r>
          </a:p>
        </p:txBody>
      </p:sp>
      <p:pic>
        <p:nvPicPr>
          <p:cNvPr id="3" name="Image">
            <a:extLst>
              <a:ext uri="{FF2B5EF4-FFF2-40B4-BE49-F238E27FC236}">
                <a16:creationId xmlns:a16="http://schemas.microsoft.com/office/drawing/2014/main" id="{4351BDD4-8CD1-AE9B-98D1-B14DC7C134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4" b="7514"/>
          <a:stretch/>
        </p:blipFill>
        <p:spPr>
          <a:xfrm>
            <a:off x="8945263" y="545303"/>
            <a:ext cx="2520000" cy="1685926"/>
          </a:xfrm>
          <a:prstGeom prst="rect">
            <a:avLst/>
          </a:prstGeom>
        </p:spPr>
      </p:pic>
      <p:pic>
        <p:nvPicPr>
          <p:cNvPr id="7" name="Image">
            <a:extLst>
              <a:ext uri="{FF2B5EF4-FFF2-40B4-BE49-F238E27FC236}">
                <a16:creationId xmlns:a16="http://schemas.microsoft.com/office/drawing/2014/main" id="{6C2C09D9-DD67-5968-9201-693264774D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21" r="270" b="9172"/>
          <a:stretch/>
        </p:blipFill>
        <p:spPr>
          <a:xfrm>
            <a:off x="6641922" y="2831303"/>
            <a:ext cx="2143710" cy="1343026"/>
          </a:xfrm>
          <a:prstGeom prst="rect">
            <a:avLst/>
          </a:prstGeom>
        </p:spPr>
      </p:pic>
      <p:pic>
        <p:nvPicPr>
          <p:cNvPr id="8" name="Image">
            <a:extLst>
              <a:ext uri="{FF2B5EF4-FFF2-40B4-BE49-F238E27FC236}">
                <a16:creationId xmlns:a16="http://schemas.microsoft.com/office/drawing/2014/main" id="{75FCC42D-04BB-14B9-FA5D-FE0D8937F4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545" r="2631" b="19395"/>
          <a:stretch/>
        </p:blipFill>
        <p:spPr>
          <a:xfrm>
            <a:off x="9371970" y="2458639"/>
            <a:ext cx="2453684" cy="1343025"/>
          </a:xfrm>
          <a:prstGeom prst="rect">
            <a:avLst/>
          </a:prstGeom>
        </p:spPr>
      </p:pic>
      <p:pic>
        <p:nvPicPr>
          <p:cNvPr id="2" name="Image">
            <a:extLst>
              <a:ext uri="{FF2B5EF4-FFF2-40B4-BE49-F238E27FC236}">
                <a16:creationId xmlns:a16="http://schemas.microsoft.com/office/drawing/2014/main" id="{F7A2AD88-7B8E-C8C5-934A-8CB7B5A3BB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811" b="10672"/>
          <a:stretch/>
        </p:blipFill>
        <p:spPr>
          <a:xfrm>
            <a:off x="6096000" y="4775226"/>
            <a:ext cx="2520001" cy="1540671"/>
          </a:xfrm>
          <a:prstGeom prst="rect">
            <a:avLst/>
          </a:prstGeom>
        </p:spPr>
      </p:pic>
      <p:pic>
        <p:nvPicPr>
          <p:cNvPr id="10" name="Picture 9" descr="A map of a city&#10;&#10;Description automatically generated">
            <a:extLst>
              <a:ext uri="{FF2B5EF4-FFF2-40B4-BE49-F238E27FC236}">
                <a16:creationId xmlns:a16="http://schemas.microsoft.com/office/drawing/2014/main" id="{F11DA85D-9BBF-82F0-047A-63E490DBB8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5264" y="4134982"/>
            <a:ext cx="1826688" cy="191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916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noProof="0" dirty="0">
                <a:solidFill>
                  <a:schemeClr val="tx1"/>
                </a:solidFill>
              </a:rPr>
              <a:t>Waarom Provincies in Cijfers?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wrap="square"/>
          <a:lstStyle/>
          <a:p>
            <a:pPr marL="0" indent="-215265">
              <a:spcBef>
                <a:spcPts val="0"/>
              </a:spcBef>
              <a:spcAft>
                <a:spcPts val="0"/>
              </a:spcAft>
              <a:buNone/>
            </a:pPr>
            <a:r>
              <a:rPr lang="nl-BE" u="sng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Algemeen</a:t>
            </a:r>
            <a:r>
              <a:rPr lang="nl-BE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:</a:t>
            </a:r>
          </a:p>
          <a:p>
            <a:pPr marL="0" indent="-215265">
              <a:spcBef>
                <a:spcPts val="200"/>
              </a:spcBef>
              <a:spcAft>
                <a:spcPts val="200"/>
              </a:spcAft>
              <a:buNone/>
            </a:pPr>
            <a:endParaRPr lang="nl-BE" dirty="0">
              <a:solidFill>
                <a:schemeClr val="bg1">
                  <a:lumMod val="75000"/>
                </a:schemeClr>
              </a:solidFill>
              <a:ea typeface="ＭＳ Ｐゴシック"/>
            </a:endParaRPr>
          </a:p>
          <a:p>
            <a:pPr marL="70485" indent="-28575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nl-BE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Gebruiksvriendelijk presenteren van data in figuren en rapporten</a:t>
            </a:r>
          </a:p>
          <a:p>
            <a:pPr marL="70485" indent="-28575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nl-BE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Ontsluiten van tabellen – grafieken – kaarten – steekkaarten</a:t>
            </a:r>
          </a:p>
          <a:p>
            <a:pPr marL="70485" indent="-28575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nl-BE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Combineren van diverse overheidsdata</a:t>
            </a:r>
          </a:p>
          <a:p>
            <a:pPr marL="70485" indent="-28575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nl-BE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Verrijking met verschillende gebiedsniveaus</a:t>
            </a:r>
          </a:p>
        </p:txBody>
      </p:sp>
      <p:pic>
        <p:nvPicPr>
          <p:cNvPr id="10" name="Picture 9" descr="A map of a city&#10;&#10;Description automatically generated">
            <a:extLst>
              <a:ext uri="{FF2B5EF4-FFF2-40B4-BE49-F238E27FC236}">
                <a16:creationId xmlns:a16="http://schemas.microsoft.com/office/drawing/2014/main" id="{F11DA85D-9BBF-82F0-047A-63E490DBB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093" y="1219200"/>
            <a:ext cx="5080307" cy="532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462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noProof="0" dirty="0">
                <a:solidFill>
                  <a:schemeClr val="tx1"/>
                </a:solidFill>
              </a:rPr>
              <a:t>Waarom Provincies in Cijfers?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wrap="square"/>
          <a:lstStyle/>
          <a:p>
            <a:pPr marL="0" indent="-215265">
              <a:spcBef>
                <a:spcPts val="0"/>
              </a:spcBef>
              <a:spcAft>
                <a:spcPts val="0"/>
              </a:spcAft>
              <a:buNone/>
            </a:pPr>
            <a:r>
              <a:rPr lang="nl-BE" u="sng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Algemeen</a:t>
            </a:r>
            <a:r>
              <a:rPr lang="nl-BE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:</a:t>
            </a:r>
          </a:p>
          <a:p>
            <a:pPr marL="0" indent="-215265">
              <a:spcBef>
                <a:spcPts val="200"/>
              </a:spcBef>
              <a:spcAft>
                <a:spcPts val="200"/>
              </a:spcAft>
              <a:buNone/>
            </a:pPr>
            <a:endParaRPr lang="nl-BE" dirty="0">
              <a:solidFill>
                <a:schemeClr val="bg1">
                  <a:lumMod val="75000"/>
                </a:schemeClr>
              </a:solidFill>
              <a:ea typeface="ＭＳ Ｐゴシック"/>
            </a:endParaRPr>
          </a:p>
          <a:p>
            <a:pPr marL="70485" indent="-28575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nl-BE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Gebruiksvriendelijk presenteren van data in figuren en rapporten</a:t>
            </a:r>
          </a:p>
          <a:p>
            <a:pPr marL="70485" indent="-28575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nl-BE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Ontsluiten van tabellen – grafieken – kaarten – steekkaarten</a:t>
            </a:r>
          </a:p>
          <a:p>
            <a:pPr marL="70485" indent="-28575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nl-BE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Combineren van diverse overheidsdata</a:t>
            </a:r>
          </a:p>
          <a:p>
            <a:pPr marL="70485" indent="-28575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nl-BE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Verrijking met verschillende gebiedsniveaus</a:t>
            </a:r>
          </a:p>
        </p:txBody>
      </p:sp>
      <p:pic>
        <p:nvPicPr>
          <p:cNvPr id="3" name="Image">
            <a:extLst>
              <a:ext uri="{FF2B5EF4-FFF2-40B4-BE49-F238E27FC236}">
                <a16:creationId xmlns:a16="http://schemas.microsoft.com/office/drawing/2014/main" id="{4351BDD4-8CD1-AE9B-98D1-B14DC7C134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</a:blip>
          <a:srcRect t="3284" b="7514"/>
          <a:stretch/>
        </p:blipFill>
        <p:spPr>
          <a:xfrm>
            <a:off x="8976435" y="590153"/>
            <a:ext cx="2520000" cy="1685926"/>
          </a:xfrm>
          <a:prstGeom prst="rect">
            <a:avLst/>
          </a:prstGeom>
        </p:spPr>
      </p:pic>
      <p:pic>
        <p:nvPicPr>
          <p:cNvPr id="7" name="Image">
            <a:extLst>
              <a:ext uri="{FF2B5EF4-FFF2-40B4-BE49-F238E27FC236}">
                <a16:creationId xmlns:a16="http://schemas.microsoft.com/office/drawing/2014/main" id="{6C2C09D9-DD67-5968-9201-693264774D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5000"/>
          </a:blip>
          <a:srcRect t="7521" r="270" b="9172"/>
          <a:stretch/>
        </p:blipFill>
        <p:spPr>
          <a:xfrm>
            <a:off x="6641922" y="2831303"/>
            <a:ext cx="2143710" cy="1343026"/>
          </a:xfrm>
          <a:prstGeom prst="rect">
            <a:avLst/>
          </a:prstGeom>
        </p:spPr>
      </p:pic>
      <p:pic>
        <p:nvPicPr>
          <p:cNvPr id="8" name="Image">
            <a:extLst>
              <a:ext uri="{FF2B5EF4-FFF2-40B4-BE49-F238E27FC236}">
                <a16:creationId xmlns:a16="http://schemas.microsoft.com/office/drawing/2014/main" id="{75FCC42D-04BB-14B9-FA5D-FE0D8937F4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5000"/>
          </a:blip>
          <a:srcRect t="9545" r="2631" b="19395"/>
          <a:stretch/>
        </p:blipFill>
        <p:spPr>
          <a:xfrm>
            <a:off x="9371970" y="2458639"/>
            <a:ext cx="2453684" cy="1343025"/>
          </a:xfrm>
          <a:prstGeom prst="rect">
            <a:avLst/>
          </a:prstGeom>
        </p:spPr>
      </p:pic>
      <p:pic>
        <p:nvPicPr>
          <p:cNvPr id="2" name="Image">
            <a:extLst>
              <a:ext uri="{FF2B5EF4-FFF2-40B4-BE49-F238E27FC236}">
                <a16:creationId xmlns:a16="http://schemas.microsoft.com/office/drawing/2014/main" id="{F7A2AD88-7B8E-C8C5-934A-8CB7B5A3BB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25000"/>
          </a:blip>
          <a:srcRect t="7811" b="10672"/>
          <a:stretch/>
        </p:blipFill>
        <p:spPr>
          <a:xfrm>
            <a:off x="6096000" y="4775226"/>
            <a:ext cx="2520001" cy="1540671"/>
          </a:xfrm>
          <a:prstGeom prst="rect">
            <a:avLst/>
          </a:prstGeom>
        </p:spPr>
      </p:pic>
      <p:pic>
        <p:nvPicPr>
          <p:cNvPr id="10" name="Picture 9" descr="A map of a city&#10;&#10;Description automatically generated">
            <a:extLst>
              <a:ext uri="{FF2B5EF4-FFF2-40B4-BE49-F238E27FC236}">
                <a16:creationId xmlns:a16="http://schemas.microsoft.com/office/drawing/2014/main" id="{F11DA85D-9BBF-82F0-047A-63E490DBB8D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5000"/>
          </a:blip>
          <a:stretch>
            <a:fillRect/>
          </a:stretch>
        </p:blipFill>
        <p:spPr>
          <a:xfrm>
            <a:off x="9145264" y="4134982"/>
            <a:ext cx="1826688" cy="19133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D51A09-DA96-06D6-F1B9-B9EE077A4692}"/>
              </a:ext>
            </a:extLst>
          </p:cNvPr>
          <p:cNvSpPr txBox="1"/>
          <p:nvPr/>
        </p:nvSpPr>
        <p:spPr>
          <a:xfrm>
            <a:off x="609600" y="3801664"/>
            <a:ext cx="6094268" cy="1703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-215265">
              <a:spcBef>
                <a:spcPts val="0"/>
              </a:spcBef>
              <a:spcAft>
                <a:spcPts val="0"/>
              </a:spcAft>
              <a:buNone/>
            </a:pPr>
            <a:r>
              <a:rPr lang="nl-BE" u="sng" dirty="0">
                <a:solidFill>
                  <a:schemeClr val="tx1"/>
                </a:solidFill>
                <a:latin typeface="+mn-lt"/>
                <a:ea typeface="ＭＳ Ｐゴシック"/>
              </a:rPr>
              <a:t>In het bijzonder</a:t>
            </a:r>
            <a:r>
              <a:rPr lang="nl-BE" dirty="0">
                <a:solidFill>
                  <a:schemeClr val="tx1"/>
                </a:solidFill>
                <a:latin typeface="+mn-lt"/>
                <a:ea typeface="ＭＳ Ｐゴシック"/>
              </a:rPr>
              <a:t>: voor een gefundeerd beleid</a:t>
            </a:r>
          </a:p>
          <a:p>
            <a:pPr marL="0" indent="-215265">
              <a:spcBef>
                <a:spcPts val="0"/>
              </a:spcBef>
              <a:spcAft>
                <a:spcPts val="0"/>
              </a:spcAft>
              <a:buNone/>
            </a:pPr>
            <a:endParaRPr lang="nl-BE" dirty="0">
              <a:solidFill>
                <a:schemeClr val="tx1"/>
              </a:solidFill>
              <a:latin typeface="+mn-lt"/>
            </a:endParaRPr>
          </a:p>
          <a:p>
            <a:pPr marL="70485" indent="-28575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Font typeface="Calibri"/>
              <a:buChar char="-"/>
            </a:pPr>
            <a:r>
              <a:rPr lang="nl-BE" dirty="0">
                <a:solidFill>
                  <a:schemeClr val="tx1"/>
                </a:solidFill>
                <a:latin typeface="+mn-lt"/>
                <a:ea typeface="ＭＳ Ｐゴシック"/>
              </a:rPr>
              <a:t>Opmaak omgevingsanalyse</a:t>
            </a:r>
          </a:p>
          <a:p>
            <a:pPr marL="70485" indent="-28575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Font typeface="Arial"/>
              <a:buChar char="-"/>
            </a:pPr>
            <a:r>
              <a:rPr lang="nl-BE" dirty="0">
                <a:solidFill>
                  <a:schemeClr val="tx1"/>
                </a:solidFill>
                <a:latin typeface="+mn-lt"/>
                <a:ea typeface="ＭＳ Ｐゴシック"/>
              </a:rPr>
              <a:t>Evaluatie huidig beleid</a:t>
            </a:r>
          </a:p>
          <a:p>
            <a:pPr marL="70485" indent="-28575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Font typeface="Arial"/>
              <a:buChar char="-"/>
            </a:pPr>
            <a:r>
              <a:rPr lang="nl-BE" dirty="0">
                <a:solidFill>
                  <a:schemeClr val="tx1"/>
                </a:solidFill>
                <a:latin typeface="+mn-lt"/>
                <a:ea typeface="ＭＳ Ｐゴシック"/>
              </a:rPr>
              <a:t>Initiatie nieuw beleid</a:t>
            </a:r>
            <a:endParaRPr lang="nl-BE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36432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noProof="0" dirty="0">
                <a:solidFill>
                  <a:schemeClr val="tx1"/>
                </a:solidFill>
              </a:rPr>
              <a:t>Waar vind je Provincies in Cijfers?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021032" y="1455662"/>
            <a:ext cx="8149936" cy="579437"/>
          </a:xfrm>
        </p:spPr>
        <p:txBody>
          <a:bodyPr wrap="square"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800" u="sng" dirty="0">
                <a:solidFill>
                  <a:schemeClr val="tx1"/>
                </a:solidFill>
                <a:ea typeface="ＭＳ Ｐゴシック"/>
              </a:rPr>
              <a:t>Website</a:t>
            </a:r>
            <a:r>
              <a:rPr lang="nl-BE" sz="2800" dirty="0">
                <a:solidFill>
                  <a:schemeClr val="tx1"/>
                </a:solidFill>
                <a:ea typeface="ＭＳ Ｐゴシック"/>
              </a:rPr>
              <a:t>: </a:t>
            </a:r>
            <a:r>
              <a:rPr lang="nl-BE" sz="2800" dirty="0">
                <a:solidFill>
                  <a:srgbClr val="0070C0"/>
                </a:solidFill>
                <a:ea typeface="ＭＳ Ｐゴシック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https://provincies.incijfers.be</a:t>
            </a:r>
            <a:endParaRPr lang="nl-BE" sz="2800" dirty="0">
              <a:solidFill>
                <a:srgbClr val="0070C0"/>
              </a:solidFill>
              <a:ea typeface="ＭＳ Ｐゴシック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01639F5-A1FE-8835-1360-2873FAA48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1481" y="2920086"/>
            <a:ext cx="3957686" cy="25605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5400" algn="ctr" rotWithShape="0">
              <a:prstClr val="black"/>
            </a:outerShdw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A88BAAA-D70D-F65D-E9B4-31009AA1B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5526" y="2920086"/>
            <a:ext cx="3957686" cy="259530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5400" algn="ctr" rotWithShape="0">
              <a:prstClr val="black"/>
            </a:outerShdw>
          </a:effectLst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DC7D5E93-8CEE-881D-8AEB-9AD6DD4F08BB}"/>
              </a:ext>
            </a:extLst>
          </p:cNvPr>
          <p:cNvSpPr txBox="1"/>
          <p:nvPr/>
        </p:nvSpPr>
        <p:spPr>
          <a:xfrm>
            <a:off x="3346008" y="2454121"/>
            <a:ext cx="1396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b="1" dirty="0"/>
              <a:t>Dashboard</a:t>
            </a:r>
            <a:endParaRPr lang="nl-BE" b="1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B180866B-49A0-ED91-3BA0-E3B085DC890B}"/>
              </a:ext>
            </a:extLst>
          </p:cNvPr>
          <p:cNvSpPr txBox="1"/>
          <p:nvPr/>
        </p:nvSpPr>
        <p:spPr>
          <a:xfrm>
            <a:off x="7681963" y="2454121"/>
            <a:ext cx="1396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b="1" dirty="0"/>
              <a:t>Databank</a:t>
            </a:r>
            <a:endParaRPr lang="nl-BE" b="1" dirty="0"/>
          </a:p>
        </p:txBody>
      </p:sp>
    </p:spTree>
    <p:extLst>
      <p:ext uri="{BB962C8B-B14F-4D97-AF65-F5344CB8AC3E}">
        <p14:creationId xmlns:p14="http://schemas.microsoft.com/office/powerpoint/2010/main" val="5564655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noProof="0" dirty="0">
                <a:solidFill>
                  <a:schemeClr val="tx1"/>
                </a:solidFill>
              </a:rPr>
              <a:t>Welke data kan </a:t>
            </a:r>
            <a:r>
              <a:rPr lang="nl-BE" dirty="0">
                <a:solidFill>
                  <a:schemeClr val="tx1"/>
                </a:solidFill>
              </a:rPr>
              <a:t>je</a:t>
            </a:r>
            <a:r>
              <a:rPr lang="nl-BE" noProof="0" dirty="0">
                <a:solidFill>
                  <a:schemeClr val="tx1"/>
                </a:solidFill>
              </a:rPr>
              <a:t> gebruiken?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2D92BDEF-7B15-1FB1-84C0-E9C381D11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0338"/>
            <a:ext cx="5363140" cy="4495800"/>
          </a:xfrm>
        </p:spPr>
        <p:txBody>
          <a:bodyPr wrap="square"/>
          <a:lstStyle/>
          <a:p>
            <a:pPr marL="0" indent="-215265">
              <a:spcBef>
                <a:spcPts val="0"/>
              </a:spcBef>
              <a:spcAft>
                <a:spcPts val="0"/>
              </a:spcAft>
              <a:buNone/>
            </a:pPr>
            <a:r>
              <a:rPr lang="nl-BE" u="sng" dirty="0">
                <a:solidFill>
                  <a:schemeClr val="tx1"/>
                </a:solidFill>
                <a:ea typeface="ＭＳ Ｐゴシック"/>
              </a:rPr>
              <a:t>Vandaag al beschikbaar</a:t>
            </a:r>
            <a:r>
              <a:rPr lang="nl-BE" dirty="0">
                <a:solidFill>
                  <a:schemeClr val="tx1"/>
                </a:solidFill>
                <a:ea typeface="ＭＳ Ｐゴシック"/>
              </a:rPr>
              <a:t>:</a:t>
            </a:r>
          </a:p>
          <a:p>
            <a:pPr marL="0" indent="-215265">
              <a:spcBef>
                <a:spcPts val="0"/>
              </a:spcBef>
              <a:spcAft>
                <a:spcPts val="0"/>
              </a:spcAft>
              <a:buNone/>
            </a:pPr>
            <a:endParaRPr lang="nl-BE" dirty="0">
              <a:solidFill>
                <a:schemeClr val="tx1"/>
              </a:solidFill>
              <a:ea typeface="ＭＳ Ｐゴシック"/>
            </a:endParaRPr>
          </a:p>
          <a:p>
            <a:pPr marL="70485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BE" dirty="0">
                <a:solidFill>
                  <a:schemeClr val="tx1"/>
                </a:solidFill>
                <a:ea typeface="ＭＳ Ｐゴシック"/>
              </a:rPr>
              <a:t>Demografie</a:t>
            </a:r>
          </a:p>
          <a:p>
            <a:pPr marL="70485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BE" dirty="0">
                <a:solidFill>
                  <a:schemeClr val="tx1"/>
                </a:solidFill>
                <a:ea typeface="ＭＳ Ｐゴシック"/>
              </a:rPr>
              <a:t>Onderwijs</a:t>
            </a:r>
          </a:p>
          <a:p>
            <a:pPr marL="70485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BE" dirty="0">
                <a:solidFill>
                  <a:schemeClr val="tx1"/>
                </a:solidFill>
                <a:ea typeface="ＭＳ Ｐゴシック"/>
              </a:rPr>
              <a:t>Werken en ondernemen</a:t>
            </a:r>
          </a:p>
          <a:p>
            <a:pPr marL="70485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BE" dirty="0">
                <a:solidFill>
                  <a:schemeClr val="tx1"/>
                </a:solidFill>
                <a:ea typeface="ＭＳ Ｐゴシック"/>
              </a:rPr>
              <a:t>Wonen en ruimtegebruik</a:t>
            </a:r>
          </a:p>
          <a:p>
            <a:pPr marL="70485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BE" dirty="0">
                <a:solidFill>
                  <a:schemeClr val="tx1"/>
                </a:solidFill>
                <a:ea typeface="ＭＳ Ｐゴシック"/>
              </a:rPr>
              <a:t>Mobiliteit en verkeersveiligheid</a:t>
            </a:r>
          </a:p>
          <a:p>
            <a:pPr marL="70485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BE" dirty="0">
                <a:solidFill>
                  <a:schemeClr val="tx1"/>
                </a:solidFill>
                <a:ea typeface="ＭＳ Ｐゴシック"/>
              </a:rPr>
              <a:t>Leefmilieu en klimaat</a:t>
            </a:r>
          </a:p>
          <a:p>
            <a:pPr marL="70485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BE" dirty="0">
                <a:solidFill>
                  <a:schemeClr val="tx1"/>
                </a:solidFill>
                <a:ea typeface="ＭＳ Ｐゴシック"/>
              </a:rPr>
              <a:t>Samenleving en welzijn</a:t>
            </a:r>
          </a:p>
          <a:p>
            <a:pPr marL="70485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BE" dirty="0">
                <a:solidFill>
                  <a:schemeClr val="tx1"/>
                </a:solidFill>
                <a:ea typeface="ＭＳ Ｐゴシック"/>
              </a:rPr>
              <a:t>Toerisme, vrije tijd en erfgoed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CC977762-C008-713E-38E3-C24B4EB2A8A5}"/>
              </a:ext>
            </a:extLst>
          </p:cNvPr>
          <p:cNvSpPr txBox="1">
            <a:spLocks/>
          </p:cNvSpPr>
          <p:nvPr/>
        </p:nvSpPr>
        <p:spPr bwMode="auto">
          <a:xfrm>
            <a:off x="5972740" y="1410338"/>
            <a:ext cx="618552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15895" indent="-21589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/>
              <a:buChar char="•"/>
              <a:defRPr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1pPr>
            <a:lvl2pPr marL="395278" indent="-1793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sz="16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2pPr>
            <a:lvl3pPr marL="574660" indent="-179384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4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3pPr>
            <a:lvl4pPr marL="899978" indent="-179384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2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4pPr>
            <a:lvl5pPr marL="1079973" indent="-179384" algn="l" rtl="0" eaLnBrk="1" fontAlgn="base" hangingPunct="1">
              <a:spcBef>
                <a:spcPts val="600"/>
              </a:spcBef>
              <a:spcAft>
                <a:spcPct val="0"/>
              </a:spcAft>
              <a:buClrTx/>
              <a:buFont typeface="Lucida Grande"/>
              <a:buChar char="-"/>
              <a:defRPr sz="10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5pPr>
            <a:lvl6pPr marL="143996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sz="1000" baseline="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Tx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l-BE" u="sng" kern="0" dirty="0">
                <a:solidFill>
                  <a:schemeClr val="tx1"/>
                </a:solidFill>
                <a:ea typeface="ＭＳ Ｐゴシック"/>
              </a:rPr>
              <a:t>Altijd op niveau van</a:t>
            </a:r>
            <a:r>
              <a:rPr lang="nl-BE" kern="0" dirty="0">
                <a:solidFill>
                  <a:schemeClr val="tx1"/>
                </a:solidFill>
                <a:ea typeface="ＭＳ Ｐゴシック"/>
              </a:rPr>
              <a:t>:</a:t>
            </a:r>
          </a:p>
          <a:p>
            <a:pPr marL="70485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nl-BE" kern="0" dirty="0">
              <a:solidFill>
                <a:schemeClr val="tx1"/>
              </a:solidFill>
              <a:ea typeface="ＭＳ Ｐゴシック"/>
            </a:endParaRPr>
          </a:p>
          <a:p>
            <a:pPr marL="70485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BE" kern="0" dirty="0">
                <a:solidFill>
                  <a:schemeClr val="tx1"/>
                </a:solidFill>
                <a:ea typeface="ＭＳ Ｐゴシック"/>
              </a:rPr>
              <a:t>Gemeenten</a:t>
            </a:r>
          </a:p>
          <a:p>
            <a:pPr marL="70485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BE" kern="0" dirty="0">
                <a:solidFill>
                  <a:schemeClr val="tx1"/>
                </a:solidFill>
                <a:ea typeface="ＭＳ Ｐゴシック"/>
              </a:rPr>
              <a:t>Arrondissementen</a:t>
            </a:r>
          </a:p>
          <a:p>
            <a:pPr marL="70485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BE" kern="0" dirty="0">
                <a:solidFill>
                  <a:schemeClr val="tx1"/>
                </a:solidFill>
                <a:ea typeface="ＭＳ Ｐゴシック"/>
              </a:rPr>
              <a:t>Provincies</a:t>
            </a:r>
          </a:p>
          <a:p>
            <a:pPr marL="70485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BE" kern="0" dirty="0">
                <a:solidFill>
                  <a:schemeClr val="tx1"/>
                </a:solidFill>
                <a:ea typeface="ＭＳ Ｐゴシック"/>
              </a:rPr>
              <a:t>Gewesten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nl-BE" kern="0" dirty="0">
              <a:solidFill>
                <a:schemeClr val="tx1"/>
              </a:solidFill>
              <a:ea typeface="ＭＳ Ｐゴシック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nl-BE" kern="0" dirty="0">
              <a:solidFill>
                <a:schemeClr val="tx1"/>
              </a:solidFill>
              <a:ea typeface="ＭＳ Ｐゴシック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l-BE" u="sng" kern="0" dirty="0">
                <a:solidFill>
                  <a:schemeClr val="tx1"/>
                </a:solidFill>
                <a:ea typeface="ＭＳ Ｐゴシック"/>
              </a:rPr>
              <a:t>Vaak ook op andere niveaus</a:t>
            </a:r>
            <a:r>
              <a:rPr lang="nl-BE" kern="0" dirty="0">
                <a:solidFill>
                  <a:schemeClr val="tx1"/>
                </a:solidFill>
                <a:ea typeface="ＭＳ Ｐゴシック"/>
              </a:rPr>
              <a:t>: vervoersregio’s, winkelgebieden, eerstelijnszones, centrumsteden, politiezones, woonmaatschappijen, ...</a:t>
            </a: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349B2252-00A4-E299-C675-09D3CA43F7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36904" y="5006546"/>
            <a:ext cx="3159096" cy="127329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Graphic 11" descr="Vergrootglas met effen opvulling">
            <a:extLst>
              <a:ext uri="{FF2B5EF4-FFF2-40B4-BE49-F238E27FC236}">
                <a16:creationId xmlns:a16="http://schemas.microsoft.com/office/drawing/2014/main" id="{F5C18BA2-0F45-72FB-DCFA-EC057FC81F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20616" y="4817129"/>
            <a:ext cx="1652124" cy="1652124"/>
          </a:xfrm>
          <a:prstGeom prst="rect">
            <a:avLst/>
          </a:prstGeom>
        </p:spPr>
      </p:pic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4CFBB81B-03A4-9495-C303-A5A1385CE47D}"/>
              </a:ext>
            </a:extLst>
          </p:cNvPr>
          <p:cNvSpPr txBox="1">
            <a:spLocks/>
          </p:cNvSpPr>
          <p:nvPr/>
        </p:nvSpPr>
        <p:spPr bwMode="auto">
          <a:xfrm>
            <a:off x="8784932" y="1410338"/>
            <a:ext cx="618552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15895" indent="-21589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/>
              <a:buChar char="•"/>
              <a:defRPr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1pPr>
            <a:lvl2pPr marL="395278" indent="-1793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sz="16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2pPr>
            <a:lvl3pPr marL="574660" indent="-179384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4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3pPr>
            <a:lvl4pPr marL="899978" indent="-179384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2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4pPr>
            <a:lvl5pPr marL="1079973" indent="-179384" algn="l" rtl="0" eaLnBrk="1" fontAlgn="base" hangingPunct="1">
              <a:spcBef>
                <a:spcPts val="600"/>
              </a:spcBef>
              <a:spcAft>
                <a:spcPct val="0"/>
              </a:spcAft>
              <a:buClrTx/>
              <a:buFont typeface="Lucida Grande"/>
              <a:buChar char="-"/>
              <a:defRPr sz="10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5pPr>
            <a:lvl6pPr marL="143996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sz="1000" baseline="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Tx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l-BE" u="sng" kern="0" dirty="0">
                <a:solidFill>
                  <a:schemeClr val="tx1"/>
                </a:solidFill>
                <a:ea typeface="ＭＳ Ｐゴシック"/>
              </a:rPr>
              <a:t>Meestal op niveau van</a:t>
            </a:r>
            <a:r>
              <a:rPr lang="nl-BE" kern="0" dirty="0">
                <a:solidFill>
                  <a:schemeClr val="tx1"/>
                </a:solidFill>
                <a:ea typeface="ＭＳ Ｐゴシック"/>
              </a:rPr>
              <a:t>:</a:t>
            </a:r>
          </a:p>
          <a:p>
            <a:pPr marL="70485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nl-BE" kern="0" dirty="0">
              <a:solidFill>
                <a:schemeClr val="tx1"/>
              </a:solidFill>
              <a:ea typeface="ＭＳ Ｐゴシック"/>
            </a:endParaRPr>
          </a:p>
          <a:p>
            <a:pPr marL="70485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BE" kern="0" dirty="0">
                <a:solidFill>
                  <a:schemeClr val="tx1"/>
                </a:solidFill>
                <a:ea typeface="ＭＳ Ｐゴシック"/>
              </a:rPr>
              <a:t>Statistische sectoren</a:t>
            </a:r>
          </a:p>
          <a:p>
            <a:pPr marL="70485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BE" kern="0" dirty="0">
                <a:solidFill>
                  <a:schemeClr val="tx1"/>
                </a:solidFill>
                <a:ea typeface="ＭＳ Ｐゴシック"/>
              </a:rPr>
              <a:t>Wijken</a:t>
            </a:r>
          </a:p>
          <a:p>
            <a:pPr marL="70485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BE" kern="0" dirty="0">
                <a:solidFill>
                  <a:schemeClr val="tx1"/>
                </a:solidFill>
                <a:ea typeface="ＭＳ Ｐゴシック"/>
              </a:rPr>
              <a:t>Deelgemeenten</a:t>
            </a:r>
          </a:p>
        </p:txBody>
      </p:sp>
    </p:spTree>
    <p:extLst>
      <p:ext uri="{BB962C8B-B14F-4D97-AF65-F5344CB8AC3E}">
        <p14:creationId xmlns:p14="http://schemas.microsoft.com/office/powerpoint/2010/main" val="14595077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noProof="0" dirty="0">
                <a:solidFill>
                  <a:schemeClr val="tx1"/>
                </a:solidFill>
              </a:rPr>
              <a:t>Welke data kan </a:t>
            </a:r>
            <a:r>
              <a:rPr lang="nl-BE" dirty="0">
                <a:solidFill>
                  <a:schemeClr val="tx1"/>
                </a:solidFill>
              </a:rPr>
              <a:t>je</a:t>
            </a:r>
            <a:r>
              <a:rPr lang="nl-BE" noProof="0" dirty="0">
                <a:solidFill>
                  <a:schemeClr val="tx1"/>
                </a:solidFill>
              </a:rPr>
              <a:t> gebruiken?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544664"/>
            <a:ext cx="10972800" cy="4495800"/>
          </a:xfrm>
        </p:spPr>
        <p:txBody>
          <a:bodyPr wrap="square"/>
          <a:lstStyle/>
          <a:p>
            <a:pPr marL="0" indent="-215265">
              <a:spcBef>
                <a:spcPts val="0"/>
              </a:spcBef>
              <a:spcAft>
                <a:spcPts val="0"/>
              </a:spcAft>
              <a:buNone/>
            </a:pPr>
            <a:r>
              <a:rPr lang="nl-BE" u="sng" dirty="0">
                <a:solidFill>
                  <a:schemeClr val="tx1"/>
                </a:solidFill>
                <a:ea typeface="ＭＳ Ｐゴシック"/>
              </a:rPr>
              <a:t>Informatie in de metadatafiche</a:t>
            </a:r>
            <a:r>
              <a:rPr lang="nl-BE" dirty="0">
                <a:solidFill>
                  <a:schemeClr val="tx1"/>
                </a:solidFill>
                <a:ea typeface="ＭＳ Ｐゴシック"/>
              </a:rPr>
              <a:t>:</a:t>
            </a:r>
          </a:p>
          <a:p>
            <a:pPr marL="0" indent="-215265">
              <a:spcBef>
                <a:spcPts val="0"/>
              </a:spcBef>
              <a:spcAft>
                <a:spcPts val="0"/>
              </a:spcAft>
              <a:buNone/>
            </a:pPr>
            <a:endParaRPr lang="nl-BE" dirty="0">
              <a:solidFill>
                <a:schemeClr val="tx1"/>
              </a:solidFill>
              <a:ea typeface="ＭＳ Ｐゴシック"/>
            </a:endParaRPr>
          </a:p>
          <a:p>
            <a:pPr marL="70485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BE" dirty="0">
                <a:solidFill>
                  <a:schemeClr val="tx1"/>
                </a:solidFill>
                <a:ea typeface="ＭＳ Ｐゴシック"/>
              </a:rPr>
              <a:t>Beschrijving van definities, referentieperiode, frequentie, ...</a:t>
            </a:r>
          </a:p>
          <a:p>
            <a:pPr marL="70485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BE" dirty="0">
                <a:solidFill>
                  <a:schemeClr val="tx1"/>
                </a:solidFill>
                <a:ea typeface="ＭＳ Ｐゴシック"/>
              </a:rPr>
              <a:t>Informatie over bron(nen) van de data</a:t>
            </a:r>
          </a:p>
          <a:p>
            <a:pPr marL="0" indent="-215265">
              <a:spcBef>
                <a:spcPts val="0"/>
              </a:spcBef>
              <a:spcAft>
                <a:spcPts val="0"/>
              </a:spcAft>
              <a:buNone/>
            </a:pPr>
            <a:endParaRPr lang="nl-BE" u="sng" dirty="0">
              <a:solidFill>
                <a:schemeClr val="tx1"/>
              </a:solidFill>
              <a:ea typeface="ＭＳ Ｐゴシック"/>
            </a:endParaRPr>
          </a:p>
          <a:p>
            <a:pPr marL="0" indent="-215265">
              <a:spcBef>
                <a:spcPts val="0"/>
              </a:spcBef>
              <a:spcAft>
                <a:spcPts val="0"/>
              </a:spcAft>
              <a:buNone/>
            </a:pPr>
            <a:endParaRPr lang="nl-BE" u="sng" dirty="0">
              <a:solidFill>
                <a:schemeClr val="tx1"/>
              </a:solidFill>
              <a:ea typeface="ＭＳ Ｐゴシック"/>
            </a:endParaRPr>
          </a:p>
          <a:p>
            <a:pPr marL="0" indent="-215265">
              <a:spcBef>
                <a:spcPts val="0"/>
              </a:spcBef>
              <a:spcAft>
                <a:spcPts val="0"/>
              </a:spcAft>
              <a:buNone/>
            </a:pPr>
            <a:r>
              <a:rPr lang="nl-BE" u="sng" dirty="0">
                <a:solidFill>
                  <a:schemeClr val="tx1"/>
                </a:solidFill>
                <a:ea typeface="ＭＳ Ｐゴシック"/>
              </a:rPr>
              <a:t>Voorwaarden voor nieuwe data</a:t>
            </a:r>
            <a:r>
              <a:rPr lang="nl-BE" dirty="0">
                <a:solidFill>
                  <a:schemeClr val="tx1"/>
                </a:solidFill>
                <a:ea typeface="ＭＳ Ｐゴシック"/>
              </a:rPr>
              <a:t>:</a:t>
            </a:r>
          </a:p>
          <a:p>
            <a:pPr marL="0" indent="-215265">
              <a:spcBef>
                <a:spcPts val="0"/>
              </a:spcBef>
              <a:spcAft>
                <a:spcPts val="0"/>
              </a:spcAft>
              <a:buNone/>
            </a:pPr>
            <a:endParaRPr lang="nl-BE" dirty="0">
              <a:solidFill>
                <a:schemeClr val="tx1"/>
              </a:solidFill>
              <a:ea typeface="ＭＳ Ｐゴシック"/>
            </a:endParaRPr>
          </a:p>
          <a:p>
            <a:pPr marL="70485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BE" dirty="0">
                <a:solidFill>
                  <a:schemeClr val="tx1"/>
                </a:solidFill>
                <a:ea typeface="ＭＳ Ｐゴシック"/>
              </a:rPr>
              <a:t>Gegevens moeten gebiedsdekkend zijn (alle gemeenten)</a:t>
            </a:r>
          </a:p>
          <a:p>
            <a:pPr marL="70485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BE" dirty="0">
                <a:solidFill>
                  <a:schemeClr val="tx1"/>
                </a:solidFill>
                <a:ea typeface="ＭＳ Ｐゴシック"/>
              </a:rPr>
              <a:t>Minstens jaarlijks beschikbaar</a:t>
            </a:r>
          </a:p>
          <a:p>
            <a:pPr marL="70485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BE" dirty="0">
                <a:solidFill>
                  <a:schemeClr val="tx1"/>
                </a:solidFill>
                <a:ea typeface="ＭＳ Ｐゴシック"/>
              </a:rPr>
              <a:t>Omgevingsinformatie (geen bestuursinfo)</a:t>
            </a:r>
          </a:p>
          <a:p>
            <a:pPr marL="70485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BE" dirty="0">
                <a:solidFill>
                  <a:schemeClr val="tx1"/>
                </a:solidFill>
                <a:ea typeface="ＭＳ Ｐゴシック"/>
              </a:rPr>
              <a:t>Gegevens meten wat ze zeggen te meten (metadatafiche)</a:t>
            </a:r>
          </a:p>
        </p:txBody>
      </p:sp>
    </p:spTree>
    <p:extLst>
      <p:ext uri="{BB962C8B-B14F-4D97-AF65-F5344CB8AC3E}">
        <p14:creationId xmlns:p14="http://schemas.microsoft.com/office/powerpoint/2010/main" val="30460733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67" y="3116794"/>
            <a:ext cx="10273141" cy="2421462"/>
          </a:xfrm>
        </p:spPr>
        <p:txBody>
          <a:bodyPr/>
          <a:lstStyle/>
          <a:p>
            <a:r>
              <a:rPr lang="nl-BE" sz="4800" dirty="0">
                <a:solidFill>
                  <a:schemeClr val="tx1"/>
                </a:solidFill>
                <a:ea typeface="ＭＳ Ｐゴシック"/>
              </a:rPr>
              <a:t>Omgevingsanalyse in PinC</a:t>
            </a:r>
            <a:br>
              <a:rPr lang="nl-BE" dirty="0">
                <a:solidFill>
                  <a:schemeClr val="tx1"/>
                </a:solidFill>
              </a:rPr>
            </a:br>
            <a:endParaRPr lang="nl-BE" noProof="0" dirty="0">
              <a:solidFill>
                <a:schemeClr val="tx1"/>
              </a:solidFill>
            </a:endParaRPr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7917C5B6-8793-A1D6-F1F1-95E1CA7F6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211" y="5903820"/>
            <a:ext cx="2355011" cy="75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228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provincie_antwerpen_ppt_verdana">
  <a:themeElements>
    <a:clrScheme name="Provant colours">
      <a:dk1>
        <a:srgbClr val="000000"/>
      </a:dk1>
      <a:lt1>
        <a:sysClr val="window" lastClr="FFFFFF"/>
      </a:lt1>
      <a:dk2>
        <a:srgbClr val="53565A"/>
      </a:dk2>
      <a:lt2>
        <a:srgbClr val="BBBCBC"/>
      </a:lt2>
      <a:accent1>
        <a:srgbClr val="572932"/>
      </a:accent1>
      <a:accent2>
        <a:srgbClr val="E4002B"/>
      </a:accent2>
      <a:accent3>
        <a:srgbClr val="A6192E"/>
      </a:accent3>
      <a:accent4>
        <a:srgbClr val="861F41"/>
      </a:accent4>
      <a:accent5>
        <a:srgbClr val="E35205"/>
      </a:accent5>
      <a:accent6>
        <a:srgbClr val="DB3EB1"/>
      </a:accent6>
      <a:hlink>
        <a:srgbClr val="000000"/>
      </a:hlink>
      <a:folHlink>
        <a:srgbClr val="E0457B"/>
      </a:folHlink>
    </a:clrScheme>
    <a:fontScheme name="ProvantVerdana">
      <a:majorFont>
        <a:latin typeface="Verdana"/>
        <a:ea typeface=""/>
        <a:cs typeface=""/>
        <a:font script="Jpan" typeface="ＭＳ ゴシック"/>
      </a:majorFont>
      <a:minorFont>
        <a:latin typeface="Verdana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pt_master_ger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itel presentatie16_9.potx" id="{8290DD03-CEFF-4306-AA7F-BAF5DAE3B8D3}" vid="{F086D0CA-1551-4EC9-891F-FCBF5D096BD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528a8cf-22b3-4b0b-9eb2-58242c7ea309" xsi:nil="true"/>
    <lcf76f155ced4ddcb4097134ff3c332f xmlns="135270e7-c389-40a3-a6d3-b13e307cc292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7139545597464FBA984F73422EF896" ma:contentTypeVersion="11" ma:contentTypeDescription="Een nieuw document maken." ma:contentTypeScope="" ma:versionID="29155e43218e16b15e5fe7f38462ee6a">
  <xsd:schema xmlns:xsd="http://www.w3.org/2001/XMLSchema" xmlns:xs="http://www.w3.org/2001/XMLSchema" xmlns:p="http://schemas.microsoft.com/office/2006/metadata/properties" xmlns:ns2="135270e7-c389-40a3-a6d3-b13e307cc292" xmlns:ns3="2528a8cf-22b3-4b0b-9eb2-58242c7ea309" targetNamespace="http://schemas.microsoft.com/office/2006/metadata/properties" ma:root="true" ma:fieldsID="03c3c253729ccd924ccac46fc11b23b1" ns2:_="" ns3:_="">
    <xsd:import namespace="135270e7-c389-40a3-a6d3-b13e307cc292"/>
    <xsd:import namespace="2528a8cf-22b3-4b0b-9eb2-58242c7ea3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5270e7-c389-40a3-a6d3-b13e307cc2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35bf66f5-cd6b-4cd3-89cd-a78047c1cc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28a8cf-22b3-4b0b-9eb2-58242c7ea309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09a729b4-228b-4dce-b068-ceff2208c960}" ma:internalName="TaxCatchAll" ma:showField="CatchAllData" ma:web="be778979-dc82-43b8-98b9-17d28fd0f8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1B9255-2BCE-4AA5-92B8-75610337718F}">
  <ds:schemaRefs>
    <ds:schemaRef ds:uri="http://purl.org/dc/terms/"/>
    <ds:schemaRef ds:uri="http://purl.org/dc/dcmitype/"/>
    <ds:schemaRef ds:uri="http://schemas.openxmlformats.org/package/2006/metadata/core-properties"/>
    <ds:schemaRef ds:uri="12c1629c-ab5e-4aae-9342-74ede7364a8d"/>
    <ds:schemaRef ds:uri="7819a866-0048-4438-b86a-79fce1a113aa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D9F5C6A-61CA-4F8B-B8DE-AE7BF31EA6E7}"/>
</file>

<file path=customXml/itemProps3.xml><?xml version="1.0" encoding="utf-8"?>
<ds:datastoreItem xmlns:ds="http://schemas.openxmlformats.org/officeDocument/2006/customXml" ds:itemID="{2AB36EC6-4DFB-4321-AB46-BFAE1FB5ADB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Presentatie16_9</Template>
  <TotalTime>1123</TotalTime>
  <Words>1155</Words>
  <Application>Microsoft Macintosh PowerPoint</Application>
  <PresentationFormat>Widescreen</PresentationFormat>
  <Paragraphs>236</Paragraphs>
  <Slides>28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BentonSansComp-Medium</vt:lpstr>
      <vt:lpstr>Calibri</vt:lpstr>
      <vt:lpstr>Interstate</vt:lpstr>
      <vt:lpstr>Lucida Grande</vt:lpstr>
      <vt:lpstr>Tahoma</vt:lpstr>
      <vt:lpstr>Verdana</vt:lpstr>
      <vt:lpstr>provincie_antwerpen_ppt_verdana</vt:lpstr>
      <vt:lpstr>Provincies in cijfers </vt:lpstr>
      <vt:lpstr>Interprovinciale samenwerking</vt:lpstr>
      <vt:lpstr>Waarom Provincies in Cijfers?</vt:lpstr>
      <vt:lpstr>Waarom Provincies in Cijfers?</vt:lpstr>
      <vt:lpstr>Waarom Provincies in Cijfers?</vt:lpstr>
      <vt:lpstr>Waar vind je Provincies in Cijfers?</vt:lpstr>
      <vt:lpstr>Welke data kan je gebruiken?</vt:lpstr>
      <vt:lpstr>Welke data kan je gebruiken?</vt:lpstr>
      <vt:lpstr>Omgevingsanalyse in PinC </vt:lpstr>
      <vt:lpstr>PowerPoint Presentation</vt:lpstr>
      <vt:lpstr>Deel 1: Wie leeft, groeit en wordt ouder in ...?</vt:lpstr>
      <vt:lpstr>Deel 1: Wie leeft, groeit en wordt ouder in ...?</vt:lpstr>
      <vt:lpstr>Deel 1: Wie leeft, groeit en wordt ouder in ...?</vt:lpstr>
      <vt:lpstr>Deel 2: Hoe is het gesteld met ruimtegebruik en het woon- en leefklimaat in ...?</vt:lpstr>
      <vt:lpstr>Deel 2: Hoe is het gesteld met ruimtegebruik en het woon- en leefklimaat in ...?</vt:lpstr>
      <vt:lpstr>Deel 2: Hoe is het gesteld met ruimtegebruik en het woon- en leefklimaat in ...?</vt:lpstr>
      <vt:lpstr>Deel 2: Hoe is het gesteld met ruimtegebruik en het woon- en leefklimaat in ...?</vt:lpstr>
      <vt:lpstr>Deel 2: Hoe is het gesteld met ruimtegebruik en het woon- en leefklimaat in ...?</vt:lpstr>
      <vt:lpstr>Deel 2: Hoe is het gesteld met ruimtegebruik en het woon- en leefklimaat in ...?</vt:lpstr>
      <vt:lpstr>Deel 2: Hoe is het gesteld met ruimtegebruik en het woon- en leefklimaat in ...?</vt:lpstr>
      <vt:lpstr>Deel 2: Hoe is het gesteld met ruimtegebruik en het woon- en leefklimaat in ...?</vt:lpstr>
      <vt:lpstr>Deel 3: Wat typeert leren, werken en verdienen in ...?</vt:lpstr>
      <vt:lpstr>Deel 3: Wat typeert leren, werken en verdienen in ...?</vt:lpstr>
      <vt:lpstr>Deel 3: Wat typeert leren, werken en verdienen in ...?</vt:lpstr>
      <vt:lpstr>Deel 3: Wat typeert leren, werken en verdienen in ...?</vt:lpstr>
      <vt:lpstr>Deel 3: Wat typeert leren, werken en verdienen in ...?</vt:lpstr>
      <vt:lpstr>Deel 3: Wat typeert leren, werken en verdienen in ...?</vt:lpstr>
      <vt:lpstr>Deel 3: Wat typeert leren, werken en verdienen in ...?</vt:lpstr>
    </vt:vector>
  </TitlesOfParts>
  <Manager/>
  <Company>Provincie Antwerpen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Provincie in cijfers </dc:title>
  <dc:subject/>
  <dc:creator>GEYSEMANS Ilse</dc:creator>
  <cp:keywords/>
  <dc:description/>
  <cp:lastModifiedBy>DOCKX Emmanuel</cp:lastModifiedBy>
  <cp:revision>26</cp:revision>
  <cp:lastPrinted>2009-04-27T10:20:31Z</cp:lastPrinted>
  <dcterms:created xsi:type="dcterms:W3CDTF">2023-09-11T11:07:03Z</dcterms:created>
  <dcterms:modified xsi:type="dcterms:W3CDTF">2023-11-16T12:47:33Z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0x0101005E7139545597464FBA984F73422EF896</vt:lpwstr>
  </property>
  <property fmtid="{D5CDD505-2E9C-101B-9397-08002B2CF9AE}" pid="3" name="MediaServiceImageTags">
    <vt:lpwstr/>
  </property>
</Properties>
</file>