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22"/>
  </p:notesMasterIdLst>
  <p:handoutMasterIdLst>
    <p:handoutMasterId r:id="rId23"/>
  </p:handoutMasterIdLst>
  <p:sldIdLst>
    <p:sldId id="256" r:id="rId5"/>
    <p:sldId id="319" r:id="rId6"/>
    <p:sldId id="321" r:id="rId7"/>
    <p:sldId id="322" r:id="rId8"/>
    <p:sldId id="323" r:id="rId9"/>
    <p:sldId id="324" r:id="rId10"/>
    <p:sldId id="301" r:id="rId11"/>
    <p:sldId id="311" r:id="rId12"/>
    <p:sldId id="313" r:id="rId13"/>
    <p:sldId id="317" r:id="rId14"/>
    <p:sldId id="314" r:id="rId15"/>
    <p:sldId id="315" r:id="rId16"/>
    <p:sldId id="318" r:id="rId17"/>
    <p:sldId id="316" r:id="rId18"/>
    <p:sldId id="312" r:id="rId19"/>
    <p:sldId id="325" r:id="rId20"/>
    <p:sldId id="327" r:id="rId21"/>
  </p:sldIdLst>
  <p:sldSz cx="12192000" cy="6858000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7" userDrawn="1">
          <p15:clr>
            <a:srgbClr val="A4A3A4"/>
          </p15:clr>
        </p15:guide>
        <p15:guide id="2" pos="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838"/>
    <a:srgbClr val="C10C21"/>
    <a:srgbClr val="131313"/>
    <a:srgbClr val="008000"/>
    <a:srgbClr val="0066CC"/>
    <a:srgbClr val="313232"/>
    <a:srgbClr val="4D4D4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0CEE70-CA46-4E0F-A217-7AF1ED548BDD}" v="1" dt="2023-11-16T11:22:35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6327" autoAdjust="0"/>
  </p:normalViewPr>
  <p:slideViewPr>
    <p:cSldViewPr showGuides="1">
      <p:cViewPr varScale="1">
        <p:scale>
          <a:sx n="67" d="100"/>
          <a:sy n="67" d="100"/>
        </p:scale>
        <p:origin x="924" y="32"/>
      </p:cViewPr>
      <p:guideLst>
        <p:guide orient="horz" pos="4037"/>
        <p:guide pos="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922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AERT Barbara" userId="72dd468c-79f0-47d6-a940-e021c3d23704" providerId="ADAL" clId="{8F7F046C-FFFF-482A-9947-E1C832F69D4C}"/>
    <pc:docChg chg="undo custSel modSld">
      <pc:chgData name="VAN AERT Barbara" userId="72dd468c-79f0-47d6-a940-e021c3d23704" providerId="ADAL" clId="{8F7F046C-FFFF-482A-9947-E1C832F69D4C}" dt="2023-11-14T15:26:30.376" v="85" actId="404"/>
      <pc:docMkLst>
        <pc:docMk/>
      </pc:docMkLst>
      <pc:sldChg chg="modSp mod">
        <pc:chgData name="VAN AERT Barbara" userId="72dd468c-79f0-47d6-a940-e021c3d23704" providerId="ADAL" clId="{8F7F046C-FFFF-482A-9947-E1C832F69D4C}" dt="2023-11-14T15:26:30.376" v="85" actId="404"/>
        <pc:sldMkLst>
          <pc:docMk/>
          <pc:sldMk cId="3591394089" sldId="312"/>
        </pc:sldMkLst>
        <pc:graphicFrameChg chg="mod modGraphic">
          <ac:chgData name="VAN AERT Barbara" userId="72dd468c-79f0-47d6-a940-e021c3d23704" providerId="ADAL" clId="{8F7F046C-FFFF-482A-9947-E1C832F69D4C}" dt="2023-11-14T15:26:30.376" v="85" actId="404"/>
          <ac:graphicFrameMkLst>
            <pc:docMk/>
            <pc:sldMk cId="3591394089" sldId="312"/>
            <ac:graphicFrameMk id="3" creationId="{205105C3-2AE7-0DE2-63F2-3E0169C897D0}"/>
          </ac:graphicFrameMkLst>
        </pc:graphicFrameChg>
      </pc:sldChg>
      <pc:sldChg chg="modSp mod">
        <pc:chgData name="VAN AERT Barbara" userId="72dd468c-79f0-47d6-a940-e021c3d23704" providerId="ADAL" clId="{8F7F046C-FFFF-482A-9947-E1C832F69D4C}" dt="2023-11-14T11:18:51.921" v="77" actId="1076"/>
        <pc:sldMkLst>
          <pc:docMk/>
          <pc:sldMk cId="3097756619" sldId="314"/>
        </pc:sldMkLst>
        <pc:picChg chg="mod">
          <ac:chgData name="VAN AERT Barbara" userId="72dd468c-79f0-47d6-a940-e021c3d23704" providerId="ADAL" clId="{8F7F046C-FFFF-482A-9947-E1C832F69D4C}" dt="2023-11-14T11:18:51.921" v="77" actId="1076"/>
          <ac:picMkLst>
            <pc:docMk/>
            <pc:sldMk cId="3097756619" sldId="314"/>
            <ac:picMk id="4" creationId="{2353E6BB-5120-C302-ACC5-69DABA056A73}"/>
          </ac:picMkLst>
        </pc:picChg>
      </pc:sldChg>
      <pc:sldChg chg="addSp delSp modSp mod">
        <pc:chgData name="VAN AERT Barbara" userId="72dd468c-79f0-47d6-a940-e021c3d23704" providerId="ADAL" clId="{8F7F046C-FFFF-482A-9947-E1C832F69D4C}" dt="2023-11-14T15:19:16.113" v="81" actId="14100"/>
        <pc:sldMkLst>
          <pc:docMk/>
          <pc:sldMk cId="1537361222" sldId="316"/>
        </pc:sldMkLst>
        <pc:spChg chg="add del mod">
          <ac:chgData name="VAN AERT Barbara" userId="72dd468c-79f0-47d6-a940-e021c3d23704" providerId="ADAL" clId="{8F7F046C-FFFF-482A-9947-E1C832F69D4C}" dt="2023-11-14T15:19:00.489" v="79"/>
          <ac:spMkLst>
            <pc:docMk/>
            <pc:sldMk cId="1537361222" sldId="316"/>
            <ac:spMk id="5" creationId="{84183EAD-C7ED-7E2F-6856-166B5D883111}"/>
          </ac:spMkLst>
        </pc:spChg>
        <pc:picChg chg="del">
          <ac:chgData name="VAN AERT Barbara" userId="72dd468c-79f0-47d6-a940-e021c3d23704" providerId="ADAL" clId="{8F7F046C-FFFF-482A-9947-E1C832F69D4C}" dt="2023-11-14T15:18:47.738" v="78" actId="478"/>
          <ac:picMkLst>
            <pc:docMk/>
            <pc:sldMk cId="1537361222" sldId="316"/>
            <ac:picMk id="4" creationId="{B0ED7769-E60B-1A17-57FE-DC83E4157280}"/>
          </ac:picMkLst>
        </pc:picChg>
        <pc:picChg chg="add mod">
          <ac:chgData name="VAN AERT Barbara" userId="72dd468c-79f0-47d6-a940-e021c3d23704" providerId="ADAL" clId="{8F7F046C-FFFF-482A-9947-E1C832F69D4C}" dt="2023-11-14T15:19:16.113" v="81" actId="14100"/>
          <ac:picMkLst>
            <pc:docMk/>
            <pc:sldMk cId="1537361222" sldId="316"/>
            <ac:picMk id="6" creationId="{8AF09989-5F4C-C74A-9346-CEDFEAD1F798}"/>
          </ac:picMkLst>
        </pc:picChg>
      </pc:sldChg>
      <pc:sldChg chg="modSp mod">
        <pc:chgData name="VAN AERT Barbara" userId="72dd468c-79f0-47d6-a940-e021c3d23704" providerId="ADAL" clId="{8F7F046C-FFFF-482A-9947-E1C832F69D4C}" dt="2023-11-14T09:04:39.039" v="75" actId="14100"/>
        <pc:sldMkLst>
          <pc:docMk/>
          <pc:sldMk cId="3756810064" sldId="325"/>
        </pc:sldMkLst>
        <pc:spChg chg="mod">
          <ac:chgData name="VAN AERT Barbara" userId="72dd468c-79f0-47d6-a940-e021c3d23704" providerId="ADAL" clId="{8F7F046C-FFFF-482A-9947-E1C832F69D4C}" dt="2023-11-14T09:04:39.039" v="75" actId="14100"/>
          <ac:spMkLst>
            <pc:docMk/>
            <pc:sldMk cId="3756810064" sldId="325"/>
            <ac:spMk id="3" creationId="{1A25A8D2-3B86-F2C2-D0D8-487E58A3FBB5}"/>
          </ac:spMkLst>
        </pc:spChg>
      </pc:sldChg>
    </pc:docChg>
  </pc:docChgLst>
  <pc:docChgLst>
    <pc:chgData name="VAN AERT Barbara" userId="72dd468c-79f0-47d6-a940-e021c3d23704" providerId="ADAL" clId="{910CEE70-CA46-4E0F-A217-7AF1ED548BDD}"/>
    <pc:docChg chg="modNotesMaster modHandout">
      <pc:chgData name="VAN AERT Barbara" userId="72dd468c-79f0-47d6-a940-e021c3d23704" providerId="ADAL" clId="{910CEE70-CA46-4E0F-A217-7AF1ED548BDD}" dt="2023-11-16T11:22:35.319" v="0"/>
      <pc:docMkLst>
        <pc:docMk/>
      </pc:docMkLst>
    </pc:docChg>
  </pc:docChgLst>
  <pc:docChgLst>
    <pc:chgData name="VAN AERT Barbara" userId="72dd468c-79f0-47d6-a940-e021c3d23704" providerId="ADAL" clId="{D90B0C97-C509-4992-A83D-0C984585A954}"/>
    <pc:docChg chg="undo custSel delSld modSld">
      <pc:chgData name="VAN AERT Barbara" userId="72dd468c-79f0-47d6-a940-e021c3d23704" providerId="ADAL" clId="{D90B0C97-C509-4992-A83D-0C984585A954}" dt="2023-11-10T10:40:15.616" v="541" actId="2696"/>
      <pc:docMkLst>
        <pc:docMk/>
      </pc:docMkLst>
      <pc:sldChg chg="addSp delSp modSp mod">
        <pc:chgData name="VAN AERT Barbara" userId="72dd468c-79f0-47d6-a940-e021c3d23704" providerId="ADAL" clId="{D90B0C97-C509-4992-A83D-0C984585A954}" dt="2023-11-10T10:21:36.597" v="8" actId="14100"/>
        <pc:sldMkLst>
          <pc:docMk/>
          <pc:sldMk cId="393247683" sldId="315"/>
        </pc:sldMkLst>
        <pc:picChg chg="add del mod">
          <ac:chgData name="VAN AERT Barbara" userId="72dd468c-79f0-47d6-a940-e021c3d23704" providerId="ADAL" clId="{D90B0C97-C509-4992-A83D-0C984585A954}" dt="2023-11-10T10:21:28.933" v="4" actId="478"/>
          <ac:picMkLst>
            <pc:docMk/>
            <pc:sldMk cId="393247683" sldId="315"/>
            <ac:picMk id="4" creationId="{A34519AF-B3D9-C3EC-34F5-0ED772CAF129}"/>
          </ac:picMkLst>
        </pc:picChg>
        <pc:picChg chg="add mod">
          <ac:chgData name="VAN AERT Barbara" userId="72dd468c-79f0-47d6-a940-e021c3d23704" providerId="ADAL" clId="{D90B0C97-C509-4992-A83D-0C984585A954}" dt="2023-11-10T10:21:36.597" v="8" actId="14100"/>
          <ac:picMkLst>
            <pc:docMk/>
            <pc:sldMk cId="393247683" sldId="315"/>
            <ac:picMk id="1026" creationId="{9B734E8F-67C9-FBD6-8765-9ECA141D0312}"/>
          </ac:picMkLst>
        </pc:picChg>
      </pc:sldChg>
      <pc:sldChg chg="del">
        <pc:chgData name="VAN AERT Barbara" userId="72dd468c-79f0-47d6-a940-e021c3d23704" providerId="ADAL" clId="{D90B0C97-C509-4992-A83D-0C984585A954}" dt="2023-11-10T10:40:15.616" v="541" actId="2696"/>
        <pc:sldMkLst>
          <pc:docMk/>
          <pc:sldMk cId="2085968432" sldId="326"/>
        </pc:sldMkLst>
      </pc:sldChg>
      <pc:sldChg chg="addSp delSp modSp mod modClrScheme chgLayout">
        <pc:chgData name="VAN AERT Barbara" userId="72dd468c-79f0-47d6-a940-e021c3d23704" providerId="ADAL" clId="{D90B0C97-C509-4992-A83D-0C984585A954}" dt="2023-11-10T10:39:42.220" v="540" actId="1076"/>
        <pc:sldMkLst>
          <pc:docMk/>
          <pc:sldMk cId="1130816211" sldId="327"/>
        </pc:sldMkLst>
        <pc:spChg chg="mod ord">
          <ac:chgData name="VAN AERT Barbara" userId="72dd468c-79f0-47d6-a940-e021c3d23704" providerId="ADAL" clId="{D90B0C97-C509-4992-A83D-0C984585A954}" dt="2023-11-10T10:37:00.977" v="523" actId="14100"/>
          <ac:spMkLst>
            <pc:docMk/>
            <pc:sldMk cId="1130816211" sldId="327"/>
            <ac:spMk id="2" creationId="{B455DB9D-D23C-A021-EAA9-F56CBACAC019}"/>
          </ac:spMkLst>
        </pc:spChg>
        <pc:spChg chg="mod ord">
          <ac:chgData name="VAN AERT Barbara" userId="72dd468c-79f0-47d6-a940-e021c3d23704" providerId="ADAL" clId="{D90B0C97-C509-4992-A83D-0C984585A954}" dt="2023-11-10T10:39:18.923" v="537" actId="20577"/>
          <ac:spMkLst>
            <pc:docMk/>
            <pc:sldMk cId="1130816211" sldId="327"/>
            <ac:spMk id="3" creationId="{2F30A0A0-1C46-678C-E52B-3A3F68D56F56}"/>
          </ac:spMkLst>
        </pc:spChg>
        <pc:spChg chg="add del mod">
          <ac:chgData name="VAN AERT Barbara" userId="72dd468c-79f0-47d6-a940-e021c3d23704" providerId="ADAL" clId="{D90B0C97-C509-4992-A83D-0C984585A954}" dt="2023-11-10T10:27:40.512" v="157" actId="478"/>
          <ac:spMkLst>
            <pc:docMk/>
            <pc:sldMk cId="1130816211" sldId="327"/>
            <ac:spMk id="4" creationId="{9AF232BC-28B0-60D5-840E-48509A8C072F}"/>
          </ac:spMkLst>
        </pc:spChg>
        <pc:spChg chg="add mod ord">
          <ac:chgData name="VAN AERT Barbara" userId="72dd468c-79f0-47d6-a940-e021c3d23704" providerId="ADAL" clId="{D90B0C97-C509-4992-A83D-0C984585A954}" dt="2023-11-10T10:39:16.481" v="536" actId="20577"/>
          <ac:spMkLst>
            <pc:docMk/>
            <pc:sldMk cId="1130816211" sldId="327"/>
            <ac:spMk id="5" creationId="{D0F91E9B-ECF0-1469-E91F-F2E06635B491}"/>
          </ac:spMkLst>
        </pc:spChg>
        <pc:picChg chg="add mod ord">
          <ac:chgData name="VAN AERT Barbara" userId="72dd468c-79f0-47d6-a940-e021c3d23704" providerId="ADAL" clId="{D90B0C97-C509-4992-A83D-0C984585A954}" dt="2023-11-10T10:39:42.220" v="540" actId="1076"/>
          <ac:picMkLst>
            <pc:docMk/>
            <pc:sldMk cId="1130816211" sldId="327"/>
            <ac:picMk id="6" creationId="{9FA0CDC1-DBB8-1A13-9281-18FC57801A0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A89D1-C9F9-45FD-9044-91FA3AE001D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06FA7D66-E887-49D1-99A9-77F7854CC03B}">
      <dgm:prSet phldrT="[Tekst]" custT="1"/>
      <dgm:spPr/>
      <dgm:t>
        <a:bodyPr/>
        <a:lstStyle/>
        <a:p>
          <a:r>
            <a:rPr lang="nl-NL" sz="1800" dirty="0"/>
            <a:t>Voor 2006</a:t>
          </a:r>
        </a:p>
        <a:p>
          <a:r>
            <a:rPr lang="nl-NL" sz="1800" dirty="0" err="1"/>
            <a:t>interGOM</a:t>
          </a:r>
          <a:r>
            <a:rPr lang="nl-NL" sz="1800" dirty="0"/>
            <a:t>-werkgroep</a:t>
          </a:r>
        </a:p>
        <a:p>
          <a:r>
            <a:rPr lang="nl-NL" sz="1800" dirty="0"/>
            <a:t> ‘Regionaal Economische data en onderzoek’</a:t>
          </a:r>
          <a:endParaRPr lang="nl-BE" sz="1800" dirty="0"/>
        </a:p>
      </dgm:t>
    </dgm:pt>
    <dgm:pt modelId="{FA351827-2D50-4258-98F7-9CA923449466}" type="parTrans" cxnId="{1E891C85-EFB8-4607-967F-E52BC2DAA02F}">
      <dgm:prSet/>
      <dgm:spPr/>
      <dgm:t>
        <a:bodyPr/>
        <a:lstStyle/>
        <a:p>
          <a:endParaRPr lang="nl-BE"/>
        </a:p>
      </dgm:t>
    </dgm:pt>
    <dgm:pt modelId="{CA17D4B6-1200-4DA3-8753-9BFB8C05CC5E}" type="sibTrans" cxnId="{1E891C85-EFB8-4607-967F-E52BC2DAA02F}">
      <dgm:prSet/>
      <dgm:spPr/>
      <dgm:t>
        <a:bodyPr/>
        <a:lstStyle/>
        <a:p>
          <a:endParaRPr lang="nl-BE"/>
        </a:p>
      </dgm:t>
    </dgm:pt>
    <dgm:pt modelId="{7D05438C-A482-4106-87D4-6943058F3317}">
      <dgm:prSet phldrT="[Tekst]" custT="1"/>
      <dgm:spPr/>
      <dgm:t>
        <a:bodyPr/>
        <a:lstStyle/>
        <a:p>
          <a:r>
            <a:rPr lang="nl-NL" sz="1800" dirty="0">
              <a:latin typeface="+mn-lt"/>
            </a:rPr>
            <a:t>Vanaf 2016</a:t>
          </a:r>
        </a:p>
        <a:p>
          <a:r>
            <a:rPr lang="nl-NL" sz="1800" dirty="0">
              <a:latin typeface="+mn-lt"/>
            </a:rPr>
            <a:t>Provincie/POM</a:t>
          </a:r>
        </a:p>
        <a:p>
          <a:r>
            <a:rPr lang="nl-NL" sz="1800" dirty="0">
              <a:latin typeface="+mn-lt"/>
            </a:rPr>
            <a:t>Interprovinciaal overleg</a:t>
          </a:r>
          <a:br>
            <a:rPr lang="nl-NL" sz="1800" dirty="0">
              <a:latin typeface="+mn-lt"/>
            </a:rPr>
          </a:br>
          <a:r>
            <a:rPr lang="nl-NL" sz="1800" dirty="0">
              <a:latin typeface="+mn-lt"/>
            </a:rPr>
            <a:t>Economische data</a:t>
          </a:r>
          <a:endParaRPr lang="nl-BE" sz="1800" dirty="0">
            <a:latin typeface="+mn-lt"/>
          </a:endParaRPr>
        </a:p>
      </dgm:t>
    </dgm:pt>
    <dgm:pt modelId="{BDA70531-9A93-48AA-81F9-ADF1E249CFCF}" type="parTrans" cxnId="{ED812E82-B0AA-4F6D-900C-91E845FEFE4A}">
      <dgm:prSet/>
      <dgm:spPr/>
      <dgm:t>
        <a:bodyPr/>
        <a:lstStyle/>
        <a:p>
          <a:endParaRPr lang="nl-BE"/>
        </a:p>
      </dgm:t>
    </dgm:pt>
    <dgm:pt modelId="{3BF1EA45-0B97-4AA8-9BE0-3F7FD40EFB4E}" type="sibTrans" cxnId="{ED812E82-B0AA-4F6D-900C-91E845FEFE4A}">
      <dgm:prSet/>
      <dgm:spPr/>
      <dgm:t>
        <a:bodyPr/>
        <a:lstStyle/>
        <a:p>
          <a:endParaRPr lang="nl-BE"/>
        </a:p>
      </dgm:t>
    </dgm:pt>
    <dgm:pt modelId="{8672D8C0-B41A-401C-8054-459FA7F16144}" type="pres">
      <dgm:prSet presAssocID="{081A89D1-C9F9-45FD-9044-91FA3AE001D3}" presName="compositeShape" presStyleCnt="0">
        <dgm:presLayoutVars>
          <dgm:chMax val="2"/>
          <dgm:dir/>
          <dgm:resizeHandles val="exact"/>
        </dgm:presLayoutVars>
      </dgm:prSet>
      <dgm:spPr/>
    </dgm:pt>
    <dgm:pt modelId="{81BF50AC-123F-40EE-A32A-DAD51A489916}" type="pres">
      <dgm:prSet presAssocID="{081A89D1-C9F9-45FD-9044-91FA3AE001D3}" presName="ribbon" presStyleLbl="node1" presStyleIdx="0" presStyleCnt="1" custLinFactNeighborY="17997"/>
      <dgm:spPr/>
    </dgm:pt>
    <dgm:pt modelId="{AA458D84-6476-4CFD-AEEE-E19DF2A141B4}" type="pres">
      <dgm:prSet presAssocID="{081A89D1-C9F9-45FD-9044-91FA3AE001D3}" presName="leftArrowText" presStyleLbl="node1" presStyleIdx="0" presStyleCnt="1" custLinFactNeighborX="1222" custLinFactNeighborY="36609">
        <dgm:presLayoutVars>
          <dgm:chMax val="0"/>
          <dgm:bulletEnabled val="1"/>
        </dgm:presLayoutVars>
      </dgm:prSet>
      <dgm:spPr/>
    </dgm:pt>
    <dgm:pt modelId="{0083DEE5-C331-40B1-AB24-510077C0EB3A}" type="pres">
      <dgm:prSet presAssocID="{081A89D1-C9F9-45FD-9044-91FA3AE001D3}" presName="rightArrowText" presStyleLbl="node1" presStyleIdx="0" presStyleCnt="1" custLinFactNeighborX="994" custLinFactNeighborY="39552">
        <dgm:presLayoutVars>
          <dgm:chMax val="0"/>
          <dgm:bulletEnabled val="1"/>
        </dgm:presLayoutVars>
      </dgm:prSet>
      <dgm:spPr/>
    </dgm:pt>
  </dgm:ptLst>
  <dgm:cxnLst>
    <dgm:cxn modelId="{9A701107-218B-48CC-96C7-91DB20F32FE9}" type="presOf" srcId="{7D05438C-A482-4106-87D4-6943058F3317}" destId="{0083DEE5-C331-40B1-AB24-510077C0EB3A}" srcOrd="0" destOrd="0" presId="urn:microsoft.com/office/officeart/2005/8/layout/arrow6"/>
    <dgm:cxn modelId="{911BBB62-3FF2-4B08-82C1-0DAA49B2B3D6}" type="presOf" srcId="{081A89D1-C9F9-45FD-9044-91FA3AE001D3}" destId="{8672D8C0-B41A-401C-8054-459FA7F16144}" srcOrd="0" destOrd="0" presId="urn:microsoft.com/office/officeart/2005/8/layout/arrow6"/>
    <dgm:cxn modelId="{ED812E82-B0AA-4F6D-900C-91E845FEFE4A}" srcId="{081A89D1-C9F9-45FD-9044-91FA3AE001D3}" destId="{7D05438C-A482-4106-87D4-6943058F3317}" srcOrd="1" destOrd="0" parTransId="{BDA70531-9A93-48AA-81F9-ADF1E249CFCF}" sibTransId="{3BF1EA45-0B97-4AA8-9BE0-3F7FD40EFB4E}"/>
    <dgm:cxn modelId="{1E891C85-EFB8-4607-967F-E52BC2DAA02F}" srcId="{081A89D1-C9F9-45FD-9044-91FA3AE001D3}" destId="{06FA7D66-E887-49D1-99A9-77F7854CC03B}" srcOrd="0" destOrd="0" parTransId="{FA351827-2D50-4258-98F7-9CA923449466}" sibTransId="{CA17D4B6-1200-4DA3-8753-9BFB8C05CC5E}"/>
    <dgm:cxn modelId="{142CD4B0-BFD4-4EEA-99F5-F24C77AFF5C7}" type="presOf" srcId="{06FA7D66-E887-49D1-99A9-77F7854CC03B}" destId="{AA458D84-6476-4CFD-AEEE-E19DF2A141B4}" srcOrd="0" destOrd="0" presId="urn:microsoft.com/office/officeart/2005/8/layout/arrow6"/>
    <dgm:cxn modelId="{99CA2B55-FCC6-4CAE-BFA0-7A41E40D926B}" type="presParOf" srcId="{8672D8C0-B41A-401C-8054-459FA7F16144}" destId="{81BF50AC-123F-40EE-A32A-DAD51A489916}" srcOrd="0" destOrd="0" presId="urn:microsoft.com/office/officeart/2005/8/layout/arrow6"/>
    <dgm:cxn modelId="{55BDF617-E9D0-4577-A7AD-33F79B22521F}" type="presParOf" srcId="{8672D8C0-B41A-401C-8054-459FA7F16144}" destId="{AA458D84-6476-4CFD-AEEE-E19DF2A141B4}" srcOrd="1" destOrd="0" presId="urn:microsoft.com/office/officeart/2005/8/layout/arrow6"/>
    <dgm:cxn modelId="{B39AE902-D784-4ECB-8422-4AF478DA0A8E}" type="presParOf" srcId="{8672D8C0-B41A-401C-8054-459FA7F16144}" destId="{0083DEE5-C331-40B1-AB24-510077C0EB3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6D351-913F-4B62-B7AA-5F31BEDBE57F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D87C0AC8-C4E8-4D07-B326-655686A60DB2}">
      <dgm:prSet phldrT="[Tekst]" custT="1"/>
      <dgm:spPr/>
      <dgm:t>
        <a:bodyPr/>
        <a:lstStyle/>
        <a:p>
          <a:r>
            <a:rPr lang="nl-NL" sz="1600" dirty="0"/>
            <a:t>Economie</a:t>
          </a:r>
          <a:endParaRPr lang="nl-BE" sz="1600" dirty="0"/>
        </a:p>
      </dgm:t>
    </dgm:pt>
    <dgm:pt modelId="{3C17E2FA-40B2-4891-A258-07DC038EFAB1}" type="parTrans" cxnId="{5700D78C-C110-49AC-970E-62921F67DA11}">
      <dgm:prSet/>
      <dgm:spPr/>
      <dgm:t>
        <a:bodyPr/>
        <a:lstStyle/>
        <a:p>
          <a:endParaRPr lang="nl-BE" sz="1000"/>
        </a:p>
      </dgm:t>
    </dgm:pt>
    <dgm:pt modelId="{872CA982-6BD9-4E94-9144-CDCEDE445C12}" type="sibTrans" cxnId="{5700D78C-C110-49AC-970E-62921F67DA11}">
      <dgm:prSet/>
      <dgm:spPr/>
      <dgm:t>
        <a:bodyPr/>
        <a:lstStyle/>
        <a:p>
          <a:endParaRPr lang="nl-BE" sz="1000"/>
        </a:p>
      </dgm:t>
    </dgm:pt>
    <dgm:pt modelId="{8D12F55F-1755-4D6B-B30E-3D7FD4CC46DB}">
      <dgm:prSet phldrT="[Tekst]" custT="1"/>
      <dgm:spPr/>
      <dgm:t>
        <a:bodyPr/>
        <a:lstStyle/>
        <a:p>
          <a:pPr algn="ctr"/>
          <a:r>
            <a:rPr lang="nl-NL" sz="1000" dirty="0" err="1"/>
            <a:t>Arbeids-markt</a:t>
          </a:r>
          <a:endParaRPr lang="nl-BE" sz="1000" dirty="0"/>
        </a:p>
      </dgm:t>
    </dgm:pt>
    <dgm:pt modelId="{ADA87CC9-C92B-4AF4-B70D-C635DC227B7F}" type="parTrans" cxnId="{32AA70DB-491D-4C7B-902E-2BF7017A0466}">
      <dgm:prSet custT="1"/>
      <dgm:spPr/>
      <dgm:t>
        <a:bodyPr/>
        <a:lstStyle/>
        <a:p>
          <a:endParaRPr lang="nl-BE" sz="1000"/>
        </a:p>
      </dgm:t>
    </dgm:pt>
    <dgm:pt modelId="{12B4DF49-A211-43C8-8A3F-71A039A622D7}" type="sibTrans" cxnId="{32AA70DB-491D-4C7B-902E-2BF7017A0466}">
      <dgm:prSet/>
      <dgm:spPr/>
      <dgm:t>
        <a:bodyPr/>
        <a:lstStyle/>
        <a:p>
          <a:endParaRPr lang="nl-BE" sz="1000"/>
        </a:p>
      </dgm:t>
    </dgm:pt>
    <dgm:pt modelId="{655C14F8-AC02-43DF-9757-6C768EADDBC1}">
      <dgm:prSet phldrT="[Tekst]" custT="1"/>
      <dgm:spPr/>
      <dgm:t>
        <a:bodyPr/>
        <a:lstStyle/>
        <a:p>
          <a:r>
            <a:rPr lang="nl-NL" sz="1000" dirty="0"/>
            <a:t>Detailhandel</a:t>
          </a:r>
          <a:endParaRPr lang="nl-BE" sz="1000" dirty="0"/>
        </a:p>
      </dgm:t>
    </dgm:pt>
    <dgm:pt modelId="{7D794393-0DA9-4918-9F94-FE2994DB9B2B}" type="parTrans" cxnId="{C7D4D92A-DC42-4E34-9F31-D73917B5C6D3}">
      <dgm:prSet custT="1"/>
      <dgm:spPr/>
      <dgm:t>
        <a:bodyPr/>
        <a:lstStyle/>
        <a:p>
          <a:endParaRPr lang="nl-BE" sz="1000"/>
        </a:p>
      </dgm:t>
    </dgm:pt>
    <dgm:pt modelId="{E6F7FE86-1A5F-40DA-B1C8-AC1535DC8B2E}" type="sibTrans" cxnId="{C7D4D92A-DC42-4E34-9F31-D73917B5C6D3}">
      <dgm:prSet/>
      <dgm:spPr/>
      <dgm:t>
        <a:bodyPr/>
        <a:lstStyle/>
        <a:p>
          <a:endParaRPr lang="nl-BE" sz="1000"/>
        </a:p>
      </dgm:t>
    </dgm:pt>
    <dgm:pt modelId="{28836FD6-CBE7-439E-85AB-7BD15C322852}">
      <dgm:prSet phldrT="[Tekst]" custT="1"/>
      <dgm:spPr/>
      <dgm:t>
        <a:bodyPr/>
        <a:lstStyle/>
        <a:p>
          <a:r>
            <a:rPr lang="nl-NL" sz="1000" dirty="0" err="1"/>
            <a:t>Ruimte-gebruik</a:t>
          </a:r>
          <a:endParaRPr lang="nl-BE" sz="1000" dirty="0"/>
        </a:p>
      </dgm:t>
    </dgm:pt>
    <dgm:pt modelId="{434A492B-B117-427C-9F90-A7E22F5E4250}" type="parTrans" cxnId="{B70AB79C-9896-457D-9A99-91D98BA5CF57}">
      <dgm:prSet custT="1"/>
      <dgm:spPr/>
      <dgm:t>
        <a:bodyPr/>
        <a:lstStyle/>
        <a:p>
          <a:endParaRPr lang="nl-BE" sz="1000"/>
        </a:p>
      </dgm:t>
    </dgm:pt>
    <dgm:pt modelId="{E2924E49-5376-482C-86E0-22F326F02A5E}" type="sibTrans" cxnId="{B70AB79C-9896-457D-9A99-91D98BA5CF57}">
      <dgm:prSet/>
      <dgm:spPr/>
      <dgm:t>
        <a:bodyPr/>
        <a:lstStyle/>
        <a:p>
          <a:endParaRPr lang="nl-BE" sz="1000"/>
        </a:p>
      </dgm:t>
    </dgm:pt>
    <dgm:pt modelId="{6369D19F-D106-425C-86D7-D07F51D33A17}">
      <dgm:prSet phldrT="[Tekst]" custT="1"/>
      <dgm:spPr/>
      <dgm:t>
        <a:bodyPr/>
        <a:lstStyle/>
        <a:p>
          <a:r>
            <a:rPr lang="nl-NL" sz="1000" dirty="0"/>
            <a:t>Bevolking &amp; huishoudens</a:t>
          </a:r>
          <a:endParaRPr lang="nl-BE" sz="1000" dirty="0"/>
        </a:p>
      </dgm:t>
    </dgm:pt>
    <dgm:pt modelId="{F3F461C5-8F9A-4522-B2DB-248A46BC6161}" type="parTrans" cxnId="{E8FF503A-9707-4524-BF55-1346F38A43A9}">
      <dgm:prSet custT="1"/>
      <dgm:spPr/>
      <dgm:t>
        <a:bodyPr/>
        <a:lstStyle/>
        <a:p>
          <a:endParaRPr lang="nl-BE" sz="1000"/>
        </a:p>
      </dgm:t>
    </dgm:pt>
    <dgm:pt modelId="{8DF1CAFD-6828-4857-9A47-06E79F1BFE0A}" type="sibTrans" cxnId="{E8FF503A-9707-4524-BF55-1346F38A43A9}">
      <dgm:prSet/>
      <dgm:spPr/>
      <dgm:t>
        <a:bodyPr/>
        <a:lstStyle/>
        <a:p>
          <a:endParaRPr lang="nl-BE" sz="1000"/>
        </a:p>
      </dgm:t>
    </dgm:pt>
    <dgm:pt modelId="{296F409C-929D-4931-B6E6-11AD24C2FA7F}">
      <dgm:prSet custT="1"/>
      <dgm:spPr/>
      <dgm:t>
        <a:bodyPr/>
        <a:lstStyle/>
        <a:p>
          <a:r>
            <a:rPr lang="nl-NL" sz="1000" dirty="0"/>
            <a:t>Landbouw</a:t>
          </a:r>
          <a:endParaRPr lang="nl-BE" sz="1000" dirty="0"/>
        </a:p>
      </dgm:t>
    </dgm:pt>
    <dgm:pt modelId="{32448AA5-7441-46F1-9388-9F77A001083C}" type="parTrans" cxnId="{37D01261-8429-479F-BD57-C625D61773F4}">
      <dgm:prSet custT="1"/>
      <dgm:spPr/>
      <dgm:t>
        <a:bodyPr/>
        <a:lstStyle/>
        <a:p>
          <a:endParaRPr lang="nl-BE" sz="1000"/>
        </a:p>
      </dgm:t>
    </dgm:pt>
    <dgm:pt modelId="{361D64F5-2DC2-4FBA-B52A-5EC5C1EF7FE9}" type="sibTrans" cxnId="{37D01261-8429-479F-BD57-C625D61773F4}">
      <dgm:prSet/>
      <dgm:spPr/>
      <dgm:t>
        <a:bodyPr/>
        <a:lstStyle/>
        <a:p>
          <a:endParaRPr lang="nl-BE" sz="1000"/>
        </a:p>
      </dgm:t>
    </dgm:pt>
    <dgm:pt modelId="{E2E04F09-3912-4A5E-8621-3C93A4A1E4ED}">
      <dgm:prSet custT="1"/>
      <dgm:spPr/>
      <dgm:t>
        <a:bodyPr/>
        <a:lstStyle/>
        <a:p>
          <a:r>
            <a:rPr lang="nl-NL" sz="1000" dirty="0"/>
            <a:t>Toerisme</a:t>
          </a:r>
          <a:endParaRPr lang="nl-BE" sz="1000" dirty="0"/>
        </a:p>
      </dgm:t>
    </dgm:pt>
    <dgm:pt modelId="{7BBA84CE-C21F-4632-8A7D-DBC756863E7C}" type="parTrans" cxnId="{756EA0B1-5D4B-4769-826C-32C8E5728A67}">
      <dgm:prSet custT="1"/>
      <dgm:spPr/>
      <dgm:t>
        <a:bodyPr/>
        <a:lstStyle/>
        <a:p>
          <a:endParaRPr lang="nl-BE" sz="1000"/>
        </a:p>
      </dgm:t>
    </dgm:pt>
    <dgm:pt modelId="{65F0973B-7DD7-489A-A8E5-E6F93E2B05D0}" type="sibTrans" cxnId="{756EA0B1-5D4B-4769-826C-32C8E5728A67}">
      <dgm:prSet/>
      <dgm:spPr/>
      <dgm:t>
        <a:bodyPr/>
        <a:lstStyle/>
        <a:p>
          <a:endParaRPr lang="nl-BE" sz="1000"/>
        </a:p>
      </dgm:t>
    </dgm:pt>
    <dgm:pt modelId="{808C851A-2F3C-4BAC-B790-02FB2FBB8F76}">
      <dgm:prSet custT="1"/>
      <dgm:spPr/>
      <dgm:t>
        <a:bodyPr/>
        <a:lstStyle/>
        <a:p>
          <a:r>
            <a:rPr lang="nl-NL" sz="1000" dirty="0"/>
            <a:t>Onderwijs</a:t>
          </a:r>
          <a:endParaRPr lang="nl-BE" sz="1000" dirty="0"/>
        </a:p>
      </dgm:t>
    </dgm:pt>
    <dgm:pt modelId="{73BAC3E7-CAE9-449F-B55A-3F8707B7D403}" type="parTrans" cxnId="{C818AA96-DA73-4006-9DC6-A48D3555F089}">
      <dgm:prSet custT="1"/>
      <dgm:spPr/>
      <dgm:t>
        <a:bodyPr/>
        <a:lstStyle/>
        <a:p>
          <a:endParaRPr lang="nl-BE" sz="1000"/>
        </a:p>
      </dgm:t>
    </dgm:pt>
    <dgm:pt modelId="{38BBFC07-C5C3-4E4E-995A-7B763F0F1FD2}" type="sibTrans" cxnId="{C818AA96-DA73-4006-9DC6-A48D3555F089}">
      <dgm:prSet/>
      <dgm:spPr/>
      <dgm:t>
        <a:bodyPr/>
        <a:lstStyle/>
        <a:p>
          <a:endParaRPr lang="nl-BE" sz="1000"/>
        </a:p>
      </dgm:t>
    </dgm:pt>
    <dgm:pt modelId="{58D11774-74F7-4F93-8527-4D5B68E54FA5}">
      <dgm:prSet custT="1"/>
      <dgm:spPr/>
      <dgm:t>
        <a:bodyPr/>
        <a:lstStyle/>
        <a:p>
          <a:r>
            <a:rPr lang="nl-NL" sz="1000" dirty="0"/>
            <a:t>Mobiliteit</a:t>
          </a:r>
          <a:endParaRPr lang="nl-BE" sz="1000" dirty="0"/>
        </a:p>
      </dgm:t>
    </dgm:pt>
    <dgm:pt modelId="{477DE5C2-6582-4720-8EBC-5855526F69BF}" type="parTrans" cxnId="{F41BD023-D487-4AE0-B1A1-3F6BC7408B6B}">
      <dgm:prSet custT="1"/>
      <dgm:spPr/>
      <dgm:t>
        <a:bodyPr/>
        <a:lstStyle/>
        <a:p>
          <a:endParaRPr lang="nl-BE" sz="1000"/>
        </a:p>
      </dgm:t>
    </dgm:pt>
    <dgm:pt modelId="{9349C2EC-2573-4C32-9803-9F46B2BABFC5}" type="sibTrans" cxnId="{F41BD023-D487-4AE0-B1A1-3F6BC7408B6B}">
      <dgm:prSet/>
      <dgm:spPr/>
      <dgm:t>
        <a:bodyPr/>
        <a:lstStyle/>
        <a:p>
          <a:endParaRPr lang="nl-BE" sz="1000"/>
        </a:p>
      </dgm:t>
    </dgm:pt>
    <dgm:pt modelId="{1834F983-6DA4-46C3-9FAE-AF763F178CCF}">
      <dgm:prSet phldrT="[Tekst]" custT="1"/>
      <dgm:spPr/>
      <dgm:t>
        <a:bodyPr/>
        <a:lstStyle/>
        <a:p>
          <a:pPr algn="l"/>
          <a:endParaRPr lang="nl-BE" sz="1000" dirty="0"/>
        </a:p>
      </dgm:t>
    </dgm:pt>
    <dgm:pt modelId="{0D8008EC-99A5-4D90-9237-989EB9A87750}" type="sibTrans" cxnId="{497826B4-6247-43A6-BDCE-CD4CEA27353D}">
      <dgm:prSet/>
      <dgm:spPr/>
      <dgm:t>
        <a:bodyPr/>
        <a:lstStyle/>
        <a:p>
          <a:endParaRPr lang="nl-BE" sz="1000"/>
        </a:p>
      </dgm:t>
    </dgm:pt>
    <dgm:pt modelId="{D026F82A-43C5-4E65-BC2B-9AE95D611A5B}" type="parTrans" cxnId="{497826B4-6247-43A6-BDCE-CD4CEA27353D}">
      <dgm:prSet/>
      <dgm:spPr/>
      <dgm:t>
        <a:bodyPr/>
        <a:lstStyle/>
        <a:p>
          <a:endParaRPr lang="nl-BE" sz="1000"/>
        </a:p>
      </dgm:t>
    </dgm:pt>
    <dgm:pt modelId="{3102FD15-9A59-46C4-BD6D-06E6207F909C}" type="pres">
      <dgm:prSet presAssocID="{9C06D351-913F-4B62-B7AA-5F31BEDBE57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716B68-C77D-4EB6-BAFD-BACB573FD0C8}" type="pres">
      <dgm:prSet presAssocID="{D87C0AC8-C4E8-4D07-B326-655686A60DB2}" presName="centerShape" presStyleLbl="node0" presStyleIdx="0" presStyleCnt="1" custScaleX="140935" custScaleY="133410"/>
      <dgm:spPr/>
    </dgm:pt>
    <dgm:pt modelId="{960566DF-789B-4CC6-B416-575897F10978}" type="pres">
      <dgm:prSet presAssocID="{ADA87CC9-C92B-4AF4-B70D-C635DC227B7F}" presName="Name9" presStyleLbl="parChTrans1D2" presStyleIdx="0" presStyleCnt="8"/>
      <dgm:spPr/>
    </dgm:pt>
    <dgm:pt modelId="{3DA6542C-681B-4B86-90C3-BDE583A620E9}" type="pres">
      <dgm:prSet presAssocID="{ADA87CC9-C92B-4AF4-B70D-C635DC227B7F}" presName="connTx" presStyleLbl="parChTrans1D2" presStyleIdx="0" presStyleCnt="8"/>
      <dgm:spPr/>
    </dgm:pt>
    <dgm:pt modelId="{0DD208C9-863A-4C82-99AB-E5791A0FE5D6}" type="pres">
      <dgm:prSet presAssocID="{8D12F55F-1755-4D6B-B30E-3D7FD4CC46DB}" presName="node" presStyleLbl="node1" presStyleIdx="0" presStyleCnt="8" custScaleX="108774" custScaleY="98774" custRadScaleRad="81320">
        <dgm:presLayoutVars>
          <dgm:bulletEnabled val="1"/>
        </dgm:presLayoutVars>
      </dgm:prSet>
      <dgm:spPr/>
    </dgm:pt>
    <dgm:pt modelId="{15C3731D-0429-45DC-9F6C-35DFC245C9C8}" type="pres">
      <dgm:prSet presAssocID="{32448AA5-7441-46F1-9388-9F77A001083C}" presName="Name9" presStyleLbl="parChTrans1D2" presStyleIdx="1" presStyleCnt="8"/>
      <dgm:spPr/>
    </dgm:pt>
    <dgm:pt modelId="{39809ABE-0F91-4546-9011-3004EE8B9383}" type="pres">
      <dgm:prSet presAssocID="{32448AA5-7441-46F1-9388-9F77A001083C}" presName="connTx" presStyleLbl="parChTrans1D2" presStyleIdx="1" presStyleCnt="8"/>
      <dgm:spPr/>
    </dgm:pt>
    <dgm:pt modelId="{B7220F49-0335-4514-AA37-9F714BB79451}" type="pres">
      <dgm:prSet presAssocID="{296F409C-929D-4931-B6E6-11AD24C2FA7F}" presName="node" presStyleLbl="node1" presStyleIdx="1" presStyleCnt="8" custScaleX="108774" custScaleY="98774" custRadScaleRad="87791" custRadScaleInc="38460">
        <dgm:presLayoutVars>
          <dgm:bulletEnabled val="1"/>
        </dgm:presLayoutVars>
      </dgm:prSet>
      <dgm:spPr/>
    </dgm:pt>
    <dgm:pt modelId="{75C2DC94-7C62-49AC-90CE-FA04F55A231C}" type="pres">
      <dgm:prSet presAssocID="{7D794393-0DA9-4918-9F94-FE2994DB9B2B}" presName="Name9" presStyleLbl="parChTrans1D2" presStyleIdx="2" presStyleCnt="8"/>
      <dgm:spPr/>
    </dgm:pt>
    <dgm:pt modelId="{2BBBE591-CC7D-436C-A385-2E554636C487}" type="pres">
      <dgm:prSet presAssocID="{7D794393-0DA9-4918-9F94-FE2994DB9B2B}" presName="connTx" presStyleLbl="parChTrans1D2" presStyleIdx="2" presStyleCnt="8"/>
      <dgm:spPr/>
    </dgm:pt>
    <dgm:pt modelId="{109EA7B9-90A2-41F4-AB8A-9C1005B18498}" type="pres">
      <dgm:prSet presAssocID="{655C14F8-AC02-43DF-9757-6C768EADDBC1}" presName="node" presStyleLbl="node1" presStyleIdx="2" presStyleCnt="8" custScaleX="108774" custScaleY="98774" custRadScaleRad="98947" custRadScaleInc="25943">
        <dgm:presLayoutVars>
          <dgm:bulletEnabled val="1"/>
        </dgm:presLayoutVars>
      </dgm:prSet>
      <dgm:spPr/>
    </dgm:pt>
    <dgm:pt modelId="{B1FD949A-B74A-4749-A6BC-3C7ACA8978D4}" type="pres">
      <dgm:prSet presAssocID="{434A492B-B117-427C-9F90-A7E22F5E4250}" presName="Name9" presStyleLbl="parChTrans1D2" presStyleIdx="3" presStyleCnt="8"/>
      <dgm:spPr/>
    </dgm:pt>
    <dgm:pt modelId="{54746F64-DC8B-4B35-BCC9-7E189C64DB0A}" type="pres">
      <dgm:prSet presAssocID="{434A492B-B117-427C-9F90-A7E22F5E4250}" presName="connTx" presStyleLbl="parChTrans1D2" presStyleIdx="3" presStyleCnt="8"/>
      <dgm:spPr/>
    </dgm:pt>
    <dgm:pt modelId="{FAFB8B49-1F04-45B7-8F4D-385CE6FB59B2}" type="pres">
      <dgm:prSet presAssocID="{28836FD6-CBE7-439E-85AB-7BD15C322852}" presName="node" presStyleLbl="node1" presStyleIdx="3" presStyleCnt="8" custScaleX="108774" custScaleY="98774">
        <dgm:presLayoutVars>
          <dgm:bulletEnabled val="1"/>
        </dgm:presLayoutVars>
      </dgm:prSet>
      <dgm:spPr/>
    </dgm:pt>
    <dgm:pt modelId="{134AC013-4833-4FED-9DD8-D190BCC77A64}" type="pres">
      <dgm:prSet presAssocID="{F3F461C5-8F9A-4522-B2DB-248A46BC6161}" presName="Name9" presStyleLbl="parChTrans1D2" presStyleIdx="4" presStyleCnt="8"/>
      <dgm:spPr/>
    </dgm:pt>
    <dgm:pt modelId="{B970C15A-8907-457A-A2A4-CB52CEFF0009}" type="pres">
      <dgm:prSet presAssocID="{F3F461C5-8F9A-4522-B2DB-248A46BC6161}" presName="connTx" presStyleLbl="parChTrans1D2" presStyleIdx="4" presStyleCnt="8"/>
      <dgm:spPr/>
    </dgm:pt>
    <dgm:pt modelId="{53DD2714-FE1F-4669-993F-EC3390EE1717}" type="pres">
      <dgm:prSet presAssocID="{6369D19F-D106-425C-86D7-D07F51D33A17}" presName="node" presStyleLbl="node1" presStyleIdx="4" presStyleCnt="8" custScaleX="108774" custScaleY="98774">
        <dgm:presLayoutVars>
          <dgm:bulletEnabled val="1"/>
        </dgm:presLayoutVars>
      </dgm:prSet>
      <dgm:spPr/>
    </dgm:pt>
    <dgm:pt modelId="{D70597D1-2EB0-4135-8BFD-F2514E45BCB6}" type="pres">
      <dgm:prSet presAssocID="{7BBA84CE-C21F-4632-8A7D-DBC756863E7C}" presName="Name9" presStyleLbl="parChTrans1D2" presStyleIdx="5" presStyleCnt="8"/>
      <dgm:spPr/>
    </dgm:pt>
    <dgm:pt modelId="{4F938293-6AED-4772-97CE-2DED45D6EC02}" type="pres">
      <dgm:prSet presAssocID="{7BBA84CE-C21F-4632-8A7D-DBC756863E7C}" presName="connTx" presStyleLbl="parChTrans1D2" presStyleIdx="5" presStyleCnt="8"/>
      <dgm:spPr/>
    </dgm:pt>
    <dgm:pt modelId="{A5D57BC0-0DAC-42E4-B445-299B4741AC7E}" type="pres">
      <dgm:prSet presAssocID="{E2E04F09-3912-4A5E-8621-3C93A4A1E4ED}" presName="node" presStyleLbl="node1" presStyleIdx="5" presStyleCnt="8" custScaleX="108774" custScaleY="98774">
        <dgm:presLayoutVars>
          <dgm:bulletEnabled val="1"/>
        </dgm:presLayoutVars>
      </dgm:prSet>
      <dgm:spPr/>
    </dgm:pt>
    <dgm:pt modelId="{46FABF4E-DB5F-4C80-8397-8423940027BD}" type="pres">
      <dgm:prSet presAssocID="{73BAC3E7-CAE9-449F-B55A-3F8707B7D403}" presName="Name9" presStyleLbl="parChTrans1D2" presStyleIdx="6" presStyleCnt="8"/>
      <dgm:spPr/>
    </dgm:pt>
    <dgm:pt modelId="{36D2681F-6384-442B-94D7-21D9AF1625CE}" type="pres">
      <dgm:prSet presAssocID="{73BAC3E7-CAE9-449F-B55A-3F8707B7D403}" presName="connTx" presStyleLbl="parChTrans1D2" presStyleIdx="6" presStyleCnt="8"/>
      <dgm:spPr/>
    </dgm:pt>
    <dgm:pt modelId="{E98BE127-00C8-40C3-8DFF-2994933CE044}" type="pres">
      <dgm:prSet presAssocID="{808C851A-2F3C-4BAC-B790-02FB2FBB8F76}" presName="node" presStyleLbl="node1" presStyleIdx="6" presStyleCnt="8" custScaleX="108774" custScaleY="98774" custRadScaleRad="102574" custRadScaleInc="-4233">
        <dgm:presLayoutVars>
          <dgm:bulletEnabled val="1"/>
        </dgm:presLayoutVars>
      </dgm:prSet>
      <dgm:spPr/>
    </dgm:pt>
    <dgm:pt modelId="{A32DE836-781C-4A4F-8E3C-2AC58E400602}" type="pres">
      <dgm:prSet presAssocID="{477DE5C2-6582-4720-8EBC-5855526F69BF}" presName="Name9" presStyleLbl="parChTrans1D2" presStyleIdx="7" presStyleCnt="8"/>
      <dgm:spPr/>
    </dgm:pt>
    <dgm:pt modelId="{C30E4E1D-2289-4467-A8FB-9D4A64A6900A}" type="pres">
      <dgm:prSet presAssocID="{477DE5C2-6582-4720-8EBC-5855526F69BF}" presName="connTx" presStyleLbl="parChTrans1D2" presStyleIdx="7" presStyleCnt="8"/>
      <dgm:spPr/>
    </dgm:pt>
    <dgm:pt modelId="{19EA23C1-866F-4632-A712-866D88DF2004}" type="pres">
      <dgm:prSet presAssocID="{58D11774-74F7-4F93-8527-4D5B68E54FA5}" presName="node" presStyleLbl="node1" presStyleIdx="7" presStyleCnt="8" custScaleX="108774" custScaleY="98774" custRadScaleRad="98222" custRadScaleInc="-9427">
        <dgm:presLayoutVars>
          <dgm:bulletEnabled val="1"/>
        </dgm:presLayoutVars>
      </dgm:prSet>
      <dgm:spPr/>
    </dgm:pt>
  </dgm:ptLst>
  <dgm:cxnLst>
    <dgm:cxn modelId="{B141BE14-053A-484D-9A5D-1B77B05616E2}" type="presOf" srcId="{ADA87CC9-C92B-4AF4-B70D-C635DC227B7F}" destId="{3DA6542C-681B-4B86-90C3-BDE583A620E9}" srcOrd="1" destOrd="0" presId="urn:microsoft.com/office/officeart/2005/8/layout/radial1"/>
    <dgm:cxn modelId="{8DA12D18-BEAA-47F5-BCDF-033E4D31A799}" type="presOf" srcId="{477DE5C2-6582-4720-8EBC-5855526F69BF}" destId="{C30E4E1D-2289-4467-A8FB-9D4A64A6900A}" srcOrd="1" destOrd="0" presId="urn:microsoft.com/office/officeart/2005/8/layout/radial1"/>
    <dgm:cxn modelId="{F41BD023-D487-4AE0-B1A1-3F6BC7408B6B}" srcId="{D87C0AC8-C4E8-4D07-B326-655686A60DB2}" destId="{58D11774-74F7-4F93-8527-4D5B68E54FA5}" srcOrd="7" destOrd="0" parTransId="{477DE5C2-6582-4720-8EBC-5855526F69BF}" sibTransId="{9349C2EC-2573-4C32-9803-9F46B2BABFC5}"/>
    <dgm:cxn modelId="{C7D4D92A-DC42-4E34-9F31-D73917B5C6D3}" srcId="{D87C0AC8-C4E8-4D07-B326-655686A60DB2}" destId="{655C14F8-AC02-43DF-9757-6C768EADDBC1}" srcOrd="2" destOrd="0" parTransId="{7D794393-0DA9-4918-9F94-FE2994DB9B2B}" sibTransId="{E6F7FE86-1A5F-40DA-B1C8-AC1535DC8B2E}"/>
    <dgm:cxn modelId="{E8FF503A-9707-4524-BF55-1346F38A43A9}" srcId="{D87C0AC8-C4E8-4D07-B326-655686A60DB2}" destId="{6369D19F-D106-425C-86D7-D07F51D33A17}" srcOrd="4" destOrd="0" parTransId="{F3F461C5-8F9A-4522-B2DB-248A46BC6161}" sibTransId="{8DF1CAFD-6828-4857-9A47-06E79F1BFE0A}"/>
    <dgm:cxn modelId="{B358A75B-B70D-4CA4-A8C4-6106AFFB909F}" type="presOf" srcId="{58D11774-74F7-4F93-8527-4D5B68E54FA5}" destId="{19EA23C1-866F-4632-A712-866D88DF2004}" srcOrd="0" destOrd="0" presId="urn:microsoft.com/office/officeart/2005/8/layout/radial1"/>
    <dgm:cxn modelId="{37D01261-8429-479F-BD57-C625D61773F4}" srcId="{D87C0AC8-C4E8-4D07-B326-655686A60DB2}" destId="{296F409C-929D-4931-B6E6-11AD24C2FA7F}" srcOrd="1" destOrd="0" parTransId="{32448AA5-7441-46F1-9388-9F77A001083C}" sibTransId="{361D64F5-2DC2-4FBA-B52A-5EC5C1EF7FE9}"/>
    <dgm:cxn modelId="{9141686D-3674-4CA8-8469-AA574CBF64F5}" type="presOf" srcId="{6369D19F-D106-425C-86D7-D07F51D33A17}" destId="{53DD2714-FE1F-4669-993F-EC3390EE1717}" srcOrd="0" destOrd="0" presId="urn:microsoft.com/office/officeart/2005/8/layout/radial1"/>
    <dgm:cxn modelId="{1DB38675-82F3-4324-A91D-A98EAA831692}" type="presOf" srcId="{32448AA5-7441-46F1-9388-9F77A001083C}" destId="{39809ABE-0F91-4546-9011-3004EE8B9383}" srcOrd="1" destOrd="0" presId="urn:microsoft.com/office/officeart/2005/8/layout/radial1"/>
    <dgm:cxn modelId="{9C2E0E77-BE5C-49F2-9D0D-878EE3A9682E}" type="presOf" srcId="{477DE5C2-6582-4720-8EBC-5855526F69BF}" destId="{A32DE836-781C-4A4F-8E3C-2AC58E400602}" srcOrd="0" destOrd="0" presId="urn:microsoft.com/office/officeart/2005/8/layout/radial1"/>
    <dgm:cxn modelId="{D31B4F79-843A-40C3-9669-85B5E9DC13A4}" type="presOf" srcId="{7D794393-0DA9-4918-9F94-FE2994DB9B2B}" destId="{75C2DC94-7C62-49AC-90CE-FA04F55A231C}" srcOrd="0" destOrd="0" presId="urn:microsoft.com/office/officeart/2005/8/layout/radial1"/>
    <dgm:cxn modelId="{728AE87B-3197-45E1-8925-9694969FBE71}" type="presOf" srcId="{8D12F55F-1755-4D6B-B30E-3D7FD4CC46DB}" destId="{0DD208C9-863A-4C82-99AB-E5791A0FE5D6}" srcOrd="0" destOrd="0" presId="urn:microsoft.com/office/officeart/2005/8/layout/radial1"/>
    <dgm:cxn modelId="{8F906B86-256E-405A-A104-42EEDC5129BF}" type="presOf" srcId="{F3F461C5-8F9A-4522-B2DB-248A46BC6161}" destId="{134AC013-4833-4FED-9DD8-D190BCC77A64}" srcOrd="0" destOrd="0" presId="urn:microsoft.com/office/officeart/2005/8/layout/radial1"/>
    <dgm:cxn modelId="{AEA6F586-8D47-4DFE-932D-08E7CB2FE342}" type="presOf" srcId="{434A492B-B117-427C-9F90-A7E22F5E4250}" destId="{54746F64-DC8B-4B35-BCC9-7E189C64DB0A}" srcOrd="1" destOrd="0" presId="urn:microsoft.com/office/officeart/2005/8/layout/radial1"/>
    <dgm:cxn modelId="{5700D78C-C110-49AC-970E-62921F67DA11}" srcId="{9C06D351-913F-4B62-B7AA-5F31BEDBE57F}" destId="{D87C0AC8-C4E8-4D07-B326-655686A60DB2}" srcOrd="0" destOrd="0" parTransId="{3C17E2FA-40B2-4891-A258-07DC038EFAB1}" sibTransId="{872CA982-6BD9-4E94-9144-CDCEDE445C12}"/>
    <dgm:cxn modelId="{EEDC0596-556B-4954-9095-3031B6EE40CD}" type="presOf" srcId="{32448AA5-7441-46F1-9388-9F77A001083C}" destId="{15C3731D-0429-45DC-9F6C-35DFC245C9C8}" srcOrd="0" destOrd="0" presId="urn:microsoft.com/office/officeart/2005/8/layout/radial1"/>
    <dgm:cxn modelId="{C818AA96-DA73-4006-9DC6-A48D3555F089}" srcId="{D87C0AC8-C4E8-4D07-B326-655686A60DB2}" destId="{808C851A-2F3C-4BAC-B790-02FB2FBB8F76}" srcOrd="6" destOrd="0" parTransId="{73BAC3E7-CAE9-449F-B55A-3F8707B7D403}" sibTransId="{38BBFC07-C5C3-4E4E-995A-7B763F0F1FD2}"/>
    <dgm:cxn modelId="{37B31A9A-EB98-42C5-8079-57DA3C18704C}" type="presOf" srcId="{E2E04F09-3912-4A5E-8621-3C93A4A1E4ED}" destId="{A5D57BC0-0DAC-42E4-B445-299B4741AC7E}" srcOrd="0" destOrd="0" presId="urn:microsoft.com/office/officeart/2005/8/layout/radial1"/>
    <dgm:cxn modelId="{284A289B-48BB-4273-8DB0-81297D330266}" type="presOf" srcId="{F3F461C5-8F9A-4522-B2DB-248A46BC6161}" destId="{B970C15A-8907-457A-A2A4-CB52CEFF0009}" srcOrd="1" destOrd="0" presId="urn:microsoft.com/office/officeart/2005/8/layout/radial1"/>
    <dgm:cxn modelId="{B70AB79C-9896-457D-9A99-91D98BA5CF57}" srcId="{D87C0AC8-C4E8-4D07-B326-655686A60DB2}" destId="{28836FD6-CBE7-439E-85AB-7BD15C322852}" srcOrd="3" destOrd="0" parTransId="{434A492B-B117-427C-9F90-A7E22F5E4250}" sibTransId="{E2924E49-5376-482C-86E0-22F326F02A5E}"/>
    <dgm:cxn modelId="{1BFAF2AA-9531-4FAA-9CB7-805C592D9D9E}" type="presOf" srcId="{73BAC3E7-CAE9-449F-B55A-3F8707B7D403}" destId="{36D2681F-6384-442B-94D7-21D9AF1625CE}" srcOrd="1" destOrd="0" presId="urn:microsoft.com/office/officeart/2005/8/layout/radial1"/>
    <dgm:cxn modelId="{EF07B5AD-5F13-4AC9-AA0E-C73D3AC0764E}" type="presOf" srcId="{7BBA84CE-C21F-4632-8A7D-DBC756863E7C}" destId="{D70597D1-2EB0-4135-8BFD-F2514E45BCB6}" srcOrd="0" destOrd="0" presId="urn:microsoft.com/office/officeart/2005/8/layout/radial1"/>
    <dgm:cxn modelId="{756EA0B1-5D4B-4769-826C-32C8E5728A67}" srcId="{D87C0AC8-C4E8-4D07-B326-655686A60DB2}" destId="{E2E04F09-3912-4A5E-8621-3C93A4A1E4ED}" srcOrd="5" destOrd="0" parTransId="{7BBA84CE-C21F-4632-8A7D-DBC756863E7C}" sibTransId="{65F0973B-7DD7-489A-A8E5-E6F93E2B05D0}"/>
    <dgm:cxn modelId="{4C5C15B2-8378-4E74-9E68-C5D781E5C1E1}" type="presOf" srcId="{73BAC3E7-CAE9-449F-B55A-3F8707B7D403}" destId="{46FABF4E-DB5F-4C80-8397-8423940027BD}" srcOrd="0" destOrd="0" presId="urn:microsoft.com/office/officeart/2005/8/layout/radial1"/>
    <dgm:cxn modelId="{497826B4-6247-43A6-BDCE-CD4CEA27353D}" srcId="{8D12F55F-1755-4D6B-B30E-3D7FD4CC46DB}" destId="{1834F983-6DA4-46C3-9FAE-AF763F178CCF}" srcOrd="0" destOrd="0" parTransId="{D026F82A-43C5-4E65-BC2B-9AE95D611A5B}" sibTransId="{0D8008EC-99A5-4D90-9237-989EB9A87750}"/>
    <dgm:cxn modelId="{AFD450BC-85FE-49D2-95BE-842EA740B5BB}" type="presOf" srcId="{7D794393-0DA9-4918-9F94-FE2994DB9B2B}" destId="{2BBBE591-CC7D-436C-A385-2E554636C487}" srcOrd="1" destOrd="0" presId="urn:microsoft.com/office/officeart/2005/8/layout/radial1"/>
    <dgm:cxn modelId="{E64533BF-C684-4FF6-AD9F-3BF34FA4A26C}" type="presOf" srcId="{28836FD6-CBE7-439E-85AB-7BD15C322852}" destId="{FAFB8B49-1F04-45B7-8F4D-385CE6FB59B2}" srcOrd="0" destOrd="0" presId="urn:microsoft.com/office/officeart/2005/8/layout/radial1"/>
    <dgm:cxn modelId="{034DF6C2-81AD-4A3C-A1A7-29D35D7BAA98}" type="presOf" srcId="{ADA87CC9-C92B-4AF4-B70D-C635DC227B7F}" destId="{960566DF-789B-4CC6-B416-575897F10978}" srcOrd="0" destOrd="0" presId="urn:microsoft.com/office/officeart/2005/8/layout/radial1"/>
    <dgm:cxn modelId="{66A13CC3-3843-44DC-AABC-66A47D848C1A}" type="presOf" srcId="{296F409C-929D-4931-B6E6-11AD24C2FA7F}" destId="{B7220F49-0335-4514-AA37-9F714BB79451}" srcOrd="0" destOrd="0" presId="urn:microsoft.com/office/officeart/2005/8/layout/radial1"/>
    <dgm:cxn modelId="{23B56FC4-3D46-4472-BCB0-94A5793BDE0F}" type="presOf" srcId="{1834F983-6DA4-46C3-9FAE-AF763F178CCF}" destId="{0DD208C9-863A-4C82-99AB-E5791A0FE5D6}" srcOrd="0" destOrd="1" presId="urn:microsoft.com/office/officeart/2005/8/layout/radial1"/>
    <dgm:cxn modelId="{D6E4B8C8-A940-48F4-AE02-7F657352CFB9}" type="presOf" srcId="{655C14F8-AC02-43DF-9757-6C768EADDBC1}" destId="{109EA7B9-90A2-41F4-AB8A-9C1005B18498}" srcOrd="0" destOrd="0" presId="urn:microsoft.com/office/officeart/2005/8/layout/radial1"/>
    <dgm:cxn modelId="{2BDB3DCD-94D7-4EFF-A807-3C975107815F}" type="presOf" srcId="{D87C0AC8-C4E8-4D07-B326-655686A60DB2}" destId="{74716B68-C77D-4EB6-BAFD-BACB573FD0C8}" srcOrd="0" destOrd="0" presId="urn:microsoft.com/office/officeart/2005/8/layout/radial1"/>
    <dgm:cxn modelId="{8E7BD5CF-555A-4883-87F2-45ED61B1C318}" type="presOf" srcId="{808C851A-2F3C-4BAC-B790-02FB2FBB8F76}" destId="{E98BE127-00C8-40C3-8DFF-2994933CE044}" srcOrd="0" destOrd="0" presId="urn:microsoft.com/office/officeart/2005/8/layout/radial1"/>
    <dgm:cxn modelId="{32AA70DB-491D-4C7B-902E-2BF7017A0466}" srcId="{D87C0AC8-C4E8-4D07-B326-655686A60DB2}" destId="{8D12F55F-1755-4D6B-B30E-3D7FD4CC46DB}" srcOrd="0" destOrd="0" parTransId="{ADA87CC9-C92B-4AF4-B70D-C635DC227B7F}" sibTransId="{12B4DF49-A211-43C8-8A3F-71A039A622D7}"/>
    <dgm:cxn modelId="{A77033DC-9320-4BE9-B4BF-7FB20E91DC32}" type="presOf" srcId="{9C06D351-913F-4B62-B7AA-5F31BEDBE57F}" destId="{3102FD15-9A59-46C4-BD6D-06E6207F909C}" srcOrd="0" destOrd="0" presId="urn:microsoft.com/office/officeart/2005/8/layout/radial1"/>
    <dgm:cxn modelId="{31171BF9-AAA8-499B-9296-0B2BB18027B7}" type="presOf" srcId="{434A492B-B117-427C-9F90-A7E22F5E4250}" destId="{B1FD949A-B74A-4749-A6BC-3C7ACA8978D4}" srcOrd="0" destOrd="0" presId="urn:microsoft.com/office/officeart/2005/8/layout/radial1"/>
    <dgm:cxn modelId="{4388CAFA-3892-4A08-A92C-DFCE3A5E144A}" type="presOf" srcId="{7BBA84CE-C21F-4632-8A7D-DBC756863E7C}" destId="{4F938293-6AED-4772-97CE-2DED45D6EC02}" srcOrd="1" destOrd="0" presId="urn:microsoft.com/office/officeart/2005/8/layout/radial1"/>
    <dgm:cxn modelId="{1F1177E2-A717-4114-AF99-A5A32419EA75}" type="presParOf" srcId="{3102FD15-9A59-46C4-BD6D-06E6207F909C}" destId="{74716B68-C77D-4EB6-BAFD-BACB573FD0C8}" srcOrd="0" destOrd="0" presId="urn:microsoft.com/office/officeart/2005/8/layout/radial1"/>
    <dgm:cxn modelId="{270B1248-5B94-4569-8A4D-CCD50FE8BEA7}" type="presParOf" srcId="{3102FD15-9A59-46C4-BD6D-06E6207F909C}" destId="{960566DF-789B-4CC6-B416-575897F10978}" srcOrd="1" destOrd="0" presId="urn:microsoft.com/office/officeart/2005/8/layout/radial1"/>
    <dgm:cxn modelId="{071C08FB-189E-4404-B99C-6FF7B71DA24B}" type="presParOf" srcId="{960566DF-789B-4CC6-B416-575897F10978}" destId="{3DA6542C-681B-4B86-90C3-BDE583A620E9}" srcOrd="0" destOrd="0" presId="urn:microsoft.com/office/officeart/2005/8/layout/radial1"/>
    <dgm:cxn modelId="{C936AB04-4366-4014-BD66-D20C6DB4D16C}" type="presParOf" srcId="{3102FD15-9A59-46C4-BD6D-06E6207F909C}" destId="{0DD208C9-863A-4C82-99AB-E5791A0FE5D6}" srcOrd="2" destOrd="0" presId="urn:microsoft.com/office/officeart/2005/8/layout/radial1"/>
    <dgm:cxn modelId="{5AA00AFE-7543-4F4D-B288-315357004032}" type="presParOf" srcId="{3102FD15-9A59-46C4-BD6D-06E6207F909C}" destId="{15C3731D-0429-45DC-9F6C-35DFC245C9C8}" srcOrd="3" destOrd="0" presId="urn:microsoft.com/office/officeart/2005/8/layout/radial1"/>
    <dgm:cxn modelId="{A633E8BD-7618-45B8-92DB-3C1364DA486A}" type="presParOf" srcId="{15C3731D-0429-45DC-9F6C-35DFC245C9C8}" destId="{39809ABE-0F91-4546-9011-3004EE8B9383}" srcOrd="0" destOrd="0" presId="urn:microsoft.com/office/officeart/2005/8/layout/radial1"/>
    <dgm:cxn modelId="{1DFF0760-5127-4E44-B1B7-395F0C9E50D2}" type="presParOf" srcId="{3102FD15-9A59-46C4-BD6D-06E6207F909C}" destId="{B7220F49-0335-4514-AA37-9F714BB79451}" srcOrd="4" destOrd="0" presId="urn:microsoft.com/office/officeart/2005/8/layout/radial1"/>
    <dgm:cxn modelId="{C955454A-1A98-4DAD-A36E-7716E8DEC342}" type="presParOf" srcId="{3102FD15-9A59-46C4-BD6D-06E6207F909C}" destId="{75C2DC94-7C62-49AC-90CE-FA04F55A231C}" srcOrd="5" destOrd="0" presId="urn:microsoft.com/office/officeart/2005/8/layout/radial1"/>
    <dgm:cxn modelId="{3D1995CC-E620-4260-A573-BA05F7482BCD}" type="presParOf" srcId="{75C2DC94-7C62-49AC-90CE-FA04F55A231C}" destId="{2BBBE591-CC7D-436C-A385-2E554636C487}" srcOrd="0" destOrd="0" presId="urn:microsoft.com/office/officeart/2005/8/layout/radial1"/>
    <dgm:cxn modelId="{5A2B1412-A023-4656-99E1-39B1E777725A}" type="presParOf" srcId="{3102FD15-9A59-46C4-BD6D-06E6207F909C}" destId="{109EA7B9-90A2-41F4-AB8A-9C1005B18498}" srcOrd="6" destOrd="0" presId="urn:microsoft.com/office/officeart/2005/8/layout/radial1"/>
    <dgm:cxn modelId="{0098F1C9-0F5A-42D0-9F7C-215F323F00FB}" type="presParOf" srcId="{3102FD15-9A59-46C4-BD6D-06E6207F909C}" destId="{B1FD949A-B74A-4749-A6BC-3C7ACA8978D4}" srcOrd="7" destOrd="0" presId="urn:microsoft.com/office/officeart/2005/8/layout/radial1"/>
    <dgm:cxn modelId="{3C1B3E9A-0949-406C-9F6A-F2F6B9AF7123}" type="presParOf" srcId="{B1FD949A-B74A-4749-A6BC-3C7ACA8978D4}" destId="{54746F64-DC8B-4B35-BCC9-7E189C64DB0A}" srcOrd="0" destOrd="0" presId="urn:microsoft.com/office/officeart/2005/8/layout/radial1"/>
    <dgm:cxn modelId="{1F90BD2F-A23B-470F-870D-9C1E18A1CBC3}" type="presParOf" srcId="{3102FD15-9A59-46C4-BD6D-06E6207F909C}" destId="{FAFB8B49-1F04-45B7-8F4D-385CE6FB59B2}" srcOrd="8" destOrd="0" presId="urn:microsoft.com/office/officeart/2005/8/layout/radial1"/>
    <dgm:cxn modelId="{46822BE1-A392-4D60-ABC4-C89FE06A4DE5}" type="presParOf" srcId="{3102FD15-9A59-46C4-BD6D-06E6207F909C}" destId="{134AC013-4833-4FED-9DD8-D190BCC77A64}" srcOrd="9" destOrd="0" presId="urn:microsoft.com/office/officeart/2005/8/layout/radial1"/>
    <dgm:cxn modelId="{2619B0A8-3FAE-461E-B55F-E93EFFB612D0}" type="presParOf" srcId="{134AC013-4833-4FED-9DD8-D190BCC77A64}" destId="{B970C15A-8907-457A-A2A4-CB52CEFF0009}" srcOrd="0" destOrd="0" presId="urn:microsoft.com/office/officeart/2005/8/layout/radial1"/>
    <dgm:cxn modelId="{161A7C1F-C802-4201-B5E2-BF75F61FDD81}" type="presParOf" srcId="{3102FD15-9A59-46C4-BD6D-06E6207F909C}" destId="{53DD2714-FE1F-4669-993F-EC3390EE1717}" srcOrd="10" destOrd="0" presId="urn:microsoft.com/office/officeart/2005/8/layout/radial1"/>
    <dgm:cxn modelId="{C5F42D36-013A-4782-9931-70F2456CAFAC}" type="presParOf" srcId="{3102FD15-9A59-46C4-BD6D-06E6207F909C}" destId="{D70597D1-2EB0-4135-8BFD-F2514E45BCB6}" srcOrd="11" destOrd="0" presId="urn:microsoft.com/office/officeart/2005/8/layout/radial1"/>
    <dgm:cxn modelId="{4C30F109-952F-453E-93EE-A9FD45E711D0}" type="presParOf" srcId="{D70597D1-2EB0-4135-8BFD-F2514E45BCB6}" destId="{4F938293-6AED-4772-97CE-2DED45D6EC02}" srcOrd="0" destOrd="0" presId="urn:microsoft.com/office/officeart/2005/8/layout/radial1"/>
    <dgm:cxn modelId="{42D666E3-4759-45CA-800B-B2218137211D}" type="presParOf" srcId="{3102FD15-9A59-46C4-BD6D-06E6207F909C}" destId="{A5D57BC0-0DAC-42E4-B445-299B4741AC7E}" srcOrd="12" destOrd="0" presId="urn:microsoft.com/office/officeart/2005/8/layout/radial1"/>
    <dgm:cxn modelId="{AC5B8334-54AA-4640-857E-63D4BC620EEB}" type="presParOf" srcId="{3102FD15-9A59-46C4-BD6D-06E6207F909C}" destId="{46FABF4E-DB5F-4C80-8397-8423940027BD}" srcOrd="13" destOrd="0" presId="urn:microsoft.com/office/officeart/2005/8/layout/radial1"/>
    <dgm:cxn modelId="{457E09D4-74AD-4161-AA65-FD8BCEA65172}" type="presParOf" srcId="{46FABF4E-DB5F-4C80-8397-8423940027BD}" destId="{36D2681F-6384-442B-94D7-21D9AF1625CE}" srcOrd="0" destOrd="0" presId="urn:microsoft.com/office/officeart/2005/8/layout/radial1"/>
    <dgm:cxn modelId="{DD0B7B70-C2FE-4629-8428-73E334FBD6AE}" type="presParOf" srcId="{3102FD15-9A59-46C4-BD6D-06E6207F909C}" destId="{E98BE127-00C8-40C3-8DFF-2994933CE044}" srcOrd="14" destOrd="0" presId="urn:microsoft.com/office/officeart/2005/8/layout/radial1"/>
    <dgm:cxn modelId="{3E74EDFF-996F-41BD-B4A6-5D4998DB27B1}" type="presParOf" srcId="{3102FD15-9A59-46C4-BD6D-06E6207F909C}" destId="{A32DE836-781C-4A4F-8E3C-2AC58E400602}" srcOrd="15" destOrd="0" presId="urn:microsoft.com/office/officeart/2005/8/layout/radial1"/>
    <dgm:cxn modelId="{FC1DBE5A-34D4-4F8A-9476-93E5A1D1A712}" type="presParOf" srcId="{A32DE836-781C-4A4F-8E3C-2AC58E400602}" destId="{C30E4E1D-2289-4467-A8FB-9D4A64A6900A}" srcOrd="0" destOrd="0" presId="urn:microsoft.com/office/officeart/2005/8/layout/radial1"/>
    <dgm:cxn modelId="{6D978BB2-E779-400D-9F93-682EE0AD1A44}" type="presParOf" srcId="{3102FD15-9A59-46C4-BD6D-06E6207F909C}" destId="{19EA23C1-866F-4632-A712-866D88DF2004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F50AC-123F-40EE-A32A-DAD51A489916}">
      <dsp:nvSpPr>
        <dsp:cNvPr id="0" name=""/>
        <dsp:cNvSpPr/>
      </dsp:nvSpPr>
      <dsp:spPr>
        <a:xfrm>
          <a:off x="0" y="1368161"/>
          <a:ext cx="9289032" cy="371561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58D84-6476-4CFD-AEEE-E19DF2A141B4}">
      <dsp:nvSpPr>
        <dsp:cNvPr id="0" name=""/>
        <dsp:cNvSpPr/>
      </dsp:nvSpPr>
      <dsp:spPr>
        <a:xfrm>
          <a:off x="1152142" y="2016217"/>
          <a:ext cx="3065380" cy="18206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Voor 2006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/>
            <a:t>interGOM</a:t>
          </a:r>
          <a:r>
            <a:rPr lang="nl-NL" sz="1800" kern="1200" dirty="0"/>
            <a:t>-werkgroep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 ‘Regionaal Economische data en onderzoek’</a:t>
          </a:r>
          <a:endParaRPr lang="nl-BE" sz="1800" kern="1200" dirty="0"/>
        </a:p>
      </dsp:txBody>
      <dsp:txXfrm>
        <a:off x="1152142" y="2016217"/>
        <a:ext cx="3065380" cy="1820650"/>
      </dsp:txXfrm>
    </dsp:sp>
    <dsp:sp modelId="{0083DEE5-C331-40B1-AB24-510077C0EB3A}">
      <dsp:nvSpPr>
        <dsp:cNvPr id="0" name=""/>
        <dsp:cNvSpPr/>
      </dsp:nvSpPr>
      <dsp:spPr>
        <a:xfrm>
          <a:off x="4680525" y="2664296"/>
          <a:ext cx="3622722" cy="18206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+mn-lt"/>
            </a:rPr>
            <a:t>Vanaf 2016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+mn-lt"/>
            </a:rPr>
            <a:t>Provincie/POM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+mn-lt"/>
            </a:rPr>
            <a:t>Interprovinciaal overleg</a:t>
          </a:r>
          <a:br>
            <a:rPr lang="nl-NL" sz="1800" kern="1200" dirty="0">
              <a:latin typeface="+mn-lt"/>
            </a:rPr>
          </a:br>
          <a:r>
            <a:rPr lang="nl-NL" sz="1800" kern="1200" dirty="0">
              <a:latin typeface="+mn-lt"/>
            </a:rPr>
            <a:t>Economische data</a:t>
          </a:r>
          <a:endParaRPr lang="nl-BE" sz="1800" kern="1200" dirty="0">
            <a:latin typeface="+mn-lt"/>
          </a:endParaRPr>
        </a:p>
      </dsp:txBody>
      <dsp:txXfrm>
        <a:off x="4680525" y="2664296"/>
        <a:ext cx="3622722" cy="1820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16B68-C77D-4EB6-BAFD-BACB573FD0C8}">
      <dsp:nvSpPr>
        <dsp:cNvPr id="0" name=""/>
        <dsp:cNvSpPr/>
      </dsp:nvSpPr>
      <dsp:spPr>
        <a:xfrm>
          <a:off x="4788678" y="1678940"/>
          <a:ext cx="1525667" cy="1444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Economie</a:t>
          </a:r>
          <a:endParaRPr lang="nl-BE" sz="1600" kern="1200" dirty="0"/>
        </a:p>
      </dsp:txBody>
      <dsp:txXfrm>
        <a:off x="5012107" y="1890439"/>
        <a:ext cx="1078809" cy="1021208"/>
      </dsp:txXfrm>
    </dsp:sp>
    <dsp:sp modelId="{960566DF-789B-4CC6-B416-575897F10978}">
      <dsp:nvSpPr>
        <dsp:cNvPr id="0" name=""/>
        <dsp:cNvSpPr/>
      </dsp:nvSpPr>
      <dsp:spPr>
        <a:xfrm rot="16200000">
          <a:off x="5431239" y="1549892"/>
          <a:ext cx="240545" cy="17549"/>
        </a:xfrm>
        <a:custGeom>
          <a:avLst/>
          <a:gdLst/>
          <a:ahLst/>
          <a:cxnLst/>
          <a:rect l="0" t="0" r="0" b="0"/>
          <a:pathLst>
            <a:path>
              <a:moveTo>
                <a:pt x="0" y="8774"/>
              </a:moveTo>
              <a:lnTo>
                <a:pt x="240545" y="87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/>
        </a:p>
      </dsp:txBody>
      <dsp:txXfrm>
        <a:off x="5545498" y="1552654"/>
        <a:ext cx="12027" cy="12027"/>
      </dsp:txXfrm>
    </dsp:sp>
    <dsp:sp modelId="{0DD208C9-863A-4C82-99AB-E5791A0FE5D6}">
      <dsp:nvSpPr>
        <dsp:cNvPr id="0" name=""/>
        <dsp:cNvSpPr/>
      </dsp:nvSpPr>
      <dsp:spPr>
        <a:xfrm>
          <a:off x="4962755" y="369133"/>
          <a:ext cx="1177513" cy="1069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Arbeids-markt</a:t>
          </a:r>
          <a:endParaRPr lang="nl-B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BE" sz="1000" kern="1200" dirty="0"/>
        </a:p>
      </dsp:txBody>
      <dsp:txXfrm>
        <a:off x="5135198" y="525723"/>
        <a:ext cx="832627" cy="756080"/>
      </dsp:txXfrm>
    </dsp:sp>
    <dsp:sp modelId="{15C3731D-0429-45DC-9F6C-35DFC245C9C8}">
      <dsp:nvSpPr>
        <dsp:cNvPr id="0" name=""/>
        <dsp:cNvSpPr/>
      </dsp:nvSpPr>
      <dsp:spPr>
        <a:xfrm rot="19419210">
          <a:off x="6124531" y="1859977"/>
          <a:ext cx="300751" cy="17549"/>
        </a:xfrm>
        <a:custGeom>
          <a:avLst/>
          <a:gdLst/>
          <a:ahLst/>
          <a:cxnLst/>
          <a:rect l="0" t="0" r="0" b="0"/>
          <a:pathLst>
            <a:path>
              <a:moveTo>
                <a:pt x="0" y="8774"/>
              </a:moveTo>
              <a:lnTo>
                <a:pt x="300751" y="87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/>
        </a:p>
      </dsp:txBody>
      <dsp:txXfrm>
        <a:off x="6267388" y="1861233"/>
        <a:ext cx="15037" cy="15037"/>
      </dsp:txXfrm>
    </dsp:sp>
    <dsp:sp modelId="{B7220F49-0335-4514-AA37-9F714BB79451}">
      <dsp:nvSpPr>
        <dsp:cNvPr id="0" name=""/>
        <dsp:cNvSpPr/>
      </dsp:nvSpPr>
      <dsp:spPr>
        <a:xfrm>
          <a:off x="6264700" y="908411"/>
          <a:ext cx="1177513" cy="1069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Landbouw</a:t>
          </a:r>
          <a:endParaRPr lang="nl-BE" sz="1000" kern="1200" dirty="0"/>
        </a:p>
      </dsp:txBody>
      <dsp:txXfrm>
        <a:off x="6437143" y="1065001"/>
        <a:ext cx="832627" cy="756080"/>
      </dsp:txXfrm>
    </dsp:sp>
    <dsp:sp modelId="{75C2DC94-7C62-49AC-90CE-FA04F55A231C}">
      <dsp:nvSpPr>
        <dsp:cNvPr id="0" name=""/>
        <dsp:cNvSpPr/>
      </dsp:nvSpPr>
      <dsp:spPr>
        <a:xfrm rot="350231">
          <a:off x="6308713" y="2493772"/>
          <a:ext cx="471344" cy="17549"/>
        </a:xfrm>
        <a:custGeom>
          <a:avLst/>
          <a:gdLst/>
          <a:ahLst/>
          <a:cxnLst/>
          <a:rect l="0" t="0" r="0" b="0"/>
          <a:pathLst>
            <a:path>
              <a:moveTo>
                <a:pt x="0" y="8774"/>
              </a:moveTo>
              <a:lnTo>
                <a:pt x="471344" y="87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/>
        </a:p>
      </dsp:txBody>
      <dsp:txXfrm>
        <a:off x="6532602" y="2490763"/>
        <a:ext cx="23567" cy="23567"/>
      </dsp:txXfrm>
    </dsp:sp>
    <dsp:sp modelId="{109EA7B9-90A2-41F4-AB8A-9C1005B18498}">
      <dsp:nvSpPr>
        <dsp:cNvPr id="0" name=""/>
        <dsp:cNvSpPr/>
      </dsp:nvSpPr>
      <dsp:spPr>
        <a:xfrm>
          <a:off x="6775140" y="2051697"/>
          <a:ext cx="1177513" cy="1069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Detailhandel</a:t>
          </a:r>
          <a:endParaRPr lang="nl-BE" sz="1000" kern="1200" dirty="0"/>
        </a:p>
      </dsp:txBody>
      <dsp:txXfrm>
        <a:off x="6947583" y="2208287"/>
        <a:ext cx="832627" cy="756080"/>
      </dsp:txXfrm>
    </dsp:sp>
    <dsp:sp modelId="{B1FD949A-B74A-4749-A6BC-3C7ACA8978D4}">
      <dsp:nvSpPr>
        <dsp:cNvPr id="0" name=""/>
        <dsp:cNvSpPr/>
      </dsp:nvSpPr>
      <dsp:spPr>
        <a:xfrm rot="2700000">
          <a:off x="5996865" y="3107546"/>
          <a:ext cx="539848" cy="17549"/>
        </a:xfrm>
        <a:custGeom>
          <a:avLst/>
          <a:gdLst/>
          <a:ahLst/>
          <a:cxnLst/>
          <a:rect l="0" t="0" r="0" b="0"/>
          <a:pathLst>
            <a:path>
              <a:moveTo>
                <a:pt x="0" y="8774"/>
              </a:moveTo>
              <a:lnTo>
                <a:pt x="539848" y="87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/>
        </a:p>
      </dsp:txBody>
      <dsp:txXfrm>
        <a:off x="6253293" y="3102825"/>
        <a:ext cx="26992" cy="26992"/>
      </dsp:txXfrm>
    </dsp:sp>
    <dsp:sp modelId="{FAFB8B49-1F04-45B7-8F4D-385CE6FB59B2}">
      <dsp:nvSpPr>
        <dsp:cNvPr id="0" name=""/>
        <dsp:cNvSpPr/>
      </dsp:nvSpPr>
      <dsp:spPr>
        <a:xfrm>
          <a:off x="6264693" y="3168352"/>
          <a:ext cx="1177513" cy="1069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Ruimte-gebruik</a:t>
          </a:r>
          <a:endParaRPr lang="nl-BE" sz="1000" kern="1200" dirty="0"/>
        </a:p>
      </dsp:txBody>
      <dsp:txXfrm>
        <a:off x="6437136" y="3324942"/>
        <a:ext cx="832627" cy="756080"/>
      </dsp:txXfrm>
    </dsp:sp>
    <dsp:sp modelId="{134AC013-4833-4FED-9DD8-D190BCC77A64}">
      <dsp:nvSpPr>
        <dsp:cNvPr id="0" name=""/>
        <dsp:cNvSpPr/>
      </dsp:nvSpPr>
      <dsp:spPr>
        <a:xfrm rot="5400000">
          <a:off x="5259269" y="3406615"/>
          <a:ext cx="584485" cy="17549"/>
        </a:xfrm>
        <a:custGeom>
          <a:avLst/>
          <a:gdLst/>
          <a:ahLst/>
          <a:cxnLst/>
          <a:rect l="0" t="0" r="0" b="0"/>
          <a:pathLst>
            <a:path>
              <a:moveTo>
                <a:pt x="0" y="8774"/>
              </a:moveTo>
              <a:lnTo>
                <a:pt x="584485" y="87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/>
        </a:p>
      </dsp:txBody>
      <dsp:txXfrm>
        <a:off x="5536899" y="3400778"/>
        <a:ext cx="29224" cy="29224"/>
      </dsp:txXfrm>
    </dsp:sp>
    <dsp:sp modelId="{53DD2714-FE1F-4669-993F-EC3390EE1717}">
      <dsp:nvSpPr>
        <dsp:cNvPr id="0" name=""/>
        <dsp:cNvSpPr/>
      </dsp:nvSpPr>
      <dsp:spPr>
        <a:xfrm>
          <a:off x="4962755" y="3707633"/>
          <a:ext cx="1177513" cy="1069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Bevolking &amp; huishoudens</a:t>
          </a:r>
          <a:endParaRPr lang="nl-BE" sz="1000" kern="1200" dirty="0"/>
        </a:p>
      </dsp:txBody>
      <dsp:txXfrm>
        <a:off x="5135198" y="3864223"/>
        <a:ext cx="832627" cy="756080"/>
      </dsp:txXfrm>
    </dsp:sp>
    <dsp:sp modelId="{D70597D1-2EB0-4135-8BFD-F2514E45BCB6}">
      <dsp:nvSpPr>
        <dsp:cNvPr id="0" name=""/>
        <dsp:cNvSpPr/>
      </dsp:nvSpPr>
      <dsp:spPr>
        <a:xfrm rot="8100000">
          <a:off x="4566310" y="3107546"/>
          <a:ext cx="539848" cy="17549"/>
        </a:xfrm>
        <a:custGeom>
          <a:avLst/>
          <a:gdLst/>
          <a:ahLst/>
          <a:cxnLst/>
          <a:rect l="0" t="0" r="0" b="0"/>
          <a:pathLst>
            <a:path>
              <a:moveTo>
                <a:pt x="0" y="8774"/>
              </a:moveTo>
              <a:lnTo>
                <a:pt x="539848" y="87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/>
        </a:p>
      </dsp:txBody>
      <dsp:txXfrm rot="10800000">
        <a:off x="4822738" y="3102825"/>
        <a:ext cx="26992" cy="26992"/>
      </dsp:txXfrm>
    </dsp:sp>
    <dsp:sp modelId="{A5D57BC0-0DAC-42E4-B445-299B4741AC7E}">
      <dsp:nvSpPr>
        <dsp:cNvPr id="0" name=""/>
        <dsp:cNvSpPr/>
      </dsp:nvSpPr>
      <dsp:spPr>
        <a:xfrm>
          <a:off x="3660816" y="3168352"/>
          <a:ext cx="1177513" cy="1069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Toerisme</a:t>
          </a:r>
          <a:endParaRPr lang="nl-BE" sz="1000" kern="1200" dirty="0"/>
        </a:p>
      </dsp:txBody>
      <dsp:txXfrm>
        <a:off x="3833259" y="3324942"/>
        <a:ext cx="832627" cy="756080"/>
      </dsp:txXfrm>
    </dsp:sp>
    <dsp:sp modelId="{46FABF4E-DB5F-4C80-8397-8423940027BD}">
      <dsp:nvSpPr>
        <dsp:cNvPr id="0" name=""/>
        <dsp:cNvSpPr/>
      </dsp:nvSpPr>
      <dsp:spPr>
        <a:xfrm rot="10742855">
          <a:off x="4251781" y="2409412"/>
          <a:ext cx="537051" cy="17549"/>
        </a:xfrm>
        <a:custGeom>
          <a:avLst/>
          <a:gdLst/>
          <a:ahLst/>
          <a:cxnLst/>
          <a:rect l="0" t="0" r="0" b="0"/>
          <a:pathLst>
            <a:path>
              <a:moveTo>
                <a:pt x="0" y="8774"/>
              </a:moveTo>
              <a:lnTo>
                <a:pt x="537051" y="87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/>
        </a:p>
      </dsp:txBody>
      <dsp:txXfrm rot="10800000">
        <a:off x="4506881" y="2404760"/>
        <a:ext cx="26852" cy="26852"/>
      </dsp:txXfrm>
    </dsp:sp>
    <dsp:sp modelId="{E98BE127-00C8-40C3-8DFF-2994933CE044}">
      <dsp:nvSpPr>
        <dsp:cNvPr id="0" name=""/>
        <dsp:cNvSpPr/>
      </dsp:nvSpPr>
      <dsp:spPr>
        <a:xfrm>
          <a:off x="3074403" y="1897806"/>
          <a:ext cx="1177513" cy="1069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Onderwijs</a:t>
          </a:r>
          <a:endParaRPr lang="nl-BE" sz="1000" kern="1200" dirty="0"/>
        </a:p>
      </dsp:txBody>
      <dsp:txXfrm>
        <a:off x="3246846" y="2054396"/>
        <a:ext cx="832627" cy="756080"/>
      </dsp:txXfrm>
    </dsp:sp>
    <dsp:sp modelId="{A32DE836-781C-4A4F-8E3C-2AC58E400602}">
      <dsp:nvSpPr>
        <dsp:cNvPr id="0" name=""/>
        <dsp:cNvSpPr/>
      </dsp:nvSpPr>
      <dsp:spPr>
        <a:xfrm rot="13372736">
          <a:off x="4570625" y="1715260"/>
          <a:ext cx="503601" cy="17549"/>
        </a:xfrm>
        <a:custGeom>
          <a:avLst/>
          <a:gdLst/>
          <a:ahLst/>
          <a:cxnLst/>
          <a:rect l="0" t="0" r="0" b="0"/>
          <a:pathLst>
            <a:path>
              <a:moveTo>
                <a:pt x="0" y="8774"/>
              </a:moveTo>
              <a:lnTo>
                <a:pt x="503601" y="877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/>
        </a:p>
      </dsp:txBody>
      <dsp:txXfrm rot="10800000">
        <a:off x="4809836" y="1711445"/>
        <a:ext cx="25180" cy="25180"/>
      </dsp:txXfrm>
    </dsp:sp>
    <dsp:sp modelId="{19EA23C1-866F-4632-A712-866D88DF2004}">
      <dsp:nvSpPr>
        <dsp:cNvPr id="0" name=""/>
        <dsp:cNvSpPr/>
      </dsp:nvSpPr>
      <dsp:spPr>
        <a:xfrm>
          <a:off x="3637511" y="635829"/>
          <a:ext cx="1177513" cy="10692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Mobiliteit</a:t>
          </a:r>
          <a:endParaRPr lang="nl-BE" sz="1000" kern="1200" dirty="0"/>
        </a:p>
      </dsp:txBody>
      <dsp:txXfrm>
        <a:off x="3809954" y="792419"/>
        <a:ext cx="832627" cy="75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869AE9-FC2E-2046-9707-1D571462B6F0}" type="datetime1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2C2340-759C-CE45-ACF4-952947D46C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89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/>
              <a:t>Click to 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BEB00FD0-4D9A-CB47-9B17-F96CFF1570E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016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68" y="3136900"/>
            <a:ext cx="10273141" cy="44948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67" y="3861051"/>
            <a:ext cx="9941984" cy="386399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" name="Gelijkbenige driehoek 1"/>
          <p:cNvSpPr/>
          <p:nvPr userDrawn="1"/>
        </p:nvSpPr>
        <p:spPr>
          <a:xfrm rot="10800000">
            <a:off x="0" y="0"/>
            <a:ext cx="3575720" cy="2708920"/>
          </a:xfrm>
          <a:prstGeom prst="triangle">
            <a:avLst>
              <a:gd name="adj" fmla="val 10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Gelijkbenige driehoek 5"/>
          <p:cNvSpPr/>
          <p:nvPr userDrawn="1"/>
        </p:nvSpPr>
        <p:spPr>
          <a:xfrm rot="16200000">
            <a:off x="9049680" y="433400"/>
            <a:ext cx="3575720" cy="2708920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81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109728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486405"/>
            <a:ext cx="7315200" cy="347663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BE" dirty="0"/>
              <a:t>Picture caption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793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s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0" y="2476502"/>
            <a:ext cx="11074400" cy="7239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6392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s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0" y="2476502"/>
            <a:ext cx="11074400" cy="7239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Bedankt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79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estions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0" y="2476502"/>
            <a:ext cx="11074400" cy="7239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2304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406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7" y="2476502"/>
            <a:ext cx="9954684" cy="419100"/>
          </a:xfrm>
        </p:spPr>
        <p:txBody>
          <a:bodyPr anchor="t"/>
          <a:lstStyle>
            <a:lvl1pPr>
              <a:defRPr sz="1800" b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Chapter number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2895602"/>
            <a:ext cx="9956800" cy="622300"/>
          </a:xfrm>
        </p:spPr>
        <p:txBody>
          <a:bodyPr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40084" y="2575052"/>
            <a:ext cx="8711831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87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3149600" y="6400805"/>
            <a:ext cx="8432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algn="r">
              <a:defRPr/>
            </a:pPr>
            <a:fld id="{376A8352-56F6-9942-A907-302573E205E0}" type="slidenum">
              <a:rPr lang="en-US" sz="900" smtClean="0">
                <a:solidFill>
                  <a:schemeClr val="bg1"/>
                </a:solidFill>
              </a:rPr>
              <a:pPr algn="r">
                <a:defRPr/>
              </a:pPr>
              <a:t>‹nr.›</a:t>
            </a:fld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-</a:t>
            </a:r>
            <a:r>
              <a:rPr lang="en-US" sz="900" baseline="0" dirty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t> </a:t>
            </a:r>
            <a:fld id="{FA8FA715-E69F-4247-B6C7-0A6437FC9788}" type="datetime1">
              <a:rPr lang="en-US" sz="900" smtClean="0">
                <a:solidFill>
                  <a:schemeClr val="bg1"/>
                </a:solidFill>
                <a:latin typeface="Arial"/>
                <a:ea typeface="BentonSansCond-Regular" pitchFamily="-107" charset="0"/>
                <a:cs typeface="Arial"/>
              </a:rPr>
              <a:pPr algn="r">
                <a:defRPr/>
              </a:pPr>
              <a:t>11/16/2023</a:t>
            </a:fld>
            <a:endParaRPr lang="en-US" sz="900" dirty="0">
              <a:solidFill>
                <a:schemeClr val="bg1"/>
              </a:solidFill>
              <a:latin typeface="Arial"/>
              <a:ea typeface="BentonSans-Bold" pitchFamily="-107" charset="0"/>
              <a:cs typeface="Arial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7" y="2476502"/>
            <a:ext cx="9954684" cy="419100"/>
          </a:xfrm>
        </p:spPr>
        <p:txBody>
          <a:bodyPr anchor="t"/>
          <a:lstStyle>
            <a:lvl1pPr>
              <a:defRPr sz="1800" b="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Chapter number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2895602"/>
            <a:ext cx="9956800" cy="622300"/>
          </a:xfrm>
        </p:spPr>
        <p:txBody>
          <a:bodyPr/>
          <a:lstStyle>
            <a:lvl1pPr marL="0" indent="0">
              <a:buFontTx/>
              <a:buNone/>
              <a:defRPr sz="3600" b="1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(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51816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400800" y="1219200"/>
            <a:ext cx="51816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slid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Content slid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6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Content slide f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632" y="6021288"/>
            <a:ext cx="9300675" cy="579437"/>
          </a:xfrm>
        </p:spPr>
        <p:txBody>
          <a:bodyPr/>
          <a:lstStyle>
            <a:lvl1pPr algn="r"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3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143000"/>
            <a:ext cx="109728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486405"/>
            <a:ext cx="7315200" cy="347663"/>
          </a:xfrm>
        </p:spPr>
        <p:txBody>
          <a:bodyPr/>
          <a:lstStyle>
            <a:lvl1pPr marL="0" indent="0">
              <a:buNone/>
              <a:defRPr sz="1200" baseline="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BE" dirty="0"/>
              <a:t>Picture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57203"/>
            <a:ext cx="10972800" cy="5794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798368"/>
            <a:ext cx="2264700" cy="1015008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3"/>
            <a:ext cx="1097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 18pt</a:t>
            </a:r>
          </a:p>
          <a:p>
            <a:pPr lvl="1"/>
            <a:r>
              <a:rPr lang="en-US" dirty="0"/>
              <a:t>Second level 16pt</a:t>
            </a:r>
          </a:p>
          <a:p>
            <a:pPr lvl="2"/>
            <a:r>
              <a:rPr lang="en-US" dirty="0"/>
              <a:t>Third level 14pt</a:t>
            </a:r>
          </a:p>
          <a:p>
            <a:pPr lvl="3"/>
            <a:r>
              <a:rPr lang="en-US" dirty="0"/>
              <a:t>Fourth level 12pt</a:t>
            </a:r>
          </a:p>
          <a:p>
            <a:pPr lvl="4"/>
            <a:r>
              <a:rPr lang="en-US" dirty="0" err="1"/>
              <a:t>Fith</a:t>
            </a:r>
            <a:r>
              <a:rPr lang="en-US" dirty="0"/>
              <a:t> level 10 pt</a:t>
            </a:r>
          </a:p>
          <a:p>
            <a:pPr lvl="5"/>
            <a:r>
              <a:rPr lang="en-US" dirty="0"/>
              <a:t> </a:t>
            </a:r>
            <a:r>
              <a:rPr lang="en-US" dirty="0" err="1"/>
              <a:t>Sixt</a:t>
            </a:r>
            <a:r>
              <a:rPr lang="en-US" dirty="0"/>
              <a:t> level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9" r:id="rId2"/>
    <p:sldLayoutId id="2147484001" r:id="rId3"/>
    <p:sldLayoutId id="2147483983" r:id="rId4"/>
    <p:sldLayoutId id="2147483984" r:id="rId5"/>
    <p:sldLayoutId id="2147483985" r:id="rId6"/>
    <p:sldLayoutId id="2147484004" r:id="rId7"/>
    <p:sldLayoutId id="2147484005" r:id="rId8"/>
    <p:sldLayoutId id="2147483987" r:id="rId9"/>
    <p:sldLayoutId id="2147484009" r:id="rId10"/>
    <p:sldLayoutId id="2147483986" r:id="rId11"/>
    <p:sldLayoutId id="2147483990" r:id="rId12"/>
    <p:sldLayoutId id="2147484002" r:id="rId13"/>
    <p:sldLayoutId id="2147483994" r:id="rId14"/>
    <p:sldLayoutId id="2147484003" r:id="rId15"/>
    <p:sldLayoutId id="2147484006" r:id="rId16"/>
    <p:sldLayoutId id="2147484008" r:id="rId17"/>
    <p:sldLayoutId id="2147484007" r:id="rId18"/>
    <p:sldLayoutId id="2147484000" r:id="rId19"/>
    <p:sldLayoutId id="2147484010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 cap="none">
          <a:solidFill>
            <a:schemeClr val="accent1"/>
          </a:solidFill>
          <a:latin typeface="+mj-lt"/>
          <a:ea typeface="ＭＳ Ｐゴシック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F0F10"/>
          </a:solidFill>
          <a:latin typeface="Interstate" pitchFamily="2" charset="0"/>
        </a:defRPr>
      </a:lvl9pPr>
    </p:titleStyle>
    <p:bodyStyle>
      <a:lvl1pPr marL="215895" indent="-21589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20000"/>
        <a:buFont typeface="Arial"/>
        <a:buChar char="•"/>
        <a:defRPr>
          <a:solidFill>
            <a:schemeClr val="tx2"/>
          </a:solidFill>
          <a:latin typeface="Century Gothic" panose="020B0502020202020204" pitchFamily="34" charset="0"/>
          <a:ea typeface="ＭＳ Ｐゴシック" charset="-128"/>
          <a:cs typeface="Verdana"/>
        </a:defRPr>
      </a:lvl1pPr>
      <a:lvl2pPr marL="395278" indent="-1793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/>
        <a:buChar char="•"/>
        <a:defRPr sz="1600">
          <a:solidFill>
            <a:schemeClr val="tx2"/>
          </a:solidFill>
          <a:latin typeface="Century Gothic" panose="020B0502020202020204" pitchFamily="34" charset="0"/>
          <a:ea typeface="ＭＳ Ｐゴシック" charset="-128"/>
          <a:cs typeface="Verdana"/>
        </a:defRPr>
      </a:lvl2pPr>
      <a:lvl3pPr marL="574660" indent="-179384" algn="l" rtl="0" eaLnBrk="1" fontAlgn="base" hangingPunct="1">
        <a:spcBef>
          <a:spcPts val="500"/>
        </a:spcBef>
        <a:spcAft>
          <a:spcPct val="0"/>
        </a:spcAft>
        <a:buClr>
          <a:srgbClr val="4D4D4D"/>
        </a:buClr>
        <a:buFont typeface="Arial"/>
        <a:buChar char="•"/>
        <a:defRPr sz="1400">
          <a:solidFill>
            <a:schemeClr val="tx2"/>
          </a:solidFill>
          <a:latin typeface="Century Gothic" panose="020B0502020202020204" pitchFamily="34" charset="0"/>
          <a:ea typeface="ＭＳ Ｐゴシック" charset="-128"/>
          <a:cs typeface="Verdana"/>
        </a:defRPr>
      </a:lvl3pPr>
      <a:lvl4pPr marL="899978" indent="-179384" algn="l" rtl="0" eaLnBrk="1" fontAlgn="base" hangingPunct="1">
        <a:spcBef>
          <a:spcPts val="700"/>
        </a:spcBef>
        <a:spcAft>
          <a:spcPct val="0"/>
        </a:spcAft>
        <a:buClr>
          <a:srgbClr val="4D4D4D"/>
        </a:buClr>
        <a:buFont typeface="Arial"/>
        <a:buChar char="•"/>
        <a:defRPr sz="1200">
          <a:solidFill>
            <a:schemeClr val="tx2"/>
          </a:solidFill>
          <a:latin typeface="Century Gothic" panose="020B0502020202020204" pitchFamily="34" charset="0"/>
          <a:ea typeface="ＭＳ Ｐゴシック" charset="-128"/>
          <a:cs typeface="Verdana"/>
        </a:defRPr>
      </a:lvl4pPr>
      <a:lvl5pPr marL="1079973" indent="-179384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/>
        <a:buChar char="•"/>
        <a:defRPr sz="1000">
          <a:solidFill>
            <a:schemeClr val="tx2"/>
          </a:solidFill>
          <a:latin typeface="Century Gothic" panose="020B0502020202020204" pitchFamily="34" charset="0"/>
          <a:ea typeface="ＭＳ Ｐゴシック" charset="-128"/>
          <a:cs typeface="Verdana"/>
        </a:defRPr>
      </a:lvl5pPr>
      <a:lvl6pPr marL="1439964" indent="-2285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1000" baseline="0">
          <a:solidFill>
            <a:schemeClr val="tx2"/>
          </a:solidFill>
          <a:latin typeface="Century Gothic" panose="020B0502020202020204" pitchFamily="34" charset="0"/>
          <a:ea typeface="ＭＳ Ｐゴシック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Tx/>
        <a:buNone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rovincies.incijfers.be/databank/ViewerObjectInfo.aspx?type=var&amp;code=v1403_nace_2dig_78" TargetMode="External"/><Relationship Id="rId3" Type="http://schemas.openxmlformats.org/officeDocument/2006/relationships/hyperlink" Target="https://provincies.incijfers.be/databank/ViewerObjectInfo.aspx?type=var&amp;code=v1403_nace_2dig_73" TargetMode="External"/><Relationship Id="rId7" Type="http://schemas.openxmlformats.org/officeDocument/2006/relationships/hyperlink" Target="https://provincies.incijfers.be/databank/ViewerObjectInfo.aspx?type=var&amp;code=v1403_nace_2dig_74" TargetMode="External"/><Relationship Id="rId2" Type="http://schemas.openxmlformats.org/officeDocument/2006/relationships/hyperlink" Target="https://provincies.incijfers.be/databank/ViewerObjectInfo.aspx?type=var&amp;code=v1403_nace_2dig_7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rovincies.incijfers.be/databank/ViewerObjectInfo.aspx?type=var&amp;code=v1403_nace_2dig_42" TargetMode="External"/><Relationship Id="rId11" Type="http://schemas.openxmlformats.org/officeDocument/2006/relationships/hyperlink" Target="https://provincies.incijfers.be/databank/ViewerObjectInfo.aspx?type=var&amp;code=v1403_nace_2dig_55" TargetMode="External"/><Relationship Id="rId5" Type="http://schemas.openxmlformats.org/officeDocument/2006/relationships/hyperlink" Target="https://provincies.incijfers.be/databank/ViewerObjectInfo.aspx?type=var&amp;code=v1403_nace_2dig_77" TargetMode="External"/><Relationship Id="rId10" Type="http://schemas.openxmlformats.org/officeDocument/2006/relationships/hyperlink" Target="https://provincies.incijfers.be/databank/ViewerObjectInfo.aspx?type=var&amp;code=v1403_nace_2dig_71" TargetMode="External"/><Relationship Id="rId4" Type="http://schemas.openxmlformats.org/officeDocument/2006/relationships/hyperlink" Target="https://provincies.incijfers.be/databank/ViewerObjectInfo.aspx?type=var&amp;code=v1403_nace_2dig_76" TargetMode="External"/><Relationship Id="rId9" Type="http://schemas.openxmlformats.org/officeDocument/2006/relationships/hyperlink" Target="https://provincies.incijfers.be/databank/ViewerObjectInfo.aspx?type=var&amp;code=v1403_nace_2dig_4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andgraaf.sp.nl/nieuws/2014/02/klinken-op-de-overwinnin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data@pomwvl.be" TargetMode="External"/><Relationship Id="rId3" Type="http://schemas.openxmlformats.org/officeDocument/2006/relationships/hyperlink" Target="http://www.pomwvl.be/" TargetMode="External"/><Relationship Id="rId7" Type="http://schemas.openxmlformats.org/officeDocument/2006/relationships/hyperlink" Target="mailto:Nele.depestel@pomwvl.be" TargetMode="External"/><Relationship Id="rId12" Type="http://schemas.openxmlformats.org/officeDocument/2006/relationships/hyperlink" Target="mailto:economie@provincieantwerpen.b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rowtalent.be/" TargetMode="External"/><Relationship Id="rId11" Type="http://schemas.openxmlformats.org/officeDocument/2006/relationships/hyperlink" Target="mailto:Barbara.vanaert@provincieantwerpen.be" TargetMode="External"/><Relationship Id="rId5" Type="http://schemas.openxmlformats.org/officeDocument/2006/relationships/hyperlink" Target="https://www.fabriekenvoordetoekomst.be/" TargetMode="External"/><Relationship Id="rId10" Type="http://schemas.openxmlformats.org/officeDocument/2006/relationships/hyperlink" Target="http://www.provincieantwerpen.be/" TargetMode="External"/><Relationship Id="rId4" Type="http://schemas.openxmlformats.org/officeDocument/2006/relationships/hyperlink" Target="https://www.pomwvl.be/ons-aanbod/informatie" TargetMode="External"/><Relationship Id="rId9" Type="http://schemas.openxmlformats.org/officeDocument/2006/relationships/hyperlink" Target="https://www.provincieantwerpen.be/economi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goal-pn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dventure-alps-climb-clouds-267104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0084" y="2148510"/>
            <a:ext cx="810033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1" hangingPunct="1">
              <a:defRPr/>
            </a:pPr>
            <a:r>
              <a:rPr lang="nl-BE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Economische bedrijvigheid - omgevingsanalyse</a:t>
            </a:r>
            <a:endParaRPr lang="nl-BE" sz="3600" b="1" dirty="0">
              <a:solidFill>
                <a:schemeClr val="accent5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0084" y="4042948"/>
            <a:ext cx="632997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2000" spc="-5" dirty="0" err="1">
                <a:solidFill>
                  <a:srgbClr val="53565A"/>
                </a:solidFill>
                <a:latin typeface="Verdana"/>
                <a:cs typeface="Verdana"/>
              </a:rPr>
              <a:t>PEPtalk</a:t>
            </a:r>
            <a:r>
              <a:rPr lang="nl-NL" sz="2000" spc="-5" dirty="0">
                <a:solidFill>
                  <a:srgbClr val="53565A"/>
                </a:solidFill>
                <a:latin typeface="Verdana"/>
                <a:cs typeface="Verdana"/>
              </a:rPr>
              <a:t> provincie Antwerpen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E93A762-6105-3D4F-9358-3A3145896533}"/>
              </a:ext>
            </a:extLst>
          </p:cNvPr>
          <p:cNvSpPr/>
          <p:nvPr/>
        </p:nvSpPr>
        <p:spPr>
          <a:xfrm flipH="1">
            <a:off x="8807624" y="4149080"/>
            <a:ext cx="3384376" cy="270892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2F0CC49-DE30-5943-98EC-E451B196A36A}"/>
              </a:ext>
            </a:extLst>
          </p:cNvPr>
          <p:cNvSpPr/>
          <p:nvPr/>
        </p:nvSpPr>
        <p:spPr>
          <a:xfrm flipH="1">
            <a:off x="10515600" y="2057400"/>
            <a:ext cx="1676400" cy="480060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6460E-638F-2FE6-CDC8-11F8E276FA30}"/>
              </a:ext>
            </a:extLst>
          </p:cNvPr>
          <p:cNvSpPr txBox="1"/>
          <p:nvPr/>
        </p:nvSpPr>
        <p:spPr>
          <a:xfrm>
            <a:off x="1631504" y="3588671"/>
            <a:ext cx="262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pc="-5" dirty="0">
                <a:solidFill>
                  <a:srgbClr val="53565A"/>
                </a:solidFill>
                <a:latin typeface="Verdana"/>
                <a:cs typeface="Verdana"/>
              </a:rPr>
              <a:t>17 </a:t>
            </a:r>
            <a:r>
              <a:rPr lang="nl-NL" sz="2000" spc="-5" dirty="0">
                <a:solidFill>
                  <a:srgbClr val="53565A"/>
                </a:solidFill>
                <a:latin typeface="Verdana"/>
                <a:cs typeface="Verdana"/>
              </a:rPr>
              <a:t>november</a:t>
            </a:r>
            <a:r>
              <a:rPr lang="nl-NL" spc="-5" dirty="0">
                <a:solidFill>
                  <a:srgbClr val="53565A"/>
                </a:solidFill>
                <a:latin typeface="Verdana"/>
                <a:cs typeface="Verdana"/>
              </a:rPr>
              <a:t> 2023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2423F5C-7FDD-62A3-4DFF-068404AA0706}"/>
              </a:ext>
            </a:extLst>
          </p:cNvPr>
          <p:cNvSpPr txBox="1"/>
          <p:nvPr/>
        </p:nvSpPr>
        <p:spPr>
          <a:xfrm>
            <a:off x="4008434" y="5457769"/>
            <a:ext cx="539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spc="-5" dirty="0">
                <a:solidFill>
                  <a:srgbClr val="53565A"/>
                </a:solidFill>
                <a:latin typeface="Verdana"/>
                <a:cs typeface="Verdana"/>
              </a:rPr>
              <a:t>Nele Depestel, POM West-Vlaanderen</a:t>
            </a:r>
          </a:p>
          <a:p>
            <a:r>
              <a:rPr lang="nl-BE" i="1" spc="-5" dirty="0">
                <a:solidFill>
                  <a:srgbClr val="53565A"/>
                </a:solidFill>
                <a:latin typeface="Verdana"/>
                <a:cs typeface="Verdana"/>
              </a:rPr>
              <a:t>Barbara van Aert, DECO provincie Antwerpen</a:t>
            </a:r>
            <a:endParaRPr lang="nl-NL" i="1" spc="-5" dirty="0">
              <a:solidFill>
                <a:srgbClr val="53565A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">
            <a:extLst>
              <a:ext uri="{FF2B5EF4-FFF2-40B4-BE49-F238E27FC236}">
                <a16:creationId xmlns:a16="http://schemas.microsoft.com/office/drawing/2014/main" id="{00AA7E80-BB31-5573-2ECD-0031FA5DBC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1464" y="0"/>
            <a:ext cx="10153128" cy="78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1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14D8E-DC68-8D7E-FA7F-3FAFF252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  <a:t>Ondernemerschap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D33EF9-7673-7333-A022-28FA0805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1175032" cy="48740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dirty="0"/>
              <a:t>Btw-plichtige ondernemingen</a:t>
            </a:r>
          </a:p>
          <a:p>
            <a:pPr>
              <a:lnSpc>
                <a:spcPct val="150000"/>
              </a:lnSpc>
            </a:pPr>
            <a:r>
              <a:rPr lang="nl-BE" dirty="0"/>
              <a:t>Oprichtingen, stopzettingen, faillissementen</a:t>
            </a:r>
          </a:p>
          <a:p>
            <a:pPr>
              <a:lnSpc>
                <a:spcPct val="150000"/>
              </a:lnSpc>
            </a:pPr>
            <a:r>
              <a:rPr lang="nl-BE" dirty="0"/>
              <a:t>Ondernemingsdynamiek</a:t>
            </a:r>
          </a:p>
          <a:p>
            <a:pPr>
              <a:lnSpc>
                <a:spcPct val="150000"/>
              </a:lnSpc>
            </a:pPr>
            <a:r>
              <a:rPr lang="nl-BE" dirty="0"/>
              <a:t>Vestigingen met personeel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2353E6BB-5120-C302-ACC5-69DABA056A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9936" y="2132856"/>
            <a:ext cx="667206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5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1EA81-3E54-A0FF-D7ED-4C48474F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Macro-economische indicatoren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89255E-BF09-5018-0DAD-185DDA027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/>
              <a:t>= Niet beschikbaar op gemeenteniveau, maar arrondissementsniveau.</a:t>
            </a:r>
          </a:p>
          <a:p>
            <a:endParaRPr lang="nl-BE" sz="2000" dirty="0"/>
          </a:p>
          <a:p>
            <a:pPr>
              <a:lnSpc>
                <a:spcPct val="150000"/>
              </a:lnSpc>
            </a:pPr>
            <a:r>
              <a:rPr lang="nl-BE" sz="2000" dirty="0"/>
              <a:t>Bruto toegevoegde waarde</a:t>
            </a:r>
          </a:p>
          <a:p>
            <a:pPr>
              <a:lnSpc>
                <a:spcPct val="150000"/>
              </a:lnSpc>
            </a:pPr>
            <a:r>
              <a:rPr lang="nl-BE" sz="2000" dirty="0"/>
              <a:t>Bruto binnenlands product</a:t>
            </a:r>
          </a:p>
          <a:p>
            <a:pPr>
              <a:lnSpc>
                <a:spcPct val="150000"/>
              </a:lnSpc>
            </a:pPr>
            <a:r>
              <a:rPr lang="nl-BE" sz="2000" dirty="0"/>
              <a:t>Omzet</a:t>
            </a:r>
          </a:p>
          <a:p>
            <a:pPr>
              <a:lnSpc>
                <a:spcPct val="150000"/>
              </a:lnSpc>
            </a:pPr>
            <a:r>
              <a:rPr lang="nl-BE" sz="2000" dirty="0"/>
              <a:t>Investeringen</a:t>
            </a:r>
          </a:p>
          <a:p>
            <a:endParaRPr lang="nl-BE" sz="2000" dirty="0"/>
          </a:p>
        </p:txBody>
      </p:sp>
      <p:pic>
        <p:nvPicPr>
          <p:cNvPr id="1026" name="Picture 2" descr="649.500+ Investering Illustraties, royalty-free vector illustraties en  clip-art - iStock | Planning, Verrekijker, Vastgoed">
            <a:extLst>
              <a:ext uri="{FF2B5EF4-FFF2-40B4-BE49-F238E27FC236}">
                <a16:creationId xmlns:a16="http://schemas.microsoft.com/office/drawing/2014/main" id="{9B734E8F-67C9-FBD6-8765-9ECA141D0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53" y="2708920"/>
            <a:ext cx="5380217" cy="38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0818BD4A-DCEF-33D2-7309-D5810DF5FE7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672" y="332656"/>
            <a:ext cx="79928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5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C85FA-9676-DF64-2BAE-024C530E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Sectoren met grootste tewerkstelling</a:t>
            </a:r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8AF09989-5F4C-C74A-9346-CEDFEAD1F79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5600" y="1219200"/>
            <a:ext cx="9696400" cy="61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6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8891D-B633-5DB3-5AF3-E199340B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Top 10 loontrekkende tewerkstelling in diensten (2022)</a:t>
            </a: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205105C3-2AE7-0DE2-63F2-3E0169C89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32582"/>
              </p:ext>
            </p:extLst>
          </p:nvPr>
        </p:nvGraphicFramePr>
        <p:xfrm>
          <a:off x="609600" y="1219200"/>
          <a:ext cx="10972800" cy="535313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278488">
                  <a:extLst>
                    <a:ext uri="{9D8B030D-6E8A-4147-A177-3AD203B41FA5}">
                      <a16:colId xmlns:a16="http://schemas.microsoft.com/office/drawing/2014/main" val="1926971446"/>
                    </a:ext>
                  </a:extLst>
                </a:gridCol>
                <a:gridCol w="4694312">
                  <a:extLst>
                    <a:ext uri="{9D8B030D-6E8A-4147-A177-3AD203B41FA5}">
                      <a16:colId xmlns:a16="http://schemas.microsoft.com/office/drawing/2014/main" val="2169070761"/>
                    </a:ext>
                  </a:extLst>
                </a:gridCol>
              </a:tblGrid>
              <a:tr h="2324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600" dirty="0">
                          <a:effectLst/>
                        </a:rPr>
                        <a:t> </a:t>
                      </a:r>
                      <a:endParaRPr lang="nl-B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400" b="1" dirty="0">
                          <a:effectLst/>
                        </a:rPr>
                        <a:t>loontrekkende tewerkstelling</a:t>
                      </a:r>
                      <a:endParaRPr lang="nl-B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750156726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 algn="l" fontAlgn="t"/>
                      <a:r>
                        <a:rPr lang="nl-BE" sz="1600" b="0" u="sng">
                          <a:solidFill>
                            <a:srgbClr val="000000"/>
                          </a:solidFill>
                          <a:effectLst/>
                          <a:hlinkClick r:id="rId2" tooltip="Onderwijs (85)"/>
                        </a:rPr>
                        <a:t>85 Onderwijs</a:t>
                      </a:r>
                      <a:endParaRPr lang="nl-BE" sz="1600" b="0"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>
                          <a:effectLst/>
                        </a:rPr>
                        <a:t>2.918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414103282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 algn="l" fontAlgn="t"/>
                      <a:r>
                        <a:rPr lang="nl-BE" sz="1600" b="0" u="sng">
                          <a:solidFill>
                            <a:srgbClr val="000000"/>
                          </a:solidFill>
                          <a:effectLst/>
                          <a:hlinkClick r:id="rId3" tooltip="Terbeschikkingstelling van personeel (78)"/>
                        </a:rPr>
                        <a:t>78 Terbeschikkingstelling van personeel</a:t>
                      </a:r>
                      <a:endParaRPr lang="nl-BE" sz="1600" b="0"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>
                          <a:effectLst/>
                        </a:rPr>
                        <a:t>2.355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704889273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 algn="l" fontAlgn="t"/>
                      <a:r>
                        <a:rPr lang="nl-BE" sz="1600" b="0" u="sng">
                          <a:solidFill>
                            <a:srgbClr val="000000"/>
                          </a:solidFill>
                          <a:effectLst/>
                          <a:hlinkClick r:id="rId4" tooltip="Menselijke gezondheidszorg (86)"/>
                        </a:rPr>
                        <a:t>86 Menselijke gezondheidszorg</a:t>
                      </a:r>
                      <a:endParaRPr lang="nl-BE" sz="1600" b="0"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>
                          <a:effectLst/>
                        </a:rPr>
                        <a:t>1.867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655779995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 algn="l" fontAlgn="t"/>
                      <a:r>
                        <a:rPr lang="nl-BE" sz="1600" b="0" u="sng">
                          <a:solidFill>
                            <a:srgbClr val="000000"/>
                          </a:solidFill>
                          <a:effectLst/>
                          <a:hlinkClick r:id="rId5" tooltip="Maatschappelijke dienstverlening met huisvesting (87)"/>
                        </a:rPr>
                        <a:t>87 Maatschappelijke dienstverlening met huisvesting</a:t>
                      </a:r>
                      <a:endParaRPr lang="nl-BE" sz="1600" b="0"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>
                          <a:effectLst/>
                        </a:rPr>
                        <a:t>1.080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172986375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 algn="l" fontAlgn="t"/>
                      <a:r>
                        <a:rPr lang="nl-BE" sz="1600" b="0" u="sng">
                          <a:solidFill>
                            <a:srgbClr val="000000"/>
                          </a:solidFill>
                          <a:effectLst/>
                          <a:hlinkClick r:id="rId6" tooltip="Groothandel en handelsbemiddeling, met uitzondering van de handel in motorvoertuigen en motorfietsen (46)"/>
                        </a:rPr>
                        <a:t>46 Groothandel en handelsbemiddeling, met uitzondering van de handel in motorvoertuigen en moto's</a:t>
                      </a:r>
                      <a:endParaRPr lang="nl-BE" sz="1600" b="0"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>
                          <a:effectLst/>
                        </a:rPr>
                        <a:t>1.046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478224891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 algn="l" fontAlgn="t"/>
                      <a:r>
                        <a:rPr lang="nl-BE" sz="1600" b="0" u="sng">
                          <a:solidFill>
                            <a:srgbClr val="000000"/>
                          </a:solidFill>
                          <a:effectLst/>
                          <a:hlinkClick r:id="rId7" tooltip="Openbaar bestuur en defensie; verplichte sociale verzekeringen (84)"/>
                        </a:rPr>
                        <a:t>84 Openbaar bestuur en defensie; verplichte sociale verzekeringen</a:t>
                      </a:r>
                      <a:endParaRPr lang="nl-BE" sz="1600" b="0"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>
                          <a:effectLst/>
                        </a:rPr>
                        <a:t>1.003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344044814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 algn="l" fontAlgn="t"/>
                      <a:r>
                        <a:rPr lang="nl-BE" sz="1600" b="0" u="sng">
                          <a:solidFill>
                            <a:srgbClr val="000000"/>
                          </a:solidFill>
                          <a:effectLst/>
                          <a:hlinkClick r:id="rId8" tooltip="Maatschappelijke dienstverlening zonder huisvesting (88)"/>
                        </a:rPr>
                        <a:t>88 Maatschappelijke dienstverlening zonder huisvesting</a:t>
                      </a:r>
                      <a:endParaRPr lang="nl-BE" sz="1600" b="0"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>
                          <a:effectLst/>
                        </a:rPr>
                        <a:t>950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129916119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 algn="l" fontAlgn="t"/>
                      <a:r>
                        <a:rPr lang="nl-BE" sz="1600" b="0" u="sng">
                          <a:solidFill>
                            <a:srgbClr val="000000"/>
                          </a:solidFill>
                          <a:effectLst/>
                          <a:hlinkClick r:id="rId9" tooltip="Detailhandel, met uitzondering van de handel in auto's en motorfietsen (47)"/>
                        </a:rPr>
                        <a:t>47 Detailhandel, met uitzondering van de handel in auto's en motorfietsen</a:t>
                      </a:r>
                      <a:endParaRPr lang="nl-BE" sz="1600" b="0"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>
                          <a:effectLst/>
                        </a:rPr>
                        <a:t>911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463548594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 algn="l" fontAlgn="t"/>
                      <a:r>
                        <a:rPr lang="nl-BE" sz="1600" b="0" u="sng">
                          <a:solidFill>
                            <a:srgbClr val="000000"/>
                          </a:solidFill>
                          <a:effectLst/>
                          <a:hlinkClick r:id="rId10" tooltip="Diensten in verband met gebouwen; landschapsverzorging (81)"/>
                        </a:rPr>
                        <a:t>81 Diensten in verband met gebouwen; landschapsverzorging</a:t>
                      </a:r>
                      <a:endParaRPr lang="nl-BE" sz="1600" b="0"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>
                          <a:effectLst/>
                        </a:rPr>
                        <a:t>681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530731208"/>
                  </a:ext>
                </a:extLst>
              </a:tr>
              <a:tr h="495469">
                <a:tc>
                  <a:txBody>
                    <a:bodyPr/>
                    <a:lstStyle/>
                    <a:p>
                      <a:pPr algn="l" fontAlgn="t"/>
                      <a:r>
                        <a:rPr lang="nl-BE" sz="1600" b="0" u="sng">
                          <a:solidFill>
                            <a:srgbClr val="000000"/>
                          </a:solidFill>
                          <a:effectLst/>
                          <a:hlinkClick r:id="rId11" tooltip="Ontwerpen en programmeren van computerprogramma's, computerconsultancyactiviteiten en aanverwante activiteiten (62)"/>
                        </a:rPr>
                        <a:t>62 Ontwerpen en programmeren van computerprogramma's, computerconsultancyactiviteiten</a:t>
                      </a:r>
                      <a:endParaRPr lang="nl-BE" sz="1600" b="0"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l-BE" sz="1600" dirty="0">
                          <a:effectLst/>
                        </a:rPr>
                        <a:t>505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352528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39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drinken, Barware, Alcoholische drank, Glaswerk&#10;&#10;Automatisch gegenereerde beschrijving">
            <a:extLst>
              <a:ext uri="{FF2B5EF4-FFF2-40B4-BE49-F238E27FC236}">
                <a16:creationId xmlns:a16="http://schemas.microsoft.com/office/drawing/2014/main" id="{EE0D7833-3BE1-7861-1A59-2C155CD0EB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3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11624" y="44624"/>
            <a:ext cx="6480720" cy="64807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F03162-8745-48D1-6666-D8B994CA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25A8D2-3B86-F2C2-D0D8-487E58A3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9218"/>
            <a:ext cx="10972800" cy="42657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000" b="1" dirty="0"/>
              <a:t>Innovatie</a:t>
            </a:r>
          </a:p>
          <a:p>
            <a:pPr>
              <a:lnSpc>
                <a:spcPct val="150000"/>
              </a:lnSpc>
            </a:pPr>
            <a:r>
              <a:rPr lang="nl-NL" sz="2000" b="1" dirty="0"/>
              <a:t>In- en uitvoer</a:t>
            </a:r>
          </a:p>
          <a:p>
            <a:pPr>
              <a:lnSpc>
                <a:spcPct val="150000"/>
              </a:lnSpc>
            </a:pPr>
            <a:r>
              <a:rPr lang="nl-NL" sz="2000" b="1" dirty="0"/>
              <a:t>Bezettingsgraad bedrijventerreinen</a:t>
            </a:r>
          </a:p>
          <a:p>
            <a:pPr>
              <a:lnSpc>
                <a:spcPct val="150000"/>
              </a:lnSpc>
            </a:pPr>
            <a:r>
              <a:rPr lang="nl-NL" sz="2000" b="1" dirty="0"/>
              <a:t>Grensarbeid</a:t>
            </a:r>
          </a:p>
          <a:p>
            <a:pPr>
              <a:lnSpc>
                <a:spcPct val="150000"/>
              </a:lnSpc>
            </a:pPr>
            <a:r>
              <a:rPr lang="nl-NL" sz="2000" b="1" dirty="0"/>
              <a:t>Conjunctuurindicatoren</a:t>
            </a: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3756810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FA0CDC1-DBB8-1A13-9281-18FC5780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5157192"/>
            <a:ext cx="2448272" cy="16089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55DB9D-D23C-A021-EAA9-F56CBACA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3"/>
            <a:ext cx="10972800" cy="523525"/>
          </a:xfrm>
        </p:spPr>
        <p:txBody>
          <a:bodyPr/>
          <a:lstStyle/>
          <a:p>
            <a:r>
              <a:rPr lang="nl-NL" dirty="0"/>
              <a:t>Wil je meer weten?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30A0A0-1C46-678C-E52B-3A3F68D56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2000" b="1" dirty="0">
                <a:solidFill>
                  <a:schemeClr val="accent3"/>
                </a:solidFill>
              </a:rPr>
              <a:t>POM West-Vlaanderen</a:t>
            </a:r>
          </a:p>
          <a:p>
            <a:pPr marL="0" indent="0" algn="ctr">
              <a:buNone/>
            </a:pPr>
            <a:endParaRPr lang="nl-NL" sz="600" dirty="0"/>
          </a:p>
          <a:p>
            <a:pPr lvl="1" algn="ctr"/>
            <a:r>
              <a:rPr lang="nl-NL" dirty="0">
                <a:hlinkClick r:id="rId3"/>
              </a:rPr>
              <a:t>www.pomwvl.be</a:t>
            </a:r>
            <a:endParaRPr lang="nl-NL" dirty="0"/>
          </a:p>
          <a:p>
            <a:pPr lvl="1" algn="ctr"/>
            <a:r>
              <a:rPr lang="nl-BE" dirty="0">
                <a:hlinkClick r:id="rId4"/>
              </a:rPr>
              <a:t>https://www.pomwvl.be/ons-aanbod/informatie</a:t>
            </a:r>
            <a:endParaRPr lang="nl-NL" dirty="0"/>
          </a:p>
          <a:p>
            <a:pPr lvl="1" algn="ctr"/>
            <a:r>
              <a:rPr lang="nl-BE" dirty="0">
                <a:hlinkClick r:id="rId5"/>
              </a:rPr>
              <a:t>https://www.fabriekenvoordetoekomst.be/</a:t>
            </a:r>
            <a:endParaRPr lang="nl-NL" dirty="0"/>
          </a:p>
          <a:p>
            <a:pPr lvl="1" algn="ctr"/>
            <a:r>
              <a:rPr lang="nl-BE" dirty="0">
                <a:hlinkClick r:id="rId6"/>
              </a:rPr>
              <a:t>https://www.growtalent.be/</a:t>
            </a:r>
            <a:r>
              <a:rPr lang="nl-BE" dirty="0"/>
              <a:t> </a:t>
            </a:r>
          </a:p>
          <a:p>
            <a:pPr lvl="1"/>
            <a:endParaRPr lang="nl-BE" dirty="0"/>
          </a:p>
          <a:p>
            <a:pPr marL="0" lvl="1" indent="0" algn="ctr">
              <a:buClr>
                <a:schemeClr val="bg2"/>
              </a:buClr>
              <a:buSzPct val="120000"/>
              <a:buNone/>
            </a:pPr>
            <a:r>
              <a:rPr lang="nl-BE" sz="2000" b="1" dirty="0">
                <a:solidFill>
                  <a:schemeClr val="accent3"/>
                </a:solidFill>
              </a:rPr>
              <a:t>Nele Depestel</a:t>
            </a:r>
          </a:p>
          <a:p>
            <a:pPr marL="0" lvl="1" indent="0" algn="ctr">
              <a:buClr>
                <a:schemeClr val="bg2"/>
              </a:buClr>
              <a:buSzPct val="120000"/>
              <a:buNone/>
            </a:pPr>
            <a:r>
              <a:rPr lang="nl-BE" sz="1800" dirty="0"/>
              <a:t>Head of Unit Data, Studie &amp; Advies</a:t>
            </a:r>
          </a:p>
          <a:p>
            <a:pPr marL="0" lvl="1" indent="0" algn="ctr">
              <a:buClr>
                <a:schemeClr val="bg2"/>
              </a:buClr>
              <a:buSzPct val="120000"/>
              <a:buNone/>
            </a:pPr>
            <a:r>
              <a:rPr lang="nl-BE" sz="1800" dirty="0">
                <a:hlinkClick r:id="rId7"/>
              </a:rPr>
              <a:t>Nele.depestel@pomwvl.be</a:t>
            </a:r>
            <a:r>
              <a:rPr lang="nl-BE" sz="1800" dirty="0"/>
              <a:t> of </a:t>
            </a:r>
            <a:r>
              <a:rPr lang="nl-BE" sz="1800" dirty="0">
                <a:hlinkClick r:id="rId8"/>
              </a:rPr>
              <a:t>data@pomwvl.be</a:t>
            </a:r>
            <a:r>
              <a:rPr lang="nl-BE" sz="1800" dirty="0"/>
              <a:t> </a:t>
            </a:r>
          </a:p>
          <a:p>
            <a:pPr marL="0" lvl="1" indent="0" algn="ctr">
              <a:buClr>
                <a:schemeClr val="bg2"/>
              </a:buClr>
              <a:buSzPct val="120000"/>
              <a:buNone/>
            </a:pPr>
            <a:r>
              <a:rPr lang="nl-BE" sz="1800" dirty="0"/>
              <a:t>0491 37 19 45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0F91E9B-ECF0-1469-E91F-F2E06635B49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2000" b="1" dirty="0">
                <a:solidFill>
                  <a:schemeClr val="accent3"/>
                </a:solidFill>
              </a:rPr>
              <a:t>Dienst Economie provincie Antwerpen</a:t>
            </a:r>
          </a:p>
          <a:p>
            <a:pPr marL="0" indent="0" algn="ctr">
              <a:buNone/>
            </a:pPr>
            <a:endParaRPr lang="nl-BE" sz="700" b="1" dirty="0">
              <a:solidFill>
                <a:schemeClr val="accent3"/>
              </a:solidFill>
            </a:endParaRPr>
          </a:p>
          <a:p>
            <a:pPr lvl="1" algn="ctr"/>
            <a:r>
              <a:rPr lang="nl-BE" dirty="0">
                <a:hlinkClick r:id="rId9"/>
              </a:rPr>
              <a:t>https://www.provincieantwerpen.be/economie.html</a:t>
            </a:r>
            <a:endParaRPr lang="nl-BE" dirty="0"/>
          </a:p>
          <a:p>
            <a:pPr lvl="1" algn="ctr"/>
            <a:r>
              <a:rPr lang="nl-BE" dirty="0">
                <a:hlinkClick r:id="rId10"/>
              </a:rPr>
              <a:t>http://www.provincieantwerpen.be</a:t>
            </a:r>
            <a:r>
              <a:rPr lang="nl-BE" dirty="0"/>
              <a:t> &gt; </a:t>
            </a:r>
            <a:r>
              <a:rPr lang="nl-BE" dirty="0">
                <a:solidFill>
                  <a:schemeClr val="tx1"/>
                </a:solidFill>
              </a:rPr>
              <a:t>lokale besturen </a:t>
            </a:r>
          </a:p>
          <a:p>
            <a:pPr marL="215894" lvl="1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215894" lvl="1" indent="0">
              <a:buNone/>
            </a:pPr>
            <a:endParaRPr lang="nl-BE" sz="2000" dirty="0">
              <a:solidFill>
                <a:schemeClr val="tx1"/>
              </a:solidFill>
            </a:endParaRPr>
          </a:p>
          <a:p>
            <a:pPr marL="0" lvl="1" indent="0" algn="ctr">
              <a:buClr>
                <a:schemeClr val="bg2"/>
              </a:buClr>
              <a:buSzPct val="120000"/>
              <a:buNone/>
            </a:pPr>
            <a:r>
              <a:rPr lang="nl-BE" sz="2000" b="1" dirty="0">
                <a:solidFill>
                  <a:schemeClr val="accent3"/>
                </a:solidFill>
              </a:rPr>
              <a:t>Barbara van Aert</a:t>
            </a:r>
          </a:p>
          <a:p>
            <a:pPr marL="0" lvl="1" indent="0" algn="ctr">
              <a:buClr>
                <a:schemeClr val="bg2"/>
              </a:buClr>
              <a:buSzPct val="120000"/>
              <a:buNone/>
            </a:pPr>
            <a:r>
              <a:rPr lang="nl-BE" sz="1800" dirty="0">
                <a:solidFill>
                  <a:schemeClr val="tx1"/>
                </a:solidFill>
              </a:rPr>
              <a:t>Adviseur Economie</a:t>
            </a:r>
          </a:p>
          <a:p>
            <a:pPr marL="0" lvl="1" indent="0" algn="ctr">
              <a:buClr>
                <a:schemeClr val="bg2"/>
              </a:buClr>
              <a:buSzPct val="120000"/>
              <a:buNone/>
            </a:pPr>
            <a:r>
              <a:rPr lang="nl-BE" sz="1800" dirty="0">
                <a:solidFill>
                  <a:schemeClr val="tx1"/>
                </a:solidFill>
                <a:hlinkClick r:id="rId11"/>
              </a:rPr>
              <a:t>Barbara.vanaert@provincieantwerpen.be</a:t>
            </a:r>
            <a:r>
              <a:rPr lang="nl-BE" sz="1800" dirty="0">
                <a:solidFill>
                  <a:schemeClr val="tx1"/>
                </a:solidFill>
              </a:rPr>
              <a:t> of </a:t>
            </a:r>
            <a:r>
              <a:rPr lang="nl-BE" sz="1800" dirty="0">
                <a:solidFill>
                  <a:schemeClr val="tx1"/>
                </a:solidFill>
                <a:hlinkClick r:id="rId12"/>
              </a:rPr>
              <a:t>economie@provincieantwerpen.be</a:t>
            </a:r>
            <a:r>
              <a:rPr lang="nl-BE" sz="1800" dirty="0">
                <a:solidFill>
                  <a:schemeClr val="tx1"/>
                </a:solidFill>
              </a:rPr>
              <a:t>  </a:t>
            </a:r>
          </a:p>
          <a:p>
            <a:pPr marL="0" lvl="1" indent="0" algn="ctr">
              <a:buClr>
                <a:schemeClr val="bg2"/>
              </a:buClr>
              <a:buSzPct val="120000"/>
              <a:buNone/>
            </a:pPr>
            <a:r>
              <a:rPr lang="nl-BE" sz="1800" dirty="0">
                <a:solidFill>
                  <a:schemeClr val="tx1"/>
                </a:solidFill>
              </a:rPr>
              <a:t>03 240 58 44</a:t>
            </a:r>
          </a:p>
          <a:p>
            <a:pPr marL="215894" lvl="1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1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C7C35-E5DF-9E92-5257-F8170C842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DDEDF61-78AF-D617-1F89-0924E14F28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Interprovinciale samenwerking economische data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76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B26BB-E6B2-4710-E89A-1CD06D64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Historiek van de samenwerking</a:t>
            </a:r>
            <a:endParaRPr lang="nl-B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753A2A2-3837-18F9-F8A4-635E44367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437871"/>
              </p:ext>
            </p:extLst>
          </p:nvPr>
        </p:nvGraphicFramePr>
        <p:xfrm>
          <a:off x="1199456" y="116632"/>
          <a:ext cx="9289032" cy="5114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96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cirkel&#10;&#10;Automatisch gegenereerde beschrijving">
            <a:extLst>
              <a:ext uri="{FF2B5EF4-FFF2-40B4-BE49-F238E27FC236}">
                <a16:creationId xmlns:a16="http://schemas.microsoft.com/office/drawing/2014/main" id="{22F6F961-22BB-755E-D966-4F22AD1429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5920" y="216306"/>
            <a:ext cx="6501587" cy="65015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245AC0-2E25-15AA-F923-42592028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van de samenwerking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48C1CF-31EB-D52C-5588-82200E889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894" lvl="1" indent="0">
              <a:buNone/>
            </a:pPr>
            <a:endParaRPr lang="nl-NL" b="1" dirty="0"/>
          </a:p>
          <a:p>
            <a:pPr marL="215894" lvl="1" indent="0">
              <a:buNone/>
            </a:pPr>
            <a:r>
              <a:rPr lang="nl-NL" b="1" dirty="0">
                <a:solidFill>
                  <a:srgbClr val="D34838"/>
                </a:solidFill>
              </a:rPr>
              <a:t>EERST WAT…</a:t>
            </a:r>
          </a:p>
          <a:p>
            <a:pPr marL="215894" lvl="1" indent="0">
              <a:buNone/>
            </a:pPr>
            <a:endParaRPr lang="nl-NL" b="1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nl-NL" b="1" dirty="0"/>
              <a:t>Opbouw tegel ‘Economie’ 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nl-NL" b="1" dirty="0"/>
              <a:t>Kennisuitwisseling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nl-NL" b="1" dirty="0"/>
              <a:t>Aligneren van definities</a:t>
            </a:r>
          </a:p>
          <a:p>
            <a:pPr lvl="1">
              <a:buFont typeface="Wingdings" panose="05000000000000000000" pitchFamily="2" charset="2"/>
              <a:buChar char="è"/>
            </a:pPr>
            <a:endParaRPr lang="nl-NL" b="1" dirty="0"/>
          </a:p>
          <a:p>
            <a:pPr marL="215894" lvl="1" indent="0">
              <a:buNone/>
            </a:pPr>
            <a:r>
              <a:rPr lang="nl-NL" b="1" dirty="0">
                <a:solidFill>
                  <a:srgbClr val="D34838"/>
                </a:solidFill>
              </a:rPr>
              <a:t>DAN HOE en WIE…</a:t>
            </a:r>
          </a:p>
          <a:p>
            <a:pPr marL="215894" lvl="1" indent="0">
              <a:buNone/>
            </a:pPr>
            <a:endParaRPr lang="nl-NL" b="1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nl-NL" b="1" dirty="0"/>
              <a:t>Interprovinciale uitrol provinciale producten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nl-NL" b="1" dirty="0"/>
              <a:t>Interprovinciale aanvragen &amp; overeenkomsten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nl-NL" b="1" dirty="0"/>
              <a:t>Zoektocht naar nieuwe bronnen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nl-NL" b="1" dirty="0"/>
              <a:t>Verdeling taken</a:t>
            </a:r>
          </a:p>
          <a:p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34517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EB7C5-2ACD-821D-09EA-43816852FDA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nl-NL" dirty="0"/>
              <a:t>Alles is economie </a:t>
            </a:r>
            <a:r>
              <a:rPr lang="nl-NL" dirty="0">
                <a:sym typeface="Wingdings" panose="05000000000000000000" pitchFamily="2" charset="2"/>
              </a:rPr>
              <a:t>                         Economie is alles  </a:t>
            </a:r>
            <a:endParaRPr lang="nl-BE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1309095E-4011-D2BD-4E08-6AECFD919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924173"/>
              </p:ext>
            </p:extLst>
          </p:nvPr>
        </p:nvGraphicFramePr>
        <p:xfrm>
          <a:off x="609600" y="1219200"/>
          <a:ext cx="11103024" cy="480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E58A11D7-C6B5-A504-D734-F9BD3A305072}"/>
              </a:ext>
            </a:extLst>
          </p:cNvPr>
          <p:cNvSpPr txBox="1"/>
          <p:nvPr/>
        </p:nvSpPr>
        <p:spPr>
          <a:xfrm>
            <a:off x="2711624" y="187872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D34838"/>
                </a:solidFill>
              </a:rPr>
              <a:t>Woon-werkverkeer</a:t>
            </a:r>
            <a:endParaRPr lang="nl-BE" sz="1400" b="1" dirty="0">
              <a:solidFill>
                <a:srgbClr val="D34838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B058647-A5EB-E201-0334-5F5DDA69E08F}"/>
              </a:ext>
            </a:extLst>
          </p:cNvPr>
          <p:cNvSpPr txBox="1"/>
          <p:nvPr/>
        </p:nvSpPr>
        <p:spPr>
          <a:xfrm>
            <a:off x="4964072" y="118189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rgbClr val="D34838"/>
                </a:solidFill>
              </a:rPr>
              <a:t>Arbeidsmarktkrapte</a:t>
            </a:r>
            <a:endParaRPr lang="nl-BE" sz="1400" b="1" dirty="0">
              <a:solidFill>
                <a:srgbClr val="D34838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B8C6D05-1D6B-4CD9-2A91-4251D6889982}"/>
              </a:ext>
            </a:extLst>
          </p:cNvPr>
          <p:cNvSpPr txBox="1"/>
          <p:nvPr/>
        </p:nvSpPr>
        <p:spPr>
          <a:xfrm>
            <a:off x="8040216" y="4887855"/>
            <a:ext cx="2808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D34838"/>
                </a:solidFill>
              </a:rPr>
              <a:t>Ruimte voor bedrijvigheid</a:t>
            </a:r>
            <a:endParaRPr lang="nl-BE" sz="1400" b="1" dirty="0">
              <a:solidFill>
                <a:srgbClr val="D34838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822C00F-DA68-0ADF-C24C-1434C304C6CD}"/>
              </a:ext>
            </a:extLst>
          </p:cNvPr>
          <p:cNvSpPr txBox="1"/>
          <p:nvPr/>
        </p:nvSpPr>
        <p:spPr>
          <a:xfrm>
            <a:off x="2222826" y="3395324"/>
            <a:ext cx="2808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D34838"/>
                </a:solidFill>
              </a:rPr>
              <a:t>Studierichtingen</a:t>
            </a:r>
            <a:endParaRPr lang="nl-BE" sz="1400" b="1" dirty="0">
              <a:solidFill>
                <a:srgbClr val="D34838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F5DF6C0-D450-14E2-F5CD-25AC0E35041E}"/>
              </a:ext>
            </a:extLst>
          </p:cNvPr>
          <p:cNvSpPr txBox="1"/>
          <p:nvPr/>
        </p:nvSpPr>
        <p:spPr>
          <a:xfrm>
            <a:off x="4784037" y="6060724"/>
            <a:ext cx="2808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rgbClr val="D34838"/>
                </a:solidFill>
              </a:rPr>
              <a:t>Doorstromingscoëfficiënt</a:t>
            </a:r>
            <a:endParaRPr lang="nl-BE" sz="1400" b="1" dirty="0">
              <a:solidFill>
                <a:srgbClr val="D34838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2788ADF-016C-278E-7596-3CC72DC56197}"/>
              </a:ext>
            </a:extLst>
          </p:cNvPr>
          <p:cNvSpPr txBox="1"/>
          <p:nvPr/>
        </p:nvSpPr>
        <p:spPr>
          <a:xfrm>
            <a:off x="8653801" y="3651638"/>
            <a:ext cx="2808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D34838"/>
                </a:solidFill>
              </a:rPr>
              <a:t>Winkels</a:t>
            </a:r>
            <a:endParaRPr lang="nl-BE" sz="1400" b="1" dirty="0">
              <a:solidFill>
                <a:srgbClr val="D34838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5EBA84B-D4D8-DCA1-2670-ADB5CD279C7C}"/>
              </a:ext>
            </a:extLst>
          </p:cNvPr>
          <p:cNvSpPr txBox="1"/>
          <p:nvPr/>
        </p:nvSpPr>
        <p:spPr>
          <a:xfrm>
            <a:off x="8011619" y="2127642"/>
            <a:ext cx="2808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D34838"/>
                </a:solidFill>
              </a:rPr>
              <a:t>Bedrijven/sectoren</a:t>
            </a:r>
            <a:endParaRPr lang="nl-BE" sz="1400" b="1" dirty="0">
              <a:solidFill>
                <a:srgbClr val="D34838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66C87FE-F2CB-5491-FC15-D53FA73AAF13}"/>
              </a:ext>
            </a:extLst>
          </p:cNvPr>
          <p:cNvSpPr txBox="1"/>
          <p:nvPr/>
        </p:nvSpPr>
        <p:spPr>
          <a:xfrm>
            <a:off x="2711624" y="4887855"/>
            <a:ext cx="2808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D34838"/>
                </a:solidFill>
              </a:rPr>
              <a:t>Bedrijven/sectoren</a:t>
            </a:r>
          </a:p>
        </p:txBody>
      </p:sp>
    </p:spTree>
    <p:extLst>
      <p:ext uri="{BB962C8B-B14F-4D97-AF65-F5344CB8AC3E}">
        <p14:creationId xmlns:p14="http://schemas.microsoft.com/office/powerpoint/2010/main" val="237492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andschap, natuur, buitenshuis, hemel&#10;&#10;Automatisch gegenereerde beschrijving">
            <a:extLst>
              <a:ext uri="{FF2B5EF4-FFF2-40B4-BE49-F238E27FC236}">
                <a16:creationId xmlns:a16="http://schemas.microsoft.com/office/drawing/2014/main" id="{766EE5CA-E878-D23E-6A79-CEEDF17495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96688" y="-684054"/>
            <a:ext cx="12288688" cy="81618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0F281E-3E94-62DA-988A-952BB0D2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Knelpunten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C0838F-8D69-7C7B-0122-564C34D49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Geografisch niveau</a:t>
            </a:r>
          </a:p>
          <a:p>
            <a:r>
              <a:rPr lang="nl-NL" b="1" dirty="0" err="1"/>
              <a:t>Timelags</a:t>
            </a:r>
            <a:endParaRPr lang="nl-NL" b="1" dirty="0"/>
          </a:p>
          <a:p>
            <a:r>
              <a:rPr lang="nl-NL" b="1" dirty="0"/>
              <a:t>Trendbreuken</a:t>
            </a:r>
          </a:p>
          <a:p>
            <a:r>
              <a:rPr lang="nl-NL" b="1" dirty="0"/>
              <a:t>Definities</a:t>
            </a:r>
          </a:p>
          <a:p>
            <a:r>
              <a:rPr lang="nl-NL" b="1" dirty="0"/>
              <a:t>Interprovinciale verschillen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343205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0062A58-4E9E-C4EB-AB10-B654A9EAF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895602"/>
            <a:ext cx="9956800" cy="1325486"/>
          </a:xfrm>
        </p:spPr>
        <p:txBody>
          <a:bodyPr/>
          <a:lstStyle/>
          <a:p>
            <a:r>
              <a:rPr lang="nl-NL" dirty="0"/>
              <a:t>Hoofdstuk economische bedrijvigheid binnen de omgevingsanalyse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B15859-A10E-032C-5E2C-216745778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096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F7CE6-C244-9503-00A8-7120E84C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A9753-EA24-64F8-C833-4A9943130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1642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Ruimte voor bedrijvigheid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Ondernemerschap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Macro-economische indicatoren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Sectoren met grootste tewerkstelling</a:t>
            </a: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4AB60F7-0120-CDA9-0A1D-11BD5152A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3415751"/>
            <a:ext cx="4493417" cy="298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070C4-3EDA-DB6F-18C4-EF30A812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  <a:t>Ruimte voor bedrijvigheid</a:t>
            </a:r>
            <a:br>
              <a:rPr lang="nl-B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CB4A2-FD3F-B22B-9A59-CFF4C95CA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4190256" cy="4302224"/>
          </a:xfrm>
        </p:spPr>
        <p:txBody>
          <a:bodyPr/>
          <a:lstStyle/>
          <a:p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Bebouwde oppervlakte</a:t>
            </a:r>
          </a:p>
          <a:p>
            <a:endParaRPr lang="nl-B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894" lvl="1" indent="0">
              <a:buNone/>
            </a:pP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 </a:t>
            </a:r>
            <a:r>
              <a:rPr lang="nl-BE" sz="1800" dirty="0">
                <a:latin typeface="Arial" panose="020B0604020202020204" pitchFamily="34" charset="0"/>
                <a:cs typeface="Arial" panose="020B0604020202020204" pitchFamily="34" charset="0"/>
              </a:rPr>
              <a:t> % in gebruik voor bedrijvigheid binnen deze bebouwde </a:t>
            </a:r>
            <a:r>
              <a:rPr lang="nl-BE" sz="1800" dirty="0" err="1">
                <a:latin typeface="Arial" panose="020B0604020202020204" pitchFamily="34" charset="0"/>
                <a:cs typeface="Arial" panose="020B0604020202020204" pitchFamily="34" charset="0"/>
              </a:rPr>
              <a:t>opp</a:t>
            </a:r>
            <a:endParaRPr lang="nl-B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894" lvl="1" indent="0">
              <a:buNone/>
            </a:pPr>
            <a:endParaRPr lang="nl-BE" sz="1800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E8FE577-228A-AD95-B3A9-3256108DE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1268760"/>
            <a:ext cx="6107195" cy="48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76439"/>
      </p:ext>
    </p:extLst>
  </p:cSld>
  <p:clrMapOvr>
    <a:masterClrMapping/>
  </p:clrMapOvr>
</p:sld>
</file>

<file path=ppt/theme/theme1.xml><?xml version="1.0" encoding="utf-8"?>
<a:theme xmlns:a="http://schemas.openxmlformats.org/drawingml/2006/main" name="provincie_antwerpen_ppt_verdana">
  <a:themeElements>
    <a:clrScheme name="Provant colours">
      <a:dk1>
        <a:srgbClr val="000000"/>
      </a:dk1>
      <a:lt1>
        <a:sysClr val="window" lastClr="FFFFFF"/>
      </a:lt1>
      <a:dk2>
        <a:srgbClr val="53565A"/>
      </a:dk2>
      <a:lt2>
        <a:srgbClr val="BBBCBC"/>
      </a:lt2>
      <a:accent1>
        <a:srgbClr val="572932"/>
      </a:accent1>
      <a:accent2>
        <a:srgbClr val="E4002B"/>
      </a:accent2>
      <a:accent3>
        <a:srgbClr val="A6192E"/>
      </a:accent3>
      <a:accent4>
        <a:srgbClr val="861F41"/>
      </a:accent4>
      <a:accent5>
        <a:srgbClr val="E35205"/>
      </a:accent5>
      <a:accent6>
        <a:srgbClr val="DB3EB1"/>
      </a:accent6>
      <a:hlink>
        <a:srgbClr val="000000"/>
      </a:hlink>
      <a:folHlink>
        <a:srgbClr val="E0457B"/>
      </a:folHlink>
    </a:clrScheme>
    <a:fontScheme name="ProvantVerdana">
      <a:majorFont>
        <a:latin typeface="Verdana"/>
        <a:ea typeface=""/>
        <a:cs typeface=""/>
        <a:font script="Jpan" typeface="ＭＳ ゴシック"/>
      </a:majorFont>
      <a:minorFont>
        <a:latin typeface="Verdana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_master_ge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DECO.potx" id="{914453A6-CF71-42EA-82B1-22E3539C236F}" vid="{92494574-304F-449F-9819-7B79D643967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139545597464FBA984F73422EF896" ma:contentTypeVersion="11" ma:contentTypeDescription="Een nieuw document maken." ma:contentTypeScope="" ma:versionID="29155e43218e16b15e5fe7f38462ee6a">
  <xsd:schema xmlns:xsd="http://www.w3.org/2001/XMLSchema" xmlns:xs="http://www.w3.org/2001/XMLSchema" xmlns:p="http://schemas.microsoft.com/office/2006/metadata/properties" xmlns:ns2="135270e7-c389-40a3-a6d3-b13e307cc292" xmlns:ns3="2528a8cf-22b3-4b0b-9eb2-58242c7ea309" targetNamespace="http://schemas.microsoft.com/office/2006/metadata/properties" ma:root="true" ma:fieldsID="03c3c253729ccd924ccac46fc11b23b1" ns2:_="" ns3:_="">
    <xsd:import namespace="135270e7-c389-40a3-a6d3-b13e307cc292"/>
    <xsd:import namespace="2528a8cf-22b3-4b0b-9eb2-58242c7ea3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270e7-c389-40a3-a6d3-b13e307cc2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35bf66f5-cd6b-4cd3-89cd-a78047c1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8a8cf-22b3-4b0b-9eb2-58242c7ea3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9a729b4-228b-4dce-b068-ceff2208c960}" ma:internalName="TaxCatchAll" ma:showField="CatchAllData" ma:web="be778979-dc82-43b8-98b9-17d28fd0f8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28a8cf-22b3-4b0b-9eb2-58242c7ea309" xsi:nil="true"/>
    <lcf76f155ced4ddcb4097134ff3c332f xmlns="135270e7-c389-40a3-a6d3-b13e307cc29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581FA5-0A87-42FC-9519-FD5850D90E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C56364-8FA4-4D2B-A0C4-B6103C1AF642}"/>
</file>

<file path=customXml/itemProps3.xml><?xml version="1.0" encoding="utf-8"?>
<ds:datastoreItem xmlns:ds="http://schemas.openxmlformats.org/officeDocument/2006/customXml" ds:itemID="{9955E392-A0A0-4E9B-8765-E7EF4B1ED830}">
  <ds:schemaRefs>
    <ds:schemaRef ds:uri="http://schemas.microsoft.com/office/2006/metadata/properties"/>
    <ds:schemaRef ds:uri="http://purl.org/dc/terms/"/>
    <ds:schemaRef ds:uri="http://purl.org/dc/dcmitype/"/>
    <ds:schemaRef ds:uri="740694c4-b123-4a47-b5c5-ce5c6bb1a677"/>
    <ds:schemaRef ds:uri="http://schemas.microsoft.com/office/infopath/2007/PartnerControls"/>
    <ds:schemaRef ds:uri="http://purl.org/dc/elements/1.1/"/>
    <ds:schemaRef ds:uri="2528a8cf-22b3-4b0b-9eb2-58242c7ea309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DECO</Template>
  <TotalTime>989</TotalTime>
  <Words>415</Words>
  <Application>Microsoft Office PowerPoint</Application>
  <PresentationFormat>Breedbeeld</PresentationFormat>
  <Paragraphs>125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Arial</vt:lpstr>
      <vt:lpstr>BentonSansComp-Medium</vt:lpstr>
      <vt:lpstr>Calibri</vt:lpstr>
      <vt:lpstr>Century Gothic</vt:lpstr>
      <vt:lpstr>Interstate</vt:lpstr>
      <vt:lpstr>Lucida Grande</vt:lpstr>
      <vt:lpstr>Verdana</vt:lpstr>
      <vt:lpstr>Wingdings</vt:lpstr>
      <vt:lpstr>provincie_antwerpen_ppt_verdana</vt:lpstr>
      <vt:lpstr>PowerPoint-presentatie</vt:lpstr>
      <vt:lpstr>PowerPoint-presentatie</vt:lpstr>
      <vt:lpstr>Historiek van de samenwerking</vt:lpstr>
      <vt:lpstr>Doel van de samenwerking</vt:lpstr>
      <vt:lpstr>Alles is economie                          Economie is alles  </vt:lpstr>
      <vt:lpstr>Knelpunten</vt:lpstr>
      <vt:lpstr>PowerPoint-presentatie</vt:lpstr>
      <vt:lpstr>Inhoud</vt:lpstr>
      <vt:lpstr> Ruimte voor bedrijvigheid </vt:lpstr>
      <vt:lpstr>PowerPoint-presentatie</vt:lpstr>
      <vt:lpstr>Ondernemerschap</vt:lpstr>
      <vt:lpstr>Macro-economische indicatoren</vt:lpstr>
      <vt:lpstr>PowerPoint-presentatie</vt:lpstr>
      <vt:lpstr>Sectoren met grootste tewerkstelling</vt:lpstr>
      <vt:lpstr>Top 10 loontrekkende tewerkstelling in diensten (2022)</vt:lpstr>
      <vt:lpstr>Toekomst</vt:lpstr>
      <vt:lpstr>Wil je meer weten? </vt:lpstr>
    </vt:vector>
  </TitlesOfParts>
  <Manager/>
  <Company>Provincie Antwerpen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VAN AERT Barbara</dc:creator>
  <cp:keywords/>
  <dc:description/>
  <cp:lastModifiedBy>VAN AERT Barbara</cp:lastModifiedBy>
  <cp:revision>4</cp:revision>
  <cp:lastPrinted>2009-04-27T10:20:31Z</cp:lastPrinted>
  <dcterms:created xsi:type="dcterms:W3CDTF">2023-10-26T08:34:57Z</dcterms:created>
  <dcterms:modified xsi:type="dcterms:W3CDTF">2023-11-16T11:22:46Z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0x0101005E7139545597464FBA984F73422EF896</vt:lpwstr>
  </property>
  <property fmtid="{D5CDD505-2E9C-101B-9397-08002B2CF9AE}" pid="3" name="Thema">
    <vt:lpwstr/>
  </property>
</Properties>
</file>