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66"/>
  </p:notesMasterIdLst>
  <p:sldIdLst>
    <p:sldId id="547" r:id="rId3"/>
    <p:sldId id="483" r:id="rId4"/>
    <p:sldId id="487" r:id="rId5"/>
    <p:sldId id="488" r:id="rId6"/>
    <p:sldId id="484" r:id="rId7"/>
    <p:sldId id="531" r:id="rId8"/>
    <p:sldId id="492" r:id="rId9"/>
    <p:sldId id="493" r:id="rId10"/>
    <p:sldId id="491" r:id="rId11"/>
    <p:sldId id="494" r:id="rId12"/>
    <p:sldId id="490" r:id="rId13"/>
    <p:sldId id="495" r:id="rId14"/>
    <p:sldId id="496" r:id="rId15"/>
    <p:sldId id="497" r:id="rId16"/>
    <p:sldId id="489" r:id="rId17"/>
    <p:sldId id="486" r:id="rId18"/>
    <p:sldId id="498" r:id="rId19"/>
    <p:sldId id="499" r:id="rId20"/>
    <p:sldId id="500" r:id="rId21"/>
    <p:sldId id="501" r:id="rId22"/>
    <p:sldId id="502" r:id="rId23"/>
    <p:sldId id="524" r:id="rId24"/>
    <p:sldId id="503" r:id="rId25"/>
    <p:sldId id="504" r:id="rId26"/>
    <p:sldId id="505" r:id="rId27"/>
    <p:sldId id="530" r:id="rId28"/>
    <p:sldId id="508" r:id="rId29"/>
    <p:sldId id="510" r:id="rId30"/>
    <p:sldId id="516" r:id="rId31"/>
    <p:sldId id="517" r:id="rId32"/>
    <p:sldId id="518" r:id="rId33"/>
    <p:sldId id="519" r:id="rId34"/>
    <p:sldId id="520" r:id="rId35"/>
    <p:sldId id="521" r:id="rId36"/>
    <p:sldId id="522" r:id="rId37"/>
    <p:sldId id="523" r:id="rId38"/>
    <p:sldId id="526" r:id="rId39"/>
    <p:sldId id="527" r:id="rId40"/>
    <p:sldId id="529" r:id="rId41"/>
    <p:sldId id="525" r:id="rId42"/>
    <p:sldId id="532" r:id="rId43"/>
    <p:sldId id="528" r:id="rId44"/>
    <p:sldId id="549" r:id="rId45"/>
    <p:sldId id="533" r:id="rId46"/>
    <p:sldId id="534" r:id="rId47"/>
    <p:sldId id="535" r:id="rId48"/>
    <p:sldId id="536" r:id="rId49"/>
    <p:sldId id="537" r:id="rId50"/>
    <p:sldId id="538" r:id="rId51"/>
    <p:sldId id="540" r:id="rId52"/>
    <p:sldId id="541" r:id="rId53"/>
    <p:sldId id="542" r:id="rId54"/>
    <p:sldId id="552" r:id="rId55"/>
    <p:sldId id="550" r:id="rId56"/>
    <p:sldId id="551" r:id="rId57"/>
    <p:sldId id="509" r:id="rId58"/>
    <p:sldId id="548" r:id="rId59"/>
    <p:sldId id="424" r:id="rId60"/>
    <p:sldId id="543" r:id="rId61"/>
    <p:sldId id="458" r:id="rId62"/>
    <p:sldId id="544" r:id="rId63"/>
    <p:sldId id="545" r:id="rId64"/>
    <p:sldId id="265" r:id="rId6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safia Zeneb" initials="BZ" lastIdx="11" clrIdx="0">
    <p:extLst>
      <p:ext uri="{19B8F6BF-5375-455C-9EA6-DF929625EA0E}">
        <p15:presenceInfo xmlns:p15="http://schemas.microsoft.com/office/powerpoint/2012/main" userId="S::i0306@oost-vlaanderen.be::8af65746-1745-4c3d-b50a-cbf5173402bc" providerId="AD"/>
      </p:ext>
    </p:extLst>
  </p:cmAuthor>
  <p:cmAuthor id="2" name="Van Opstal Mieke" initials="VOM" lastIdx="21" clrIdx="1">
    <p:extLst>
      <p:ext uri="{19B8F6BF-5375-455C-9EA6-DF929625EA0E}">
        <p15:presenceInfo xmlns:p15="http://schemas.microsoft.com/office/powerpoint/2012/main" userId="S::I0304@pov.onmicrosoft.com::0a5a8696-2e56-46e9-8cc6-f7d99fecf4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customXml" Target="../customXml/item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5F2BB-68D1-49F0-809D-5DC509C056E5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1A54B-9D7D-4E2F-87FF-FDD6B69D76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9852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C3547-A44B-4FB4-BC53-66D6EA499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C1D6CB-9906-488C-969E-6DC51B876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AFC873-0108-4AD9-A297-E3B5DCBDB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90000C-147F-4EE4-A2F7-58664D6C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B6FBD9-C6B5-4310-A1BC-AF21B588D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4745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89988-E377-453E-8A79-5D7D79FE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368E73F-63C8-4720-8A88-623FA985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6D3C19-512B-470A-9324-B575CDCA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DF6364-D655-4C29-9BC1-CA51DFF4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B4C2F3-8855-4D40-AFAB-9C0B1257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689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4D6F4C7-A912-4B32-B4B8-899B02421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B13F63-41DD-4340-8999-BB6DAC085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DBA1EA-7AB6-4309-938C-CEEA6765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C044EB-8157-4EEE-97BB-1261B155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6AEBF2-D45C-4AD0-AF3B-C992F0CB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612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0" y="2476500"/>
            <a:ext cx="110744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9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67" y="3136900"/>
            <a:ext cx="10273141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67" y="3861049"/>
            <a:ext cx="9941984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28066-783C-4BD0-BE50-A55B30E5E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A2BB60-7C14-4415-B7E4-FEC76500E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8796F2-E274-4E48-A6D7-2E84CE770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9F45F1-160D-4A46-8600-9CD438967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BF7EFC-0DD4-484B-9C5B-D393A2B2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661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B8C5F-11FB-4343-BAE4-45AFF0AA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3FA20A-DC8A-48FB-AF11-CB8F5AD2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F64B82-0675-47ED-BEA1-BC97EDB42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58BC5A-3A20-4FAB-B4C3-1CD59A78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B49BC2-FB7D-4A27-9FA9-7549A3F1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653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BF6AF-C18F-468C-B20D-5AB16D8D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0360A7-19B2-4BD7-8262-B6E9AF442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710373-8306-4CCA-B98E-64559C464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7F89BE-7C6E-4547-B2E3-45F1FF07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5EAFAC6-1274-4BCC-84E7-01BA5B74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BEAD4A-461C-4C76-9C25-969E01F4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22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34736-9921-4D83-A700-5A28443D8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7DB53D-7C9A-463A-A1CF-55094EA8A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0CC8E24-4C10-4DB5-80CF-89105EDC3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9F88697-214C-4560-808F-7997B4B9F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1832466-AEE3-4576-99C9-2B303B284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B1148C0-7CEF-490D-92CC-4655842D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8299671-6DE1-4867-8835-D32AEBDF7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BD9311-67E5-4F8A-A3BE-CF58C003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058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ED973-B7ED-47F1-A550-075378CE7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59CEF08-34D7-4280-BB78-541437B9F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0B22C1-0628-4261-98F6-74424A76F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5BBC66-DD07-4F75-BB83-88210F63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7773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D26DE0A-F91B-4D97-A7A1-926BD9087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3EF3E13-7535-422E-8ED3-9F8E2FC9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072DE7-81AE-494D-AFB7-569BC8EB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86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48FFA-9318-4009-BE4E-F73EBE5A4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D3849E-26E3-40EC-949E-6A929A89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EBCE5DB-5AD1-48BD-8B51-0B71E52B2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1FF36E-7F0D-4048-9BD2-4692B4FB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8244262-49F4-4B0A-AADC-1250BF42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F549E9D-7879-4F6F-8CAB-CB382F19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813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714FBE-A567-498E-B8B6-7A2306F7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41F8F8E-85AE-486F-B128-9CF478637D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01AD302-C304-4ED9-969C-9E15F26A8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EB172C-1C0F-48E4-97F9-D8FB8C7B2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19FDF3-1C79-40B9-ABF9-BB097686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DF115F-7797-4AE5-BA06-73E7B43A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4865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A178665-D1B8-479D-B7E4-8A6D36D2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BBB76E-DF3F-4579-A117-F0F845446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AFBF5D-ED30-49B8-AFF6-5E2538B5A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7BF9A-196B-4F70-BA34-0BC40FBD8DE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2F6112-E906-4C5D-A3F2-87165E75A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CF6347-26E4-4DEE-81A9-4619698ED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4B364-B1EC-42AB-BFD1-4312AB3B52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433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1"/>
            <a:ext cx="10972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49600" y="6324600"/>
            <a:ext cx="843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FA8FA715-E69F-4247-B6C7-0A6437FC9788}" type="datetime1">
              <a:rPr lang="en-US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r">
                <a:defRPr/>
              </a:pPr>
              <a:t>11/16/2023</a:t>
            </a:fld>
            <a:endParaRPr lang="en-US" sz="900" dirty="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pic>
        <p:nvPicPr>
          <p:cNvPr id="6" name="Picture 5" descr="provant_logo_RG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67" y="6019800"/>
            <a:ext cx="2448133" cy="54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88" indent="-1793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75" indent="-179388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900000" indent="-179388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80000" indent="-17938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67" y="2754429"/>
            <a:ext cx="10273141" cy="449488"/>
          </a:xfrm>
        </p:spPr>
        <p:txBody>
          <a:bodyPr/>
          <a:lstStyle/>
          <a:p>
            <a:r>
              <a:rPr lang="en-US" dirty="0" err="1"/>
              <a:t>Aan</a:t>
            </a:r>
            <a:r>
              <a:rPr lang="en-US" dirty="0"/>
              <a:t> de slag met </a:t>
            </a:r>
            <a:r>
              <a:rPr lang="en-US" dirty="0" err="1"/>
              <a:t>Provincies</a:t>
            </a:r>
            <a:r>
              <a:rPr lang="en-US" dirty="0"/>
              <a:t> in </a:t>
            </a:r>
            <a:r>
              <a:rPr lang="en-US" dirty="0" err="1"/>
              <a:t>Cijfers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5600" y="4797153"/>
            <a:ext cx="7456488" cy="53041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81BD2C-F6C9-C17B-9EE2-1F1CEE33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77" y="4103571"/>
            <a:ext cx="5718479" cy="16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87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gebruik van de website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5404B66-60B7-817C-3F88-356B827F1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50" t="19985" r="10715" b="4192"/>
          <a:stretch/>
        </p:blipFill>
        <p:spPr bwMode="auto">
          <a:xfrm>
            <a:off x="3053080" y="1185862"/>
            <a:ext cx="6085840" cy="4486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254EE54-A162-A06F-5700-4ABCD1B08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9" t="22936" r="76025" b="8249"/>
          <a:stretch/>
        </p:blipFill>
        <p:spPr bwMode="auto">
          <a:xfrm>
            <a:off x="5987703" y="1327195"/>
            <a:ext cx="4680298" cy="5268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43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nieuwsbrief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D3422-CE5B-E64F-3510-4A71FCFB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1" t="10589" r="629" b="5367"/>
          <a:stretch/>
        </p:blipFill>
        <p:spPr bwMode="auto">
          <a:xfrm>
            <a:off x="503201" y="1225998"/>
            <a:ext cx="11185597" cy="551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196445" y="2262433"/>
            <a:ext cx="7277493" cy="14894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B55A239D-1DF8-4FCF-1469-787F5D9C0392}"/>
              </a:ext>
            </a:extLst>
          </p:cNvPr>
          <p:cNvSpPr/>
          <p:nvPr/>
        </p:nvSpPr>
        <p:spPr>
          <a:xfrm>
            <a:off x="3028426" y="2457974"/>
            <a:ext cx="1434517" cy="11912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2526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nieuwsbrief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CD60386-0D49-65B9-83AB-A6AC7D070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16" t="11168" r="10549" b="5956"/>
          <a:stretch/>
        </p:blipFill>
        <p:spPr bwMode="auto">
          <a:xfrm>
            <a:off x="2311324" y="1085850"/>
            <a:ext cx="7163567" cy="5772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872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nieuwsbrief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C65851-F844-0B45-F2AB-9436CD2CA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44" t="13519" r="26091" b="13597"/>
          <a:stretch/>
        </p:blipFill>
        <p:spPr bwMode="auto">
          <a:xfrm>
            <a:off x="6096000" y="1061920"/>
            <a:ext cx="4767743" cy="5796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E8D8EA-6821-1E00-4D9B-BC3B04BF4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50" t="10580" r="16501" b="5956"/>
          <a:stretch/>
        </p:blipFill>
        <p:spPr bwMode="auto">
          <a:xfrm>
            <a:off x="867266" y="987431"/>
            <a:ext cx="4658898" cy="5803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865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nieuwsbrief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0740868-39B7-D0E9-C358-74C68EF49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19" t="34511" r="14517" b="8306"/>
          <a:stretch/>
        </p:blipFill>
        <p:spPr bwMode="auto">
          <a:xfrm>
            <a:off x="1534065" y="987825"/>
            <a:ext cx="8609512" cy="6543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8B81DA7C-0564-3088-2C26-A7129CD56AC6}"/>
              </a:ext>
            </a:extLst>
          </p:cNvPr>
          <p:cNvSpPr/>
          <p:nvPr/>
        </p:nvSpPr>
        <p:spPr>
          <a:xfrm>
            <a:off x="1895913" y="1853967"/>
            <a:ext cx="8112154" cy="11325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4690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rapporten en databank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D3422-CE5B-E64F-3510-4A71FCFB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1" t="10589" r="629" b="5367"/>
          <a:stretch/>
        </p:blipFill>
        <p:spPr bwMode="auto">
          <a:xfrm>
            <a:off x="503201" y="1225998"/>
            <a:ext cx="11185597" cy="551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196445" y="2262433"/>
            <a:ext cx="7277493" cy="14894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A83337C-A36F-9BB6-7B51-903129E63C59}"/>
              </a:ext>
            </a:extLst>
          </p:cNvPr>
          <p:cNvSpPr/>
          <p:nvPr/>
        </p:nvSpPr>
        <p:spPr>
          <a:xfrm>
            <a:off x="3942825" y="2364397"/>
            <a:ext cx="2273417" cy="1285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5929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15 thema’s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D3422-CE5B-E64F-3510-4A71FCFB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1" t="10589" r="629" b="5367"/>
          <a:stretch/>
        </p:blipFill>
        <p:spPr bwMode="auto">
          <a:xfrm>
            <a:off x="503201" y="1225998"/>
            <a:ext cx="11185597" cy="551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196445" y="3733013"/>
            <a:ext cx="7277493" cy="30071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8617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kies je gebied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0BA442-ACE2-3DDC-0ED4-69811D83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19" t="11343" r="13194" b="4525"/>
          <a:stretch/>
        </p:blipFill>
        <p:spPr bwMode="auto">
          <a:xfrm>
            <a:off x="2888608" y="933123"/>
            <a:ext cx="6055377" cy="5924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382877" y="1430592"/>
            <a:ext cx="7106946" cy="3188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6457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selectie van het gebied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801B5E-7CFE-C013-7A66-1C0874FE5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55" t="10580" r="11045" b="5956"/>
          <a:stretch/>
        </p:blipFill>
        <p:spPr bwMode="auto">
          <a:xfrm>
            <a:off x="2519922" y="951796"/>
            <a:ext cx="7320364" cy="5906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8594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kernindicatoren 15 thema’s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D3422-CE5B-E64F-3510-4A71FCFB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1" t="10589" r="629" b="5367"/>
          <a:stretch/>
        </p:blipFill>
        <p:spPr bwMode="auto">
          <a:xfrm>
            <a:off x="503201" y="1225998"/>
            <a:ext cx="11185597" cy="551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196445" y="3733013"/>
            <a:ext cx="7277493" cy="30071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C891C2B-EB88-B421-88DD-C795D6B82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29" t="48800" r="17471" b="34193"/>
          <a:stretch/>
        </p:blipFill>
        <p:spPr bwMode="auto">
          <a:xfrm>
            <a:off x="9001388" y="2108348"/>
            <a:ext cx="3020036" cy="3523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4D8A4BE-9173-43C3-3B27-F0A95F3F487F}"/>
              </a:ext>
            </a:extLst>
          </p:cNvPr>
          <p:cNvCxnSpPr>
            <a:cxnSpLocks/>
          </p:cNvCxnSpPr>
          <p:nvPr/>
        </p:nvCxnSpPr>
        <p:spPr>
          <a:xfrm flipV="1">
            <a:off x="6979640" y="2707916"/>
            <a:ext cx="2494298" cy="113424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5C80E93-1A7F-CE3D-FD4A-59750ED14A86}"/>
              </a:ext>
            </a:extLst>
          </p:cNvPr>
          <p:cNvCxnSpPr/>
          <p:nvPr/>
        </p:nvCxnSpPr>
        <p:spPr>
          <a:xfrm>
            <a:off x="6979640" y="4739780"/>
            <a:ext cx="2197916" cy="34394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40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F25CA4A-BCA5-27D4-ADA4-F061CC06A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17" t="10589" r="13964" b="5367"/>
          <a:stretch/>
        </p:blipFill>
        <p:spPr bwMode="auto">
          <a:xfrm>
            <a:off x="3194612" y="1107884"/>
            <a:ext cx="5288734" cy="5384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AE35463-4A35-5FF2-E48F-69B7029E7BDF}"/>
              </a:ext>
            </a:extLst>
          </p:cNvPr>
          <p:cNvSpPr txBox="1"/>
          <p:nvPr/>
        </p:nvSpPr>
        <p:spPr>
          <a:xfrm>
            <a:off x="216520" y="5778631"/>
            <a:ext cx="1181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726241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kernindicatoren economie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40EC42-2868-C458-DA0F-5D189A196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0" t="10580" r="17163" b="8307"/>
          <a:stretch/>
        </p:blipFill>
        <p:spPr bwMode="auto">
          <a:xfrm>
            <a:off x="3783435" y="960110"/>
            <a:ext cx="3976382" cy="5900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B516AC26-269B-E59C-5A28-A5211B44CF0A}"/>
              </a:ext>
            </a:extLst>
          </p:cNvPr>
          <p:cNvSpPr/>
          <p:nvPr/>
        </p:nvSpPr>
        <p:spPr>
          <a:xfrm>
            <a:off x="3715835" y="1580224"/>
            <a:ext cx="1887522" cy="6161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C5AE9407-F1C4-C225-7D4B-3FC24DE0F93C}"/>
              </a:ext>
            </a:extLst>
          </p:cNvPr>
          <p:cNvSpPr/>
          <p:nvPr/>
        </p:nvSpPr>
        <p:spPr>
          <a:xfrm>
            <a:off x="5718372" y="1580224"/>
            <a:ext cx="1887522" cy="6161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90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kernindicatoren economie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40EC42-2868-C458-DA0F-5D189A196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0" t="10580" r="17163" b="8307"/>
          <a:stretch/>
        </p:blipFill>
        <p:spPr bwMode="auto">
          <a:xfrm>
            <a:off x="3783435" y="960110"/>
            <a:ext cx="3976382" cy="5900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3065F0F-75EC-C8EE-C8EB-2399C7F2D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41" t="29977" r="25608" b="33503"/>
          <a:stretch/>
        </p:blipFill>
        <p:spPr bwMode="auto">
          <a:xfrm>
            <a:off x="6758293" y="1860707"/>
            <a:ext cx="5353050" cy="2599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8500F9A0-F69C-6997-B74F-86237FE5A485}"/>
              </a:ext>
            </a:extLst>
          </p:cNvPr>
          <p:cNvCxnSpPr>
            <a:cxnSpLocks/>
          </p:cNvCxnSpPr>
          <p:nvPr/>
        </p:nvCxnSpPr>
        <p:spPr>
          <a:xfrm flipV="1">
            <a:off x="3783435" y="1860707"/>
            <a:ext cx="2974858" cy="56371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8CB8FDA-3B33-7A6C-83AB-51FC2EE68CD0}"/>
              </a:ext>
            </a:extLst>
          </p:cNvPr>
          <p:cNvCxnSpPr/>
          <p:nvPr/>
        </p:nvCxnSpPr>
        <p:spPr>
          <a:xfrm>
            <a:off x="3783435" y="3322040"/>
            <a:ext cx="3313651" cy="11383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015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kernindicatoren delen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065F0F-75EC-C8EE-C8EB-2399C7F2D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1" t="29977" r="25608" b="33503"/>
          <a:stretch/>
        </p:blipFill>
        <p:spPr bwMode="auto">
          <a:xfrm>
            <a:off x="2977193" y="1741611"/>
            <a:ext cx="5353050" cy="2599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8500F9A0-F69C-6997-B74F-86237FE5A485}"/>
              </a:ext>
            </a:extLst>
          </p:cNvPr>
          <p:cNvCxnSpPr>
            <a:cxnSpLocks/>
          </p:cNvCxnSpPr>
          <p:nvPr/>
        </p:nvCxnSpPr>
        <p:spPr>
          <a:xfrm flipV="1">
            <a:off x="2335" y="1741611"/>
            <a:ext cx="2974858" cy="56371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8CB8FDA-3B33-7A6C-83AB-51FC2EE68CD0}"/>
              </a:ext>
            </a:extLst>
          </p:cNvPr>
          <p:cNvCxnSpPr/>
          <p:nvPr/>
        </p:nvCxnSpPr>
        <p:spPr>
          <a:xfrm>
            <a:off x="-167061" y="3195430"/>
            <a:ext cx="3313651" cy="11383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Ovaal 3">
            <a:extLst>
              <a:ext uri="{FF2B5EF4-FFF2-40B4-BE49-F238E27FC236}">
                <a16:creationId xmlns:a16="http://schemas.microsoft.com/office/drawing/2014/main" id="{E1F4B72D-7C98-9360-6A0D-D6CAD3B8825F}"/>
              </a:ext>
            </a:extLst>
          </p:cNvPr>
          <p:cNvSpPr/>
          <p:nvPr/>
        </p:nvSpPr>
        <p:spPr>
          <a:xfrm>
            <a:off x="7768344" y="1704665"/>
            <a:ext cx="612742" cy="61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8A05C61-9963-34CC-2BF5-9401389C09E2}"/>
              </a:ext>
            </a:extLst>
          </p:cNvPr>
          <p:cNvPicPr/>
          <p:nvPr/>
        </p:nvPicPr>
        <p:blipFill rotWithShape="1">
          <a:blip r:embed="rId3"/>
          <a:srcRect l="11905" t="27290" r="80755" b="41483"/>
          <a:stretch/>
        </p:blipFill>
        <p:spPr bwMode="auto">
          <a:xfrm>
            <a:off x="8409948" y="941838"/>
            <a:ext cx="2426976" cy="3393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F857902-D218-D822-9882-9E005018EBF4}"/>
              </a:ext>
            </a:extLst>
          </p:cNvPr>
          <p:cNvPicPr/>
          <p:nvPr/>
        </p:nvPicPr>
        <p:blipFill rotWithShape="1">
          <a:blip r:embed="rId4"/>
          <a:srcRect l="11078" t="21630" r="69411" b="51207"/>
          <a:stretch/>
        </p:blipFill>
        <p:spPr bwMode="auto">
          <a:xfrm>
            <a:off x="9879321" y="1337571"/>
            <a:ext cx="2450479" cy="1346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B8F0168-F222-77C0-1D82-4B72BF7EE1EA}"/>
              </a:ext>
            </a:extLst>
          </p:cNvPr>
          <p:cNvPicPr/>
          <p:nvPr/>
        </p:nvPicPr>
        <p:blipFill rotWithShape="1">
          <a:blip r:embed="rId5"/>
          <a:srcRect l="45966" t="2012" r="22784" b="38129"/>
          <a:stretch/>
        </p:blipFill>
        <p:spPr bwMode="auto">
          <a:xfrm>
            <a:off x="3499550" y="3397397"/>
            <a:ext cx="4477732" cy="3095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11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indicatoren downloaden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E178B2-C71A-E852-A644-FE446B478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1" t="29977" r="25608" b="33503"/>
          <a:stretch/>
        </p:blipFill>
        <p:spPr bwMode="auto">
          <a:xfrm>
            <a:off x="-61321" y="1442905"/>
            <a:ext cx="5142368" cy="2497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BCCFCAF8-64B7-5D23-0A4F-68C0FACDEDBF}"/>
              </a:ext>
            </a:extLst>
          </p:cNvPr>
          <p:cNvSpPr/>
          <p:nvPr/>
        </p:nvSpPr>
        <p:spPr>
          <a:xfrm>
            <a:off x="4567715" y="1837188"/>
            <a:ext cx="612742" cy="61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F8ED8F8-21E3-E49C-B853-026D983268DA}"/>
              </a:ext>
            </a:extLst>
          </p:cNvPr>
          <p:cNvPicPr/>
          <p:nvPr/>
        </p:nvPicPr>
        <p:blipFill rotWithShape="1">
          <a:blip r:embed="rId3"/>
          <a:srcRect l="11905" t="33151" r="80820" b="52023"/>
          <a:stretch/>
        </p:blipFill>
        <p:spPr bwMode="auto">
          <a:xfrm>
            <a:off x="5165086" y="1458285"/>
            <a:ext cx="2104390" cy="1409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7465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99A0BB47-5304-3FF7-22A3-52504593632C}"/>
              </a:ext>
            </a:extLst>
          </p:cNvPr>
          <p:cNvSpPr/>
          <p:nvPr/>
        </p:nvSpPr>
        <p:spPr>
          <a:xfrm>
            <a:off x="3795341" y="2807210"/>
            <a:ext cx="633114" cy="6127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indicatoren aanpassen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E178B2-C71A-E852-A644-FE446B478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1" t="29977" r="25608" b="33503"/>
          <a:stretch/>
        </p:blipFill>
        <p:spPr bwMode="auto">
          <a:xfrm>
            <a:off x="-61321" y="1442905"/>
            <a:ext cx="5142368" cy="2497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BCCFCAF8-64B7-5D23-0A4F-68C0FACDEDBF}"/>
              </a:ext>
            </a:extLst>
          </p:cNvPr>
          <p:cNvSpPr/>
          <p:nvPr/>
        </p:nvSpPr>
        <p:spPr>
          <a:xfrm>
            <a:off x="4567715" y="2248249"/>
            <a:ext cx="612742" cy="61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8E4CECD-CA2E-B0EE-F394-C75E84B7B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83" t="15282" r="4265" b="7132"/>
          <a:stretch/>
        </p:blipFill>
        <p:spPr bwMode="auto">
          <a:xfrm>
            <a:off x="4291301" y="2907297"/>
            <a:ext cx="7353300" cy="3676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9EC894A-E4EB-B39D-BBF5-81AA365EA272}"/>
              </a:ext>
            </a:extLst>
          </p:cNvPr>
          <p:cNvSpPr/>
          <p:nvPr/>
        </p:nvSpPr>
        <p:spPr>
          <a:xfrm>
            <a:off x="4291301" y="3113581"/>
            <a:ext cx="633114" cy="13170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1145E54-7780-A62C-437C-87DD421CA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01" t="15869" r="9557" b="8895"/>
          <a:stretch/>
        </p:blipFill>
        <p:spPr bwMode="auto">
          <a:xfrm>
            <a:off x="4679307" y="2026766"/>
            <a:ext cx="6577287" cy="4317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57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99A0BB47-5304-3FF7-22A3-52504593632C}"/>
              </a:ext>
            </a:extLst>
          </p:cNvPr>
          <p:cNvSpPr/>
          <p:nvPr/>
        </p:nvSpPr>
        <p:spPr>
          <a:xfrm>
            <a:off x="3795341" y="2807210"/>
            <a:ext cx="633114" cy="6127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indicatoren </a:t>
            </a:r>
            <a:r>
              <a:rPr lang="nl-BE" dirty="0" err="1">
                <a:solidFill>
                  <a:srgbClr val="00B0F0"/>
                </a:solidFill>
              </a:rPr>
              <a:t>layout</a:t>
            </a:r>
            <a:r>
              <a:rPr lang="nl-BE" dirty="0">
                <a:solidFill>
                  <a:srgbClr val="00B0F0"/>
                </a:solidFill>
              </a:rPr>
              <a:t> aanpassen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E178B2-C71A-E852-A644-FE446B478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1" t="29977" r="25608" b="33503"/>
          <a:stretch/>
        </p:blipFill>
        <p:spPr bwMode="auto">
          <a:xfrm>
            <a:off x="-61321" y="1442905"/>
            <a:ext cx="5142368" cy="2497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360EBCD-397D-69E5-BB48-83CA23F4D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20" t="10185" r="8399" b="38426"/>
          <a:stretch/>
        </p:blipFill>
        <p:spPr bwMode="auto">
          <a:xfrm>
            <a:off x="4307820" y="1752081"/>
            <a:ext cx="7352002" cy="4946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F686CD7-AE70-CE67-8381-BFA476515F1B}"/>
              </a:ext>
            </a:extLst>
          </p:cNvPr>
          <p:cNvSpPr/>
          <p:nvPr/>
        </p:nvSpPr>
        <p:spPr>
          <a:xfrm>
            <a:off x="4360205" y="4075398"/>
            <a:ext cx="633114" cy="14046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3837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99A0BB47-5304-3FF7-22A3-52504593632C}"/>
              </a:ext>
            </a:extLst>
          </p:cNvPr>
          <p:cNvSpPr/>
          <p:nvPr/>
        </p:nvSpPr>
        <p:spPr>
          <a:xfrm>
            <a:off x="3795341" y="2807210"/>
            <a:ext cx="633114" cy="6127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naar indicatoren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E178B2-C71A-E852-A644-FE446B478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1" t="29977" r="25608" b="33503"/>
          <a:stretch/>
        </p:blipFill>
        <p:spPr bwMode="auto">
          <a:xfrm>
            <a:off x="-61321" y="1442905"/>
            <a:ext cx="5142368" cy="2497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360EBCD-397D-69E5-BB48-83CA23F4D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20" t="10185" r="8399" b="38426"/>
          <a:stretch/>
        </p:blipFill>
        <p:spPr bwMode="auto">
          <a:xfrm>
            <a:off x="4307820" y="1752081"/>
            <a:ext cx="7352002" cy="4946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F686CD7-AE70-CE67-8381-BFA476515F1B}"/>
              </a:ext>
            </a:extLst>
          </p:cNvPr>
          <p:cNvSpPr/>
          <p:nvPr/>
        </p:nvSpPr>
        <p:spPr>
          <a:xfrm>
            <a:off x="4307820" y="5410377"/>
            <a:ext cx="633114" cy="7192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203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D3422-CE5B-E64F-3510-4A71FCFB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1" t="10589" r="629" b="5367"/>
          <a:stretch/>
        </p:blipFill>
        <p:spPr bwMode="auto">
          <a:xfrm>
            <a:off x="503201" y="1225998"/>
            <a:ext cx="11185597" cy="551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196445" y="2262433"/>
            <a:ext cx="7277493" cy="14894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A83337C-A36F-9BB6-7B51-903129E63C59}"/>
              </a:ext>
            </a:extLst>
          </p:cNvPr>
          <p:cNvSpPr/>
          <p:nvPr/>
        </p:nvSpPr>
        <p:spPr>
          <a:xfrm>
            <a:off x="4798243" y="2364397"/>
            <a:ext cx="1417999" cy="1285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DF454E6-B666-FCB0-9A1D-FFEEBADEEB92}"/>
              </a:ext>
            </a:extLst>
          </p:cNvPr>
          <p:cNvSpPr/>
          <p:nvPr/>
        </p:nvSpPr>
        <p:spPr>
          <a:xfrm>
            <a:off x="5203596" y="1225998"/>
            <a:ext cx="593889" cy="4991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6923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D1C93B0-1326-BDD8-0E1F-1D41FDC2D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29" t="7177" b="83572"/>
          <a:stretch/>
        </p:blipFill>
        <p:spPr bwMode="auto">
          <a:xfrm>
            <a:off x="7342741" y="765535"/>
            <a:ext cx="2444838" cy="1424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</a:t>
            </a:r>
            <a:r>
              <a:rPr lang="nl-BE" dirty="0">
                <a:solidFill>
                  <a:srgbClr val="FF0000"/>
                </a:solidFill>
              </a:rPr>
              <a:t>+/- 10.000 indicatoren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7BC71F-C62C-DADE-06D3-ACDDDB18A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74" t="7872" r="25891" b="54796"/>
          <a:stretch/>
        </p:blipFill>
        <p:spPr bwMode="auto">
          <a:xfrm>
            <a:off x="326793" y="895546"/>
            <a:ext cx="7057223" cy="5622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A83337C-A36F-9BB6-7B51-903129E63C59}"/>
              </a:ext>
            </a:extLst>
          </p:cNvPr>
          <p:cNvSpPr/>
          <p:nvPr/>
        </p:nvSpPr>
        <p:spPr>
          <a:xfrm>
            <a:off x="9069736" y="1473601"/>
            <a:ext cx="956345" cy="687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D770ECA-281B-48A0-6968-865620B96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76" t="24704" r="37521" b="61593"/>
          <a:stretch/>
        </p:blipFill>
        <p:spPr bwMode="auto">
          <a:xfrm>
            <a:off x="4171596" y="2279193"/>
            <a:ext cx="3933178" cy="3772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6D1EBB1-E5E3-DCF0-E29A-A2BC8AD19A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92" t="26939" r="31050" b="59429"/>
          <a:stretch/>
        </p:blipFill>
        <p:spPr bwMode="auto">
          <a:xfrm>
            <a:off x="7738181" y="2912169"/>
            <a:ext cx="8422791" cy="3516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DD702736-7763-4360-C588-3A150CA9ABD0}"/>
              </a:ext>
            </a:extLst>
          </p:cNvPr>
          <p:cNvCxnSpPr/>
          <p:nvPr/>
        </p:nvCxnSpPr>
        <p:spPr>
          <a:xfrm flipV="1">
            <a:off x="2234045" y="2279193"/>
            <a:ext cx="1937551" cy="12659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3C1E2CD-0079-399F-79EA-7D568681C077}"/>
              </a:ext>
            </a:extLst>
          </p:cNvPr>
          <p:cNvCxnSpPr>
            <a:cxnSpLocks/>
          </p:cNvCxnSpPr>
          <p:nvPr/>
        </p:nvCxnSpPr>
        <p:spPr>
          <a:xfrm>
            <a:off x="2234045" y="3688773"/>
            <a:ext cx="1937551" cy="23625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93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D1C93B0-1326-BDD8-0E1F-1D41FDC2D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29" t="7177" b="83572"/>
          <a:stretch/>
        </p:blipFill>
        <p:spPr bwMode="auto">
          <a:xfrm>
            <a:off x="7342741" y="765535"/>
            <a:ext cx="2444838" cy="1424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7BC71F-C62C-DADE-06D3-ACDDDB18A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74" t="7872" r="25891" b="54796"/>
          <a:stretch/>
        </p:blipFill>
        <p:spPr bwMode="auto">
          <a:xfrm>
            <a:off x="326793" y="895546"/>
            <a:ext cx="7057223" cy="5622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A83337C-A36F-9BB6-7B51-903129E63C59}"/>
              </a:ext>
            </a:extLst>
          </p:cNvPr>
          <p:cNvSpPr/>
          <p:nvPr/>
        </p:nvSpPr>
        <p:spPr>
          <a:xfrm>
            <a:off x="9069736" y="1473601"/>
            <a:ext cx="956345" cy="687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D770ECA-281B-48A0-6968-865620B96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76" t="24704" r="37521" b="61593"/>
          <a:stretch/>
        </p:blipFill>
        <p:spPr bwMode="auto">
          <a:xfrm>
            <a:off x="4171596" y="2279193"/>
            <a:ext cx="3933178" cy="3772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DD702736-7763-4360-C588-3A150CA9ABD0}"/>
              </a:ext>
            </a:extLst>
          </p:cNvPr>
          <p:cNvCxnSpPr/>
          <p:nvPr/>
        </p:nvCxnSpPr>
        <p:spPr>
          <a:xfrm flipV="1">
            <a:off x="2234045" y="2279193"/>
            <a:ext cx="1937551" cy="12659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3C1E2CD-0079-399F-79EA-7D568681C077}"/>
              </a:ext>
            </a:extLst>
          </p:cNvPr>
          <p:cNvCxnSpPr>
            <a:cxnSpLocks/>
          </p:cNvCxnSpPr>
          <p:nvPr/>
        </p:nvCxnSpPr>
        <p:spPr>
          <a:xfrm>
            <a:off x="2234045" y="3688773"/>
            <a:ext cx="1937551" cy="23625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7AA234-23B3-0937-0B43-75AC96694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566" t="29027" r="32134" b="47383"/>
          <a:stretch/>
        </p:blipFill>
        <p:spPr bwMode="auto">
          <a:xfrm>
            <a:off x="6320464" y="1766456"/>
            <a:ext cx="5743381" cy="4698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922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RAPPORTEN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5E5C5DD-2000-451D-1717-6115A6B93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7" t="10419" r="13992" b="4193"/>
          <a:stretch/>
        </p:blipFill>
        <p:spPr bwMode="auto">
          <a:xfrm>
            <a:off x="3471349" y="1107884"/>
            <a:ext cx="5030408" cy="5384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0284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D1C93B0-1326-BDD8-0E1F-1D41FDC2D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29" t="7177" b="83572"/>
          <a:stretch/>
        </p:blipFill>
        <p:spPr bwMode="auto">
          <a:xfrm>
            <a:off x="7342741" y="765535"/>
            <a:ext cx="2444838" cy="1424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7BC71F-C62C-DADE-06D3-ACDDDB18A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74" t="7872" r="25891" b="54796"/>
          <a:stretch/>
        </p:blipFill>
        <p:spPr bwMode="auto">
          <a:xfrm>
            <a:off x="326793" y="895546"/>
            <a:ext cx="7057223" cy="5622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A83337C-A36F-9BB6-7B51-903129E63C59}"/>
              </a:ext>
            </a:extLst>
          </p:cNvPr>
          <p:cNvSpPr/>
          <p:nvPr/>
        </p:nvSpPr>
        <p:spPr>
          <a:xfrm>
            <a:off x="9069736" y="1473601"/>
            <a:ext cx="956345" cy="687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D770ECA-281B-48A0-6968-865620B96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76" t="24704" r="37521" b="61593"/>
          <a:stretch/>
        </p:blipFill>
        <p:spPr bwMode="auto">
          <a:xfrm>
            <a:off x="4171596" y="2279193"/>
            <a:ext cx="3933178" cy="3772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DD702736-7763-4360-C588-3A150CA9ABD0}"/>
              </a:ext>
            </a:extLst>
          </p:cNvPr>
          <p:cNvCxnSpPr/>
          <p:nvPr/>
        </p:nvCxnSpPr>
        <p:spPr>
          <a:xfrm flipV="1">
            <a:off x="2234045" y="2279193"/>
            <a:ext cx="1937551" cy="12659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3C1E2CD-0079-399F-79EA-7D568681C077}"/>
              </a:ext>
            </a:extLst>
          </p:cNvPr>
          <p:cNvCxnSpPr>
            <a:cxnSpLocks/>
          </p:cNvCxnSpPr>
          <p:nvPr/>
        </p:nvCxnSpPr>
        <p:spPr>
          <a:xfrm>
            <a:off x="2234045" y="3688773"/>
            <a:ext cx="1937551" cy="23625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305830-8855-A61D-5F2C-87BC6B7624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11" t="31076" r="36163" b="59520"/>
          <a:stretch/>
        </p:blipFill>
        <p:spPr bwMode="auto">
          <a:xfrm>
            <a:off x="7774883" y="4018328"/>
            <a:ext cx="4366143" cy="24745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8059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D1C93B0-1326-BDD8-0E1F-1D41FDC2D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29" t="7177" b="83572"/>
          <a:stretch/>
        </p:blipFill>
        <p:spPr bwMode="auto">
          <a:xfrm>
            <a:off x="7342741" y="765535"/>
            <a:ext cx="2444838" cy="1424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7BC71F-C62C-DADE-06D3-ACDDDB18A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74" t="7872" r="25891" b="54796"/>
          <a:stretch/>
        </p:blipFill>
        <p:spPr bwMode="auto">
          <a:xfrm>
            <a:off x="326793" y="895546"/>
            <a:ext cx="7057223" cy="5622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A83337C-A36F-9BB6-7B51-903129E63C59}"/>
              </a:ext>
            </a:extLst>
          </p:cNvPr>
          <p:cNvSpPr/>
          <p:nvPr/>
        </p:nvSpPr>
        <p:spPr>
          <a:xfrm>
            <a:off x="9069736" y="1473601"/>
            <a:ext cx="956345" cy="687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D770ECA-281B-48A0-6968-865620B96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76" t="24704" r="37521" b="61593"/>
          <a:stretch/>
        </p:blipFill>
        <p:spPr bwMode="auto">
          <a:xfrm>
            <a:off x="4171596" y="2279193"/>
            <a:ext cx="3933178" cy="3772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DD702736-7763-4360-C588-3A150CA9ABD0}"/>
              </a:ext>
            </a:extLst>
          </p:cNvPr>
          <p:cNvCxnSpPr/>
          <p:nvPr/>
        </p:nvCxnSpPr>
        <p:spPr>
          <a:xfrm flipV="1">
            <a:off x="2234045" y="2279193"/>
            <a:ext cx="1937551" cy="12659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3C1E2CD-0079-399F-79EA-7D568681C077}"/>
              </a:ext>
            </a:extLst>
          </p:cNvPr>
          <p:cNvCxnSpPr>
            <a:cxnSpLocks/>
          </p:cNvCxnSpPr>
          <p:nvPr/>
        </p:nvCxnSpPr>
        <p:spPr>
          <a:xfrm>
            <a:off x="2234045" y="3688773"/>
            <a:ext cx="1937551" cy="23625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00248082-AE52-E221-54CB-3A41A6DEB6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507" t="33696" r="30966" b="45562"/>
          <a:stretch/>
        </p:blipFill>
        <p:spPr bwMode="auto">
          <a:xfrm>
            <a:off x="6514846" y="1507620"/>
            <a:ext cx="8063289" cy="5182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213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D1C93B0-1326-BDD8-0E1F-1D41FDC2D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29" t="7177" b="83572"/>
          <a:stretch/>
        </p:blipFill>
        <p:spPr bwMode="auto">
          <a:xfrm>
            <a:off x="7342741" y="765535"/>
            <a:ext cx="2444838" cy="1424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7BC71F-C62C-DADE-06D3-ACDDDB18A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74" t="7872" r="25891" b="54796"/>
          <a:stretch/>
        </p:blipFill>
        <p:spPr bwMode="auto">
          <a:xfrm>
            <a:off x="326793" y="895546"/>
            <a:ext cx="7057223" cy="5622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A83337C-A36F-9BB6-7B51-903129E63C59}"/>
              </a:ext>
            </a:extLst>
          </p:cNvPr>
          <p:cNvSpPr/>
          <p:nvPr/>
        </p:nvSpPr>
        <p:spPr>
          <a:xfrm>
            <a:off x="9069736" y="1473601"/>
            <a:ext cx="956345" cy="687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D770ECA-281B-48A0-6968-865620B96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76" t="24704" r="37521" b="61593"/>
          <a:stretch/>
        </p:blipFill>
        <p:spPr bwMode="auto">
          <a:xfrm>
            <a:off x="4171596" y="2279193"/>
            <a:ext cx="3933178" cy="3772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DD702736-7763-4360-C588-3A150CA9ABD0}"/>
              </a:ext>
            </a:extLst>
          </p:cNvPr>
          <p:cNvCxnSpPr/>
          <p:nvPr/>
        </p:nvCxnSpPr>
        <p:spPr>
          <a:xfrm flipV="1">
            <a:off x="2234045" y="2279193"/>
            <a:ext cx="1937551" cy="12659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3C1E2CD-0079-399F-79EA-7D568681C077}"/>
              </a:ext>
            </a:extLst>
          </p:cNvPr>
          <p:cNvCxnSpPr>
            <a:cxnSpLocks/>
          </p:cNvCxnSpPr>
          <p:nvPr/>
        </p:nvCxnSpPr>
        <p:spPr>
          <a:xfrm>
            <a:off x="2234045" y="3688773"/>
            <a:ext cx="1937551" cy="23625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81F8B0-0002-6AAA-4918-91E829A24A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32" t="36252" r="35236" b="40532"/>
          <a:stretch/>
        </p:blipFill>
        <p:spPr bwMode="auto">
          <a:xfrm>
            <a:off x="7585164" y="1425135"/>
            <a:ext cx="4606836" cy="5432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6403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selecteer indicator(en)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C979C7-3E17-2CBE-9F79-864BCBBB4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6" t="8104" b="35409"/>
          <a:stretch/>
        </p:blipFill>
        <p:spPr bwMode="auto">
          <a:xfrm>
            <a:off x="840533" y="1007919"/>
            <a:ext cx="11351467" cy="5340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6C58F267-5395-30EC-27B7-F51A829B1F02}"/>
              </a:ext>
            </a:extLst>
          </p:cNvPr>
          <p:cNvSpPr/>
          <p:nvPr/>
        </p:nvSpPr>
        <p:spPr>
          <a:xfrm>
            <a:off x="3665989" y="4924338"/>
            <a:ext cx="394282" cy="3691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8E56AAD-AA18-281E-1B1A-97AEC22EF247}"/>
              </a:ext>
            </a:extLst>
          </p:cNvPr>
          <p:cNvSpPr/>
          <p:nvPr/>
        </p:nvSpPr>
        <p:spPr>
          <a:xfrm>
            <a:off x="3952613" y="1845578"/>
            <a:ext cx="728444" cy="5131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0299A8C-B28C-6F82-AB93-3C4D24E3CABE}"/>
              </a:ext>
            </a:extLst>
          </p:cNvPr>
          <p:cNvSpPr txBox="1"/>
          <p:nvPr/>
        </p:nvSpPr>
        <p:spPr>
          <a:xfrm>
            <a:off x="252282" y="2507072"/>
            <a:ext cx="380798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400" dirty="0"/>
              <a:t>WERKEN EN ONDERNEMEN	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BE" sz="1400" dirty="0"/>
              <a:t>Arbeidsmarktmarkpositie van bevolking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nl-BE" sz="1400" dirty="0"/>
              <a:t>Activiteitsgraad</a:t>
            </a: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nl-BE" sz="1400" dirty="0"/>
              <a:t>Naar geslacht</a:t>
            </a:r>
          </a:p>
        </p:txBody>
      </p:sp>
    </p:spTree>
    <p:extLst>
      <p:ext uri="{BB962C8B-B14F-4D97-AF65-F5344CB8AC3E}">
        <p14:creationId xmlns:p14="http://schemas.microsoft.com/office/powerpoint/2010/main" val="376085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selecteer gebied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C4A6C4-A5E4-43CB-ABD1-DBD1C6BE7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32" t="10366" r="8156" b="38324"/>
          <a:stretch/>
        </p:blipFill>
        <p:spPr bwMode="auto">
          <a:xfrm>
            <a:off x="2155093" y="1007918"/>
            <a:ext cx="8495589" cy="5850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4DC761AF-AC3E-5651-0341-AE9EB42CAC4B}"/>
              </a:ext>
            </a:extLst>
          </p:cNvPr>
          <p:cNvSpPr/>
          <p:nvPr/>
        </p:nvSpPr>
        <p:spPr>
          <a:xfrm>
            <a:off x="6878781" y="1381991"/>
            <a:ext cx="1548246" cy="52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5FC835F3-6889-2907-F861-CF33553F6AFA}"/>
              </a:ext>
            </a:extLst>
          </p:cNvPr>
          <p:cNvSpPr/>
          <p:nvPr/>
        </p:nvSpPr>
        <p:spPr>
          <a:xfrm>
            <a:off x="2155093" y="1646959"/>
            <a:ext cx="1548246" cy="52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9BF658BF-25EA-D011-5BEE-350D16F2ABFE}"/>
              </a:ext>
            </a:extLst>
          </p:cNvPr>
          <p:cNvSpPr/>
          <p:nvPr/>
        </p:nvSpPr>
        <p:spPr>
          <a:xfrm>
            <a:off x="2698171" y="1063434"/>
            <a:ext cx="1548246" cy="52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919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selecteer gebiedsvergelijking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62E626-EE58-32B9-9FE1-71AEDDFF2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8" t="10792" r="8249" b="38846"/>
          <a:stretch/>
        </p:blipFill>
        <p:spPr bwMode="auto">
          <a:xfrm>
            <a:off x="2171700" y="987161"/>
            <a:ext cx="8427199" cy="5714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BDA42879-3E8F-B06A-086C-9A3711373826}"/>
              </a:ext>
            </a:extLst>
          </p:cNvPr>
          <p:cNvSpPr/>
          <p:nvPr/>
        </p:nvSpPr>
        <p:spPr>
          <a:xfrm>
            <a:off x="3667990" y="1018309"/>
            <a:ext cx="1226128" cy="4883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171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selecteer jaartal(</a:t>
            </a:r>
            <a:r>
              <a:rPr lang="nl-BE" dirty="0" err="1">
                <a:solidFill>
                  <a:srgbClr val="00B0F0"/>
                </a:solidFill>
              </a:rPr>
              <a:t>len</a:t>
            </a:r>
            <a:r>
              <a:rPr lang="nl-BE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830E36-8687-F955-1635-650D76DFE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23" t="10648" r="6746" b="38889"/>
          <a:stretch/>
        </p:blipFill>
        <p:spPr bwMode="auto">
          <a:xfrm>
            <a:off x="1229891" y="879995"/>
            <a:ext cx="9761283" cy="5978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134C8C8F-4C90-0590-C7F5-7BE1A462D6E0}"/>
              </a:ext>
            </a:extLst>
          </p:cNvPr>
          <p:cNvSpPr/>
          <p:nvPr/>
        </p:nvSpPr>
        <p:spPr>
          <a:xfrm>
            <a:off x="4073235" y="1028700"/>
            <a:ext cx="1548246" cy="52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2927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44B17F4-01C4-7A29-C7EF-57A171303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34" t="11346" b="3941"/>
          <a:stretch/>
        </p:blipFill>
        <p:spPr bwMode="auto">
          <a:xfrm>
            <a:off x="73981" y="1003177"/>
            <a:ext cx="12110904" cy="57645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presentatievormen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3FE5B53-08B1-2966-BB7D-6AB4A99E04AA}"/>
              </a:ext>
            </a:extLst>
          </p:cNvPr>
          <p:cNvSpPr/>
          <p:nvPr/>
        </p:nvSpPr>
        <p:spPr>
          <a:xfrm>
            <a:off x="2237173" y="2201662"/>
            <a:ext cx="781798" cy="19708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CB8526D5-3E1A-2E87-BC73-DDEAB04E1575}"/>
              </a:ext>
            </a:extLst>
          </p:cNvPr>
          <p:cNvSpPr/>
          <p:nvPr/>
        </p:nvSpPr>
        <p:spPr>
          <a:xfrm>
            <a:off x="9543495" y="1127465"/>
            <a:ext cx="2574524" cy="22016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26A3338-9864-A190-2175-538B4F2B3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3" t="16750" b="35916"/>
          <a:stretch/>
        </p:blipFill>
        <p:spPr>
          <a:xfrm>
            <a:off x="472857" y="1092875"/>
            <a:ext cx="11275351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presentatievormen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3FE5B53-08B1-2966-BB7D-6AB4A99E04AA}"/>
              </a:ext>
            </a:extLst>
          </p:cNvPr>
          <p:cNvSpPr/>
          <p:nvPr/>
        </p:nvSpPr>
        <p:spPr>
          <a:xfrm>
            <a:off x="591495" y="1925840"/>
            <a:ext cx="551542" cy="16832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4709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presentatievormen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3FE5B53-08B1-2966-BB7D-6AB4A99E04AA}"/>
              </a:ext>
            </a:extLst>
          </p:cNvPr>
          <p:cNvSpPr/>
          <p:nvPr/>
        </p:nvSpPr>
        <p:spPr>
          <a:xfrm>
            <a:off x="2467429" y="2532743"/>
            <a:ext cx="551542" cy="1371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865828B-F593-C846-2233-1AEB5C49A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5" y="1092875"/>
            <a:ext cx="1178749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10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15550C0-8C78-F42C-70D7-B13C655D4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89" t="9992" r="1" b="3605"/>
          <a:stretch/>
        </p:blipFill>
        <p:spPr bwMode="auto">
          <a:xfrm>
            <a:off x="1518082" y="1244200"/>
            <a:ext cx="8954738" cy="436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5754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kaartjes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A32B73-726C-D439-9EA5-16D84DA0C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11" t="15617" b="34944"/>
          <a:stretch/>
        </p:blipFill>
        <p:spPr bwMode="auto">
          <a:xfrm>
            <a:off x="1014079" y="902994"/>
            <a:ext cx="10317005" cy="5955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6C019104-774E-6C1E-3577-9598307444C6}"/>
              </a:ext>
            </a:extLst>
          </p:cNvPr>
          <p:cNvSpPr/>
          <p:nvPr/>
        </p:nvSpPr>
        <p:spPr>
          <a:xfrm>
            <a:off x="2426439" y="6376955"/>
            <a:ext cx="606392" cy="519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9829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vergrijzingsgolf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954409-EF9C-95F8-0C8B-B3D7C3B3B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03" t="16597" b="38380"/>
          <a:stretch/>
        </p:blipFill>
        <p:spPr bwMode="auto">
          <a:xfrm>
            <a:off x="871644" y="1145341"/>
            <a:ext cx="11148216" cy="54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254EEEA-26EC-9242-40B5-7823C6577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94" t="16628" b="38407"/>
          <a:stretch/>
        </p:blipFill>
        <p:spPr bwMode="auto">
          <a:xfrm>
            <a:off x="857131" y="1190364"/>
            <a:ext cx="11166209" cy="54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2D3C1FE-753A-0ECB-161C-DBFF571370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10" t="16294" r="1" b="38478"/>
          <a:stretch/>
        </p:blipFill>
        <p:spPr bwMode="auto">
          <a:xfrm>
            <a:off x="853649" y="1120373"/>
            <a:ext cx="11197335" cy="5449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D9F5A9-1D95-E367-8956-ACA084856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718" t="16844" b="38882"/>
          <a:stretch/>
        </p:blipFill>
        <p:spPr bwMode="auto">
          <a:xfrm>
            <a:off x="848136" y="1169563"/>
            <a:ext cx="11233973" cy="5338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439B8AC-13D2-F80A-C3EC-8970916A4F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807" t="16508" b="38621"/>
          <a:stretch/>
        </p:blipFill>
        <p:spPr bwMode="auto">
          <a:xfrm>
            <a:off x="855756" y="1134869"/>
            <a:ext cx="11226353" cy="5420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1BAABD4-39B1-A803-44D6-4E33FF3036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803" t="16508" r="1" b="38082"/>
          <a:stretch/>
        </p:blipFill>
        <p:spPr bwMode="auto">
          <a:xfrm>
            <a:off x="848136" y="1155067"/>
            <a:ext cx="11244346" cy="54940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6102164-C29A-D65E-D807-5C83841BD7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737" t="16660" b="38904"/>
          <a:stretch/>
        </p:blipFill>
        <p:spPr bwMode="auto">
          <a:xfrm>
            <a:off x="830143" y="1200717"/>
            <a:ext cx="11316505" cy="5400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60447A0-A620-9FF5-888E-AFB373A609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809" t="16529" b="38896"/>
          <a:stretch/>
        </p:blipFill>
        <p:spPr bwMode="auto">
          <a:xfrm>
            <a:off x="833859" y="1152326"/>
            <a:ext cx="11262525" cy="54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F702235-FAE7-8484-1CAB-B9774BBFCB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823" t="16203" b="38426"/>
          <a:stretch/>
        </p:blipFill>
        <p:spPr bwMode="auto">
          <a:xfrm>
            <a:off x="821146" y="1085485"/>
            <a:ext cx="11325502" cy="5533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A36E4B6-73E7-C7C5-D09D-6F80C8B8EB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799" t="16204" b="37963"/>
          <a:stretch/>
        </p:blipFill>
        <p:spPr bwMode="auto">
          <a:xfrm>
            <a:off x="867266" y="1103868"/>
            <a:ext cx="10956644" cy="54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47EADD-711A-7828-DE00-4023DD6DCF7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964" t="16667" b="38889"/>
          <a:stretch/>
        </p:blipFill>
        <p:spPr bwMode="auto">
          <a:xfrm>
            <a:off x="830143" y="1180010"/>
            <a:ext cx="11238181" cy="54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7A6CB8C-EE96-4A19-2D46-C9DDB64A387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6775" t="16667" b="38426"/>
          <a:stretch/>
        </p:blipFill>
        <p:spPr bwMode="auto">
          <a:xfrm>
            <a:off x="897821" y="1169563"/>
            <a:ext cx="11186395" cy="54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247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2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2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2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2" t="7861" b="35458"/>
          <a:stretch/>
        </p:blipFill>
        <p:spPr>
          <a:xfrm>
            <a:off x="403649" y="1076213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presentatievormen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3FE5B53-08B1-2966-BB7D-6AB4A99E04AA}"/>
              </a:ext>
            </a:extLst>
          </p:cNvPr>
          <p:cNvSpPr/>
          <p:nvPr/>
        </p:nvSpPr>
        <p:spPr>
          <a:xfrm>
            <a:off x="2404111" y="3948848"/>
            <a:ext cx="551542" cy="9953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6148533F-DC41-02A7-71B9-C1BB058EC26B}"/>
              </a:ext>
            </a:extLst>
          </p:cNvPr>
          <p:cNvSpPr/>
          <p:nvPr/>
        </p:nvSpPr>
        <p:spPr>
          <a:xfrm>
            <a:off x="5463133" y="1808728"/>
            <a:ext cx="1712108" cy="519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7B30EC77-5FE9-690E-0EE1-835A03E76A28}"/>
              </a:ext>
            </a:extLst>
          </p:cNvPr>
          <p:cNvSpPr/>
          <p:nvPr/>
        </p:nvSpPr>
        <p:spPr>
          <a:xfrm>
            <a:off x="2569509" y="3926777"/>
            <a:ext cx="606392" cy="519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A2C7762-E346-C255-9CD7-5C0C184E2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25" t="35580" r="17666" b="28105"/>
          <a:stretch/>
        </p:blipFill>
        <p:spPr bwMode="auto">
          <a:xfrm>
            <a:off x="4395787" y="2248535"/>
            <a:ext cx="5226704" cy="3628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1CDFA2C-CA9A-D7B3-FB89-F6AD61269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16" t="35581" r="17658" b="28460"/>
          <a:stretch/>
        </p:blipFill>
        <p:spPr bwMode="auto">
          <a:xfrm>
            <a:off x="4400549" y="2264409"/>
            <a:ext cx="5312617" cy="3649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006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2" t="7861" b="35458"/>
          <a:stretch/>
        </p:blipFill>
        <p:spPr>
          <a:xfrm>
            <a:off x="496955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presentatievormen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7B30EC77-5FE9-690E-0EE1-835A03E76A28}"/>
              </a:ext>
            </a:extLst>
          </p:cNvPr>
          <p:cNvSpPr/>
          <p:nvPr/>
        </p:nvSpPr>
        <p:spPr>
          <a:xfrm>
            <a:off x="2392223" y="4104060"/>
            <a:ext cx="606392" cy="519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16C0ACF-82A6-D29A-01B1-D5EEF50D1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55" t="44553" r="21847" b="17851"/>
          <a:stretch/>
        </p:blipFill>
        <p:spPr bwMode="auto">
          <a:xfrm>
            <a:off x="4805316" y="1068200"/>
            <a:ext cx="2797045" cy="4696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020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8A01EEC-43B7-CF96-875D-33CA43B51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6" t="10616" r="645" b="4451"/>
          <a:stretch/>
        </p:blipFill>
        <p:spPr bwMode="auto">
          <a:xfrm>
            <a:off x="188146" y="883840"/>
            <a:ext cx="11724633" cy="56755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presentaties bewaren en delen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3FE5B53-08B1-2966-BB7D-6AB4A99E04AA}"/>
              </a:ext>
            </a:extLst>
          </p:cNvPr>
          <p:cNvSpPr/>
          <p:nvPr/>
        </p:nvSpPr>
        <p:spPr>
          <a:xfrm>
            <a:off x="188146" y="1314977"/>
            <a:ext cx="1342024" cy="3636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194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presentaties downloaden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52121065-1682-EE12-2C1B-1E70D8FFC42C}"/>
              </a:ext>
            </a:extLst>
          </p:cNvPr>
          <p:cNvSpPr/>
          <p:nvPr/>
        </p:nvSpPr>
        <p:spPr>
          <a:xfrm>
            <a:off x="846484" y="1537213"/>
            <a:ext cx="491694" cy="4251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5338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presentaties downloaden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52121065-1682-EE12-2C1B-1E70D8FFC42C}"/>
              </a:ext>
            </a:extLst>
          </p:cNvPr>
          <p:cNvSpPr/>
          <p:nvPr/>
        </p:nvSpPr>
        <p:spPr>
          <a:xfrm>
            <a:off x="846484" y="1537213"/>
            <a:ext cx="491694" cy="4251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21BC5D-D398-38E7-2050-8A0AF4C05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72" t="16318" r="12812" b="45705"/>
          <a:stretch/>
        </p:blipFill>
        <p:spPr>
          <a:xfrm>
            <a:off x="2935784" y="630335"/>
            <a:ext cx="7284027" cy="573861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F610573-75DC-2F98-9C02-856B8434CCC7}"/>
              </a:ext>
            </a:extLst>
          </p:cNvPr>
          <p:cNvSpPr/>
          <p:nvPr/>
        </p:nvSpPr>
        <p:spPr>
          <a:xfrm>
            <a:off x="6400800" y="1092875"/>
            <a:ext cx="2855416" cy="38635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386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presentaties downloaden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21BC5D-D398-38E7-2050-8A0AF4C05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72" t="16318" r="12812" b="45705"/>
          <a:stretch/>
        </p:blipFill>
        <p:spPr>
          <a:xfrm>
            <a:off x="2935784" y="630335"/>
            <a:ext cx="7284027" cy="573861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F610573-75DC-2F98-9C02-856B8434CCC7}"/>
              </a:ext>
            </a:extLst>
          </p:cNvPr>
          <p:cNvSpPr/>
          <p:nvPr/>
        </p:nvSpPr>
        <p:spPr>
          <a:xfrm>
            <a:off x="6400800" y="4914900"/>
            <a:ext cx="2855416" cy="4260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9268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presentaties downloaden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52121065-1682-EE12-2C1B-1E70D8FFC42C}"/>
              </a:ext>
            </a:extLst>
          </p:cNvPr>
          <p:cNvSpPr/>
          <p:nvPr/>
        </p:nvSpPr>
        <p:spPr>
          <a:xfrm>
            <a:off x="586709" y="1537213"/>
            <a:ext cx="491694" cy="4251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A19F32E-8EAD-F6FA-E0D2-AEE33162F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29" r="19368" b="37640"/>
          <a:stretch/>
        </p:blipFill>
        <p:spPr bwMode="auto">
          <a:xfrm>
            <a:off x="2073897" y="298379"/>
            <a:ext cx="9412087" cy="5466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607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presentaties delen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52121065-1682-EE12-2C1B-1E70D8FFC42C}"/>
              </a:ext>
            </a:extLst>
          </p:cNvPr>
          <p:cNvSpPr/>
          <p:nvPr/>
        </p:nvSpPr>
        <p:spPr>
          <a:xfrm>
            <a:off x="1417983" y="1537213"/>
            <a:ext cx="491694" cy="4251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616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info-tegels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D3422-CE5B-E64F-3510-4A71FCFB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1" t="10589" r="629" b="5367"/>
          <a:stretch/>
        </p:blipFill>
        <p:spPr bwMode="auto">
          <a:xfrm>
            <a:off x="503201" y="1225998"/>
            <a:ext cx="11185597" cy="551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196445" y="2262433"/>
            <a:ext cx="7277493" cy="14894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2254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presentaties delen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03DF44-A67B-DC24-D4B9-305796985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21" t="28663" r="14666" b="56709"/>
          <a:stretch/>
        </p:blipFill>
        <p:spPr>
          <a:xfrm>
            <a:off x="2847108" y="2971800"/>
            <a:ext cx="7283326" cy="2815937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52121065-1682-EE12-2C1B-1E70D8FFC42C}"/>
              </a:ext>
            </a:extLst>
          </p:cNvPr>
          <p:cNvSpPr/>
          <p:nvPr/>
        </p:nvSpPr>
        <p:spPr>
          <a:xfrm>
            <a:off x="4275483" y="3902629"/>
            <a:ext cx="491694" cy="4251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58810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presentaties delen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03DF44-A67B-DC24-D4B9-305796985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21" t="28663" r="14666" b="56709"/>
          <a:stretch/>
        </p:blipFill>
        <p:spPr>
          <a:xfrm>
            <a:off x="2847108" y="2971800"/>
            <a:ext cx="7283326" cy="2815937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52121065-1682-EE12-2C1B-1E70D8FFC42C}"/>
              </a:ext>
            </a:extLst>
          </p:cNvPr>
          <p:cNvSpPr/>
          <p:nvPr/>
        </p:nvSpPr>
        <p:spPr>
          <a:xfrm>
            <a:off x="4275483" y="3902629"/>
            <a:ext cx="491694" cy="4251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1E1FD28-D0F0-DB65-48FF-8198DCA612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62416" b="50516"/>
          <a:stretch/>
        </p:blipFill>
        <p:spPr>
          <a:xfrm>
            <a:off x="746819" y="990409"/>
            <a:ext cx="1148390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56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4600DF-F355-988E-C821-73482D15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50" t="35793" r="27163" b="61779"/>
          <a:stretch/>
        </p:blipFill>
        <p:spPr bwMode="auto">
          <a:xfrm>
            <a:off x="2490498" y="3896590"/>
            <a:ext cx="4170075" cy="426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metadata-fiche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5A5035-56D0-09B3-C4E1-533C48046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50" t="35615" r="27101" b="61912"/>
          <a:stretch/>
        </p:blipFill>
        <p:spPr bwMode="auto">
          <a:xfrm>
            <a:off x="2313853" y="3984585"/>
            <a:ext cx="3473883" cy="358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51537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4600DF-F355-988E-C821-73482D15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50" t="35793" r="27163" b="61779"/>
          <a:stretch/>
        </p:blipFill>
        <p:spPr bwMode="auto">
          <a:xfrm>
            <a:off x="2490498" y="3896590"/>
            <a:ext cx="4170075" cy="426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metadata-fiche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5A5035-56D0-09B3-C4E1-533C48046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50" t="35615" r="27101" b="61912"/>
          <a:stretch/>
        </p:blipFill>
        <p:spPr bwMode="auto">
          <a:xfrm>
            <a:off x="2313853" y="3984585"/>
            <a:ext cx="3473883" cy="358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0D9E275-7F9C-19DE-5751-A870508BD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44" t="15741" r="12202" b="43519"/>
          <a:stretch/>
        </p:blipFill>
        <p:spPr bwMode="auto">
          <a:xfrm>
            <a:off x="915531" y="0"/>
            <a:ext cx="7991945" cy="6336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296B3FB-B39D-6CCD-6853-4B66BFD1CE6F}"/>
              </a:ext>
            </a:extLst>
          </p:cNvPr>
          <p:cNvSpPr/>
          <p:nvPr/>
        </p:nvSpPr>
        <p:spPr>
          <a:xfrm>
            <a:off x="2490498" y="5065210"/>
            <a:ext cx="4904509" cy="3117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2D75236D-2AE1-11E1-B471-A69DEB2C4BED}"/>
              </a:ext>
            </a:extLst>
          </p:cNvPr>
          <p:cNvSpPr/>
          <p:nvPr/>
        </p:nvSpPr>
        <p:spPr>
          <a:xfrm>
            <a:off x="680152" y="167796"/>
            <a:ext cx="1548246" cy="52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128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4600DF-F355-988E-C821-73482D15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50" t="35793" r="27163" b="61779"/>
          <a:stretch/>
        </p:blipFill>
        <p:spPr bwMode="auto">
          <a:xfrm>
            <a:off x="2490498" y="3896590"/>
            <a:ext cx="4170075" cy="426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metadata-fiche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5A5035-56D0-09B3-C4E1-533C48046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50" t="35615" r="27101" b="61912"/>
          <a:stretch/>
        </p:blipFill>
        <p:spPr bwMode="auto">
          <a:xfrm>
            <a:off x="2313853" y="3984585"/>
            <a:ext cx="3473883" cy="358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0D9E275-7F9C-19DE-5751-A870508BD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44" t="15741" r="12202" b="43519"/>
          <a:stretch/>
        </p:blipFill>
        <p:spPr bwMode="auto">
          <a:xfrm>
            <a:off x="915531" y="0"/>
            <a:ext cx="7991945" cy="6336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296B3FB-B39D-6CCD-6853-4B66BFD1CE6F}"/>
              </a:ext>
            </a:extLst>
          </p:cNvPr>
          <p:cNvSpPr/>
          <p:nvPr/>
        </p:nvSpPr>
        <p:spPr>
          <a:xfrm>
            <a:off x="2490498" y="5065210"/>
            <a:ext cx="4904509" cy="3117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3498D68-2D14-CA2B-8269-0EE384AD97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70" t="23750" r="14344" b="15972"/>
          <a:stretch/>
        </p:blipFill>
        <p:spPr bwMode="auto">
          <a:xfrm>
            <a:off x="2435977" y="283526"/>
            <a:ext cx="6103499" cy="4838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8F2A9969-2283-20AC-844C-3608BBA7FF2A}"/>
              </a:ext>
            </a:extLst>
          </p:cNvPr>
          <p:cNvSpPr/>
          <p:nvPr/>
        </p:nvSpPr>
        <p:spPr>
          <a:xfrm>
            <a:off x="2838628" y="406591"/>
            <a:ext cx="1548246" cy="52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0875071E-B1CE-9648-09E3-BA4331AA9305}"/>
              </a:ext>
            </a:extLst>
          </p:cNvPr>
          <p:cNvSpPr/>
          <p:nvPr/>
        </p:nvSpPr>
        <p:spPr>
          <a:xfrm>
            <a:off x="2304569" y="3922768"/>
            <a:ext cx="2606935" cy="8717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13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4600DF-F355-988E-C821-73482D15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50" t="35793" r="27163" b="61779"/>
          <a:stretch/>
        </p:blipFill>
        <p:spPr bwMode="auto">
          <a:xfrm>
            <a:off x="2490498" y="3896590"/>
            <a:ext cx="4170075" cy="426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83DF6CB-2282-192D-9F08-1F7B59E66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12" t="7861" b="35458"/>
          <a:stretch/>
        </p:blipFill>
        <p:spPr>
          <a:xfrm>
            <a:off x="403649" y="1092875"/>
            <a:ext cx="11413768" cy="54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DATABANK: metadata-fiche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5A5035-56D0-09B3-C4E1-533C48046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50" t="35615" r="27101" b="61912"/>
          <a:stretch/>
        </p:blipFill>
        <p:spPr bwMode="auto">
          <a:xfrm>
            <a:off x="2313853" y="3984585"/>
            <a:ext cx="3473883" cy="358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0D9E275-7F9C-19DE-5751-A870508BD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44" t="15741" r="12202" b="43519"/>
          <a:stretch/>
        </p:blipFill>
        <p:spPr bwMode="auto">
          <a:xfrm>
            <a:off x="915531" y="0"/>
            <a:ext cx="7991945" cy="6336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A1C7C3-E740-31B1-E169-272729078F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47" t="23429" r="14021" b="16050"/>
          <a:stretch/>
        </p:blipFill>
        <p:spPr bwMode="auto">
          <a:xfrm>
            <a:off x="3048796" y="575136"/>
            <a:ext cx="7934981" cy="6245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C9BCDCE4-DC88-B75A-77B1-870EF36A6E29}"/>
              </a:ext>
            </a:extLst>
          </p:cNvPr>
          <p:cNvSpPr/>
          <p:nvPr/>
        </p:nvSpPr>
        <p:spPr>
          <a:xfrm>
            <a:off x="4911504" y="785632"/>
            <a:ext cx="1548246" cy="52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83305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RAPPORTEN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D3422-CE5B-E64F-3510-4A71FCFB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1" t="10589" r="629" b="5367"/>
          <a:stretch/>
        </p:blipFill>
        <p:spPr bwMode="auto">
          <a:xfrm>
            <a:off x="503201" y="1225998"/>
            <a:ext cx="11185597" cy="551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196445" y="2262433"/>
            <a:ext cx="7277493" cy="14894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A83337C-A36F-9BB6-7B51-903129E63C59}"/>
              </a:ext>
            </a:extLst>
          </p:cNvPr>
          <p:cNvSpPr/>
          <p:nvPr/>
        </p:nvSpPr>
        <p:spPr>
          <a:xfrm>
            <a:off x="3902697" y="2364397"/>
            <a:ext cx="1417999" cy="1285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13970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707010" y="-10690"/>
            <a:ext cx="10486534" cy="5304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dirty="0">
                <a:solidFill>
                  <a:srgbClr val="00B0F0"/>
                </a:solidFill>
              </a:rPr>
              <a:t>II: DASHBOARD: RAPPORTEN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B06089-6D24-21BC-2E0B-3635D262A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59" t="14482" r="15013" b="42302"/>
          <a:stretch/>
        </p:blipFill>
        <p:spPr bwMode="auto">
          <a:xfrm>
            <a:off x="3590109" y="491489"/>
            <a:ext cx="5418360" cy="63231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1F7D541-D781-5CB6-8BE9-BEB04E3E5A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51" t="78533" r="14073" b="5057"/>
          <a:stretch/>
        </p:blipFill>
        <p:spPr bwMode="auto">
          <a:xfrm>
            <a:off x="3704933" y="5943600"/>
            <a:ext cx="4998010" cy="1035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1700924-CF50-0DC0-1EC4-EC72F377AB9D}"/>
              </a:ext>
            </a:extLst>
          </p:cNvPr>
          <p:cNvSpPr/>
          <p:nvPr/>
        </p:nvSpPr>
        <p:spPr>
          <a:xfrm>
            <a:off x="2802934" y="2295331"/>
            <a:ext cx="7277493" cy="9423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EF52BC3-2364-8CEE-6185-9673333F2A91}"/>
              </a:ext>
            </a:extLst>
          </p:cNvPr>
          <p:cNvSpPr/>
          <p:nvPr/>
        </p:nvSpPr>
        <p:spPr>
          <a:xfrm>
            <a:off x="2955334" y="6027576"/>
            <a:ext cx="2512405" cy="7775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2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707010" y="-10690"/>
            <a:ext cx="10486534" cy="5304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dirty="0">
                <a:solidFill>
                  <a:srgbClr val="00B0F0"/>
                </a:solidFill>
              </a:rPr>
              <a:t>II: DASHBOARD: RAPPORTEN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7D0E80-ED24-DBD2-1074-C30328224781}"/>
              </a:ext>
            </a:extLst>
          </p:cNvPr>
          <p:cNvPicPr/>
          <p:nvPr/>
        </p:nvPicPr>
        <p:blipFill rotWithShape="1">
          <a:blip r:embed="rId2"/>
          <a:srcRect l="11790" t="17313" r="72028" b="41067"/>
          <a:stretch/>
        </p:blipFill>
        <p:spPr bwMode="auto">
          <a:xfrm>
            <a:off x="1055802" y="697583"/>
            <a:ext cx="4805613" cy="48682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D6ECB1E-77E0-741B-A912-087BB8E69F7B}"/>
              </a:ext>
            </a:extLst>
          </p:cNvPr>
          <p:cNvPicPr/>
          <p:nvPr/>
        </p:nvPicPr>
        <p:blipFill rotWithShape="1">
          <a:blip r:embed="rId3"/>
          <a:srcRect l="11739" t="17577" r="70404" b="37918"/>
          <a:stretch/>
        </p:blipFill>
        <p:spPr bwMode="auto">
          <a:xfrm rot="1644540">
            <a:off x="2351617" y="1411730"/>
            <a:ext cx="4587484" cy="4809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BB2D163-D736-343F-54EF-32790A9006E9}"/>
              </a:ext>
            </a:extLst>
          </p:cNvPr>
          <p:cNvPicPr/>
          <p:nvPr/>
        </p:nvPicPr>
        <p:blipFill rotWithShape="1">
          <a:blip r:embed="rId4"/>
          <a:srcRect l="12070" t="17605" r="70569" b="38129"/>
          <a:stretch/>
        </p:blipFill>
        <p:spPr bwMode="auto">
          <a:xfrm rot="20717736">
            <a:off x="5988061" y="909000"/>
            <a:ext cx="4393691" cy="5314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82D0858-3D4B-FB53-E9DC-0AD8CCF78FA5}"/>
              </a:ext>
            </a:extLst>
          </p:cNvPr>
          <p:cNvPicPr/>
          <p:nvPr/>
        </p:nvPicPr>
        <p:blipFill rotWithShape="1">
          <a:blip r:embed="rId5"/>
          <a:srcRect l="12235" t="17103" r="70569" b="38905"/>
          <a:stretch/>
        </p:blipFill>
        <p:spPr bwMode="auto">
          <a:xfrm rot="20278674">
            <a:off x="1425962" y="1090131"/>
            <a:ext cx="4021827" cy="5033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1A52216-23C7-9FBC-ADE3-2E384A96B3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610" t="16189" r="13029" b="38889"/>
          <a:stretch/>
        </p:blipFill>
        <p:spPr bwMode="auto">
          <a:xfrm>
            <a:off x="1809796" y="453919"/>
            <a:ext cx="6681061" cy="6174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5F5B3F7-2288-DF6C-2310-51E569426C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782" t="14817" r="13292" b="37113"/>
          <a:stretch/>
        </p:blipFill>
        <p:spPr bwMode="auto">
          <a:xfrm>
            <a:off x="3385494" y="520798"/>
            <a:ext cx="6036507" cy="6122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242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C14D49A-2945-956D-53A3-22B6C966E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79" t="6839" b="35024"/>
          <a:stretch/>
        </p:blipFill>
        <p:spPr>
          <a:xfrm>
            <a:off x="51577" y="1009991"/>
            <a:ext cx="12088845" cy="58480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RAPPORTEN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A83337C-A36F-9BB6-7B51-903129E63C59}"/>
              </a:ext>
            </a:extLst>
          </p:cNvPr>
          <p:cNvSpPr/>
          <p:nvPr/>
        </p:nvSpPr>
        <p:spPr>
          <a:xfrm>
            <a:off x="51577" y="1334495"/>
            <a:ext cx="651067" cy="4943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F48A1AC-7AC3-9048-E20B-064D80C7E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67" t="20834" r="13525" b="48148"/>
          <a:stretch/>
        </p:blipFill>
        <p:spPr bwMode="auto">
          <a:xfrm>
            <a:off x="2922270" y="1190625"/>
            <a:ext cx="6347460" cy="4476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85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15 thema’s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D3422-CE5B-E64F-3510-4A71FCFB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1" t="10589" r="629" b="5367"/>
          <a:stretch/>
        </p:blipFill>
        <p:spPr bwMode="auto">
          <a:xfrm>
            <a:off x="503201" y="1225998"/>
            <a:ext cx="11185597" cy="551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196445" y="3733013"/>
            <a:ext cx="7277493" cy="30071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46097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707010" y="-10690"/>
            <a:ext cx="10486534" cy="5304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dirty="0">
                <a:solidFill>
                  <a:srgbClr val="00B0F0"/>
                </a:solidFill>
              </a:rPr>
              <a:t>RAPPORTEN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B323EE-9957-6585-7333-C36114106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01" t="24401" r="11664" b="48905"/>
          <a:stretch/>
        </p:blipFill>
        <p:spPr bwMode="auto">
          <a:xfrm>
            <a:off x="163629" y="571327"/>
            <a:ext cx="7998594" cy="3768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4CE0522-7050-145D-4D32-982A37EFA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81" t="19740" r="11459" b="36792"/>
          <a:stretch/>
        </p:blipFill>
        <p:spPr bwMode="auto">
          <a:xfrm>
            <a:off x="163629" y="1196848"/>
            <a:ext cx="8325853" cy="6286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A169D17-E808-E1F1-F79E-B540AE874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8" t="16596" r="11376" b="37473"/>
          <a:stretch/>
        </p:blipFill>
        <p:spPr bwMode="auto">
          <a:xfrm>
            <a:off x="280655" y="1196847"/>
            <a:ext cx="7627201" cy="6022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ijl: links 2">
            <a:extLst>
              <a:ext uri="{FF2B5EF4-FFF2-40B4-BE49-F238E27FC236}">
                <a16:creationId xmlns:a16="http://schemas.microsoft.com/office/drawing/2014/main" id="{047A93F2-7872-827D-09B8-465A38FB26B3}"/>
              </a:ext>
            </a:extLst>
          </p:cNvPr>
          <p:cNvSpPr/>
          <p:nvPr/>
        </p:nvSpPr>
        <p:spPr>
          <a:xfrm rot="2058969">
            <a:off x="2708627" y="5893585"/>
            <a:ext cx="529769" cy="359783"/>
          </a:xfrm>
          <a:prstGeom prst="leftArrow">
            <a:avLst>
              <a:gd name="adj1" fmla="val 50000"/>
              <a:gd name="adj2" fmla="val 796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01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1B25808-2769-C517-0069-CD838C043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34" t="12468" b="4139"/>
          <a:stretch/>
        </p:blipFill>
        <p:spPr bwMode="auto">
          <a:xfrm>
            <a:off x="151951" y="855227"/>
            <a:ext cx="11436901" cy="5358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RAPPORTEN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A83337C-A36F-9BB6-7B51-903129E63C59}"/>
              </a:ext>
            </a:extLst>
          </p:cNvPr>
          <p:cNvSpPr/>
          <p:nvPr/>
        </p:nvSpPr>
        <p:spPr>
          <a:xfrm>
            <a:off x="10937785" y="1267121"/>
            <a:ext cx="651067" cy="4943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AAAC422-DF46-46B3-46A2-7F34B3CD0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75" t="27299" r="17607" b="56017"/>
          <a:stretch/>
        </p:blipFill>
        <p:spPr>
          <a:xfrm>
            <a:off x="7652083" y="2820202"/>
            <a:ext cx="3076273" cy="24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9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CONTACT - OPLEIDING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F25CA4A-BCA5-27D4-ADA4-F061CC06A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17" t="10589" r="13964" b="5367"/>
          <a:stretch/>
        </p:blipFill>
        <p:spPr bwMode="auto">
          <a:xfrm>
            <a:off x="3107985" y="1102936"/>
            <a:ext cx="5288734" cy="5384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AE35463-4A35-5FF2-E48F-69B7029E7BDF}"/>
              </a:ext>
            </a:extLst>
          </p:cNvPr>
          <p:cNvSpPr txBox="1"/>
          <p:nvPr/>
        </p:nvSpPr>
        <p:spPr>
          <a:xfrm>
            <a:off x="216520" y="5778631"/>
            <a:ext cx="1181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			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8EACA4A4-C640-6367-35CE-C02CBA78653F}"/>
              </a:ext>
            </a:extLst>
          </p:cNvPr>
          <p:cNvSpPr/>
          <p:nvPr/>
        </p:nvSpPr>
        <p:spPr>
          <a:xfrm>
            <a:off x="5650029" y="1102936"/>
            <a:ext cx="1316044" cy="475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63DF09A-8957-762C-861E-55EE60EC7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55" t="22216" r="7188" b="35467"/>
          <a:stretch/>
        </p:blipFill>
        <p:spPr>
          <a:xfrm>
            <a:off x="4870382" y="1558093"/>
            <a:ext cx="5524902" cy="39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1788" y="767907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Verdana"/>
                <a:cs typeface="Verdana"/>
              </a:rPr>
              <a:t>Bedankt</a:t>
            </a:r>
            <a:endParaRPr lang="en-US" sz="60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919536" y="5074430"/>
            <a:ext cx="807720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endParaRPr lang="en-US" sz="1200" dirty="0">
              <a:solidFill>
                <a:schemeClr val="bg2"/>
              </a:solidFill>
              <a:latin typeface="Verdana"/>
              <a:cs typeface="Verdana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B278E8-F396-6B59-283F-4C51CA5EA3C2}"/>
              </a:ext>
            </a:extLst>
          </p:cNvPr>
          <p:cNvSpPr txBox="1"/>
          <p:nvPr/>
        </p:nvSpPr>
        <p:spPr>
          <a:xfrm>
            <a:off x="2251788" y="2024744"/>
            <a:ext cx="807719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Data &amp; Analyse Provincie Antwerpen</a:t>
            </a:r>
            <a:br>
              <a:rPr lang="nl-BE" sz="2800" dirty="0">
                <a:solidFill>
                  <a:schemeClr val="bg1"/>
                </a:solidFill>
              </a:rPr>
            </a:br>
            <a:endParaRPr lang="nl-BE" sz="2800" dirty="0">
              <a:solidFill>
                <a:schemeClr val="bg1"/>
              </a:solidFill>
            </a:endParaRPr>
          </a:p>
          <a:p>
            <a:r>
              <a:rPr lang="nl-BE" sz="2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03 240 61 70</a:t>
            </a:r>
            <a:br>
              <a:rPr lang="nl-BE" sz="2800" dirty="0">
                <a:solidFill>
                  <a:schemeClr val="bg1"/>
                </a:solidFill>
              </a:rPr>
            </a:br>
            <a:r>
              <a:rPr lang="nl-BE" sz="2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data.analyse@provincieantwerpen.be</a:t>
            </a:r>
          </a:p>
          <a:p>
            <a:endParaRPr lang="nl-BE" sz="2800" u="sng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r>
              <a:rPr lang="nl-BE" sz="2800" dirty="0">
                <a:solidFill>
                  <a:schemeClr val="bg1"/>
                </a:solidFill>
                <a:latin typeface="Tahoma" panose="020B0604030504040204" pitchFamily="34" charset="0"/>
              </a:rPr>
              <a:t>Lieven.DERYCKE@provincieantwerpen.be</a:t>
            </a:r>
          </a:p>
          <a:p>
            <a:r>
              <a:rPr lang="nl-BE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Emmanuel.DOCKX@provincieantwerpen.be</a:t>
            </a:r>
            <a:br>
              <a:rPr lang="nl-BE" dirty="0">
                <a:solidFill>
                  <a:schemeClr val="bg1"/>
                </a:solidFill>
              </a:rPr>
            </a:br>
            <a:endParaRPr lang="nl-B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info-tegels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D3422-CE5B-E64F-3510-4A71FCFB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1" t="10589" r="629" b="5367"/>
          <a:stretch/>
        </p:blipFill>
        <p:spPr bwMode="auto">
          <a:xfrm>
            <a:off x="494812" y="1225998"/>
            <a:ext cx="11185597" cy="551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196445" y="2262433"/>
            <a:ext cx="7277493" cy="14894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B55A239D-1DF8-4FCF-1469-787F5D9C0392}"/>
              </a:ext>
            </a:extLst>
          </p:cNvPr>
          <p:cNvSpPr/>
          <p:nvPr/>
        </p:nvSpPr>
        <p:spPr>
          <a:xfrm>
            <a:off x="6535028" y="2457974"/>
            <a:ext cx="1434517" cy="11912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679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bronnen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7AE253-1BA4-EFDF-5BAC-6915C9AC8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89" t="10389" r="9888" b="4222"/>
          <a:stretch/>
        </p:blipFill>
        <p:spPr bwMode="auto">
          <a:xfrm>
            <a:off x="2830512" y="1336412"/>
            <a:ext cx="6530975" cy="5156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388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266" y="365125"/>
            <a:ext cx="10486534" cy="53042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00B0F0"/>
                </a:solidFill>
              </a:rPr>
              <a:t>DASHBOARD: gebruik van de website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D3422-CE5B-E64F-3510-4A71FCFBC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1" t="10589" r="629" b="5367"/>
          <a:stretch/>
        </p:blipFill>
        <p:spPr bwMode="auto">
          <a:xfrm>
            <a:off x="503201" y="1225998"/>
            <a:ext cx="11185597" cy="551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4916047-BD4B-3ECC-B6F1-54C90CF6D44F}"/>
              </a:ext>
            </a:extLst>
          </p:cNvPr>
          <p:cNvSpPr/>
          <p:nvPr/>
        </p:nvSpPr>
        <p:spPr>
          <a:xfrm>
            <a:off x="2196445" y="2262433"/>
            <a:ext cx="7277493" cy="14894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B55A239D-1DF8-4FCF-1469-787F5D9C0392}"/>
              </a:ext>
            </a:extLst>
          </p:cNvPr>
          <p:cNvSpPr/>
          <p:nvPr/>
        </p:nvSpPr>
        <p:spPr>
          <a:xfrm>
            <a:off x="5662572" y="2449585"/>
            <a:ext cx="1434517" cy="11912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837652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_provincialehuisstijl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7139545597464FBA984F73422EF896" ma:contentTypeVersion="11" ma:contentTypeDescription="Een nieuw document maken." ma:contentTypeScope="" ma:versionID="29155e43218e16b15e5fe7f38462ee6a">
  <xsd:schema xmlns:xsd="http://www.w3.org/2001/XMLSchema" xmlns:xs="http://www.w3.org/2001/XMLSchema" xmlns:p="http://schemas.microsoft.com/office/2006/metadata/properties" xmlns:ns2="135270e7-c389-40a3-a6d3-b13e307cc292" xmlns:ns3="2528a8cf-22b3-4b0b-9eb2-58242c7ea309" targetNamespace="http://schemas.microsoft.com/office/2006/metadata/properties" ma:root="true" ma:fieldsID="03c3c253729ccd924ccac46fc11b23b1" ns2:_="" ns3:_="">
    <xsd:import namespace="135270e7-c389-40a3-a6d3-b13e307cc292"/>
    <xsd:import namespace="2528a8cf-22b3-4b0b-9eb2-58242c7ea3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270e7-c389-40a3-a6d3-b13e307cc2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35bf66f5-cd6b-4cd3-89cd-a78047c1c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8a8cf-22b3-4b0b-9eb2-58242c7ea30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9a729b4-228b-4dce-b068-ceff2208c960}" ma:internalName="TaxCatchAll" ma:showField="CatchAllData" ma:web="be778979-dc82-43b8-98b9-17d28fd0f8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47F0BA-8511-4D6E-B67D-AD94BC0E8B46}"/>
</file>

<file path=customXml/itemProps2.xml><?xml version="1.0" encoding="utf-8"?>
<ds:datastoreItem xmlns:ds="http://schemas.openxmlformats.org/officeDocument/2006/customXml" ds:itemID="{AC20E102-AAAC-40FE-945D-304C26D51EFC}"/>
</file>

<file path=docProps/app.xml><?xml version="1.0" encoding="utf-8"?>
<Properties xmlns="http://schemas.openxmlformats.org/officeDocument/2006/extended-properties" xmlns:vt="http://schemas.openxmlformats.org/officeDocument/2006/docPropsVTypes">
  <TotalTime>8145</TotalTime>
  <Words>267</Words>
  <Application>Microsoft Office PowerPoint</Application>
  <PresentationFormat>Breedbeeld</PresentationFormat>
  <Paragraphs>74</Paragraphs>
  <Slides>63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63</vt:i4>
      </vt:variant>
    </vt:vector>
  </HeadingPairs>
  <TitlesOfParts>
    <vt:vector size="73" baseType="lpstr">
      <vt:lpstr>Arial</vt:lpstr>
      <vt:lpstr>BentonSansComp-Medium</vt:lpstr>
      <vt:lpstr>Calibri</vt:lpstr>
      <vt:lpstr>Calibri Light</vt:lpstr>
      <vt:lpstr>Interstate</vt:lpstr>
      <vt:lpstr>Tahoma</vt:lpstr>
      <vt:lpstr>Verdana</vt:lpstr>
      <vt:lpstr>Wingdings</vt:lpstr>
      <vt:lpstr>Kantoorthema</vt:lpstr>
      <vt:lpstr>Powerpoint_provincialehuisstijl</vt:lpstr>
      <vt:lpstr>Aan de slag met Provincies in Cijfers</vt:lpstr>
      <vt:lpstr>DASHBOARD</vt:lpstr>
      <vt:lpstr>RAPPORTEN</vt:lpstr>
      <vt:lpstr>DATABANK</vt:lpstr>
      <vt:lpstr>DASHBOARD: info-tegels</vt:lpstr>
      <vt:lpstr>DASHBOARD: 15 thema’s</vt:lpstr>
      <vt:lpstr>DASHBOARD: info-tegels</vt:lpstr>
      <vt:lpstr>DASHBOARD: bronnen</vt:lpstr>
      <vt:lpstr>DASHBOARD: gebruik van de website</vt:lpstr>
      <vt:lpstr>DASHBOARD: gebruik van de website</vt:lpstr>
      <vt:lpstr>DASHBOARD: nieuwsbrief</vt:lpstr>
      <vt:lpstr>DASHBOARD: nieuwsbrief</vt:lpstr>
      <vt:lpstr>DASHBOARD: nieuwsbrief</vt:lpstr>
      <vt:lpstr>DASHBOARD: nieuwsbrief</vt:lpstr>
      <vt:lpstr>DASHBOARD: rapporten en databank</vt:lpstr>
      <vt:lpstr>DASHBOARD: 15 thema’s</vt:lpstr>
      <vt:lpstr>DASHBOARD: kies je gebied</vt:lpstr>
      <vt:lpstr>DASHBOARD: selectie van het gebied</vt:lpstr>
      <vt:lpstr>DASHBOARD: kernindicatoren 15 thema’s</vt:lpstr>
      <vt:lpstr>DASHBOARD: kernindicatoren economie</vt:lpstr>
      <vt:lpstr>DASHBOARD: kernindicatoren economie</vt:lpstr>
      <vt:lpstr>DASHBOARD: kernindicatoren delen</vt:lpstr>
      <vt:lpstr>DASHBOARD: indicatoren downloaden</vt:lpstr>
      <vt:lpstr>DASHBOARD: indicatoren aanpassen</vt:lpstr>
      <vt:lpstr>DASHBOARD: indicatoren layout aanpassen</vt:lpstr>
      <vt:lpstr>DASHBOARD: naar indicatoren</vt:lpstr>
      <vt:lpstr>DATABANK</vt:lpstr>
      <vt:lpstr>DATABANK: +/- 10.000 indicatoren</vt:lpstr>
      <vt:lpstr>DATABANK</vt:lpstr>
      <vt:lpstr>DATABANK</vt:lpstr>
      <vt:lpstr>DATABANK</vt:lpstr>
      <vt:lpstr>DATABANK</vt:lpstr>
      <vt:lpstr>DATABANK: selecteer indicator(en)</vt:lpstr>
      <vt:lpstr>DATABANK: selecteer gebied</vt:lpstr>
      <vt:lpstr>DATABANK: selecteer gebiedsvergelijking</vt:lpstr>
      <vt:lpstr>DATABANK: selecteer jaartal(len)</vt:lpstr>
      <vt:lpstr>DATABANK: presentatievormen</vt:lpstr>
      <vt:lpstr>DATABANK: presentatievormen</vt:lpstr>
      <vt:lpstr>DATABANK: presentatievormen</vt:lpstr>
      <vt:lpstr>DATABANK: kaartjes</vt:lpstr>
      <vt:lpstr>DATABANK: vergrijzingsgolf</vt:lpstr>
      <vt:lpstr>DATABANK: presentatievormen</vt:lpstr>
      <vt:lpstr>DATABANK: presentatievormen</vt:lpstr>
      <vt:lpstr>DATABANK: presentaties bewaren en delen</vt:lpstr>
      <vt:lpstr>DATABANK: presentaties downloaden</vt:lpstr>
      <vt:lpstr>DATABANK: presentaties downloaden</vt:lpstr>
      <vt:lpstr>DATABANK: presentaties downloaden</vt:lpstr>
      <vt:lpstr>DATABANK: presentaties downloaden</vt:lpstr>
      <vt:lpstr>DATABANK: presentaties delen</vt:lpstr>
      <vt:lpstr>DATABANK: presentaties delen</vt:lpstr>
      <vt:lpstr>DATABANK: presentaties delen</vt:lpstr>
      <vt:lpstr>DATABANK: metadata-fiche</vt:lpstr>
      <vt:lpstr>DATABANK: metadata-fiche</vt:lpstr>
      <vt:lpstr>DATABANK: metadata-fiche</vt:lpstr>
      <vt:lpstr>DATABANK: metadata-fiche</vt:lpstr>
      <vt:lpstr>RAPPORTEN</vt:lpstr>
      <vt:lpstr>PowerPoint-presentatie</vt:lpstr>
      <vt:lpstr>PowerPoint-presentatie</vt:lpstr>
      <vt:lpstr>RAPPORTEN</vt:lpstr>
      <vt:lpstr>PowerPoint-presentatie</vt:lpstr>
      <vt:lpstr>RAPPORTEN</vt:lpstr>
      <vt:lpstr>CONTACT - OPLEIDING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Bensafia Zeneb</dc:creator>
  <cp:lastModifiedBy>VAN AERT Barbara</cp:lastModifiedBy>
  <cp:revision>350</cp:revision>
  <dcterms:created xsi:type="dcterms:W3CDTF">2020-01-29T15:31:19Z</dcterms:created>
  <dcterms:modified xsi:type="dcterms:W3CDTF">2023-11-16T14:03:22Z</dcterms:modified>
</cp:coreProperties>
</file>