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13" r:id="rId5"/>
  </p:sldMasterIdLst>
  <p:notesMasterIdLst>
    <p:notesMasterId r:id="rId14"/>
  </p:notesMasterIdLst>
  <p:sldIdLst>
    <p:sldId id="256" r:id="rId6"/>
    <p:sldId id="257" r:id="rId7"/>
    <p:sldId id="258" r:id="rId8"/>
    <p:sldId id="259" r:id="rId9"/>
    <p:sldId id="268" r:id="rId10"/>
    <p:sldId id="263" r:id="rId11"/>
    <p:sldId id="264" r:id="rId12"/>
    <p:sldId id="262" r:id="rId13"/>
  </p:sldIdLst>
  <p:sldSz cx="12192000" cy="6858000"/>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16A8FA1-2E53-9C18-8AA1-77146DD62ACA}" name="Birthe Sels" initials="BS" userId="S::u0144963@thomasmore.be::333b1c7e-cdab-4f8a-bf16-ac42aa433b6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65D88F-B3FB-4B63-85C6-F148B295E44D}" v="23" dt="2023-02-09T06:27:54.8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438" autoAdjust="0"/>
  </p:normalViewPr>
  <p:slideViewPr>
    <p:cSldViewPr snapToGrid="0">
      <p:cViewPr varScale="1">
        <p:scale>
          <a:sx n="65" d="100"/>
          <a:sy n="65" d="100"/>
        </p:scale>
        <p:origin x="1330"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rthe Sels" userId="333b1c7e-cdab-4f8a-bf16-ac42aa433b6a" providerId="ADAL" clId="{E665D88F-B3FB-4B63-85C6-F148B295E44D}"/>
    <pc:docChg chg="undo custSel addSld delSld modSld sldOrd addMainMaster">
      <pc:chgData name="Birthe Sels" userId="333b1c7e-cdab-4f8a-bf16-ac42aa433b6a" providerId="ADAL" clId="{E665D88F-B3FB-4B63-85C6-F148B295E44D}" dt="2023-02-09T06:28:22.124" v="3154" actId="1076"/>
      <pc:docMkLst>
        <pc:docMk/>
      </pc:docMkLst>
      <pc:sldChg chg="addSp delSp modSp add mod">
        <pc:chgData name="Birthe Sels" userId="333b1c7e-cdab-4f8a-bf16-ac42aa433b6a" providerId="ADAL" clId="{E665D88F-B3FB-4B63-85C6-F148B295E44D}" dt="2022-12-23T08:41:20.552" v="825" actId="1076"/>
        <pc:sldMkLst>
          <pc:docMk/>
          <pc:sldMk cId="1084961000" sldId="256"/>
        </pc:sldMkLst>
        <pc:spChg chg="mod">
          <ac:chgData name="Birthe Sels" userId="333b1c7e-cdab-4f8a-bf16-ac42aa433b6a" providerId="ADAL" clId="{E665D88F-B3FB-4B63-85C6-F148B295E44D}" dt="2022-12-22T16:09:46.459" v="56" actId="20577"/>
          <ac:spMkLst>
            <pc:docMk/>
            <pc:sldMk cId="1084961000" sldId="256"/>
            <ac:spMk id="2" creationId="{ED793987-2504-444C-BFD8-1F39B806C399}"/>
          </ac:spMkLst>
        </pc:spChg>
        <pc:picChg chg="add mod">
          <ac:chgData name="Birthe Sels" userId="333b1c7e-cdab-4f8a-bf16-ac42aa433b6a" providerId="ADAL" clId="{E665D88F-B3FB-4B63-85C6-F148B295E44D}" dt="2022-12-23T08:41:20.552" v="825" actId="1076"/>
          <ac:picMkLst>
            <pc:docMk/>
            <pc:sldMk cId="1084961000" sldId="256"/>
            <ac:picMk id="5" creationId="{E0390BDA-97EB-6999-38FB-FF15400EA9EE}"/>
          </ac:picMkLst>
        </pc:picChg>
        <pc:picChg chg="del">
          <ac:chgData name="Birthe Sels" userId="333b1c7e-cdab-4f8a-bf16-ac42aa433b6a" providerId="ADAL" clId="{E665D88F-B3FB-4B63-85C6-F148B295E44D}" dt="2022-12-23T08:41:08.290" v="820" actId="478"/>
          <ac:picMkLst>
            <pc:docMk/>
            <pc:sldMk cId="1084961000" sldId="256"/>
            <ac:picMk id="1028" creationId="{B6907551-ED9A-4634-BCD3-35A9FE423BE8}"/>
          </ac:picMkLst>
        </pc:picChg>
      </pc:sldChg>
      <pc:sldChg chg="addSp delSp modSp add mod">
        <pc:chgData name="Birthe Sels" userId="333b1c7e-cdab-4f8a-bf16-ac42aa433b6a" providerId="ADAL" clId="{E665D88F-B3FB-4B63-85C6-F148B295E44D}" dt="2023-02-02T06:52:05.380" v="2038" actId="1076"/>
        <pc:sldMkLst>
          <pc:docMk/>
          <pc:sldMk cId="3500371762" sldId="257"/>
        </pc:sldMkLst>
        <pc:spChg chg="mod">
          <ac:chgData name="Birthe Sels" userId="333b1c7e-cdab-4f8a-bf16-ac42aa433b6a" providerId="ADAL" clId="{E665D88F-B3FB-4B63-85C6-F148B295E44D}" dt="2022-12-22T16:09:59.101" v="67" actId="20577"/>
          <ac:spMkLst>
            <pc:docMk/>
            <pc:sldMk cId="3500371762" sldId="257"/>
            <ac:spMk id="3" creationId="{CB1C7952-9076-4B5B-99ED-28238BA81534}"/>
          </ac:spMkLst>
        </pc:spChg>
        <pc:spChg chg="mod">
          <ac:chgData name="Birthe Sels" userId="333b1c7e-cdab-4f8a-bf16-ac42aa433b6a" providerId="ADAL" clId="{E665D88F-B3FB-4B63-85C6-F148B295E44D}" dt="2023-02-02T06:51:46.194" v="2036" actId="20577"/>
          <ac:spMkLst>
            <pc:docMk/>
            <pc:sldMk cId="3500371762" sldId="257"/>
            <ac:spMk id="11" creationId="{33CC0522-6306-42F2-80BD-F1BC59B9CA3B}"/>
          </ac:spMkLst>
        </pc:spChg>
        <pc:picChg chg="add mod">
          <ac:chgData name="Birthe Sels" userId="333b1c7e-cdab-4f8a-bf16-ac42aa433b6a" providerId="ADAL" clId="{E665D88F-B3FB-4B63-85C6-F148B295E44D}" dt="2023-02-02T06:52:05.380" v="2038" actId="1076"/>
          <ac:picMkLst>
            <pc:docMk/>
            <pc:sldMk cId="3500371762" sldId="257"/>
            <ac:picMk id="2" creationId="{6CFDC957-94E1-6F2B-1824-430956DAFCAD}"/>
          </ac:picMkLst>
        </pc:picChg>
        <pc:picChg chg="del">
          <ac:chgData name="Birthe Sels" userId="333b1c7e-cdab-4f8a-bf16-ac42aa433b6a" providerId="ADAL" clId="{E665D88F-B3FB-4B63-85C6-F148B295E44D}" dt="2022-12-23T08:41:46.099" v="831" actId="478"/>
          <ac:picMkLst>
            <pc:docMk/>
            <pc:sldMk cId="3500371762" sldId="257"/>
            <ac:picMk id="4" creationId="{DCFE10A4-7CEB-143C-CD82-4F62C1E548B8}"/>
          </ac:picMkLst>
        </pc:picChg>
        <pc:picChg chg="del">
          <ac:chgData name="Birthe Sels" userId="333b1c7e-cdab-4f8a-bf16-ac42aa433b6a" providerId="ADAL" clId="{E665D88F-B3FB-4B63-85C6-F148B295E44D}" dt="2022-12-23T08:41:30.819" v="829" actId="478"/>
          <ac:picMkLst>
            <pc:docMk/>
            <pc:sldMk cId="3500371762" sldId="257"/>
            <ac:picMk id="5" creationId="{6F075D10-B933-745F-2890-BDEE7E322A53}"/>
          </ac:picMkLst>
        </pc:picChg>
        <pc:picChg chg="add mod">
          <ac:chgData name="Birthe Sels" userId="333b1c7e-cdab-4f8a-bf16-ac42aa433b6a" providerId="ADAL" clId="{E665D88F-B3FB-4B63-85C6-F148B295E44D}" dt="2022-12-23T08:41:33.609" v="830" actId="1076"/>
          <ac:picMkLst>
            <pc:docMk/>
            <pc:sldMk cId="3500371762" sldId="257"/>
            <ac:picMk id="6" creationId="{0CDC30AB-AB21-8D92-2E7E-6B66F60A2EAE}"/>
          </ac:picMkLst>
        </pc:picChg>
      </pc:sldChg>
      <pc:sldChg chg="modSp new mod modNotesTx">
        <pc:chgData name="Birthe Sels" userId="333b1c7e-cdab-4f8a-bf16-ac42aa433b6a" providerId="ADAL" clId="{E665D88F-B3FB-4B63-85C6-F148B295E44D}" dt="2023-02-07T09:42:59.828" v="2180" actId="20577"/>
        <pc:sldMkLst>
          <pc:docMk/>
          <pc:sldMk cId="3392197864" sldId="258"/>
        </pc:sldMkLst>
        <pc:spChg chg="mod">
          <ac:chgData name="Birthe Sels" userId="333b1c7e-cdab-4f8a-bf16-ac42aa433b6a" providerId="ADAL" clId="{E665D88F-B3FB-4B63-85C6-F148B295E44D}" dt="2023-02-07T09:42:59.828" v="2180" actId="20577"/>
          <ac:spMkLst>
            <pc:docMk/>
            <pc:sldMk cId="3392197864" sldId="258"/>
            <ac:spMk id="2" creationId="{8307C8C5-CEB2-4907-B0AE-CB0A14A80AB3}"/>
          </ac:spMkLst>
        </pc:spChg>
        <pc:spChg chg="mod">
          <ac:chgData name="Birthe Sels" userId="333b1c7e-cdab-4f8a-bf16-ac42aa433b6a" providerId="ADAL" clId="{E665D88F-B3FB-4B63-85C6-F148B295E44D}" dt="2022-12-22T16:10:50.198" v="224" actId="20577"/>
          <ac:spMkLst>
            <pc:docMk/>
            <pc:sldMk cId="3392197864" sldId="258"/>
            <ac:spMk id="3" creationId="{1C0C636D-849D-D10C-C7BC-EDAA8A4B4E0F}"/>
          </ac:spMkLst>
        </pc:spChg>
      </pc:sldChg>
      <pc:sldChg chg="addSp modSp new mod">
        <pc:chgData name="Birthe Sels" userId="333b1c7e-cdab-4f8a-bf16-ac42aa433b6a" providerId="ADAL" clId="{E665D88F-B3FB-4B63-85C6-F148B295E44D}" dt="2023-02-08T13:20:46.330" v="2885" actId="20577"/>
        <pc:sldMkLst>
          <pc:docMk/>
          <pc:sldMk cId="1245967564" sldId="259"/>
        </pc:sldMkLst>
        <pc:spChg chg="mod">
          <ac:chgData name="Birthe Sels" userId="333b1c7e-cdab-4f8a-bf16-ac42aa433b6a" providerId="ADAL" clId="{E665D88F-B3FB-4B63-85C6-F148B295E44D}" dt="2023-02-08T13:20:46.330" v="2885" actId="20577"/>
          <ac:spMkLst>
            <pc:docMk/>
            <pc:sldMk cId="1245967564" sldId="259"/>
            <ac:spMk id="2" creationId="{2F24CE79-3E40-3BDE-1533-0BD474E9476B}"/>
          </ac:spMkLst>
        </pc:spChg>
        <pc:spChg chg="mod">
          <ac:chgData name="Birthe Sels" userId="333b1c7e-cdab-4f8a-bf16-ac42aa433b6a" providerId="ADAL" clId="{E665D88F-B3FB-4B63-85C6-F148B295E44D}" dt="2022-12-22T16:11:01.593" v="246" actId="20577"/>
          <ac:spMkLst>
            <pc:docMk/>
            <pc:sldMk cId="1245967564" sldId="259"/>
            <ac:spMk id="3" creationId="{78BFE26C-13E8-92D2-6E06-BB7EF21927ED}"/>
          </ac:spMkLst>
        </pc:spChg>
        <pc:picChg chg="add mod">
          <ac:chgData name="Birthe Sels" userId="333b1c7e-cdab-4f8a-bf16-ac42aa433b6a" providerId="ADAL" clId="{E665D88F-B3FB-4B63-85C6-F148B295E44D}" dt="2023-01-11T11:59:08.136" v="1307" actId="1076"/>
          <ac:picMkLst>
            <pc:docMk/>
            <pc:sldMk cId="1245967564" sldId="259"/>
            <ac:picMk id="4" creationId="{A9A469A2-5D69-16F8-0CA5-6DB0EF9A1AF3}"/>
          </ac:picMkLst>
        </pc:picChg>
        <pc:picChg chg="add mod">
          <ac:chgData name="Birthe Sels" userId="333b1c7e-cdab-4f8a-bf16-ac42aa433b6a" providerId="ADAL" clId="{E665D88F-B3FB-4B63-85C6-F148B295E44D}" dt="2022-12-23T08:42:39.411" v="847" actId="1076"/>
          <ac:picMkLst>
            <pc:docMk/>
            <pc:sldMk cId="1245967564" sldId="259"/>
            <ac:picMk id="5" creationId="{DAF74FB5-63BD-13DC-99E0-3BBC99D6BDC5}"/>
          </ac:picMkLst>
        </pc:picChg>
      </pc:sldChg>
      <pc:sldChg chg="addSp modSp new del mod modNotesTx">
        <pc:chgData name="Birthe Sels" userId="333b1c7e-cdab-4f8a-bf16-ac42aa433b6a" providerId="ADAL" clId="{E665D88F-B3FB-4B63-85C6-F148B295E44D}" dt="2023-02-08T14:47:59.964" v="2886" actId="2696"/>
        <pc:sldMkLst>
          <pc:docMk/>
          <pc:sldMk cId="2661822245" sldId="260"/>
        </pc:sldMkLst>
        <pc:spChg chg="mod">
          <ac:chgData name="Birthe Sels" userId="333b1c7e-cdab-4f8a-bf16-ac42aa433b6a" providerId="ADAL" clId="{E665D88F-B3FB-4B63-85C6-F148B295E44D}" dt="2023-02-08T12:50:23.826" v="2717" actId="20577"/>
          <ac:spMkLst>
            <pc:docMk/>
            <pc:sldMk cId="2661822245" sldId="260"/>
            <ac:spMk id="2" creationId="{8095F73C-5FA3-A046-DD1C-F334310132AF}"/>
          </ac:spMkLst>
        </pc:spChg>
        <pc:spChg chg="mod">
          <ac:chgData name="Birthe Sels" userId="333b1c7e-cdab-4f8a-bf16-ac42aa433b6a" providerId="ADAL" clId="{E665D88F-B3FB-4B63-85C6-F148B295E44D}" dt="2023-02-08T13:19:11.166" v="2779" actId="20577"/>
          <ac:spMkLst>
            <pc:docMk/>
            <pc:sldMk cId="2661822245" sldId="260"/>
            <ac:spMk id="3" creationId="{62723041-BB7C-3946-F5E0-650581E93AED}"/>
          </ac:spMkLst>
        </pc:spChg>
        <pc:picChg chg="add mod">
          <ac:chgData name="Birthe Sels" userId="333b1c7e-cdab-4f8a-bf16-ac42aa433b6a" providerId="ADAL" clId="{E665D88F-B3FB-4B63-85C6-F148B295E44D}" dt="2022-12-23T08:42:31.219" v="844" actId="1076"/>
          <ac:picMkLst>
            <pc:docMk/>
            <pc:sldMk cId="2661822245" sldId="260"/>
            <ac:picMk id="5" creationId="{B6003272-461D-7BC5-8241-9AC6F4A683FE}"/>
          </ac:picMkLst>
        </pc:picChg>
      </pc:sldChg>
      <pc:sldChg chg="addSp modSp new del mod">
        <pc:chgData name="Birthe Sels" userId="333b1c7e-cdab-4f8a-bf16-ac42aa433b6a" providerId="ADAL" clId="{E665D88F-B3FB-4B63-85C6-F148B295E44D}" dt="2023-01-31T12:59:56.064" v="1843" actId="2696"/>
        <pc:sldMkLst>
          <pc:docMk/>
          <pc:sldMk cId="1768712076" sldId="261"/>
        </pc:sldMkLst>
        <pc:spChg chg="mod">
          <ac:chgData name="Birthe Sels" userId="333b1c7e-cdab-4f8a-bf16-ac42aa433b6a" providerId="ADAL" clId="{E665D88F-B3FB-4B63-85C6-F148B295E44D}" dt="2022-12-23T08:32:39.313" v="492" actId="27636"/>
          <ac:spMkLst>
            <pc:docMk/>
            <pc:sldMk cId="1768712076" sldId="261"/>
            <ac:spMk id="2" creationId="{B072ACAB-AA64-E448-945E-94BCE2D512F2}"/>
          </ac:spMkLst>
        </pc:spChg>
        <pc:spChg chg="mod">
          <ac:chgData name="Birthe Sels" userId="333b1c7e-cdab-4f8a-bf16-ac42aa433b6a" providerId="ADAL" clId="{E665D88F-B3FB-4B63-85C6-F148B295E44D}" dt="2022-12-23T08:33:06.700" v="518" actId="20577"/>
          <ac:spMkLst>
            <pc:docMk/>
            <pc:sldMk cId="1768712076" sldId="261"/>
            <ac:spMk id="3" creationId="{7F72466C-A076-2346-064E-A2B4507A6287}"/>
          </ac:spMkLst>
        </pc:spChg>
        <pc:picChg chg="add mod">
          <ac:chgData name="Birthe Sels" userId="333b1c7e-cdab-4f8a-bf16-ac42aa433b6a" providerId="ADAL" clId="{E665D88F-B3FB-4B63-85C6-F148B295E44D}" dt="2022-12-23T08:42:23.387" v="841" actId="1076"/>
          <ac:picMkLst>
            <pc:docMk/>
            <pc:sldMk cId="1768712076" sldId="261"/>
            <ac:picMk id="5" creationId="{591E5D12-6514-8994-3BD7-AFDA90754F63}"/>
          </ac:picMkLst>
        </pc:picChg>
      </pc:sldChg>
      <pc:sldChg chg="addSp modSp new mod modNotesTx">
        <pc:chgData name="Birthe Sels" userId="333b1c7e-cdab-4f8a-bf16-ac42aa433b6a" providerId="ADAL" clId="{E665D88F-B3FB-4B63-85C6-F148B295E44D}" dt="2023-02-08T13:16:49.422" v="2752" actId="20577"/>
        <pc:sldMkLst>
          <pc:docMk/>
          <pc:sldMk cId="2076248948" sldId="262"/>
        </pc:sldMkLst>
        <pc:spChg chg="mod">
          <ac:chgData name="Birthe Sels" userId="333b1c7e-cdab-4f8a-bf16-ac42aa433b6a" providerId="ADAL" clId="{E665D88F-B3FB-4B63-85C6-F148B295E44D}" dt="2023-02-08T13:16:49.422" v="2752" actId="20577"/>
          <ac:spMkLst>
            <pc:docMk/>
            <pc:sldMk cId="2076248948" sldId="262"/>
            <ac:spMk id="2" creationId="{C33B06D5-05E0-2C0A-1D6C-E4FA97F6C5E3}"/>
          </ac:spMkLst>
        </pc:spChg>
        <pc:spChg chg="mod">
          <ac:chgData name="Birthe Sels" userId="333b1c7e-cdab-4f8a-bf16-ac42aa433b6a" providerId="ADAL" clId="{E665D88F-B3FB-4B63-85C6-F148B295E44D}" dt="2023-01-03T14:27:22.672" v="860" actId="20577"/>
          <ac:spMkLst>
            <pc:docMk/>
            <pc:sldMk cId="2076248948" sldId="262"/>
            <ac:spMk id="3" creationId="{C34358D1-1AE7-B41D-D15C-FF7F03E0C6BB}"/>
          </ac:spMkLst>
        </pc:spChg>
        <pc:picChg chg="add mod ord modCrop">
          <ac:chgData name="Birthe Sels" userId="333b1c7e-cdab-4f8a-bf16-ac42aa433b6a" providerId="ADAL" clId="{E665D88F-B3FB-4B63-85C6-F148B295E44D}" dt="2023-01-03T14:36:28.734" v="965" actId="1076"/>
          <ac:picMkLst>
            <pc:docMk/>
            <pc:sldMk cId="2076248948" sldId="262"/>
            <ac:picMk id="4" creationId="{B620230F-03CE-3EFE-667A-4F4A3F6CA263}"/>
          </ac:picMkLst>
        </pc:picChg>
      </pc:sldChg>
      <pc:sldChg chg="addSp delSp modSp new mod addCm delCm modCm modNotesTx">
        <pc:chgData name="Birthe Sels" userId="333b1c7e-cdab-4f8a-bf16-ac42aa433b6a" providerId="ADAL" clId="{E665D88F-B3FB-4B63-85C6-F148B295E44D}" dt="2023-02-09T06:28:22.124" v="3154" actId="1076"/>
        <pc:sldMkLst>
          <pc:docMk/>
          <pc:sldMk cId="3552423721" sldId="263"/>
        </pc:sldMkLst>
        <pc:spChg chg="del">
          <ac:chgData name="Birthe Sels" userId="333b1c7e-cdab-4f8a-bf16-ac42aa433b6a" providerId="ADAL" clId="{E665D88F-B3FB-4B63-85C6-F148B295E44D}" dt="2022-12-23T08:33:14.096" v="520" actId="478"/>
          <ac:spMkLst>
            <pc:docMk/>
            <pc:sldMk cId="3552423721" sldId="263"/>
            <ac:spMk id="2" creationId="{A61DB7D3-7199-5DDB-A795-B3A633AA7F15}"/>
          </ac:spMkLst>
        </pc:spChg>
        <pc:spChg chg="add mod">
          <ac:chgData name="Birthe Sels" userId="333b1c7e-cdab-4f8a-bf16-ac42aa433b6a" providerId="ADAL" clId="{E665D88F-B3FB-4B63-85C6-F148B295E44D}" dt="2023-02-09T06:28:22.124" v="3154" actId="1076"/>
          <ac:spMkLst>
            <pc:docMk/>
            <pc:sldMk cId="3552423721" sldId="263"/>
            <ac:spMk id="3" creationId="{2ABA8F13-880A-DB39-8D24-E4DE9C4D52FD}"/>
          </ac:spMkLst>
        </pc:spChg>
        <pc:spChg chg="del">
          <ac:chgData name="Birthe Sels" userId="333b1c7e-cdab-4f8a-bf16-ac42aa433b6a" providerId="ADAL" clId="{E665D88F-B3FB-4B63-85C6-F148B295E44D}" dt="2022-12-23T08:33:15.643" v="521" actId="478"/>
          <ac:spMkLst>
            <pc:docMk/>
            <pc:sldMk cId="3552423721" sldId="263"/>
            <ac:spMk id="3" creationId="{3C383662-5848-0DA0-91B6-BD6348F93BD0}"/>
          </ac:spMkLst>
        </pc:spChg>
        <pc:spChg chg="add del mod">
          <ac:chgData name="Birthe Sels" userId="333b1c7e-cdab-4f8a-bf16-ac42aa433b6a" providerId="ADAL" clId="{E665D88F-B3FB-4B63-85C6-F148B295E44D}" dt="2023-02-08T13:09:58.213" v="2735" actId="478"/>
          <ac:spMkLst>
            <pc:docMk/>
            <pc:sldMk cId="3552423721" sldId="263"/>
            <ac:spMk id="3" creationId="{7A11D388-6513-224C-F1E1-4EC9021F5FBD}"/>
          </ac:spMkLst>
        </pc:spChg>
        <pc:picChg chg="add mod">
          <ac:chgData name="Birthe Sels" userId="333b1c7e-cdab-4f8a-bf16-ac42aa433b6a" providerId="ADAL" clId="{E665D88F-B3FB-4B63-85C6-F148B295E44D}" dt="2023-02-08T15:15:55.399" v="2975" actId="14100"/>
          <ac:picMkLst>
            <pc:docMk/>
            <pc:sldMk cId="3552423721" sldId="263"/>
            <ac:picMk id="2" creationId="{D1F52171-D5C1-49AC-9173-BF1852AB9181}"/>
          </ac:picMkLst>
        </pc:picChg>
        <pc:picChg chg="add del mod">
          <ac:chgData name="Birthe Sels" userId="333b1c7e-cdab-4f8a-bf16-ac42aa433b6a" providerId="ADAL" clId="{E665D88F-B3FB-4B63-85C6-F148B295E44D}" dt="2023-02-08T12:09:23.160" v="2181" actId="478"/>
          <ac:picMkLst>
            <pc:docMk/>
            <pc:sldMk cId="3552423721" sldId="263"/>
            <ac:picMk id="4" creationId="{1B4D60B5-3C24-83B3-F890-7090F3A15C3B}"/>
          </ac:picMkLst>
        </pc:picChg>
        <pc:picChg chg="add mod">
          <ac:chgData name="Birthe Sels" userId="333b1c7e-cdab-4f8a-bf16-ac42aa433b6a" providerId="ADAL" clId="{E665D88F-B3FB-4B63-85C6-F148B295E44D}" dt="2022-12-23T08:42:01.810" v="834" actId="1076"/>
          <ac:picMkLst>
            <pc:docMk/>
            <pc:sldMk cId="3552423721" sldId="263"/>
            <ac:picMk id="6" creationId="{717F98FD-781B-4186-C6D6-9E004852E817}"/>
          </ac:picMkLst>
        </pc:picChg>
      </pc:sldChg>
      <pc:sldChg chg="addSp modSp new mod ord">
        <pc:chgData name="Birthe Sels" userId="333b1c7e-cdab-4f8a-bf16-ac42aa433b6a" providerId="ADAL" clId="{E665D88F-B3FB-4B63-85C6-F148B295E44D}" dt="2023-02-08T18:30:17.300" v="3040" actId="20577"/>
        <pc:sldMkLst>
          <pc:docMk/>
          <pc:sldMk cId="1920372672" sldId="264"/>
        </pc:sldMkLst>
        <pc:spChg chg="mod">
          <ac:chgData name="Birthe Sels" userId="333b1c7e-cdab-4f8a-bf16-ac42aa433b6a" providerId="ADAL" clId="{E665D88F-B3FB-4B63-85C6-F148B295E44D}" dt="2023-02-08T18:30:17.300" v="3040" actId="20577"/>
          <ac:spMkLst>
            <pc:docMk/>
            <pc:sldMk cId="1920372672" sldId="264"/>
            <ac:spMk id="2" creationId="{940352EA-A4D5-ECF7-058D-CB5993DC5729}"/>
          </ac:spMkLst>
        </pc:spChg>
        <pc:spChg chg="mod">
          <ac:chgData name="Birthe Sels" userId="333b1c7e-cdab-4f8a-bf16-ac42aa433b6a" providerId="ADAL" clId="{E665D88F-B3FB-4B63-85C6-F148B295E44D}" dt="2022-12-23T08:39:02.280" v="759" actId="20577"/>
          <ac:spMkLst>
            <pc:docMk/>
            <pc:sldMk cId="1920372672" sldId="264"/>
            <ac:spMk id="3" creationId="{0B68BBE4-71AF-A852-A0AB-8EF74001FB6F}"/>
          </ac:spMkLst>
        </pc:spChg>
        <pc:picChg chg="add mod">
          <ac:chgData name="Birthe Sels" userId="333b1c7e-cdab-4f8a-bf16-ac42aa433b6a" providerId="ADAL" clId="{E665D88F-B3FB-4B63-85C6-F148B295E44D}" dt="2022-12-23T08:42:13.675" v="838" actId="1076"/>
          <ac:picMkLst>
            <pc:docMk/>
            <pc:sldMk cId="1920372672" sldId="264"/>
            <ac:picMk id="5" creationId="{68AE9CB8-4100-56CE-E253-44666C4B7508}"/>
          </ac:picMkLst>
        </pc:picChg>
      </pc:sldChg>
      <pc:sldChg chg="addSp delSp modSp new del mod">
        <pc:chgData name="Birthe Sels" userId="333b1c7e-cdab-4f8a-bf16-ac42aa433b6a" providerId="ADAL" clId="{E665D88F-B3FB-4B63-85C6-F148B295E44D}" dt="2023-02-08T12:37:58.447" v="2612" actId="2696"/>
        <pc:sldMkLst>
          <pc:docMk/>
          <pc:sldMk cId="1694453318" sldId="265"/>
        </pc:sldMkLst>
        <pc:spChg chg="del mod">
          <ac:chgData name="Birthe Sels" userId="333b1c7e-cdab-4f8a-bf16-ac42aa433b6a" providerId="ADAL" clId="{E665D88F-B3FB-4B63-85C6-F148B295E44D}" dt="2023-01-31T13:04:29.640" v="1972" actId="478"/>
          <ac:spMkLst>
            <pc:docMk/>
            <pc:sldMk cId="1694453318" sldId="265"/>
            <ac:spMk id="2" creationId="{450C37C0-21B8-924D-0EC8-BB3176F0C72F}"/>
          </ac:spMkLst>
        </pc:spChg>
        <pc:spChg chg="mod">
          <ac:chgData name="Birthe Sels" userId="333b1c7e-cdab-4f8a-bf16-ac42aa433b6a" providerId="ADAL" clId="{E665D88F-B3FB-4B63-85C6-F148B295E44D}" dt="2023-01-31T13:08:29" v="2025" actId="1076"/>
          <ac:spMkLst>
            <pc:docMk/>
            <pc:sldMk cId="1694453318" sldId="265"/>
            <ac:spMk id="3" creationId="{2B40A787-B22F-E76D-A5A7-A52ED8576DCE}"/>
          </ac:spMkLst>
        </pc:spChg>
        <pc:spChg chg="add mod">
          <ac:chgData name="Birthe Sels" userId="333b1c7e-cdab-4f8a-bf16-ac42aa433b6a" providerId="ADAL" clId="{E665D88F-B3FB-4B63-85C6-F148B295E44D}" dt="2023-01-31T13:06:16.069" v="2009" actId="403"/>
          <ac:spMkLst>
            <pc:docMk/>
            <pc:sldMk cId="1694453318" sldId="265"/>
            <ac:spMk id="6" creationId="{83289DF9-5A48-7677-9D26-F49869260183}"/>
          </ac:spMkLst>
        </pc:spChg>
        <pc:picChg chg="add mod">
          <ac:chgData name="Birthe Sels" userId="333b1c7e-cdab-4f8a-bf16-ac42aa433b6a" providerId="ADAL" clId="{E665D88F-B3FB-4B63-85C6-F148B295E44D}" dt="2023-01-31T13:01:03.930" v="1849" actId="1076"/>
          <ac:picMkLst>
            <pc:docMk/>
            <pc:sldMk cId="1694453318" sldId="265"/>
            <ac:picMk id="4" creationId="{D222FD5F-85EB-AEAF-0E8F-4C246296EF74}"/>
          </ac:picMkLst>
        </pc:picChg>
        <pc:picChg chg="add mod">
          <ac:chgData name="Birthe Sels" userId="333b1c7e-cdab-4f8a-bf16-ac42aa433b6a" providerId="ADAL" clId="{E665D88F-B3FB-4B63-85C6-F148B295E44D}" dt="2023-01-31T13:08:26.128" v="2024" actId="1076"/>
          <ac:picMkLst>
            <pc:docMk/>
            <pc:sldMk cId="1694453318" sldId="265"/>
            <ac:picMk id="5" creationId="{AFECFC66-FF4B-AB68-B7C5-E55BBD5D461D}"/>
          </ac:picMkLst>
        </pc:picChg>
      </pc:sldChg>
      <pc:sldChg chg="new del">
        <pc:chgData name="Birthe Sels" userId="333b1c7e-cdab-4f8a-bf16-ac42aa433b6a" providerId="ADAL" clId="{E665D88F-B3FB-4B63-85C6-F148B295E44D}" dt="2023-01-31T12:32:14.921" v="1337" actId="47"/>
        <pc:sldMkLst>
          <pc:docMk/>
          <pc:sldMk cId="4196959974" sldId="265"/>
        </pc:sldMkLst>
      </pc:sldChg>
      <pc:sldChg chg="modSp new del mod">
        <pc:chgData name="Birthe Sels" userId="333b1c7e-cdab-4f8a-bf16-ac42aa433b6a" providerId="ADAL" clId="{E665D88F-B3FB-4B63-85C6-F148B295E44D}" dt="2023-01-31T12:33:35.533" v="1415" actId="2696"/>
        <pc:sldMkLst>
          <pc:docMk/>
          <pc:sldMk cId="4209821830" sldId="265"/>
        </pc:sldMkLst>
        <pc:spChg chg="mod">
          <ac:chgData name="Birthe Sels" userId="333b1c7e-cdab-4f8a-bf16-ac42aa433b6a" providerId="ADAL" clId="{E665D88F-B3FB-4B63-85C6-F148B295E44D}" dt="2023-01-31T12:33:21.152" v="1407" actId="21"/>
          <ac:spMkLst>
            <pc:docMk/>
            <pc:sldMk cId="4209821830" sldId="265"/>
            <ac:spMk id="2" creationId="{208269D0-A358-9770-434B-F20BB245874C}"/>
          </ac:spMkLst>
        </pc:spChg>
        <pc:spChg chg="mod">
          <ac:chgData name="Birthe Sels" userId="333b1c7e-cdab-4f8a-bf16-ac42aa433b6a" providerId="ADAL" clId="{E665D88F-B3FB-4B63-85C6-F148B295E44D}" dt="2023-01-31T12:32:27.070" v="1362" actId="20577"/>
          <ac:spMkLst>
            <pc:docMk/>
            <pc:sldMk cId="4209821830" sldId="265"/>
            <ac:spMk id="3" creationId="{2577991D-AA6B-27A8-DF3F-AB7B241C16EB}"/>
          </ac:spMkLst>
        </pc:spChg>
      </pc:sldChg>
      <pc:sldChg chg="addSp delSp modSp del mod">
        <pc:chgData name="Birthe Sels" userId="333b1c7e-cdab-4f8a-bf16-ac42aa433b6a" providerId="ADAL" clId="{E665D88F-B3FB-4B63-85C6-F148B295E44D}" dt="2023-02-08T12:38:02.002" v="2613" actId="2696"/>
        <pc:sldMkLst>
          <pc:docMk/>
          <pc:sldMk cId="432981124" sldId="266"/>
        </pc:sldMkLst>
        <pc:spChg chg="del mod">
          <ac:chgData name="Birthe Sels" userId="333b1c7e-cdab-4f8a-bf16-ac42aa433b6a" providerId="ADAL" clId="{E665D88F-B3FB-4B63-85C6-F148B295E44D}" dt="2023-01-31T13:06:09.044" v="2005" actId="478"/>
          <ac:spMkLst>
            <pc:docMk/>
            <pc:sldMk cId="432981124" sldId="266"/>
            <ac:spMk id="2" creationId="{450C37C0-21B8-924D-0EC8-BB3176F0C72F}"/>
          </ac:spMkLst>
        </pc:spChg>
        <pc:spChg chg="mod">
          <ac:chgData name="Birthe Sels" userId="333b1c7e-cdab-4f8a-bf16-ac42aa433b6a" providerId="ADAL" clId="{E665D88F-B3FB-4B63-85C6-F148B295E44D}" dt="2023-01-31T13:08:33.173" v="2026" actId="1076"/>
          <ac:spMkLst>
            <pc:docMk/>
            <pc:sldMk cId="432981124" sldId="266"/>
            <ac:spMk id="3" creationId="{2B40A787-B22F-E76D-A5A7-A52ED8576DCE}"/>
          </ac:spMkLst>
        </pc:spChg>
        <pc:spChg chg="add del mod">
          <ac:chgData name="Birthe Sels" userId="333b1c7e-cdab-4f8a-bf16-ac42aa433b6a" providerId="ADAL" clId="{E665D88F-B3FB-4B63-85C6-F148B295E44D}" dt="2023-01-31T13:06:09.044" v="2007"/>
          <ac:spMkLst>
            <pc:docMk/>
            <pc:sldMk cId="432981124" sldId="266"/>
            <ac:spMk id="6" creationId="{469892A1-BEFB-2818-B536-8FB1B47ACC66}"/>
          </ac:spMkLst>
        </pc:spChg>
        <pc:spChg chg="add mod">
          <ac:chgData name="Birthe Sels" userId="333b1c7e-cdab-4f8a-bf16-ac42aa433b6a" providerId="ADAL" clId="{E665D88F-B3FB-4B63-85C6-F148B295E44D}" dt="2023-02-02T06:54:23.054" v="2039" actId="14100"/>
          <ac:spMkLst>
            <pc:docMk/>
            <pc:sldMk cId="432981124" sldId="266"/>
            <ac:spMk id="7" creationId="{6A1FD155-921A-ECE3-406F-1BFB756E55BE}"/>
          </ac:spMkLst>
        </pc:spChg>
        <pc:picChg chg="add mod">
          <ac:chgData name="Birthe Sels" userId="333b1c7e-cdab-4f8a-bf16-ac42aa433b6a" providerId="ADAL" clId="{E665D88F-B3FB-4B63-85C6-F148B295E44D}" dt="2023-01-31T13:01:13.624" v="1852" actId="1076"/>
          <ac:picMkLst>
            <pc:docMk/>
            <pc:sldMk cId="432981124" sldId="266"/>
            <ac:picMk id="4" creationId="{5AAE4726-5624-C63F-BAEF-8CF1886CE36C}"/>
          </ac:picMkLst>
        </pc:picChg>
        <pc:picChg chg="add mod">
          <ac:chgData name="Birthe Sels" userId="333b1c7e-cdab-4f8a-bf16-ac42aa433b6a" providerId="ADAL" clId="{E665D88F-B3FB-4B63-85C6-F148B295E44D}" dt="2023-01-31T13:08:35.239" v="2027" actId="1076"/>
          <ac:picMkLst>
            <pc:docMk/>
            <pc:sldMk cId="432981124" sldId="266"/>
            <ac:picMk id="5" creationId="{B3BC5531-2D4E-E169-CAA1-F4895D54C219}"/>
          </ac:picMkLst>
        </pc:picChg>
      </pc:sldChg>
      <pc:sldChg chg="modSp new del mod">
        <pc:chgData name="Birthe Sels" userId="333b1c7e-cdab-4f8a-bf16-ac42aa433b6a" providerId="ADAL" clId="{E665D88F-B3FB-4B63-85C6-F148B295E44D}" dt="2023-02-08T12:50:39.683" v="2720" actId="2696"/>
        <pc:sldMkLst>
          <pc:docMk/>
          <pc:sldMk cId="819012982" sldId="267"/>
        </pc:sldMkLst>
        <pc:spChg chg="mod">
          <ac:chgData name="Birthe Sels" userId="333b1c7e-cdab-4f8a-bf16-ac42aa433b6a" providerId="ADAL" clId="{E665D88F-B3FB-4B63-85C6-F148B295E44D}" dt="2023-02-08T12:50:32.464" v="2718" actId="21"/>
          <ac:spMkLst>
            <pc:docMk/>
            <pc:sldMk cId="819012982" sldId="267"/>
            <ac:spMk id="2" creationId="{3274CDE2-A9D0-86E4-D9BE-CEE0FE42B3CE}"/>
          </ac:spMkLst>
        </pc:spChg>
        <pc:spChg chg="mod">
          <ac:chgData name="Birthe Sels" userId="333b1c7e-cdab-4f8a-bf16-ac42aa433b6a" providerId="ADAL" clId="{E665D88F-B3FB-4B63-85C6-F148B295E44D}" dt="2023-02-08T12:32:17.910" v="2243" actId="20577"/>
          <ac:spMkLst>
            <pc:docMk/>
            <pc:sldMk cId="819012982" sldId="267"/>
            <ac:spMk id="3" creationId="{C7B7B7F9-2918-AE08-1854-BD124CBF3417}"/>
          </ac:spMkLst>
        </pc:spChg>
      </pc:sldChg>
      <pc:sldChg chg="modSp new mod">
        <pc:chgData name="Birthe Sels" userId="333b1c7e-cdab-4f8a-bf16-ac42aa433b6a" providerId="ADAL" clId="{E665D88F-B3FB-4B63-85C6-F148B295E44D}" dt="2023-02-08T16:55:14.406" v="2986" actId="20577"/>
        <pc:sldMkLst>
          <pc:docMk/>
          <pc:sldMk cId="1445120766" sldId="268"/>
        </pc:sldMkLst>
        <pc:spChg chg="mod">
          <ac:chgData name="Birthe Sels" userId="333b1c7e-cdab-4f8a-bf16-ac42aa433b6a" providerId="ADAL" clId="{E665D88F-B3FB-4B63-85C6-F148B295E44D}" dt="2023-02-08T14:48:38.700" v="2972" actId="108"/>
          <ac:spMkLst>
            <pc:docMk/>
            <pc:sldMk cId="1445120766" sldId="268"/>
            <ac:spMk id="2" creationId="{EB704807-DAA7-F193-BFAB-2653DE5CAED8}"/>
          </ac:spMkLst>
        </pc:spChg>
        <pc:spChg chg="mod">
          <ac:chgData name="Birthe Sels" userId="333b1c7e-cdab-4f8a-bf16-ac42aa433b6a" providerId="ADAL" clId="{E665D88F-B3FB-4B63-85C6-F148B295E44D}" dt="2023-02-08T16:55:14.406" v="2986" actId="20577"/>
          <ac:spMkLst>
            <pc:docMk/>
            <pc:sldMk cId="1445120766" sldId="268"/>
            <ac:spMk id="3" creationId="{B2C7ECE0-C507-B5C6-FB05-6D07AF9687E7}"/>
          </ac:spMkLst>
        </pc:spChg>
      </pc:sldChg>
      <pc:sldMasterChg chg="add addSldLayout">
        <pc:chgData name="Birthe Sels" userId="333b1c7e-cdab-4f8a-bf16-ac42aa433b6a" providerId="ADAL" clId="{E665D88F-B3FB-4B63-85C6-F148B295E44D}" dt="2022-12-22T16:09:24.569" v="2" actId="27028"/>
        <pc:sldMasterMkLst>
          <pc:docMk/>
          <pc:sldMasterMk cId="3267418960" sldId="2147483713"/>
        </pc:sldMasterMkLst>
        <pc:sldLayoutChg chg="add">
          <pc:chgData name="Birthe Sels" userId="333b1c7e-cdab-4f8a-bf16-ac42aa433b6a" providerId="ADAL" clId="{E665D88F-B3FB-4B63-85C6-F148B295E44D}" dt="2022-12-22T16:09:21.753" v="0" actId="27028"/>
          <pc:sldLayoutMkLst>
            <pc:docMk/>
            <pc:sldMasterMk cId="3267418960" sldId="2147483713"/>
            <pc:sldLayoutMk cId="3414378257" sldId="2147483725"/>
          </pc:sldLayoutMkLst>
        </pc:sldLayoutChg>
        <pc:sldLayoutChg chg="add">
          <pc:chgData name="Birthe Sels" userId="333b1c7e-cdab-4f8a-bf16-ac42aa433b6a" providerId="ADAL" clId="{E665D88F-B3FB-4B63-85C6-F148B295E44D}" dt="2022-12-22T16:09:24.569" v="2" actId="27028"/>
          <pc:sldLayoutMkLst>
            <pc:docMk/>
            <pc:sldMasterMk cId="3267418960" sldId="2147483713"/>
            <pc:sldLayoutMk cId="4044513407" sldId="214748372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4054BE-10A2-4A6B-A9CC-2FBFB465D93C}" type="datetimeFigureOut">
              <a:rPr lang="nl-BE" smtClean="0"/>
              <a:t>8/02/2023</a:t>
            </a:fld>
            <a:endParaRPr lang="nl-BE"/>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8DEA0-8BFC-4FBD-9A6F-1F10D8275A13}" type="slidenum">
              <a:rPr lang="nl-BE" smtClean="0"/>
              <a:t>‹nr.›</a:t>
            </a:fld>
            <a:endParaRPr lang="nl-BE"/>
          </a:p>
        </p:txBody>
      </p:sp>
    </p:spTree>
    <p:extLst>
      <p:ext uri="{BB962C8B-B14F-4D97-AF65-F5344CB8AC3E}">
        <p14:creationId xmlns:p14="http://schemas.microsoft.com/office/powerpoint/2010/main" val="182410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F9E3DD43-ACC7-4151-AA14-9B340F575468}" type="slidenum">
              <a:rPr lang="nl-BE" smtClean="0"/>
              <a:t>1</a:t>
            </a:fld>
            <a:endParaRPr lang="nl-BE"/>
          </a:p>
        </p:txBody>
      </p:sp>
    </p:spTree>
    <p:extLst>
      <p:ext uri="{BB962C8B-B14F-4D97-AF65-F5344CB8AC3E}">
        <p14:creationId xmlns:p14="http://schemas.microsoft.com/office/powerpoint/2010/main" val="32426367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Birthe</a:t>
            </a:r>
          </a:p>
        </p:txBody>
      </p:sp>
      <p:sp>
        <p:nvSpPr>
          <p:cNvPr id="4" name="Tijdelijke aanduiding voor dianummer 3"/>
          <p:cNvSpPr>
            <a:spLocks noGrp="1"/>
          </p:cNvSpPr>
          <p:nvPr>
            <p:ph type="sldNum" sz="quarter" idx="5"/>
          </p:nvPr>
        </p:nvSpPr>
        <p:spPr/>
        <p:txBody>
          <a:bodyPr/>
          <a:lstStyle/>
          <a:p>
            <a:fld id="{F9E3DD43-ACC7-4151-AA14-9B340F575468}" type="slidenum">
              <a:rPr lang="nl-BE" smtClean="0"/>
              <a:t>2</a:t>
            </a:fld>
            <a:endParaRPr lang="nl-BE"/>
          </a:p>
        </p:txBody>
      </p:sp>
    </p:spTree>
    <p:extLst>
      <p:ext uri="{BB962C8B-B14F-4D97-AF65-F5344CB8AC3E}">
        <p14:creationId xmlns:p14="http://schemas.microsoft.com/office/powerpoint/2010/main" val="608675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Winny en Lotte voorstellen</a:t>
            </a:r>
          </a:p>
        </p:txBody>
      </p:sp>
      <p:sp>
        <p:nvSpPr>
          <p:cNvPr id="4" name="Tijdelijke aanduiding voor dianummer 3"/>
          <p:cNvSpPr>
            <a:spLocks noGrp="1"/>
          </p:cNvSpPr>
          <p:nvPr>
            <p:ph type="sldNum" sz="quarter" idx="5"/>
          </p:nvPr>
        </p:nvSpPr>
        <p:spPr/>
        <p:txBody>
          <a:bodyPr/>
          <a:lstStyle/>
          <a:p>
            <a:fld id="{ED68DEA0-8BFC-4FBD-9A6F-1F10D8275A13}" type="slidenum">
              <a:rPr lang="nl-BE" smtClean="0"/>
              <a:t>3</a:t>
            </a:fld>
            <a:endParaRPr lang="nl-BE"/>
          </a:p>
        </p:txBody>
      </p:sp>
    </p:spTree>
    <p:extLst>
      <p:ext uri="{BB962C8B-B14F-4D97-AF65-F5344CB8AC3E}">
        <p14:creationId xmlns:p14="http://schemas.microsoft.com/office/powerpoint/2010/main" val="2954685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Netwerk van professionals in de buurt – verbinding tussen de verschillende buurtactoren!</a:t>
            </a:r>
          </a:p>
        </p:txBody>
      </p:sp>
      <p:sp>
        <p:nvSpPr>
          <p:cNvPr id="4" name="Tijdelijke aanduiding voor dianummer 3"/>
          <p:cNvSpPr>
            <a:spLocks noGrp="1"/>
          </p:cNvSpPr>
          <p:nvPr>
            <p:ph type="sldNum" sz="quarter" idx="5"/>
          </p:nvPr>
        </p:nvSpPr>
        <p:spPr/>
        <p:txBody>
          <a:bodyPr/>
          <a:lstStyle/>
          <a:p>
            <a:fld id="{ED68DEA0-8BFC-4FBD-9A6F-1F10D8275A13}" type="slidenum">
              <a:rPr lang="nl-BE" smtClean="0"/>
              <a:t>6</a:t>
            </a:fld>
            <a:endParaRPr lang="nl-BE"/>
          </a:p>
        </p:txBody>
      </p:sp>
    </p:spTree>
    <p:extLst>
      <p:ext uri="{BB962C8B-B14F-4D97-AF65-F5344CB8AC3E}">
        <p14:creationId xmlns:p14="http://schemas.microsoft.com/office/powerpoint/2010/main" val="34003094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Goede kok staat niet alleen souschef of team nodig</a:t>
            </a:r>
          </a:p>
        </p:txBody>
      </p:sp>
      <p:sp>
        <p:nvSpPr>
          <p:cNvPr id="4" name="Tijdelijke aanduiding voor dianummer 3"/>
          <p:cNvSpPr>
            <a:spLocks noGrp="1"/>
          </p:cNvSpPr>
          <p:nvPr>
            <p:ph type="sldNum" sz="quarter" idx="5"/>
          </p:nvPr>
        </p:nvSpPr>
        <p:spPr/>
        <p:txBody>
          <a:bodyPr/>
          <a:lstStyle/>
          <a:p>
            <a:fld id="{ED68DEA0-8BFC-4FBD-9A6F-1F10D8275A13}" type="slidenum">
              <a:rPr lang="nl-BE" smtClean="0"/>
              <a:t>8</a:t>
            </a:fld>
            <a:endParaRPr lang="nl-BE"/>
          </a:p>
        </p:txBody>
      </p:sp>
    </p:spTree>
    <p:extLst>
      <p:ext uri="{BB962C8B-B14F-4D97-AF65-F5344CB8AC3E}">
        <p14:creationId xmlns:p14="http://schemas.microsoft.com/office/powerpoint/2010/main" val="2449402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62D3C1-ADDF-95D4-CC1D-DEFEB182B08D}"/>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nl-BE"/>
          </a:p>
        </p:txBody>
      </p:sp>
      <p:sp>
        <p:nvSpPr>
          <p:cNvPr id="3" name="Ondertitel 2">
            <a:extLst>
              <a:ext uri="{FF2B5EF4-FFF2-40B4-BE49-F238E27FC236}">
                <a16:creationId xmlns:a16="http://schemas.microsoft.com/office/drawing/2014/main" id="{91A09119-3CBF-4114-A224-545A78DDD2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4" name="Tijdelijke aanduiding voor datum 3">
            <a:extLst>
              <a:ext uri="{FF2B5EF4-FFF2-40B4-BE49-F238E27FC236}">
                <a16:creationId xmlns:a16="http://schemas.microsoft.com/office/drawing/2014/main" id="{B3BDBBE0-548E-F794-92A6-2F6DB2D4A109}"/>
              </a:ext>
            </a:extLst>
          </p:cNvPr>
          <p:cNvSpPr>
            <a:spLocks noGrp="1"/>
          </p:cNvSpPr>
          <p:nvPr>
            <p:ph type="dt" sz="half" idx="10"/>
          </p:nvPr>
        </p:nvSpPr>
        <p:spPr/>
        <p:txBody>
          <a:bodyPr/>
          <a:lstStyle/>
          <a:p>
            <a:fld id="{A01135D4-BCE5-479D-BAEB-BD8D6B98B3C8}" type="datetimeFigureOut">
              <a:rPr lang="nl-BE" smtClean="0"/>
              <a:t>8/02/2023</a:t>
            </a:fld>
            <a:endParaRPr lang="nl-BE"/>
          </a:p>
        </p:txBody>
      </p:sp>
      <p:sp>
        <p:nvSpPr>
          <p:cNvPr id="5" name="Tijdelijke aanduiding voor voettekst 4">
            <a:extLst>
              <a:ext uri="{FF2B5EF4-FFF2-40B4-BE49-F238E27FC236}">
                <a16:creationId xmlns:a16="http://schemas.microsoft.com/office/drawing/2014/main" id="{70ECD853-4470-B4C4-DCEB-06686A7361CD}"/>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964AE59E-A849-43BF-88EE-9A6AB3CE0D0C}"/>
              </a:ext>
            </a:extLst>
          </p:cNvPr>
          <p:cNvSpPr>
            <a:spLocks noGrp="1"/>
          </p:cNvSpPr>
          <p:nvPr>
            <p:ph type="sldNum" sz="quarter" idx="12"/>
          </p:nvPr>
        </p:nvSpPr>
        <p:spPr/>
        <p:txBody>
          <a:bodyPr/>
          <a:lstStyle/>
          <a:p>
            <a:fld id="{55FF5E42-D97D-4183-A82B-D298069966FF}" type="slidenum">
              <a:rPr lang="nl-BE" smtClean="0"/>
              <a:t>‹nr.›</a:t>
            </a:fld>
            <a:endParaRPr lang="nl-BE"/>
          </a:p>
        </p:txBody>
      </p:sp>
    </p:spTree>
    <p:extLst>
      <p:ext uri="{BB962C8B-B14F-4D97-AF65-F5344CB8AC3E}">
        <p14:creationId xmlns:p14="http://schemas.microsoft.com/office/powerpoint/2010/main" val="3650315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244007-6D14-2B56-0E16-D2E74DF6BCBA}"/>
              </a:ext>
            </a:extLst>
          </p:cNvPr>
          <p:cNvSpPr>
            <a:spLocks noGrp="1"/>
          </p:cNvSpPr>
          <p:nvPr>
            <p:ph type="title"/>
          </p:nvPr>
        </p:nvSpPr>
        <p:spPr/>
        <p:txBody>
          <a:bodyPr/>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0F55A93A-B511-551D-BD8A-65F92F40299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11DF93AF-57DC-A1AC-2DA1-38FA005B5A61}"/>
              </a:ext>
            </a:extLst>
          </p:cNvPr>
          <p:cNvSpPr>
            <a:spLocks noGrp="1"/>
          </p:cNvSpPr>
          <p:nvPr>
            <p:ph type="dt" sz="half" idx="10"/>
          </p:nvPr>
        </p:nvSpPr>
        <p:spPr/>
        <p:txBody>
          <a:bodyPr/>
          <a:lstStyle/>
          <a:p>
            <a:fld id="{A01135D4-BCE5-479D-BAEB-BD8D6B98B3C8}" type="datetimeFigureOut">
              <a:rPr lang="nl-BE" smtClean="0"/>
              <a:t>8/02/2023</a:t>
            </a:fld>
            <a:endParaRPr lang="nl-BE"/>
          </a:p>
        </p:txBody>
      </p:sp>
      <p:sp>
        <p:nvSpPr>
          <p:cNvPr id="5" name="Tijdelijke aanduiding voor voettekst 4">
            <a:extLst>
              <a:ext uri="{FF2B5EF4-FFF2-40B4-BE49-F238E27FC236}">
                <a16:creationId xmlns:a16="http://schemas.microsoft.com/office/drawing/2014/main" id="{89B2FDE5-C0C0-8FC8-6E58-765B2E779EEB}"/>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2E811EBD-FE45-F7F8-43D1-5F149FCCC1AA}"/>
              </a:ext>
            </a:extLst>
          </p:cNvPr>
          <p:cNvSpPr>
            <a:spLocks noGrp="1"/>
          </p:cNvSpPr>
          <p:nvPr>
            <p:ph type="sldNum" sz="quarter" idx="12"/>
          </p:nvPr>
        </p:nvSpPr>
        <p:spPr/>
        <p:txBody>
          <a:bodyPr/>
          <a:lstStyle/>
          <a:p>
            <a:fld id="{55FF5E42-D97D-4183-A82B-D298069966FF}" type="slidenum">
              <a:rPr lang="nl-BE" smtClean="0"/>
              <a:t>‹nr.›</a:t>
            </a:fld>
            <a:endParaRPr lang="nl-BE"/>
          </a:p>
        </p:txBody>
      </p:sp>
    </p:spTree>
    <p:extLst>
      <p:ext uri="{BB962C8B-B14F-4D97-AF65-F5344CB8AC3E}">
        <p14:creationId xmlns:p14="http://schemas.microsoft.com/office/powerpoint/2010/main" val="2262213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D69A6568-B3C5-7A8D-D991-9F119230C80D}"/>
              </a:ext>
            </a:extLst>
          </p:cNvPr>
          <p:cNvSpPr>
            <a:spLocks noGrp="1"/>
          </p:cNvSpPr>
          <p:nvPr>
            <p:ph type="title" orient="vert"/>
          </p:nvPr>
        </p:nvSpPr>
        <p:spPr>
          <a:xfrm>
            <a:off x="8724900" y="365125"/>
            <a:ext cx="2628900" cy="5811838"/>
          </a:xfrm>
        </p:spPr>
        <p:txBody>
          <a:bodyPr vert="eaVert"/>
          <a:lstStyle/>
          <a:p>
            <a:r>
              <a:rPr lang="nl-NL"/>
              <a:t>Klik om stijl te bewerken</a:t>
            </a:r>
            <a:endParaRPr lang="nl-BE"/>
          </a:p>
        </p:txBody>
      </p:sp>
      <p:sp>
        <p:nvSpPr>
          <p:cNvPr id="3" name="Tijdelijke aanduiding voor verticale tekst 2">
            <a:extLst>
              <a:ext uri="{FF2B5EF4-FFF2-40B4-BE49-F238E27FC236}">
                <a16:creationId xmlns:a16="http://schemas.microsoft.com/office/drawing/2014/main" id="{E2F3C70C-8C15-673F-0DA9-2E60B02986F3}"/>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C350BB5A-19BA-A875-0EAD-F45CBA44CA72}"/>
              </a:ext>
            </a:extLst>
          </p:cNvPr>
          <p:cNvSpPr>
            <a:spLocks noGrp="1"/>
          </p:cNvSpPr>
          <p:nvPr>
            <p:ph type="dt" sz="half" idx="10"/>
          </p:nvPr>
        </p:nvSpPr>
        <p:spPr/>
        <p:txBody>
          <a:bodyPr/>
          <a:lstStyle/>
          <a:p>
            <a:fld id="{A01135D4-BCE5-479D-BAEB-BD8D6B98B3C8}" type="datetimeFigureOut">
              <a:rPr lang="nl-BE" smtClean="0"/>
              <a:t>8/02/2023</a:t>
            </a:fld>
            <a:endParaRPr lang="nl-BE"/>
          </a:p>
        </p:txBody>
      </p:sp>
      <p:sp>
        <p:nvSpPr>
          <p:cNvPr id="5" name="Tijdelijke aanduiding voor voettekst 4">
            <a:extLst>
              <a:ext uri="{FF2B5EF4-FFF2-40B4-BE49-F238E27FC236}">
                <a16:creationId xmlns:a16="http://schemas.microsoft.com/office/drawing/2014/main" id="{97FBA90F-C194-5FD7-8465-B081CB38CD41}"/>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EFA28DC7-EA25-EAC5-9C29-BB8D15932135}"/>
              </a:ext>
            </a:extLst>
          </p:cNvPr>
          <p:cNvSpPr>
            <a:spLocks noGrp="1"/>
          </p:cNvSpPr>
          <p:nvPr>
            <p:ph type="sldNum" sz="quarter" idx="12"/>
          </p:nvPr>
        </p:nvSpPr>
        <p:spPr/>
        <p:txBody>
          <a:bodyPr/>
          <a:lstStyle/>
          <a:p>
            <a:fld id="{55FF5E42-D97D-4183-A82B-D298069966FF}" type="slidenum">
              <a:rPr lang="nl-BE" smtClean="0"/>
              <a:t>‹nr.›</a:t>
            </a:fld>
            <a:endParaRPr lang="nl-BE"/>
          </a:p>
        </p:txBody>
      </p:sp>
    </p:spTree>
    <p:extLst>
      <p:ext uri="{BB962C8B-B14F-4D97-AF65-F5344CB8AC3E}">
        <p14:creationId xmlns:p14="http://schemas.microsoft.com/office/powerpoint/2010/main" val="1298321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KSTSLIDE (modern) | Titel + tekst">
    <p:spTree>
      <p:nvGrpSpPr>
        <p:cNvPr id="1" name=""/>
        <p:cNvGrpSpPr/>
        <p:nvPr/>
      </p:nvGrpSpPr>
      <p:grpSpPr>
        <a:xfrm>
          <a:off x="0" y="0"/>
          <a:ext cx="0" cy="0"/>
          <a:chOff x="0" y="0"/>
          <a:chExt cx="0" cy="0"/>
        </a:xfrm>
      </p:grpSpPr>
      <p:sp>
        <p:nvSpPr>
          <p:cNvPr id="7" name="Tijdelijke aanduiding voor tekst 3">
            <a:extLst>
              <a:ext uri="{FF2B5EF4-FFF2-40B4-BE49-F238E27FC236}">
                <a16:creationId xmlns:a16="http://schemas.microsoft.com/office/drawing/2014/main" id="{BD258B1A-3DA0-4129-87C8-BB944FC312E7}"/>
              </a:ext>
            </a:extLst>
          </p:cNvPr>
          <p:cNvSpPr>
            <a:spLocks noGrp="1"/>
          </p:cNvSpPr>
          <p:nvPr>
            <p:ph type="body" sz="quarter" idx="13" hasCustomPrompt="1"/>
          </p:nvPr>
        </p:nvSpPr>
        <p:spPr>
          <a:xfrm>
            <a:off x="720000" y="899999"/>
            <a:ext cx="10753200" cy="5436833"/>
          </a:xfrm>
          <a:solidFill>
            <a:schemeClr val="bg1">
              <a:lumMod val="95000"/>
            </a:schemeClr>
          </a:solidFill>
        </p:spPr>
        <p:txBody>
          <a:bodyPr lIns="540000" tIns="1080000" rIns="540000" bIns="540000" anchor="t" anchorCtr="0"/>
          <a:lstStyle>
            <a:lvl1pPr>
              <a:defRPr>
                <a:latin typeface="Nunito Light" panose="00000400000000000000" pitchFamily="2" charset="0"/>
              </a:defRPr>
            </a:lvl1pPr>
            <a:lvl2pPr>
              <a:defRPr>
                <a:latin typeface="Nunito Light" panose="00000400000000000000" pitchFamily="2" charset="0"/>
              </a:defRPr>
            </a:lvl2pPr>
            <a:lvl3pPr>
              <a:defRPr>
                <a:latin typeface="Nunito Light" panose="00000400000000000000" pitchFamily="2" charset="0"/>
              </a:defRPr>
            </a:lvl3pPr>
            <a:lvl4pPr>
              <a:defRPr sz="2100">
                <a:latin typeface="Nunito Light" panose="00000400000000000000" pitchFamily="2" charset="0"/>
              </a:defRPr>
            </a:lvl4pPr>
            <a:lvl5pPr>
              <a:defRPr sz="1600">
                <a:latin typeface="Nunito Light" panose="00000400000000000000" pitchFamily="2" charset="0"/>
              </a:defRPr>
            </a:lvl5pPr>
          </a:lstStyle>
          <a:p>
            <a:pPr lvl="0"/>
            <a:r>
              <a:rPr lang="nl-NL"/>
              <a:t>Klik om tekst toe te voegen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2" name="Tijdelijke aanduiding voor datum 11">
            <a:extLst>
              <a:ext uri="{FF2B5EF4-FFF2-40B4-BE49-F238E27FC236}">
                <a16:creationId xmlns:a16="http://schemas.microsoft.com/office/drawing/2014/main" id="{1DBB631F-8BAA-4B79-909C-DA7004EE512D}"/>
              </a:ext>
            </a:extLst>
          </p:cNvPr>
          <p:cNvSpPr>
            <a:spLocks noGrp="1"/>
          </p:cNvSpPr>
          <p:nvPr>
            <p:ph type="dt" sz="half" idx="22"/>
          </p:nvPr>
        </p:nvSpPr>
        <p:spPr/>
        <p:txBody>
          <a:bodyPr/>
          <a:lstStyle/>
          <a:p>
            <a:pPr algn="ctr"/>
            <a:fld id="{BD124D26-6847-4B58-9E48-47DD243D1C33}" type="datetime1">
              <a:rPr lang="nl-BE" smtClean="0"/>
              <a:t>8/02/2023</a:t>
            </a:fld>
            <a:endParaRPr lang="nl-BE"/>
          </a:p>
        </p:txBody>
      </p:sp>
      <p:sp>
        <p:nvSpPr>
          <p:cNvPr id="13" name="Tijdelijke aanduiding voor voettekst 12">
            <a:extLst>
              <a:ext uri="{FF2B5EF4-FFF2-40B4-BE49-F238E27FC236}">
                <a16:creationId xmlns:a16="http://schemas.microsoft.com/office/drawing/2014/main" id="{38191E7D-D53A-4C99-A032-21A039B997BB}"/>
              </a:ext>
            </a:extLst>
          </p:cNvPr>
          <p:cNvSpPr>
            <a:spLocks noGrp="1"/>
          </p:cNvSpPr>
          <p:nvPr>
            <p:ph type="ftr" sz="quarter" idx="23"/>
          </p:nvPr>
        </p:nvSpPr>
        <p:spPr/>
        <p:txBody>
          <a:bodyPr/>
          <a:lstStyle/>
          <a:p>
            <a:r>
              <a:rPr lang="en-US"/>
              <a:t>Voettekst</a:t>
            </a:r>
            <a:endParaRPr lang="nl-BE" sz="950"/>
          </a:p>
        </p:txBody>
      </p:sp>
      <p:sp>
        <p:nvSpPr>
          <p:cNvPr id="16" name="Tijdelijke aanduiding voor dianummer 15">
            <a:extLst>
              <a:ext uri="{FF2B5EF4-FFF2-40B4-BE49-F238E27FC236}">
                <a16:creationId xmlns:a16="http://schemas.microsoft.com/office/drawing/2014/main" id="{A0E33986-99E9-4456-975D-E42DCBB0A927}"/>
              </a:ext>
            </a:extLst>
          </p:cNvPr>
          <p:cNvSpPr>
            <a:spLocks noGrp="1"/>
          </p:cNvSpPr>
          <p:nvPr>
            <p:ph type="sldNum" sz="quarter" idx="24"/>
          </p:nvPr>
        </p:nvSpPr>
        <p:spPr/>
        <p:txBody>
          <a:bodyPr/>
          <a:lstStyle/>
          <a:p>
            <a:fld id="{763F2D79-C75E-42E1-AD06-AE3EAB2BE1D7}" type="slidenum">
              <a:rPr lang="nl-BE" smtClean="0"/>
              <a:pPr/>
              <a:t>‹nr.›</a:t>
            </a:fld>
            <a:endParaRPr lang="nl-BE" sz="1200"/>
          </a:p>
        </p:txBody>
      </p:sp>
      <p:sp>
        <p:nvSpPr>
          <p:cNvPr id="2" name="Titel 1">
            <a:extLst>
              <a:ext uri="{FF2B5EF4-FFF2-40B4-BE49-F238E27FC236}">
                <a16:creationId xmlns:a16="http://schemas.microsoft.com/office/drawing/2014/main" id="{1E7892D4-1A0A-483F-BB20-AF913FC3C4A0}"/>
              </a:ext>
            </a:extLst>
          </p:cNvPr>
          <p:cNvSpPr>
            <a:spLocks noGrp="1"/>
          </p:cNvSpPr>
          <p:nvPr>
            <p:ph type="title" hasCustomPrompt="1"/>
          </p:nvPr>
        </p:nvSpPr>
        <p:spPr>
          <a:xfrm>
            <a:off x="718800" y="594000"/>
            <a:ext cx="7560000" cy="447302"/>
          </a:xfrm>
          <a:noFill/>
        </p:spPr>
        <p:txBody>
          <a:bodyPr wrap="square" lIns="360000" tIns="0" rIns="360000" bIns="0" anchor="t" anchorCtr="0">
            <a:spAutoFit/>
          </a:bodyPr>
          <a:lstStyle>
            <a:lvl1pPr>
              <a:defRPr sz="4800" baseline="10000">
                <a:solidFill>
                  <a:schemeClr val="bg1"/>
                </a:solidFill>
                <a:highlight>
                  <a:srgbClr val="F04C25"/>
                </a:highlight>
              </a:defRPr>
            </a:lvl1pPr>
          </a:lstStyle>
          <a:p>
            <a:r>
              <a:rPr lang="nl-NL"/>
              <a:t>Klik om titel toe te voegen</a:t>
            </a:r>
            <a:endParaRPr lang="nl-BE"/>
          </a:p>
        </p:txBody>
      </p:sp>
    </p:spTree>
    <p:extLst>
      <p:ext uri="{BB962C8B-B14F-4D97-AF65-F5344CB8AC3E}">
        <p14:creationId xmlns:p14="http://schemas.microsoft.com/office/powerpoint/2010/main" val="40445134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SLIDE (logo TM - N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E7DD8-F70C-4901-B757-CB8FE3DDDA44}"/>
              </a:ext>
            </a:extLst>
          </p:cNvPr>
          <p:cNvSpPr>
            <a:spLocks noGrp="1"/>
          </p:cNvSpPr>
          <p:nvPr>
            <p:ph type="title" hasCustomPrompt="1"/>
          </p:nvPr>
        </p:nvSpPr>
        <p:spPr>
          <a:xfrm>
            <a:off x="0" y="2201910"/>
            <a:ext cx="12192000" cy="2951998"/>
          </a:xfrm>
        </p:spPr>
        <p:txBody>
          <a:bodyPr lIns="2880000" tIns="360000" rIns="2880000" bIns="360000" anchor="ctr" anchorCtr="0">
            <a:normAutofit/>
          </a:bodyPr>
          <a:lstStyle>
            <a:lvl1pPr algn="ctr">
              <a:lnSpc>
                <a:spcPct val="90000"/>
              </a:lnSpc>
              <a:defRPr sz="4800" b="0">
                <a:solidFill>
                  <a:schemeClr val="bg1"/>
                </a:solidFill>
                <a:latin typeface="Poppins Thin" panose="00000300000000000000" pitchFamily="2" charset="0"/>
                <a:cs typeface="Poppins Thin" panose="00000300000000000000" pitchFamily="2" charset="0"/>
              </a:defRPr>
            </a:lvl1pPr>
          </a:lstStyle>
          <a:p>
            <a:r>
              <a:rPr lang="nl-NL"/>
              <a:t>Klik om titel toe te voegen</a:t>
            </a:r>
            <a:endParaRPr lang="nl-BE"/>
          </a:p>
        </p:txBody>
      </p:sp>
      <p:pic>
        <p:nvPicPr>
          <p:cNvPr id="7" name="Afbeelding 6">
            <a:extLst>
              <a:ext uri="{FF2B5EF4-FFF2-40B4-BE49-F238E27FC236}">
                <a16:creationId xmlns:a16="http://schemas.microsoft.com/office/drawing/2014/main" id="{DC3E4781-3AA5-4CC5-87E8-33A9927C75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32000" y="450000"/>
            <a:ext cx="1728000" cy="678335"/>
          </a:xfrm>
          <a:prstGeom prst="rect">
            <a:avLst/>
          </a:prstGeom>
        </p:spPr>
      </p:pic>
      <p:sp>
        <p:nvSpPr>
          <p:cNvPr id="31" name="Tijdelijke aanduiding voor voettekst 30">
            <a:extLst>
              <a:ext uri="{FF2B5EF4-FFF2-40B4-BE49-F238E27FC236}">
                <a16:creationId xmlns:a16="http://schemas.microsoft.com/office/drawing/2014/main" id="{476E3DA5-7A62-4F2C-8D6E-E6090A04CDFC}"/>
              </a:ext>
            </a:extLst>
          </p:cNvPr>
          <p:cNvSpPr>
            <a:spLocks noGrp="1"/>
          </p:cNvSpPr>
          <p:nvPr>
            <p:ph type="ftr" sz="quarter" idx="11"/>
          </p:nvPr>
        </p:nvSpPr>
        <p:spPr>
          <a:xfrm>
            <a:off x="4296000" y="6475084"/>
            <a:ext cx="3600000" cy="234000"/>
          </a:xfrm>
          <a:solidFill>
            <a:schemeClr val="bg1">
              <a:lumMod val="95000"/>
              <a:alpha val="35000"/>
            </a:schemeClr>
          </a:solidFill>
        </p:spPr>
        <p:txBody>
          <a:bodyPr/>
          <a:lstStyle>
            <a:lvl1pPr>
              <a:defRPr>
                <a:solidFill>
                  <a:schemeClr val="bg1">
                    <a:lumMod val="95000"/>
                  </a:schemeClr>
                </a:solidFill>
              </a:defRPr>
            </a:lvl1pPr>
          </a:lstStyle>
          <a:p>
            <a:r>
              <a:rPr lang="en-US" err="1"/>
              <a:t>Voettekst</a:t>
            </a:r>
            <a:endParaRPr lang="nl-BE"/>
          </a:p>
        </p:txBody>
      </p:sp>
      <p:cxnSp>
        <p:nvCxnSpPr>
          <p:cNvPr id="9" name="Rechte verbindingslijn 8">
            <a:extLst>
              <a:ext uri="{FF2B5EF4-FFF2-40B4-BE49-F238E27FC236}">
                <a16:creationId xmlns:a16="http://schemas.microsoft.com/office/drawing/2014/main" id="{C73E5831-453F-4BB0-BCB3-A5AFC8EB6856}"/>
              </a:ext>
            </a:extLst>
          </p:cNvPr>
          <p:cNvCxnSpPr>
            <a:cxnSpLocks/>
          </p:cNvCxnSpPr>
          <p:nvPr userDrawn="1"/>
        </p:nvCxnSpPr>
        <p:spPr>
          <a:xfrm>
            <a:off x="5286000" y="5153910"/>
            <a:ext cx="162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36C07781-C431-4C49-BE36-91B3FCD7D74F}"/>
              </a:ext>
            </a:extLst>
          </p:cNvPr>
          <p:cNvCxnSpPr>
            <a:cxnSpLocks/>
          </p:cNvCxnSpPr>
          <p:nvPr userDrawn="1"/>
        </p:nvCxnSpPr>
        <p:spPr>
          <a:xfrm>
            <a:off x="5376000" y="2201910"/>
            <a:ext cx="1440000" cy="0"/>
          </a:xfrm>
          <a:prstGeom prst="line">
            <a:avLst/>
          </a:prstGeom>
          <a:ln w="63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ijdelijke aanduiding voor dianummer 31">
            <a:extLst>
              <a:ext uri="{FF2B5EF4-FFF2-40B4-BE49-F238E27FC236}">
                <a16:creationId xmlns:a16="http://schemas.microsoft.com/office/drawing/2014/main" id="{E92BBF08-2BAC-4713-AB8F-5F26E6F5334A}"/>
              </a:ext>
            </a:extLst>
          </p:cNvPr>
          <p:cNvSpPr>
            <a:spLocks noGrp="1"/>
          </p:cNvSpPr>
          <p:nvPr>
            <p:ph type="sldNum" sz="quarter" idx="12"/>
          </p:nvPr>
        </p:nvSpPr>
        <p:spPr>
          <a:xfrm flipH="1">
            <a:off x="11364000" y="6030000"/>
            <a:ext cx="828000" cy="828000"/>
          </a:xfrm>
          <a:prstGeom prst="rtTriangle">
            <a:avLst/>
          </a:prstGeom>
          <a:solidFill>
            <a:schemeClr val="bg1">
              <a:lumMod val="95000"/>
              <a:alpha val="35000"/>
            </a:schemeClr>
          </a:solidFill>
          <a:ln w="19050">
            <a:noFill/>
          </a:ln>
        </p:spPr>
        <p:txBody>
          <a:bodyPr/>
          <a:lstStyle>
            <a:lvl1pPr>
              <a:defRPr>
                <a:solidFill>
                  <a:schemeClr val="bg1"/>
                </a:solidFill>
              </a:defRPr>
            </a:lvl1pPr>
          </a:lstStyle>
          <a:p>
            <a:fld id="{763F2D79-C75E-42E1-AD06-AE3EAB2BE1D7}" type="slidenum">
              <a:rPr lang="nl-BE" smtClean="0"/>
              <a:pPr/>
              <a:t>‹nr.›</a:t>
            </a:fld>
            <a:endParaRPr lang="nl-BE"/>
          </a:p>
        </p:txBody>
      </p:sp>
      <p:sp>
        <p:nvSpPr>
          <p:cNvPr id="10" name="Tijdelijke aanduiding voor datum 29">
            <a:extLst>
              <a:ext uri="{FF2B5EF4-FFF2-40B4-BE49-F238E27FC236}">
                <a16:creationId xmlns:a16="http://schemas.microsoft.com/office/drawing/2014/main" id="{E94E272F-B75A-4E57-8F7F-74B34515784D}"/>
              </a:ext>
            </a:extLst>
          </p:cNvPr>
          <p:cNvSpPr>
            <a:spLocks noGrp="1"/>
          </p:cNvSpPr>
          <p:nvPr>
            <p:ph type="dt" sz="half" idx="10"/>
          </p:nvPr>
        </p:nvSpPr>
        <p:spPr>
          <a:xfrm>
            <a:off x="540000" y="6509899"/>
            <a:ext cx="1047998" cy="164370"/>
          </a:xfrm>
          <a:solidFill>
            <a:schemeClr val="bg1">
              <a:lumMod val="95000"/>
              <a:alpha val="35000"/>
            </a:schemeClr>
          </a:solidFill>
        </p:spPr>
        <p:txBody>
          <a:bodyPr lIns="180000" rIns="180000"/>
          <a:lstStyle>
            <a:lvl1pPr>
              <a:defRPr>
                <a:solidFill>
                  <a:schemeClr val="bg1">
                    <a:lumMod val="95000"/>
                  </a:schemeClr>
                </a:solidFill>
              </a:defRPr>
            </a:lvl1pPr>
          </a:lstStyle>
          <a:p>
            <a:fld id="{D6DA695A-B4EF-48F4-A0D9-4E3BC763675E}" type="datetime1">
              <a:rPr lang="nl-BE" smtClean="0"/>
              <a:t>8/02/2023</a:t>
            </a:fld>
            <a:endParaRPr lang="nl-BE"/>
          </a:p>
        </p:txBody>
      </p:sp>
    </p:spTree>
    <p:extLst>
      <p:ext uri="{BB962C8B-B14F-4D97-AF65-F5344CB8AC3E}">
        <p14:creationId xmlns:p14="http://schemas.microsoft.com/office/powerpoint/2010/main" val="3414378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BB4ADB-1242-FEB4-34BA-86BC3FF865FE}"/>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13532893-F13C-E76C-802B-E9700DC3900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7B7F26BB-FA5F-3F5A-7000-64A1ECCE6B0E}"/>
              </a:ext>
            </a:extLst>
          </p:cNvPr>
          <p:cNvSpPr>
            <a:spLocks noGrp="1"/>
          </p:cNvSpPr>
          <p:nvPr>
            <p:ph type="dt" sz="half" idx="10"/>
          </p:nvPr>
        </p:nvSpPr>
        <p:spPr/>
        <p:txBody>
          <a:bodyPr/>
          <a:lstStyle/>
          <a:p>
            <a:fld id="{A01135D4-BCE5-479D-BAEB-BD8D6B98B3C8}" type="datetimeFigureOut">
              <a:rPr lang="nl-BE" smtClean="0"/>
              <a:t>8/02/2023</a:t>
            </a:fld>
            <a:endParaRPr lang="nl-BE"/>
          </a:p>
        </p:txBody>
      </p:sp>
      <p:sp>
        <p:nvSpPr>
          <p:cNvPr id="5" name="Tijdelijke aanduiding voor voettekst 4">
            <a:extLst>
              <a:ext uri="{FF2B5EF4-FFF2-40B4-BE49-F238E27FC236}">
                <a16:creationId xmlns:a16="http://schemas.microsoft.com/office/drawing/2014/main" id="{02C67A74-4B41-D6F1-FE77-C0ADD49B26CC}"/>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8AFCC755-82B8-8C5E-36BD-31BD580FAF41}"/>
              </a:ext>
            </a:extLst>
          </p:cNvPr>
          <p:cNvSpPr>
            <a:spLocks noGrp="1"/>
          </p:cNvSpPr>
          <p:nvPr>
            <p:ph type="sldNum" sz="quarter" idx="12"/>
          </p:nvPr>
        </p:nvSpPr>
        <p:spPr/>
        <p:txBody>
          <a:bodyPr/>
          <a:lstStyle/>
          <a:p>
            <a:fld id="{55FF5E42-D97D-4183-A82B-D298069966FF}" type="slidenum">
              <a:rPr lang="nl-BE" smtClean="0"/>
              <a:t>‹nr.›</a:t>
            </a:fld>
            <a:endParaRPr lang="nl-BE"/>
          </a:p>
        </p:txBody>
      </p:sp>
    </p:spTree>
    <p:extLst>
      <p:ext uri="{BB962C8B-B14F-4D97-AF65-F5344CB8AC3E}">
        <p14:creationId xmlns:p14="http://schemas.microsoft.com/office/powerpoint/2010/main" val="1290623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72ACAD-D475-F795-4518-3F4C12D3CF8B}"/>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069DBFC-7369-5628-5839-807A2376EF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7FBDFB48-22FF-CA5C-EF84-AF8AB96F8152}"/>
              </a:ext>
            </a:extLst>
          </p:cNvPr>
          <p:cNvSpPr>
            <a:spLocks noGrp="1"/>
          </p:cNvSpPr>
          <p:nvPr>
            <p:ph type="dt" sz="half" idx="10"/>
          </p:nvPr>
        </p:nvSpPr>
        <p:spPr/>
        <p:txBody>
          <a:bodyPr/>
          <a:lstStyle/>
          <a:p>
            <a:fld id="{A01135D4-BCE5-479D-BAEB-BD8D6B98B3C8}" type="datetimeFigureOut">
              <a:rPr lang="nl-BE" smtClean="0"/>
              <a:t>8/02/2023</a:t>
            </a:fld>
            <a:endParaRPr lang="nl-BE"/>
          </a:p>
        </p:txBody>
      </p:sp>
      <p:sp>
        <p:nvSpPr>
          <p:cNvPr id="5" name="Tijdelijke aanduiding voor voettekst 4">
            <a:extLst>
              <a:ext uri="{FF2B5EF4-FFF2-40B4-BE49-F238E27FC236}">
                <a16:creationId xmlns:a16="http://schemas.microsoft.com/office/drawing/2014/main" id="{2BEFEBA6-AEC5-6201-A1AB-09AF7432568F}"/>
              </a:ext>
            </a:extLst>
          </p:cNvPr>
          <p:cNvSpPr>
            <a:spLocks noGrp="1"/>
          </p:cNvSpPr>
          <p:nvPr>
            <p:ph type="ftr" sz="quarter" idx="11"/>
          </p:nvPr>
        </p:nvSpPr>
        <p:spPr/>
        <p:txBody>
          <a:bodyPr/>
          <a:lstStyle/>
          <a:p>
            <a:endParaRPr lang="nl-BE"/>
          </a:p>
        </p:txBody>
      </p:sp>
      <p:sp>
        <p:nvSpPr>
          <p:cNvPr id="6" name="Tijdelijke aanduiding voor dianummer 5">
            <a:extLst>
              <a:ext uri="{FF2B5EF4-FFF2-40B4-BE49-F238E27FC236}">
                <a16:creationId xmlns:a16="http://schemas.microsoft.com/office/drawing/2014/main" id="{C1786812-6268-2866-1D44-4F45C9F98D5E}"/>
              </a:ext>
            </a:extLst>
          </p:cNvPr>
          <p:cNvSpPr>
            <a:spLocks noGrp="1"/>
          </p:cNvSpPr>
          <p:nvPr>
            <p:ph type="sldNum" sz="quarter" idx="12"/>
          </p:nvPr>
        </p:nvSpPr>
        <p:spPr/>
        <p:txBody>
          <a:bodyPr/>
          <a:lstStyle/>
          <a:p>
            <a:fld id="{55FF5E42-D97D-4183-A82B-D298069966FF}" type="slidenum">
              <a:rPr lang="nl-BE" smtClean="0"/>
              <a:t>‹nr.›</a:t>
            </a:fld>
            <a:endParaRPr lang="nl-BE"/>
          </a:p>
        </p:txBody>
      </p:sp>
    </p:spTree>
    <p:extLst>
      <p:ext uri="{BB962C8B-B14F-4D97-AF65-F5344CB8AC3E}">
        <p14:creationId xmlns:p14="http://schemas.microsoft.com/office/powerpoint/2010/main" val="26072959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3CD9A-15F9-4D1F-A726-AE1676B233B4}"/>
              </a:ext>
            </a:extLst>
          </p:cNvPr>
          <p:cNvSpPr>
            <a:spLocks noGrp="1"/>
          </p:cNvSpPr>
          <p:nvPr>
            <p:ph type="title"/>
          </p:nvPr>
        </p:nvSpPr>
        <p:spPr/>
        <p:txBody>
          <a:body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F96C7736-C134-17BF-E818-9730C281A92B}"/>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97B110DA-4060-E5E8-1490-40BA5A7E000F}"/>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datum 4">
            <a:extLst>
              <a:ext uri="{FF2B5EF4-FFF2-40B4-BE49-F238E27FC236}">
                <a16:creationId xmlns:a16="http://schemas.microsoft.com/office/drawing/2014/main" id="{906C58D6-B087-B668-6727-E0F65C233785}"/>
              </a:ext>
            </a:extLst>
          </p:cNvPr>
          <p:cNvSpPr>
            <a:spLocks noGrp="1"/>
          </p:cNvSpPr>
          <p:nvPr>
            <p:ph type="dt" sz="half" idx="10"/>
          </p:nvPr>
        </p:nvSpPr>
        <p:spPr/>
        <p:txBody>
          <a:bodyPr/>
          <a:lstStyle/>
          <a:p>
            <a:fld id="{A01135D4-BCE5-479D-BAEB-BD8D6B98B3C8}" type="datetimeFigureOut">
              <a:rPr lang="nl-BE" smtClean="0"/>
              <a:t>8/02/2023</a:t>
            </a:fld>
            <a:endParaRPr lang="nl-BE"/>
          </a:p>
        </p:txBody>
      </p:sp>
      <p:sp>
        <p:nvSpPr>
          <p:cNvPr id="6" name="Tijdelijke aanduiding voor voettekst 5">
            <a:extLst>
              <a:ext uri="{FF2B5EF4-FFF2-40B4-BE49-F238E27FC236}">
                <a16:creationId xmlns:a16="http://schemas.microsoft.com/office/drawing/2014/main" id="{5112E090-21FA-67B4-90E3-03EFD592BD5D}"/>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E54279F3-D5E3-965A-3E72-19CB0926200F}"/>
              </a:ext>
            </a:extLst>
          </p:cNvPr>
          <p:cNvSpPr>
            <a:spLocks noGrp="1"/>
          </p:cNvSpPr>
          <p:nvPr>
            <p:ph type="sldNum" sz="quarter" idx="12"/>
          </p:nvPr>
        </p:nvSpPr>
        <p:spPr/>
        <p:txBody>
          <a:bodyPr/>
          <a:lstStyle/>
          <a:p>
            <a:fld id="{55FF5E42-D97D-4183-A82B-D298069966FF}" type="slidenum">
              <a:rPr lang="nl-BE" smtClean="0"/>
              <a:t>‹nr.›</a:t>
            </a:fld>
            <a:endParaRPr lang="nl-BE"/>
          </a:p>
        </p:txBody>
      </p:sp>
    </p:spTree>
    <p:extLst>
      <p:ext uri="{BB962C8B-B14F-4D97-AF65-F5344CB8AC3E}">
        <p14:creationId xmlns:p14="http://schemas.microsoft.com/office/powerpoint/2010/main" val="30896182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CCEE78-DDC0-F258-46C3-0C3CCB9D1AF1}"/>
              </a:ext>
            </a:extLst>
          </p:cNvPr>
          <p:cNvSpPr>
            <a:spLocks noGrp="1"/>
          </p:cNvSpPr>
          <p:nvPr>
            <p:ph type="title"/>
          </p:nvPr>
        </p:nvSpPr>
        <p:spPr>
          <a:xfrm>
            <a:off x="839788" y="365125"/>
            <a:ext cx="10515600" cy="1325563"/>
          </a:xfrm>
        </p:spPr>
        <p:txBody>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4DAC51C8-21C7-EF36-EF48-49FA460BA3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8747DBE-798C-3C26-3C88-1D355DC5736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5" name="Tijdelijke aanduiding voor tekst 4">
            <a:extLst>
              <a:ext uri="{FF2B5EF4-FFF2-40B4-BE49-F238E27FC236}">
                <a16:creationId xmlns:a16="http://schemas.microsoft.com/office/drawing/2014/main" id="{7EB39105-C8BA-3A60-E5CF-1AAA251C18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1325862-FC35-9FCC-5228-79EB8D4E90B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atum 6">
            <a:extLst>
              <a:ext uri="{FF2B5EF4-FFF2-40B4-BE49-F238E27FC236}">
                <a16:creationId xmlns:a16="http://schemas.microsoft.com/office/drawing/2014/main" id="{D7D0D199-D654-99D6-7A73-618905E81178}"/>
              </a:ext>
            </a:extLst>
          </p:cNvPr>
          <p:cNvSpPr>
            <a:spLocks noGrp="1"/>
          </p:cNvSpPr>
          <p:nvPr>
            <p:ph type="dt" sz="half" idx="10"/>
          </p:nvPr>
        </p:nvSpPr>
        <p:spPr/>
        <p:txBody>
          <a:bodyPr/>
          <a:lstStyle/>
          <a:p>
            <a:fld id="{A01135D4-BCE5-479D-BAEB-BD8D6B98B3C8}" type="datetimeFigureOut">
              <a:rPr lang="nl-BE" smtClean="0"/>
              <a:t>8/02/2023</a:t>
            </a:fld>
            <a:endParaRPr lang="nl-BE"/>
          </a:p>
        </p:txBody>
      </p:sp>
      <p:sp>
        <p:nvSpPr>
          <p:cNvPr id="8" name="Tijdelijke aanduiding voor voettekst 7">
            <a:extLst>
              <a:ext uri="{FF2B5EF4-FFF2-40B4-BE49-F238E27FC236}">
                <a16:creationId xmlns:a16="http://schemas.microsoft.com/office/drawing/2014/main" id="{4DB5FFD0-6D33-1328-9E8D-22B5021917D7}"/>
              </a:ext>
            </a:extLst>
          </p:cNvPr>
          <p:cNvSpPr>
            <a:spLocks noGrp="1"/>
          </p:cNvSpPr>
          <p:nvPr>
            <p:ph type="ftr" sz="quarter" idx="11"/>
          </p:nvPr>
        </p:nvSpPr>
        <p:spPr/>
        <p:txBody>
          <a:bodyPr/>
          <a:lstStyle/>
          <a:p>
            <a:endParaRPr lang="nl-BE"/>
          </a:p>
        </p:txBody>
      </p:sp>
      <p:sp>
        <p:nvSpPr>
          <p:cNvPr id="9" name="Tijdelijke aanduiding voor dianummer 8">
            <a:extLst>
              <a:ext uri="{FF2B5EF4-FFF2-40B4-BE49-F238E27FC236}">
                <a16:creationId xmlns:a16="http://schemas.microsoft.com/office/drawing/2014/main" id="{7C905006-0694-E21E-8D79-37C935328EC8}"/>
              </a:ext>
            </a:extLst>
          </p:cNvPr>
          <p:cNvSpPr>
            <a:spLocks noGrp="1"/>
          </p:cNvSpPr>
          <p:nvPr>
            <p:ph type="sldNum" sz="quarter" idx="12"/>
          </p:nvPr>
        </p:nvSpPr>
        <p:spPr/>
        <p:txBody>
          <a:bodyPr/>
          <a:lstStyle/>
          <a:p>
            <a:fld id="{55FF5E42-D97D-4183-A82B-D298069966FF}" type="slidenum">
              <a:rPr lang="nl-BE" smtClean="0"/>
              <a:t>‹nr.›</a:t>
            </a:fld>
            <a:endParaRPr lang="nl-BE"/>
          </a:p>
        </p:txBody>
      </p:sp>
    </p:spTree>
    <p:extLst>
      <p:ext uri="{BB962C8B-B14F-4D97-AF65-F5344CB8AC3E}">
        <p14:creationId xmlns:p14="http://schemas.microsoft.com/office/powerpoint/2010/main" val="1215791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F4B536-926B-7D80-A27A-EB585C67CFDE}"/>
              </a:ext>
            </a:extLst>
          </p:cNvPr>
          <p:cNvSpPr>
            <a:spLocks noGrp="1"/>
          </p:cNvSpPr>
          <p:nvPr>
            <p:ph type="title"/>
          </p:nvPr>
        </p:nvSpPr>
        <p:spPr/>
        <p:txBody>
          <a:bodyPr/>
          <a:lstStyle/>
          <a:p>
            <a:r>
              <a:rPr lang="nl-NL"/>
              <a:t>Klik om stijl te bewerken</a:t>
            </a:r>
            <a:endParaRPr lang="nl-BE"/>
          </a:p>
        </p:txBody>
      </p:sp>
      <p:sp>
        <p:nvSpPr>
          <p:cNvPr id="3" name="Tijdelijke aanduiding voor datum 2">
            <a:extLst>
              <a:ext uri="{FF2B5EF4-FFF2-40B4-BE49-F238E27FC236}">
                <a16:creationId xmlns:a16="http://schemas.microsoft.com/office/drawing/2014/main" id="{777A3DAC-30D5-F2DA-361F-04A6FB51BA76}"/>
              </a:ext>
            </a:extLst>
          </p:cNvPr>
          <p:cNvSpPr>
            <a:spLocks noGrp="1"/>
          </p:cNvSpPr>
          <p:nvPr>
            <p:ph type="dt" sz="half" idx="10"/>
          </p:nvPr>
        </p:nvSpPr>
        <p:spPr/>
        <p:txBody>
          <a:bodyPr/>
          <a:lstStyle/>
          <a:p>
            <a:fld id="{A01135D4-BCE5-479D-BAEB-BD8D6B98B3C8}" type="datetimeFigureOut">
              <a:rPr lang="nl-BE" smtClean="0"/>
              <a:t>8/02/2023</a:t>
            </a:fld>
            <a:endParaRPr lang="nl-BE"/>
          </a:p>
        </p:txBody>
      </p:sp>
      <p:sp>
        <p:nvSpPr>
          <p:cNvPr id="4" name="Tijdelijke aanduiding voor voettekst 3">
            <a:extLst>
              <a:ext uri="{FF2B5EF4-FFF2-40B4-BE49-F238E27FC236}">
                <a16:creationId xmlns:a16="http://schemas.microsoft.com/office/drawing/2014/main" id="{FC25FA17-0295-72A4-EAB2-4DF15BA05C25}"/>
              </a:ext>
            </a:extLst>
          </p:cNvPr>
          <p:cNvSpPr>
            <a:spLocks noGrp="1"/>
          </p:cNvSpPr>
          <p:nvPr>
            <p:ph type="ftr" sz="quarter" idx="11"/>
          </p:nvPr>
        </p:nvSpPr>
        <p:spPr/>
        <p:txBody>
          <a:bodyPr/>
          <a:lstStyle/>
          <a:p>
            <a:endParaRPr lang="nl-BE"/>
          </a:p>
        </p:txBody>
      </p:sp>
      <p:sp>
        <p:nvSpPr>
          <p:cNvPr id="5" name="Tijdelijke aanduiding voor dianummer 4">
            <a:extLst>
              <a:ext uri="{FF2B5EF4-FFF2-40B4-BE49-F238E27FC236}">
                <a16:creationId xmlns:a16="http://schemas.microsoft.com/office/drawing/2014/main" id="{6B9F08BE-B98C-B2DD-7D29-1DF7AF6B72D0}"/>
              </a:ext>
            </a:extLst>
          </p:cNvPr>
          <p:cNvSpPr>
            <a:spLocks noGrp="1"/>
          </p:cNvSpPr>
          <p:nvPr>
            <p:ph type="sldNum" sz="quarter" idx="12"/>
          </p:nvPr>
        </p:nvSpPr>
        <p:spPr/>
        <p:txBody>
          <a:bodyPr/>
          <a:lstStyle/>
          <a:p>
            <a:fld id="{55FF5E42-D97D-4183-A82B-D298069966FF}" type="slidenum">
              <a:rPr lang="nl-BE" smtClean="0"/>
              <a:t>‹nr.›</a:t>
            </a:fld>
            <a:endParaRPr lang="nl-BE"/>
          </a:p>
        </p:txBody>
      </p:sp>
    </p:spTree>
    <p:extLst>
      <p:ext uri="{BB962C8B-B14F-4D97-AF65-F5344CB8AC3E}">
        <p14:creationId xmlns:p14="http://schemas.microsoft.com/office/powerpoint/2010/main" val="3084470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3F9B5F1B-F4E7-3A98-18C3-95CC480A6879}"/>
              </a:ext>
            </a:extLst>
          </p:cNvPr>
          <p:cNvSpPr>
            <a:spLocks noGrp="1"/>
          </p:cNvSpPr>
          <p:nvPr>
            <p:ph type="dt" sz="half" idx="10"/>
          </p:nvPr>
        </p:nvSpPr>
        <p:spPr/>
        <p:txBody>
          <a:bodyPr/>
          <a:lstStyle/>
          <a:p>
            <a:fld id="{A01135D4-BCE5-479D-BAEB-BD8D6B98B3C8}" type="datetimeFigureOut">
              <a:rPr lang="nl-BE" smtClean="0"/>
              <a:t>8/02/2023</a:t>
            </a:fld>
            <a:endParaRPr lang="nl-BE"/>
          </a:p>
        </p:txBody>
      </p:sp>
      <p:sp>
        <p:nvSpPr>
          <p:cNvPr id="3" name="Tijdelijke aanduiding voor voettekst 2">
            <a:extLst>
              <a:ext uri="{FF2B5EF4-FFF2-40B4-BE49-F238E27FC236}">
                <a16:creationId xmlns:a16="http://schemas.microsoft.com/office/drawing/2014/main" id="{5FC5CFC3-72CD-9FDA-B2E9-45D8FDA1B5D8}"/>
              </a:ext>
            </a:extLst>
          </p:cNvPr>
          <p:cNvSpPr>
            <a:spLocks noGrp="1"/>
          </p:cNvSpPr>
          <p:nvPr>
            <p:ph type="ftr" sz="quarter" idx="11"/>
          </p:nvPr>
        </p:nvSpPr>
        <p:spPr/>
        <p:txBody>
          <a:bodyPr/>
          <a:lstStyle/>
          <a:p>
            <a:endParaRPr lang="nl-BE"/>
          </a:p>
        </p:txBody>
      </p:sp>
      <p:sp>
        <p:nvSpPr>
          <p:cNvPr id="4" name="Tijdelijke aanduiding voor dianummer 3">
            <a:extLst>
              <a:ext uri="{FF2B5EF4-FFF2-40B4-BE49-F238E27FC236}">
                <a16:creationId xmlns:a16="http://schemas.microsoft.com/office/drawing/2014/main" id="{87484365-475E-33D7-5708-3C349D43637A}"/>
              </a:ext>
            </a:extLst>
          </p:cNvPr>
          <p:cNvSpPr>
            <a:spLocks noGrp="1"/>
          </p:cNvSpPr>
          <p:nvPr>
            <p:ph type="sldNum" sz="quarter" idx="12"/>
          </p:nvPr>
        </p:nvSpPr>
        <p:spPr/>
        <p:txBody>
          <a:bodyPr/>
          <a:lstStyle/>
          <a:p>
            <a:fld id="{55FF5E42-D97D-4183-A82B-D298069966FF}" type="slidenum">
              <a:rPr lang="nl-BE" smtClean="0"/>
              <a:t>‹nr.›</a:t>
            </a:fld>
            <a:endParaRPr lang="nl-BE"/>
          </a:p>
        </p:txBody>
      </p:sp>
    </p:spTree>
    <p:extLst>
      <p:ext uri="{BB962C8B-B14F-4D97-AF65-F5344CB8AC3E}">
        <p14:creationId xmlns:p14="http://schemas.microsoft.com/office/powerpoint/2010/main" val="2531025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98D79-4CC8-9578-68D7-274F7F7DE75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inhoud 2">
            <a:extLst>
              <a:ext uri="{FF2B5EF4-FFF2-40B4-BE49-F238E27FC236}">
                <a16:creationId xmlns:a16="http://schemas.microsoft.com/office/drawing/2014/main" id="{E001AC28-59B3-33AC-1788-6B20989CE2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tekst 3">
            <a:extLst>
              <a:ext uri="{FF2B5EF4-FFF2-40B4-BE49-F238E27FC236}">
                <a16:creationId xmlns:a16="http://schemas.microsoft.com/office/drawing/2014/main" id="{5C13BF34-0B85-97E9-A243-92B0BBFED6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A2FE4CB-23BD-0055-4876-08F2ACEF6278}"/>
              </a:ext>
            </a:extLst>
          </p:cNvPr>
          <p:cNvSpPr>
            <a:spLocks noGrp="1"/>
          </p:cNvSpPr>
          <p:nvPr>
            <p:ph type="dt" sz="half" idx="10"/>
          </p:nvPr>
        </p:nvSpPr>
        <p:spPr/>
        <p:txBody>
          <a:bodyPr/>
          <a:lstStyle/>
          <a:p>
            <a:fld id="{A01135D4-BCE5-479D-BAEB-BD8D6B98B3C8}" type="datetimeFigureOut">
              <a:rPr lang="nl-BE" smtClean="0"/>
              <a:t>8/02/2023</a:t>
            </a:fld>
            <a:endParaRPr lang="nl-BE"/>
          </a:p>
        </p:txBody>
      </p:sp>
      <p:sp>
        <p:nvSpPr>
          <p:cNvPr id="6" name="Tijdelijke aanduiding voor voettekst 5">
            <a:extLst>
              <a:ext uri="{FF2B5EF4-FFF2-40B4-BE49-F238E27FC236}">
                <a16:creationId xmlns:a16="http://schemas.microsoft.com/office/drawing/2014/main" id="{B6110179-FA40-1F53-6AF4-A68DCE6FDA2B}"/>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EC944077-312E-B9C5-C11C-90FC30287ABC}"/>
              </a:ext>
            </a:extLst>
          </p:cNvPr>
          <p:cNvSpPr>
            <a:spLocks noGrp="1"/>
          </p:cNvSpPr>
          <p:nvPr>
            <p:ph type="sldNum" sz="quarter" idx="12"/>
          </p:nvPr>
        </p:nvSpPr>
        <p:spPr/>
        <p:txBody>
          <a:bodyPr/>
          <a:lstStyle/>
          <a:p>
            <a:fld id="{55FF5E42-D97D-4183-A82B-D298069966FF}" type="slidenum">
              <a:rPr lang="nl-BE" smtClean="0"/>
              <a:t>‹nr.›</a:t>
            </a:fld>
            <a:endParaRPr lang="nl-BE"/>
          </a:p>
        </p:txBody>
      </p:sp>
    </p:spTree>
    <p:extLst>
      <p:ext uri="{BB962C8B-B14F-4D97-AF65-F5344CB8AC3E}">
        <p14:creationId xmlns:p14="http://schemas.microsoft.com/office/powerpoint/2010/main" val="528028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82DED8-451E-EF9B-7E83-7A4AC8C02BA6}"/>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nl-BE"/>
          </a:p>
        </p:txBody>
      </p:sp>
      <p:sp>
        <p:nvSpPr>
          <p:cNvPr id="3" name="Tijdelijke aanduiding voor afbeelding 2">
            <a:extLst>
              <a:ext uri="{FF2B5EF4-FFF2-40B4-BE49-F238E27FC236}">
                <a16:creationId xmlns:a16="http://schemas.microsoft.com/office/drawing/2014/main" id="{70CBA30F-BFC6-594C-0EF2-1CBE7C76CB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67E06563-112B-5F03-0B7A-6A9AE36EA28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8081B57-168D-41EE-8C17-A6CA956A2B71}"/>
              </a:ext>
            </a:extLst>
          </p:cNvPr>
          <p:cNvSpPr>
            <a:spLocks noGrp="1"/>
          </p:cNvSpPr>
          <p:nvPr>
            <p:ph type="dt" sz="half" idx="10"/>
          </p:nvPr>
        </p:nvSpPr>
        <p:spPr/>
        <p:txBody>
          <a:bodyPr/>
          <a:lstStyle/>
          <a:p>
            <a:fld id="{A01135D4-BCE5-479D-BAEB-BD8D6B98B3C8}" type="datetimeFigureOut">
              <a:rPr lang="nl-BE" smtClean="0"/>
              <a:t>8/02/2023</a:t>
            </a:fld>
            <a:endParaRPr lang="nl-BE"/>
          </a:p>
        </p:txBody>
      </p:sp>
      <p:sp>
        <p:nvSpPr>
          <p:cNvPr id="6" name="Tijdelijke aanduiding voor voettekst 5">
            <a:extLst>
              <a:ext uri="{FF2B5EF4-FFF2-40B4-BE49-F238E27FC236}">
                <a16:creationId xmlns:a16="http://schemas.microsoft.com/office/drawing/2014/main" id="{EFFC2366-E783-EAE3-B1DA-ECB1A3BE999E}"/>
              </a:ext>
            </a:extLst>
          </p:cNvPr>
          <p:cNvSpPr>
            <a:spLocks noGrp="1"/>
          </p:cNvSpPr>
          <p:nvPr>
            <p:ph type="ftr" sz="quarter" idx="11"/>
          </p:nvPr>
        </p:nvSpPr>
        <p:spPr/>
        <p:txBody>
          <a:bodyPr/>
          <a:lstStyle/>
          <a:p>
            <a:endParaRPr lang="nl-BE"/>
          </a:p>
        </p:txBody>
      </p:sp>
      <p:sp>
        <p:nvSpPr>
          <p:cNvPr id="7" name="Tijdelijke aanduiding voor dianummer 6">
            <a:extLst>
              <a:ext uri="{FF2B5EF4-FFF2-40B4-BE49-F238E27FC236}">
                <a16:creationId xmlns:a16="http://schemas.microsoft.com/office/drawing/2014/main" id="{0A282072-31A5-639D-71DE-827A0011AA0F}"/>
              </a:ext>
            </a:extLst>
          </p:cNvPr>
          <p:cNvSpPr>
            <a:spLocks noGrp="1"/>
          </p:cNvSpPr>
          <p:nvPr>
            <p:ph type="sldNum" sz="quarter" idx="12"/>
          </p:nvPr>
        </p:nvSpPr>
        <p:spPr/>
        <p:txBody>
          <a:bodyPr/>
          <a:lstStyle/>
          <a:p>
            <a:fld id="{55FF5E42-D97D-4183-A82B-D298069966FF}" type="slidenum">
              <a:rPr lang="nl-BE" smtClean="0"/>
              <a:t>‹nr.›</a:t>
            </a:fld>
            <a:endParaRPr lang="nl-BE"/>
          </a:p>
        </p:txBody>
      </p:sp>
    </p:spTree>
    <p:extLst>
      <p:ext uri="{BB962C8B-B14F-4D97-AF65-F5344CB8AC3E}">
        <p14:creationId xmlns:p14="http://schemas.microsoft.com/office/powerpoint/2010/main" val="2289403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D9F35B3-5172-3D9B-4510-BC6DCB79D6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nl-BE"/>
          </a:p>
        </p:txBody>
      </p:sp>
      <p:sp>
        <p:nvSpPr>
          <p:cNvPr id="3" name="Tijdelijke aanduiding voor tekst 2">
            <a:extLst>
              <a:ext uri="{FF2B5EF4-FFF2-40B4-BE49-F238E27FC236}">
                <a16:creationId xmlns:a16="http://schemas.microsoft.com/office/drawing/2014/main" id="{D00F1178-A770-B3A1-6150-E921C0814D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datum 3">
            <a:extLst>
              <a:ext uri="{FF2B5EF4-FFF2-40B4-BE49-F238E27FC236}">
                <a16:creationId xmlns:a16="http://schemas.microsoft.com/office/drawing/2014/main" id="{FD6E37DB-679C-096E-BFCE-73D24CC0ED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1135D4-BCE5-479D-BAEB-BD8D6B98B3C8}" type="datetimeFigureOut">
              <a:rPr lang="nl-BE" smtClean="0"/>
              <a:t>8/02/2023</a:t>
            </a:fld>
            <a:endParaRPr lang="nl-BE"/>
          </a:p>
        </p:txBody>
      </p:sp>
      <p:sp>
        <p:nvSpPr>
          <p:cNvPr id="5" name="Tijdelijke aanduiding voor voettekst 4">
            <a:extLst>
              <a:ext uri="{FF2B5EF4-FFF2-40B4-BE49-F238E27FC236}">
                <a16:creationId xmlns:a16="http://schemas.microsoft.com/office/drawing/2014/main" id="{C34D36B0-E54E-1485-8DE6-75AF2F51BD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a:extLst>
              <a:ext uri="{FF2B5EF4-FFF2-40B4-BE49-F238E27FC236}">
                <a16:creationId xmlns:a16="http://schemas.microsoft.com/office/drawing/2014/main" id="{8EA7544A-9DD7-77A7-4945-E5C828DA19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FF5E42-D97D-4183-A82B-D298069966FF}" type="slidenum">
              <a:rPr lang="nl-BE" smtClean="0"/>
              <a:t>‹nr.›</a:t>
            </a:fld>
            <a:endParaRPr lang="nl-BE"/>
          </a:p>
        </p:txBody>
      </p:sp>
    </p:spTree>
    <p:extLst>
      <p:ext uri="{BB962C8B-B14F-4D97-AF65-F5344CB8AC3E}">
        <p14:creationId xmlns:p14="http://schemas.microsoft.com/office/powerpoint/2010/main" val="34415639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ctr"/>
            <a:fld id="{6C2697F7-40D9-488F-BC97-4EE1041ABC82}" type="datetime1">
              <a:rPr lang="nl-BE" smtClean="0"/>
              <a:t>8/02/2023</a:t>
            </a:fld>
            <a:endParaRPr lang="nl-B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Voettekst</a:t>
            </a:r>
            <a:endParaRPr lang="nl-BE" sz="95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3F2D79-C75E-42E1-AD06-AE3EAB2BE1D7}" type="slidenum">
              <a:rPr lang="nl-BE" smtClean="0"/>
              <a:pPr/>
              <a:t>‹nr.›</a:t>
            </a:fld>
            <a:endParaRPr lang="nl-BE" sz="1200"/>
          </a:p>
        </p:txBody>
      </p:sp>
    </p:spTree>
    <p:extLst>
      <p:ext uri="{BB962C8B-B14F-4D97-AF65-F5344CB8AC3E}">
        <p14:creationId xmlns:p14="http://schemas.microsoft.com/office/powerpoint/2010/main" val="3267418960"/>
      </p:ext>
    </p:extLst>
  </p:cSld>
  <p:clrMap bg1="lt1" tx1="dk1" bg2="lt2" tx2="dk2" accent1="accent1" accent2="accent2" accent3="accent3" accent4="accent4" accent5="accent5" accent6="accent6" hlink="hlink" folHlink="folHlink"/>
  <p:sldLayoutIdLst>
    <p:sldLayoutId id="2147483726" r:id="rId1"/>
    <p:sldLayoutId id="2147483725"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793987-2504-444C-BFD8-1F39B806C399}"/>
              </a:ext>
            </a:extLst>
          </p:cNvPr>
          <p:cNvSpPr>
            <a:spLocks noGrp="1"/>
          </p:cNvSpPr>
          <p:nvPr>
            <p:ph type="title"/>
          </p:nvPr>
        </p:nvSpPr>
        <p:spPr/>
        <p:txBody>
          <a:bodyPr>
            <a:normAutofit/>
          </a:bodyPr>
          <a:lstStyle/>
          <a:p>
            <a:r>
              <a:rPr lang="nl-BE" dirty="0">
                <a:latin typeface="+mj-lt"/>
              </a:rPr>
              <a:t>Hoe verbindend werken aan zorgzame buurten en dorpen?</a:t>
            </a:r>
          </a:p>
        </p:txBody>
      </p:sp>
      <p:pic>
        <p:nvPicPr>
          <p:cNvPr id="1026" name="Picture 2">
            <a:extLst>
              <a:ext uri="{FF2B5EF4-FFF2-40B4-BE49-F238E27FC236}">
                <a16:creationId xmlns:a16="http://schemas.microsoft.com/office/drawing/2014/main" id="{BF5A52B3-ECD3-430F-B101-51ADE9AE3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6488" y="5671162"/>
            <a:ext cx="1399023" cy="628133"/>
          </a:xfrm>
          <a:prstGeom prst="rect">
            <a:avLst/>
          </a:prstGeom>
          <a:noFill/>
          <a:extLst>
            <a:ext uri="{909E8E84-426E-40DD-AFC4-6F175D3DCCD1}">
              <a14:hiddenFill xmlns:a14="http://schemas.microsoft.com/office/drawing/2010/main">
                <a:solidFill>
                  <a:srgbClr val="FFFFFF"/>
                </a:solidFill>
              </a14:hiddenFill>
            </a:ext>
          </a:extLst>
        </p:spPr>
      </p:pic>
      <p:pic>
        <p:nvPicPr>
          <p:cNvPr id="3" name="Afbeelding 2">
            <a:extLst>
              <a:ext uri="{FF2B5EF4-FFF2-40B4-BE49-F238E27FC236}">
                <a16:creationId xmlns:a16="http://schemas.microsoft.com/office/drawing/2014/main" id="{D5665117-5EC1-35BE-D1B5-2FB06D1B2E39}"/>
              </a:ext>
            </a:extLst>
          </p:cNvPr>
          <p:cNvPicPr>
            <a:picLocks noChangeAspect="1"/>
          </p:cNvPicPr>
          <p:nvPr/>
        </p:nvPicPr>
        <p:blipFill>
          <a:blip r:embed="rId4"/>
          <a:stretch>
            <a:fillRect/>
          </a:stretch>
        </p:blipFill>
        <p:spPr>
          <a:xfrm>
            <a:off x="2094535" y="5543231"/>
            <a:ext cx="1572904" cy="883997"/>
          </a:xfrm>
          <a:prstGeom prst="rect">
            <a:avLst/>
          </a:prstGeom>
        </p:spPr>
      </p:pic>
      <p:pic>
        <p:nvPicPr>
          <p:cNvPr id="5" name="Afbeelding 4">
            <a:extLst>
              <a:ext uri="{FF2B5EF4-FFF2-40B4-BE49-F238E27FC236}">
                <a16:creationId xmlns:a16="http://schemas.microsoft.com/office/drawing/2014/main" id="{E0390BDA-97EB-6999-38FB-FF15400EA9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85368" y="5491703"/>
            <a:ext cx="1530316" cy="756071"/>
          </a:xfrm>
          <a:prstGeom prst="rect">
            <a:avLst/>
          </a:prstGeom>
        </p:spPr>
      </p:pic>
    </p:spTree>
    <p:extLst>
      <p:ext uri="{BB962C8B-B14F-4D97-AF65-F5344CB8AC3E}">
        <p14:creationId xmlns:p14="http://schemas.microsoft.com/office/powerpoint/2010/main" val="1084961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jdelijke aanduiding voor tekst 10">
            <a:extLst>
              <a:ext uri="{FF2B5EF4-FFF2-40B4-BE49-F238E27FC236}">
                <a16:creationId xmlns:a16="http://schemas.microsoft.com/office/drawing/2014/main" id="{33CC0522-6306-42F2-80BD-F1BC59B9CA3B}"/>
              </a:ext>
            </a:extLst>
          </p:cNvPr>
          <p:cNvSpPr>
            <a:spLocks noGrp="1"/>
          </p:cNvSpPr>
          <p:nvPr>
            <p:ph type="body" sz="quarter" idx="13"/>
          </p:nvPr>
        </p:nvSpPr>
        <p:spPr/>
        <p:txBody>
          <a:bodyPr/>
          <a:lstStyle/>
          <a:p>
            <a:pPr marL="0" indent="0">
              <a:buNone/>
            </a:pPr>
            <a:r>
              <a:rPr lang="nl-BE" b="1" dirty="0">
                <a:latin typeface="+mj-lt"/>
              </a:rPr>
              <a:t>Inspirerende elementen om verbindend te werken in het dorp/buurt</a:t>
            </a:r>
          </a:p>
          <a:p>
            <a:pPr marL="0" indent="0">
              <a:buNone/>
            </a:pPr>
            <a:endParaRPr lang="nl-BE" dirty="0">
              <a:latin typeface="+mj-lt"/>
            </a:endParaRPr>
          </a:p>
          <a:p>
            <a:r>
              <a:rPr lang="nl-BE" dirty="0">
                <a:latin typeface="+mj-lt"/>
              </a:rPr>
              <a:t>Getuigenissen</a:t>
            </a:r>
          </a:p>
          <a:p>
            <a:r>
              <a:rPr lang="nl-BE" dirty="0">
                <a:latin typeface="+mj-lt"/>
              </a:rPr>
              <a:t>Resultaten </a:t>
            </a:r>
            <a:r>
              <a:rPr lang="nl-BE" dirty="0" err="1">
                <a:latin typeface="+mj-lt"/>
              </a:rPr>
              <a:t>Empowercare</a:t>
            </a:r>
            <a:r>
              <a:rPr lang="nl-BE" dirty="0">
                <a:latin typeface="+mj-lt"/>
              </a:rPr>
              <a:t>-onderzoek</a:t>
            </a:r>
          </a:p>
          <a:p>
            <a:r>
              <a:rPr lang="nl-BE" dirty="0">
                <a:latin typeface="+mj-lt"/>
              </a:rPr>
              <a:t>Kort uitwisselen &amp; vragen</a:t>
            </a:r>
          </a:p>
        </p:txBody>
      </p:sp>
      <p:sp>
        <p:nvSpPr>
          <p:cNvPr id="3" name="Titel 2">
            <a:extLst>
              <a:ext uri="{FF2B5EF4-FFF2-40B4-BE49-F238E27FC236}">
                <a16:creationId xmlns:a16="http://schemas.microsoft.com/office/drawing/2014/main" id="{CB1C7952-9076-4B5B-99ED-28238BA81534}"/>
              </a:ext>
            </a:extLst>
          </p:cNvPr>
          <p:cNvSpPr>
            <a:spLocks noGrp="1"/>
          </p:cNvSpPr>
          <p:nvPr>
            <p:ph type="title"/>
          </p:nvPr>
        </p:nvSpPr>
        <p:spPr/>
        <p:txBody>
          <a:bodyPr/>
          <a:lstStyle/>
          <a:p>
            <a:r>
              <a:rPr lang="nl-BE" dirty="0"/>
              <a:t>Wat?</a:t>
            </a:r>
          </a:p>
        </p:txBody>
      </p:sp>
      <p:pic>
        <p:nvPicPr>
          <p:cNvPr id="6" name="Afbeelding 5">
            <a:extLst>
              <a:ext uri="{FF2B5EF4-FFF2-40B4-BE49-F238E27FC236}">
                <a16:creationId xmlns:a16="http://schemas.microsoft.com/office/drawing/2014/main" id="{0CDC30AB-AB21-8D92-2E7E-6B66F60A2E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1063" y="5458179"/>
            <a:ext cx="1396105" cy="689762"/>
          </a:xfrm>
          <a:prstGeom prst="rect">
            <a:avLst/>
          </a:prstGeom>
        </p:spPr>
      </p:pic>
      <p:pic>
        <p:nvPicPr>
          <p:cNvPr id="2" name="Afbeelding 1">
            <a:extLst>
              <a:ext uri="{FF2B5EF4-FFF2-40B4-BE49-F238E27FC236}">
                <a16:creationId xmlns:a16="http://schemas.microsoft.com/office/drawing/2014/main" id="{6CFDC957-94E1-6F2B-1824-430956DAFCAD}"/>
              </a:ext>
            </a:extLst>
          </p:cNvPr>
          <p:cNvPicPr>
            <a:picLocks noChangeAspect="1"/>
          </p:cNvPicPr>
          <p:nvPr/>
        </p:nvPicPr>
        <p:blipFill>
          <a:blip r:embed="rId4"/>
          <a:stretch>
            <a:fillRect/>
          </a:stretch>
        </p:blipFill>
        <p:spPr>
          <a:xfrm>
            <a:off x="8278800" y="5489089"/>
            <a:ext cx="1402202" cy="627942"/>
          </a:xfrm>
          <a:prstGeom prst="rect">
            <a:avLst/>
          </a:prstGeom>
        </p:spPr>
      </p:pic>
    </p:spTree>
    <p:extLst>
      <p:ext uri="{BB962C8B-B14F-4D97-AF65-F5344CB8AC3E}">
        <p14:creationId xmlns:p14="http://schemas.microsoft.com/office/powerpoint/2010/main" val="3500371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307C8C5-CEB2-4907-B0AE-CB0A14A80AB3}"/>
              </a:ext>
            </a:extLst>
          </p:cNvPr>
          <p:cNvSpPr>
            <a:spLocks noGrp="1"/>
          </p:cNvSpPr>
          <p:nvPr>
            <p:ph type="body" sz="quarter" idx="13"/>
          </p:nvPr>
        </p:nvSpPr>
        <p:spPr/>
        <p:txBody>
          <a:bodyPr>
            <a:normAutofit fontScale="77500" lnSpcReduction="20000"/>
          </a:bodyPr>
          <a:lstStyle/>
          <a:p>
            <a:r>
              <a:rPr lang="nl-BE" dirty="0"/>
              <a:t>Birthe Sels - Vonk3 / expertisecentrum Zorg en Welzijn Thomas More</a:t>
            </a:r>
          </a:p>
          <a:p>
            <a:r>
              <a:rPr lang="nl-BE" dirty="0"/>
              <a:t>Lotte Baeyens - Lokaal bestuur Lille</a:t>
            </a:r>
          </a:p>
          <a:p>
            <a:r>
              <a:rPr lang="nl-BE" dirty="0"/>
              <a:t>Winny Buyens - Lokaal bestuur Herentals</a:t>
            </a:r>
          </a:p>
          <a:p>
            <a:pPr marL="0" indent="0">
              <a:buNone/>
            </a:pPr>
            <a:endParaRPr lang="nl-BE" sz="2800" i="1" dirty="0"/>
          </a:p>
          <a:p>
            <a:pPr marL="0" indent="0" algn="just">
              <a:buNone/>
            </a:pPr>
            <a:r>
              <a:rPr lang="nl-BE" sz="2800" i="1" dirty="0"/>
              <a:t>“In een </a:t>
            </a:r>
            <a:r>
              <a:rPr lang="nl-BE" sz="2800" b="1" i="1" dirty="0"/>
              <a:t>zorgzame buurt </a:t>
            </a:r>
            <a:r>
              <a:rPr lang="nl-BE" sz="2800" i="1" dirty="0"/>
              <a:t>zijn de voorwaarden vervuld opdat mensen, ongeacht leeftijd en grote of kleine ondersteuningsbehoeften op meerdere levensdomeinen, comfortabel in hun woning of vertrouwde buurt kunnen (blijven) wonen. Het is een buurt waar jong en oud samenleven, waar mensen zich goed en geborgen voelen, waar levenskwaliteit centraal staat, waar bewoners elkaar kennen en helpen, waar personen en gezinnen met grote en kleine ondersteuningsnoden ondersteuning krijgen en waar diensten en voorzieningen toegankelijk en beschikbaar zijn (Vlaamse Overheid, 2021)”</a:t>
            </a:r>
          </a:p>
          <a:p>
            <a:endParaRPr lang="nl-BE" dirty="0"/>
          </a:p>
          <a:p>
            <a:endParaRPr lang="nl-BE" dirty="0"/>
          </a:p>
        </p:txBody>
      </p:sp>
      <p:sp>
        <p:nvSpPr>
          <p:cNvPr id="3" name="Titel 2">
            <a:extLst>
              <a:ext uri="{FF2B5EF4-FFF2-40B4-BE49-F238E27FC236}">
                <a16:creationId xmlns:a16="http://schemas.microsoft.com/office/drawing/2014/main" id="{1C0C636D-849D-D10C-C7BC-EDAA8A4B4E0F}"/>
              </a:ext>
            </a:extLst>
          </p:cNvPr>
          <p:cNvSpPr>
            <a:spLocks noGrp="1"/>
          </p:cNvSpPr>
          <p:nvPr>
            <p:ph type="title"/>
          </p:nvPr>
        </p:nvSpPr>
        <p:spPr/>
        <p:txBody>
          <a:bodyPr/>
          <a:lstStyle/>
          <a:p>
            <a:r>
              <a:rPr lang="nl-BE" dirty="0"/>
              <a:t>Getuigenissen</a:t>
            </a:r>
          </a:p>
        </p:txBody>
      </p:sp>
    </p:spTree>
    <p:extLst>
      <p:ext uri="{BB962C8B-B14F-4D97-AF65-F5344CB8AC3E}">
        <p14:creationId xmlns:p14="http://schemas.microsoft.com/office/powerpoint/2010/main" val="3392197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F24CE79-3E40-3BDE-1533-0BD474E9476B}"/>
              </a:ext>
            </a:extLst>
          </p:cNvPr>
          <p:cNvSpPr>
            <a:spLocks noGrp="1"/>
          </p:cNvSpPr>
          <p:nvPr>
            <p:ph type="body" sz="quarter" idx="13"/>
          </p:nvPr>
        </p:nvSpPr>
        <p:spPr/>
        <p:txBody>
          <a:bodyPr/>
          <a:lstStyle/>
          <a:p>
            <a:pPr marL="0" indent="0" algn="just">
              <a:buNone/>
            </a:pPr>
            <a:r>
              <a:rPr lang="nl-BE" sz="2800" dirty="0">
                <a:solidFill>
                  <a:srgbClr val="000000"/>
                </a:solidFill>
                <a:effectLst/>
                <a:ea typeface="Calibri" panose="020F0502020204030204" pitchFamily="34" charset="0"/>
              </a:rPr>
              <a:t>“Of en op welke wijze draagt de uitvoering van de acties en aanbevelingen geformuleerd op basis van het ondersteuningspakket zorgzame buurtanalyse bij tot </a:t>
            </a:r>
            <a:r>
              <a:rPr lang="nl-BE" sz="2800" b="1" i="1" dirty="0">
                <a:solidFill>
                  <a:srgbClr val="000000"/>
                </a:solidFill>
                <a:effectLst/>
                <a:ea typeface="Calibri" panose="020F0502020204030204" pitchFamily="34" charset="0"/>
              </a:rPr>
              <a:t>meer zorgzame buurten </a:t>
            </a:r>
            <a:r>
              <a:rPr lang="nl-BE" sz="2800" dirty="0">
                <a:solidFill>
                  <a:srgbClr val="000000"/>
                </a:solidFill>
                <a:effectLst/>
                <a:ea typeface="Calibri" panose="020F0502020204030204" pitchFamily="34" charset="0"/>
              </a:rPr>
              <a:t>en </a:t>
            </a:r>
            <a:r>
              <a:rPr lang="nl-BE" sz="2800" b="1" i="1" dirty="0">
                <a:solidFill>
                  <a:srgbClr val="000000"/>
                </a:solidFill>
                <a:effectLst/>
                <a:ea typeface="Calibri" panose="020F0502020204030204" pitchFamily="34" charset="0"/>
              </a:rPr>
              <a:t>empowerment </a:t>
            </a:r>
            <a:r>
              <a:rPr lang="nl-BE" sz="2800" dirty="0">
                <a:solidFill>
                  <a:srgbClr val="000000"/>
                </a:solidFill>
                <a:effectLst/>
                <a:ea typeface="Calibri" panose="020F0502020204030204" pitchFamily="34" charset="0"/>
              </a:rPr>
              <a:t>voor 65-plussers en 50-plussers met een chronische zorgnood?” </a:t>
            </a:r>
          </a:p>
          <a:p>
            <a:pPr marL="0" indent="0" algn="just">
              <a:buNone/>
            </a:pPr>
            <a:endParaRPr lang="nl-BE" dirty="0">
              <a:solidFill>
                <a:srgbClr val="000000"/>
              </a:solidFill>
              <a:ea typeface="Calibri" panose="020F0502020204030204" pitchFamily="34" charset="0"/>
            </a:endParaRPr>
          </a:p>
          <a:p>
            <a:pPr marL="0" indent="0" algn="just">
              <a:buNone/>
            </a:pPr>
            <a:r>
              <a:rPr lang="nl-BE" sz="2800" dirty="0">
                <a:solidFill>
                  <a:srgbClr val="000000"/>
                </a:solidFill>
                <a:effectLst/>
                <a:ea typeface="Calibri" panose="020F0502020204030204" pitchFamily="34" charset="0"/>
              </a:rPr>
              <a:t>-&gt; werkzame elementen verbindend werken &amp; krachtgericht werken</a:t>
            </a:r>
          </a:p>
          <a:p>
            <a:endParaRPr lang="nl-BE" dirty="0"/>
          </a:p>
        </p:txBody>
      </p:sp>
      <p:sp>
        <p:nvSpPr>
          <p:cNvPr id="3" name="Titel 2">
            <a:extLst>
              <a:ext uri="{FF2B5EF4-FFF2-40B4-BE49-F238E27FC236}">
                <a16:creationId xmlns:a16="http://schemas.microsoft.com/office/drawing/2014/main" id="{78BFE26C-13E8-92D2-6E06-BB7EF21927ED}"/>
              </a:ext>
            </a:extLst>
          </p:cNvPr>
          <p:cNvSpPr>
            <a:spLocks noGrp="1"/>
          </p:cNvSpPr>
          <p:nvPr>
            <p:ph type="title"/>
          </p:nvPr>
        </p:nvSpPr>
        <p:spPr/>
        <p:txBody>
          <a:bodyPr/>
          <a:lstStyle/>
          <a:p>
            <a:r>
              <a:rPr lang="nl-BE" dirty="0" err="1"/>
              <a:t>Empowercare</a:t>
            </a:r>
            <a:r>
              <a:rPr lang="nl-BE" dirty="0"/>
              <a:t>-onderzoek</a:t>
            </a:r>
          </a:p>
        </p:txBody>
      </p:sp>
      <p:pic>
        <p:nvPicPr>
          <p:cNvPr id="5" name="Afbeelding 4">
            <a:extLst>
              <a:ext uri="{FF2B5EF4-FFF2-40B4-BE49-F238E27FC236}">
                <a16:creationId xmlns:a16="http://schemas.microsoft.com/office/drawing/2014/main" id="{DAF74FB5-63BD-13DC-99E0-3BBC99D6B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30502" y="5695330"/>
            <a:ext cx="1063312" cy="525342"/>
          </a:xfrm>
          <a:prstGeom prst="rect">
            <a:avLst/>
          </a:prstGeom>
        </p:spPr>
      </p:pic>
      <p:pic>
        <p:nvPicPr>
          <p:cNvPr id="4" name="Afbeelding 3">
            <a:extLst>
              <a:ext uri="{FF2B5EF4-FFF2-40B4-BE49-F238E27FC236}">
                <a16:creationId xmlns:a16="http://schemas.microsoft.com/office/drawing/2014/main" id="{A9A469A2-5D69-16F8-0CA5-6DB0EF9A1AF3}"/>
              </a:ext>
            </a:extLst>
          </p:cNvPr>
          <p:cNvPicPr>
            <a:picLocks noChangeAspect="1"/>
          </p:cNvPicPr>
          <p:nvPr/>
        </p:nvPicPr>
        <p:blipFill>
          <a:blip r:embed="rId3"/>
          <a:stretch>
            <a:fillRect/>
          </a:stretch>
        </p:blipFill>
        <p:spPr>
          <a:xfrm>
            <a:off x="8856316" y="5623074"/>
            <a:ext cx="1063312" cy="597598"/>
          </a:xfrm>
          <a:prstGeom prst="rect">
            <a:avLst/>
          </a:prstGeom>
        </p:spPr>
      </p:pic>
    </p:spTree>
    <p:extLst>
      <p:ext uri="{BB962C8B-B14F-4D97-AF65-F5344CB8AC3E}">
        <p14:creationId xmlns:p14="http://schemas.microsoft.com/office/powerpoint/2010/main" val="1245967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704807-DAA7-F193-BFAB-2653DE5CAED8}"/>
              </a:ext>
            </a:extLst>
          </p:cNvPr>
          <p:cNvSpPr>
            <a:spLocks noGrp="1"/>
          </p:cNvSpPr>
          <p:nvPr>
            <p:ph type="body" sz="quarter" idx="13"/>
          </p:nvPr>
        </p:nvSpPr>
        <p:spPr/>
        <p:txBody>
          <a:bodyPr/>
          <a:lstStyle/>
          <a:p>
            <a:pPr marL="0" indent="0" algn="just">
              <a:buNone/>
            </a:pPr>
            <a:r>
              <a:rPr lang="nl-BE" sz="2400" i="1" dirty="0">
                <a:effectLst/>
                <a:latin typeface="TM Candor Light"/>
                <a:ea typeface="Calibri" panose="020F0502020204030204" pitchFamily="34" charset="0"/>
                <a:cs typeface="Arial" panose="020B0604020202020204" pitchFamily="34" charset="0"/>
              </a:rPr>
              <a:t>Empowerment?</a:t>
            </a:r>
          </a:p>
          <a:p>
            <a:pPr marL="0" indent="0" algn="just">
              <a:buNone/>
            </a:pPr>
            <a:endParaRPr lang="nl-BE" sz="2400" i="1" dirty="0">
              <a:effectLst/>
              <a:latin typeface="TM Candor Light"/>
              <a:ea typeface="Calibri" panose="020F0502020204030204" pitchFamily="34" charset="0"/>
              <a:cs typeface="Arial" panose="020B0604020202020204" pitchFamily="34" charset="0"/>
            </a:endParaRPr>
          </a:p>
          <a:p>
            <a:pPr marL="0" indent="0" algn="just">
              <a:buNone/>
            </a:pPr>
            <a:r>
              <a:rPr lang="nl-BE" sz="2400" i="1" dirty="0">
                <a:effectLst/>
                <a:latin typeface="TM Candor Light"/>
                <a:ea typeface="Calibri" panose="020F0502020204030204" pitchFamily="34" charset="0"/>
                <a:cs typeface="Arial" panose="020B0604020202020204" pitchFamily="34" charset="0"/>
              </a:rPr>
              <a:t>“Een proces van versterking waarbij individuen, organisaties en gemeenschappen greep krijgen op de eigen situatie en hun omgeving en dit via het verwerven van controle, het aanscherpen van kritisch bewustzijn en het stimuleren van participatie.” (Van Regenmortel, 2002, p. 76). </a:t>
            </a:r>
          </a:p>
          <a:p>
            <a:pPr marL="0" indent="0" algn="just">
              <a:buNone/>
            </a:pPr>
            <a:endParaRPr lang="nl-BE" sz="2400" i="1" dirty="0">
              <a:latin typeface="TM Candor Light"/>
              <a:ea typeface="Calibri" panose="020F0502020204030204" pitchFamily="34" charset="0"/>
              <a:cs typeface="Arial" panose="020B0604020202020204" pitchFamily="34" charset="0"/>
            </a:endParaRPr>
          </a:p>
          <a:p>
            <a:pPr algn="just">
              <a:buFont typeface="Wingdings" panose="05000000000000000000" pitchFamily="2" charset="2"/>
              <a:buChar char="v"/>
            </a:pPr>
            <a:r>
              <a:rPr lang="nl-BE" sz="2200" dirty="0"/>
              <a:t>Interviews met buurtbewoners en gesprekstafels met professionals</a:t>
            </a:r>
          </a:p>
          <a:p>
            <a:endParaRPr lang="nl-BE" dirty="0"/>
          </a:p>
        </p:txBody>
      </p:sp>
      <p:sp>
        <p:nvSpPr>
          <p:cNvPr id="3" name="Titel 2">
            <a:extLst>
              <a:ext uri="{FF2B5EF4-FFF2-40B4-BE49-F238E27FC236}">
                <a16:creationId xmlns:a16="http://schemas.microsoft.com/office/drawing/2014/main" id="{B2C7ECE0-C507-B5C6-FB05-6D07AF9687E7}"/>
              </a:ext>
            </a:extLst>
          </p:cNvPr>
          <p:cNvSpPr>
            <a:spLocks noGrp="1"/>
          </p:cNvSpPr>
          <p:nvPr>
            <p:ph type="title"/>
          </p:nvPr>
        </p:nvSpPr>
        <p:spPr>
          <a:xfrm>
            <a:off x="718799" y="594000"/>
            <a:ext cx="9066331" cy="443198"/>
          </a:xfrm>
        </p:spPr>
        <p:txBody>
          <a:bodyPr/>
          <a:lstStyle/>
          <a:p>
            <a:r>
              <a:rPr lang="nl-BE" dirty="0" err="1"/>
              <a:t>Empowercare</a:t>
            </a:r>
            <a:r>
              <a:rPr lang="nl-BE" dirty="0"/>
              <a:t>-onderzoek: empowerment?</a:t>
            </a:r>
          </a:p>
        </p:txBody>
      </p:sp>
    </p:spTree>
    <p:extLst>
      <p:ext uri="{BB962C8B-B14F-4D97-AF65-F5344CB8AC3E}">
        <p14:creationId xmlns:p14="http://schemas.microsoft.com/office/powerpoint/2010/main" val="1445120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717F98FD-781B-4186-C6D6-9E004852E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9341" y="6053862"/>
            <a:ext cx="1148601" cy="567480"/>
          </a:xfrm>
          <a:prstGeom prst="rect">
            <a:avLst/>
          </a:prstGeom>
        </p:spPr>
      </p:pic>
      <p:pic>
        <p:nvPicPr>
          <p:cNvPr id="2" name="Afbeelding 1">
            <a:extLst>
              <a:ext uri="{FF2B5EF4-FFF2-40B4-BE49-F238E27FC236}">
                <a16:creationId xmlns:a16="http://schemas.microsoft.com/office/drawing/2014/main" id="{D1F52171-D5C1-49AC-9173-BF1852AB9181}"/>
              </a:ext>
            </a:extLst>
          </p:cNvPr>
          <p:cNvPicPr>
            <a:picLocks noChangeAspect="1"/>
          </p:cNvPicPr>
          <p:nvPr/>
        </p:nvPicPr>
        <p:blipFill>
          <a:blip r:embed="rId4"/>
          <a:stretch>
            <a:fillRect/>
          </a:stretch>
        </p:blipFill>
        <p:spPr>
          <a:xfrm>
            <a:off x="245148" y="63467"/>
            <a:ext cx="9486268" cy="6709865"/>
          </a:xfrm>
          <a:prstGeom prst="rect">
            <a:avLst/>
          </a:prstGeom>
        </p:spPr>
      </p:pic>
      <p:sp>
        <p:nvSpPr>
          <p:cNvPr id="3" name="Tekstvak 2">
            <a:extLst>
              <a:ext uri="{FF2B5EF4-FFF2-40B4-BE49-F238E27FC236}">
                <a16:creationId xmlns:a16="http://schemas.microsoft.com/office/drawing/2014/main" id="{2ABA8F13-880A-DB39-8D24-E4DE9C4D52FD}"/>
              </a:ext>
            </a:extLst>
          </p:cNvPr>
          <p:cNvSpPr txBox="1"/>
          <p:nvPr/>
        </p:nvSpPr>
        <p:spPr>
          <a:xfrm>
            <a:off x="7906900" y="6550223"/>
            <a:ext cx="1735623" cy="307777"/>
          </a:xfrm>
          <a:prstGeom prst="rect">
            <a:avLst/>
          </a:prstGeom>
          <a:noFill/>
        </p:spPr>
        <p:txBody>
          <a:bodyPr wrap="square" rtlCol="0">
            <a:spAutoFit/>
          </a:bodyPr>
          <a:lstStyle/>
          <a:p>
            <a:r>
              <a:rPr lang="nl-BE" sz="1400" dirty="0"/>
              <a:t>Sels et al, 2023</a:t>
            </a:r>
          </a:p>
        </p:txBody>
      </p:sp>
    </p:spTree>
    <p:extLst>
      <p:ext uri="{BB962C8B-B14F-4D97-AF65-F5344CB8AC3E}">
        <p14:creationId xmlns:p14="http://schemas.microsoft.com/office/powerpoint/2010/main" val="3552423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40352EA-A4D5-ECF7-058D-CB5993DC5729}"/>
              </a:ext>
            </a:extLst>
          </p:cNvPr>
          <p:cNvSpPr>
            <a:spLocks noGrp="1"/>
          </p:cNvSpPr>
          <p:nvPr>
            <p:ph type="body" sz="quarter" idx="13"/>
          </p:nvPr>
        </p:nvSpPr>
        <p:spPr/>
        <p:txBody>
          <a:bodyPr>
            <a:normAutofit lnSpcReduction="10000"/>
          </a:bodyPr>
          <a:lstStyle/>
          <a:p>
            <a:pPr marL="0" indent="0">
              <a:buNone/>
            </a:pPr>
            <a:r>
              <a:rPr lang="nl-BE" dirty="0"/>
              <a:t>Uitwisselen met je buur:</a:t>
            </a:r>
          </a:p>
          <a:p>
            <a:r>
              <a:rPr lang="nl-BE" dirty="0"/>
              <a:t>Wie ben je?</a:t>
            </a:r>
          </a:p>
          <a:p>
            <a:r>
              <a:rPr lang="nl-BE" dirty="0"/>
              <a:t>Wat doe je? </a:t>
            </a:r>
          </a:p>
          <a:p>
            <a:r>
              <a:rPr lang="nl-BE" dirty="0"/>
              <a:t>Hoe werk jij aan verbinding in de buurt/dorp/wijk …</a:t>
            </a:r>
          </a:p>
          <a:p>
            <a:r>
              <a:rPr lang="nl-BE" dirty="0"/>
              <a:t>Hoe werk je verder op sterktes?</a:t>
            </a:r>
          </a:p>
          <a:p>
            <a:r>
              <a:rPr lang="nl-BE" dirty="0"/>
              <a:t>Wat neem je mee uit de toelichting?</a:t>
            </a:r>
          </a:p>
          <a:p>
            <a:endParaRPr lang="nl-BE" dirty="0"/>
          </a:p>
          <a:p>
            <a:r>
              <a:rPr lang="nl-BE" dirty="0"/>
              <a:t>Vragen? Inspirerende voorbeelden? </a:t>
            </a:r>
          </a:p>
        </p:txBody>
      </p:sp>
      <p:sp>
        <p:nvSpPr>
          <p:cNvPr id="3" name="Titel 2">
            <a:extLst>
              <a:ext uri="{FF2B5EF4-FFF2-40B4-BE49-F238E27FC236}">
                <a16:creationId xmlns:a16="http://schemas.microsoft.com/office/drawing/2014/main" id="{0B68BBE4-71AF-A852-A0AB-8EF74001FB6F}"/>
              </a:ext>
            </a:extLst>
          </p:cNvPr>
          <p:cNvSpPr>
            <a:spLocks noGrp="1"/>
          </p:cNvSpPr>
          <p:nvPr>
            <p:ph type="title"/>
          </p:nvPr>
        </p:nvSpPr>
        <p:spPr/>
        <p:txBody>
          <a:bodyPr/>
          <a:lstStyle/>
          <a:p>
            <a:r>
              <a:rPr lang="nl-BE" dirty="0"/>
              <a:t>Samen even denken en uitwisselen</a:t>
            </a:r>
          </a:p>
        </p:txBody>
      </p:sp>
      <p:pic>
        <p:nvPicPr>
          <p:cNvPr id="5" name="Afbeelding 4">
            <a:extLst>
              <a:ext uri="{FF2B5EF4-FFF2-40B4-BE49-F238E27FC236}">
                <a16:creationId xmlns:a16="http://schemas.microsoft.com/office/drawing/2014/main" id="{68AE9CB8-4100-56CE-E253-44666C4B75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6283" y="5315088"/>
            <a:ext cx="1708568" cy="844138"/>
          </a:xfrm>
          <a:prstGeom prst="rect">
            <a:avLst/>
          </a:prstGeom>
        </p:spPr>
      </p:pic>
    </p:spTree>
    <p:extLst>
      <p:ext uri="{BB962C8B-B14F-4D97-AF65-F5344CB8AC3E}">
        <p14:creationId xmlns:p14="http://schemas.microsoft.com/office/powerpoint/2010/main" val="1920372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C33B06D5-05E0-2C0A-1D6C-E4FA97F6C5E3}"/>
              </a:ext>
            </a:extLst>
          </p:cNvPr>
          <p:cNvSpPr>
            <a:spLocks noGrp="1"/>
          </p:cNvSpPr>
          <p:nvPr>
            <p:ph type="body" sz="quarter" idx="13"/>
          </p:nvPr>
        </p:nvSpPr>
        <p:spPr/>
        <p:txBody>
          <a:bodyPr/>
          <a:lstStyle/>
          <a:p>
            <a:r>
              <a:rPr lang="nl-BE" dirty="0"/>
              <a:t>Een goede kok staat niet alleen!</a:t>
            </a:r>
          </a:p>
          <a:p>
            <a:r>
              <a:rPr lang="nl-BE" dirty="0"/>
              <a:t>Durf ook minder voor de hand liggende ingrediënten te gebruiken</a:t>
            </a:r>
          </a:p>
          <a:p>
            <a:r>
              <a:rPr lang="nl-BE" dirty="0"/>
              <a:t>Een geslaagd recept vraagt om oog voor talenten</a:t>
            </a:r>
          </a:p>
          <a:p>
            <a:r>
              <a:rPr lang="nl-BE" dirty="0"/>
              <a:t>Mix de ingrediënten!</a:t>
            </a:r>
          </a:p>
          <a:p>
            <a:r>
              <a:rPr lang="nl-BE" dirty="0"/>
              <a:t>Voor extra smaak: een vleugje van professionele actoren </a:t>
            </a:r>
          </a:p>
          <a:p>
            <a:r>
              <a:rPr lang="nl-BE" dirty="0"/>
              <a:t>Tijd &amp; experimenteren! </a:t>
            </a:r>
          </a:p>
        </p:txBody>
      </p:sp>
      <p:sp>
        <p:nvSpPr>
          <p:cNvPr id="3" name="Titel 2">
            <a:extLst>
              <a:ext uri="{FF2B5EF4-FFF2-40B4-BE49-F238E27FC236}">
                <a16:creationId xmlns:a16="http://schemas.microsoft.com/office/drawing/2014/main" id="{C34358D1-1AE7-B41D-D15C-FF7F03E0C6BB}"/>
              </a:ext>
            </a:extLst>
          </p:cNvPr>
          <p:cNvSpPr>
            <a:spLocks noGrp="1"/>
          </p:cNvSpPr>
          <p:nvPr>
            <p:ph type="title"/>
          </p:nvPr>
        </p:nvSpPr>
        <p:spPr/>
        <p:txBody>
          <a:bodyPr/>
          <a:lstStyle/>
          <a:p>
            <a:r>
              <a:rPr lang="nl-BE" dirty="0"/>
              <a:t>Buurtenrecept</a:t>
            </a:r>
          </a:p>
        </p:txBody>
      </p:sp>
      <p:pic>
        <p:nvPicPr>
          <p:cNvPr id="4" name="Afbeelding 3">
            <a:extLst>
              <a:ext uri="{FF2B5EF4-FFF2-40B4-BE49-F238E27FC236}">
                <a16:creationId xmlns:a16="http://schemas.microsoft.com/office/drawing/2014/main" id="{B620230F-03CE-3EFE-667A-4F4A3F6CA263}"/>
              </a:ext>
            </a:extLst>
          </p:cNvPr>
          <p:cNvPicPr>
            <a:picLocks noChangeAspect="1"/>
          </p:cNvPicPr>
          <p:nvPr/>
        </p:nvPicPr>
        <p:blipFill rotWithShape="1">
          <a:blip r:embed="rId3"/>
          <a:srcRect l="2545" t="4588" r="3548" b="8660"/>
          <a:stretch/>
        </p:blipFill>
        <p:spPr>
          <a:xfrm>
            <a:off x="9301317" y="291618"/>
            <a:ext cx="2290915" cy="2116339"/>
          </a:xfrm>
          <a:prstGeom prst="rect">
            <a:avLst/>
          </a:prstGeom>
        </p:spPr>
      </p:pic>
    </p:spTree>
    <p:extLst>
      <p:ext uri="{BB962C8B-B14F-4D97-AF65-F5344CB8AC3E}">
        <p14:creationId xmlns:p14="http://schemas.microsoft.com/office/powerpoint/2010/main" val="207624894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01B4D7A450884C826DA16B0EA6FD79" ma:contentTypeVersion="15" ma:contentTypeDescription="Een nieuw document maken." ma:contentTypeScope="" ma:versionID="8231d77668e732b86b9375cc45c10877">
  <xsd:schema xmlns:xsd="http://www.w3.org/2001/XMLSchema" xmlns:xs="http://www.w3.org/2001/XMLSchema" xmlns:p="http://schemas.microsoft.com/office/2006/metadata/properties" xmlns:ns2="fe24ecf8-aab6-45d5-9587-a340f18a8714" xmlns:ns3="e57a46e2-1626-4a92-9aac-818be553226c" xmlns:ns4="2528a8cf-22b3-4b0b-9eb2-58242c7ea309" targetNamespace="http://schemas.microsoft.com/office/2006/metadata/properties" ma:root="true" ma:fieldsID="64295cfada5340741650642257c4c71f" ns2:_="" ns3:_="" ns4:_="">
    <xsd:import namespace="fe24ecf8-aab6-45d5-9587-a340f18a8714"/>
    <xsd:import namespace="e57a46e2-1626-4a92-9aac-818be553226c"/>
    <xsd:import namespace="2528a8cf-22b3-4b0b-9eb2-58242c7ea30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4:TaxCatchAll" minOccurs="0"/>
                <xsd:element ref="ns2:MediaServiceGenerationTime" minOccurs="0"/>
                <xsd:element ref="ns2:MediaServiceEventHashCode"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24ecf8-aab6-45d5-9587-a340f18a87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35bf66f5-cd6b-4cd3-89cd-a78047c1cc9b" ma:termSetId="09814cd3-568e-fe90-9814-8d621ff8fb84" ma:anchorId="fba54fb3-c3e1-fe81-a776-ca4b69148c4d" ma:open="true" ma:isKeyword="false">
      <xsd:complexType>
        <xsd:sequence>
          <xsd:element ref="pc:Terms" minOccurs="0" maxOccurs="1"/>
        </xsd:sequence>
      </xsd:complex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7a46e2-1626-4a92-9aac-818be553226c"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28a8cf-22b3-4b0b-9eb2-58242c7ea309"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44e477c-d60a-46cf-9c94-98c7ec4abe4b}" ma:internalName="TaxCatchAll" ma:showField="CatchAllData" ma:web="db8ffffd-9685-4676-9be2-11bde72e016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e24ecf8-aab6-45d5-9587-a340f18a8714">
      <Terms xmlns="http://schemas.microsoft.com/office/infopath/2007/PartnerControls"/>
    </lcf76f155ced4ddcb4097134ff3c332f>
    <TaxCatchAll xmlns="2528a8cf-22b3-4b0b-9eb2-58242c7ea30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1A2859-C67C-4210-BED5-49E39589EB17}"/>
</file>

<file path=customXml/itemProps2.xml><?xml version="1.0" encoding="utf-8"?>
<ds:datastoreItem xmlns:ds="http://schemas.openxmlformats.org/officeDocument/2006/customXml" ds:itemID="{1534520B-F7DB-4BAC-A9C6-1412DCD8B7F9}">
  <ds:schemaRefs>
    <ds:schemaRef ds:uri="http://schemas.microsoft.com/office/2006/metadata/properties"/>
    <ds:schemaRef ds:uri="http://schemas.microsoft.com/office/infopath/2007/PartnerControls"/>
    <ds:schemaRef ds:uri="12808a15-5aa0-4f88-adf9-483365857fe6"/>
    <ds:schemaRef ds:uri="3f990481-ab93-40a5-af1d-fa0a4386ebd9"/>
  </ds:schemaRefs>
</ds:datastoreItem>
</file>

<file path=customXml/itemProps3.xml><?xml version="1.0" encoding="utf-8"?>
<ds:datastoreItem xmlns:ds="http://schemas.openxmlformats.org/officeDocument/2006/customXml" ds:itemID="{42E6E773-9C06-4BA7-9F9F-F751A1E810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9987</TotalTime>
  <Words>385</Words>
  <Application>Microsoft Office PowerPoint</Application>
  <PresentationFormat>Breedbeeld</PresentationFormat>
  <Paragraphs>49</Paragraphs>
  <Slides>8</Slides>
  <Notes>5</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8</vt:i4>
      </vt:variant>
    </vt:vector>
  </HeadingPairs>
  <TitlesOfParts>
    <vt:vector size="17" baseType="lpstr">
      <vt:lpstr>Arial</vt:lpstr>
      <vt:lpstr>Calibri</vt:lpstr>
      <vt:lpstr>Calibri Light</vt:lpstr>
      <vt:lpstr>Nunito Light</vt:lpstr>
      <vt:lpstr>Poppins Thin</vt:lpstr>
      <vt:lpstr>TM Candor Light</vt:lpstr>
      <vt:lpstr>Wingdings</vt:lpstr>
      <vt:lpstr>Kantoorthema</vt:lpstr>
      <vt:lpstr>Office Theme</vt:lpstr>
      <vt:lpstr>Hoe verbindend werken aan zorgzame buurten en dorpen?</vt:lpstr>
      <vt:lpstr>Wat?</vt:lpstr>
      <vt:lpstr>Getuigenissen</vt:lpstr>
      <vt:lpstr>Empowercare-onderzoek</vt:lpstr>
      <vt:lpstr>Empowercare-onderzoek: empowerment?</vt:lpstr>
      <vt:lpstr>PowerPoint-presentatie</vt:lpstr>
      <vt:lpstr>Samen even denken en uitwisselen</vt:lpstr>
      <vt:lpstr>Buurtenrecept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verbindend werken aan zorgzame buurten en dorpen?</dc:title>
  <dc:creator>Birthe Sels</dc:creator>
  <cp:lastModifiedBy>Birthe Sels</cp:lastModifiedBy>
  <cp:revision>1</cp:revision>
  <dcterms:created xsi:type="dcterms:W3CDTF">2022-12-22T16:09:07Z</dcterms:created>
  <dcterms:modified xsi:type="dcterms:W3CDTF">2023-02-09T08:02:15Z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0x010100F901B4D7A450884C826DA16B0EA6FD79</vt:lpwstr>
  </property>
  <property fmtid="{D5CDD505-2E9C-101B-9397-08002B2CF9AE}" pid="3" name="MediaServiceImageTags">
    <vt:lpwstr/>
  </property>
  <property fmtid="{D5CDD505-2E9C-101B-9397-08002B2CF9AE}" pid="4" name="o92934b047db4da78e8d14f947bb3d58">
    <vt:lpwstr/>
  </property>
  <property fmtid="{D5CDD505-2E9C-101B-9397-08002B2CF9AE}" pid="5" name="ProvAntOrganisationalUnit">
    <vt:lpwstr/>
  </property>
</Properties>
</file>