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5"/>
  </p:notesMasterIdLst>
  <p:sldIdLst>
    <p:sldId id="377" r:id="rId5"/>
    <p:sldId id="378" r:id="rId6"/>
    <p:sldId id="379" r:id="rId7"/>
    <p:sldId id="380" r:id="rId8"/>
    <p:sldId id="281" r:id="rId9"/>
    <p:sldId id="384" r:id="rId10"/>
    <p:sldId id="257" r:id="rId11"/>
    <p:sldId id="308" r:id="rId12"/>
    <p:sldId id="258" r:id="rId13"/>
    <p:sldId id="282" r:id="rId14"/>
    <p:sldId id="272" r:id="rId15"/>
    <p:sldId id="259" r:id="rId16"/>
    <p:sldId id="276" r:id="rId17"/>
    <p:sldId id="260" r:id="rId18"/>
    <p:sldId id="262" r:id="rId19"/>
    <p:sldId id="263" r:id="rId20"/>
    <p:sldId id="352" r:id="rId21"/>
    <p:sldId id="354" r:id="rId22"/>
    <p:sldId id="353" r:id="rId23"/>
    <p:sldId id="361" r:id="rId24"/>
    <p:sldId id="284" r:id="rId25"/>
    <p:sldId id="356" r:id="rId26"/>
    <p:sldId id="357" r:id="rId27"/>
    <p:sldId id="358" r:id="rId28"/>
    <p:sldId id="359" r:id="rId29"/>
    <p:sldId id="311" r:id="rId30"/>
    <p:sldId id="312" r:id="rId31"/>
    <p:sldId id="301" r:id="rId32"/>
    <p:sldId id="313" r:id="rId33"/>
    <p:sldId id="266" r:id="rId34"/>
    <p:sldId id="314" r:id="rId35"/>
    <p:sldId id="350" r:id="rId36"/>
    <p:sldId id="351" r:id="rId37"/>
    <p:sldId id="267" r:id="rId38"/>
    <p:sldId id="315" r:id="rId39"/>
    <p:sldId id="269" r:id="rId40"/>
    <p:sldId id="318" r:id="rId41"/>
    <p:sldId id="268" r:id="rId42"/>
    <p:sldId id="319" r:id="rId43"/>
    <p:sldId id="270" r:id="rId44"/>
    <p:sldId id="362" r:id="rId45"/>
    <p:sldId id="271" r:id="rId46"/>
    <p:sldId id="286" r:id="rId47"/>
    <p:sldId id="287" r:id="rId48"/>
    <p:sldId id="288" r:id="rId49"/>
    <p:sldId id="261" r:id="rId50"/>
    <p:sldId id="289" r:id="rId51"/>
    <p:sldId id="309" r:id="rId52"/>
    <p:sldId id="321" r:id="rId53"/>
    <p:sldId id="336" r:id="rId54"/>
    <p:sldId id="295" r:id="rId55"/>
    <p:sldId id="337" r:id="rId56"/>
    <p:sldId id="290" r:id="rId57"/>
    <p:sldId id="291" r:id="rId58"/>
    <p:sldId id="292" r:id="rId59"/>
    <p:sldId id="293" r:id="rId60"/>
    <p:sldId id="294" r:id="rId61"/>
    <p:sldId id="363" r:id="rId62"/>
    <p:sldId id="296" r:id="rId63"/>
    <p:sldId id="297" r:id="rId64"/>
    <p:sldId id="298" r:id="rId65"/>
    <p:sldId id="299" r:id="rId66"/>
    <p:sldId id="300" r:id="rId67"/>
    <p:sldId id="274" r:id="rId68"/>
    <p:sldId id="382" r:id="rId69"/>
    <p:sldId id="305" r:id="rId70"/>
    <p:sldId id="383" r:id="rId71"/>
    <p:sldId id="364" r:id="rId72"/>
    <p:sldId id="365" r:id="rId73"/>
    <p:sldId id="366" r:id="rId74"/>
    <p:sldId id="304" r:id="rId75"/>
    <p:sldId id="306" r:id="rId76"/>
    <p:sldId id="338" r:id="rId77"/>
    <p:sldId id="327" r:id="rId78"/>
    <p:sldId id="339" r:id="rId79"/>
    <p:sldId id="340" r:id="rId80"/>
    <p:sldId id="367" r:id="rId81"/>
    <p:sldId id="283" r:id="rId82"/>
    <p:sldId id="343" r:id="rId83"/>
    <p:sldId id="335" r:id="rId84"/>
    <p:sldId id="331" r:id="rId85"/>
    <p:sldId id="325" r:id="rId86"/>
    <p:sldId id="307" r:id="rId87"/>
    <p:sldId id="332" r:id="rId88"/>
    <p:sldId id="344" r:id="rId89"/>
    <p:sldId id="346" r:id="rId90"/>
    <p:sldId id="345" r:id="rId91"/>
    <p:sldId id="368" r:id="rId92"/>
    <p:sldId id="326" r:id="rId93"/>
    <p:sldId id="333" r:id="rId94"/>
    <p:sldId id="369" r:id="rId95"/>
    <p:sldId id="370" r:id="rId96"/>
    <p:sldId id="342" r:id="rId97"/>
    <p:sldId id="371" r:id="rId98"/>
    <p:sldId id="372" r:id="rId99"/>
    <p:sldId id="373" r:id="rId100"/>
    <p:sldId id="374" r:id="rId101"/>
    <p:sldId id="375" r:id="rId102"/>
    <p:sldId id="376" r:id="rId103"/>
    <p:sldId id="329"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975"/>
    <a:srgbClr val="1993D4"/>
    <a:srgbClr val="F07F45"/>
    <a:srgbClr val="F6B5D5"/>
    <a:srgbClr val="0C6E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F790C-F56D-4C28-9C02-0FC5D7C26184}" v="23" dt="2022-06-02T09:52:13.338"/>
    <p1510:client id="{488C27B8-40ED-5B4E-F636-CC182074B3B4}" v="1" dt="2022-10-06T07:46:00.64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60" y="84"/>
      </p:cViewPr>
      <p:guideLst/>
    </p:cSldViewPr>
  </p:slideViewPr>
  <p:notesTextViewPr>
    <p:cViewPr>
      <p:scale>
        <a:sx n="1" d="1"/>
        <a:sy n="1" d="1"/>
      </p:scale>
      <p:origin x="0" y="-164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eg"/><Relationship Id="rId1" Type="http://schemas.openxmlformats.org/officeDocument/2006/relationships/image" Target="../media/image60.png"/><Relationship Id="rId5" Type="http://schemas.openxmlformats.org/officeDocument/2006/relationships/image" Target="../media/image63.jpeg"/><Relationship Id="rId4" Type="http://schemas.openxmlformats.org/officeDocument/2006/relationships/image" Target="../media/image59.png"/></Relationships>
</file>

<file path=ppt/diagrams/_rels/data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1.png"/><Relationship Id="rId6" Type="http://schemas.openxmlformats.org/officeDocument/2006/relationships/image" Target="../media/image70.jpeg"/><Relationship Id="rId5" Type="http://schemas.openxmlformats.org/officeDocument/2006/relationships/image" Target="../media/image65.png"/><Relationship Id="rId4" Type="http://schemas.openxmlformats.org/officeDocument/2006/relationships/image" Target="../media/image69.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2.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image" Target="../media/image61.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8F86A-BBD8-4158-8927-5917B2CD117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nl-BE"/>
        </a:p>
      </dgm:t>
    </dgm:pt>
    <dgm:pt modelId="{6E7D68DE-CF08-4781-867F-2F255F9B22BD}">
      <dgm:prSet phldrT="[Tekst]"/>
      <dgm:spPr>
        <a:solidFill>
          <a:schemeClr val="accent4"/>
        </a:solidFill>
      </dgm:spPr>
      <dgm:t>
        <a:bodyPr/>
        <a:lstStyle/>
        <a:p>
          <a:pPr algn="ctr"/>
          <a:r>
            <a:rPr lang="nl-BE"/>
            <a:t>INTERPROFESSIONEEL SAMENWERKEN</a:t>
          </a:r>
        </a:p>
      </dgm:t>
    </dgm:pt>
    <dgm:pt modelId="{FDCD7115-B2A6-46D8-A8CF-DC2A31732992}" type="parTrans" cxnId="{29278FA3-6A5A-46EB-A074-94667ED14B96}">
      <dgm:prSet/>
      <dgm:spPr/>
      <dgm:t>
        <a:bodyPr/>
        <a:lstStyle/>
        <a:p>
          <a:endParaRPr lang="nl-BE"/>
        </a:p>
      </dgm:t>
    </dgm:pt>
    <dgm:pt modelId="{4D78EA97-366F-44E3-BF2C-4A2CA5B4EC0C}" type="sibTrans" cxnId="{29278FA3-6A5A-46EB-A074-94667ED14B96}">
      <dgm:prSet/>
      <dgm:spPr/>
      <dgm:t>
        <a:bodyPr/>
        <a:lstStyle/>
        <a:p>
          <a:endParaRPr lang="nl-BE"/>
        </a:p>
      </dgm:t>
    </dgm:pt>
    <dgm:pt modelId="{41F15E87-2ADA-45BF-922F-5978769D933C}">
      <dgm:prSet phldrT="[Tekst]"/>
      <dgm:spPr>
        <a:solidFill>
          <a:schemeClr val="accent2"/>
        </a:solidFill>
      </dgm:spPr>
      <dgm:t>
        <a:bodyPr/>
        <a:lstStyle/>
        <a:p>
          <a:r>
            <a:rPr lang="nl-BE"/>
            <a:t>INTRAPRENEURSHIP</a:t>
          </a:r>
        </a:p>
      </dgm:t>
    </dgm:pt>
    <dgm:pt modelId="{8520B181-CBA5-4A17-B57D-4D8D623BFC57}" type="parTrans" cxnId="{34ED7895-9701-44DF-B835-4FC528433109}">
      <dgm:prSet/>
      <dgm:spPr/>
      <dgm:t>
        <a:bodyPr/>
        <a:lstStyle/>
        <a:p>
          <a:endParaRPr lang="nl-BE"/>
        </a:p>
      </dgm:t>
    </dgm:pt>
    <dgm:pt modelId="{DD583540-8823-452A-A39C-A82293B77241}" type="sibTrans" cxnId="{34ED7895-9701-44DF-B835-4FC528433109}">
      <dgm:prSet/>
      <dgm:spPr/>
      <dgm:t>
        <a:bodyPr/>
        <a:lstStyle/>
        <a:p>
          <a:endParaRPr lang="nl-BE"/>
        </a:p>
      </dgm:t>
    </dgm:pt>
    <dgm:pt modelId="{8E292D91-5D1B-4ADD-8464-23E331555542}">
      <dgm:prSet phldrT="[Tekst]"/>
      <dgm:spPr/>
      <dgm:t>
        <a:bodyPr/>
        <a:lstStyle/>
        <a:p>
          <a:r>
            <a:rPr lang="nl-BE"/>
            <a:t>ETHISCH HANDELEN</a:t>
          </a:r>
        </a:p>
      </dgm:t>
    </dgm:pt>
    <dgm:pt modelId="{C197A32D-DAEC-4469-A8D9-B19998041F18}" type="parTrans" cxnId="{1B8BF02B-0F1D-463A-8CBA-2A868B58C026}">
      <dgm:prSet/>
      <dgm:spPr/>
      <dgm:t>
        <a:bodyPr/>
        <a:lstStyle/>
        <a:p>
          <a:endParaRPr lang="nl-BE"/>
        </a:p>
      </dgm:t>
    </dgm:pt>
    <dgm:pt modelId="{D5B2440B-F38E-4C96-AFC1-A7567B0B10AE}" type="sibTrans" cxnId="{1B8BF02B-0F1D-463A-8CBA-2A868B58C026}">
      <dgm:prSet/>
      <dgm:spPr/>
      <dgm:t>
        <a:bodyPr/>
        <a:lstStyle/>
        <a:p>
          <a:endParaRPr lang="nl-BE"/>
        </a:p>
      </dgm:t>
    </dgm:pt>
    <dgm:pt modelId="{80B4E23B-E145-4405-A460-D4717CC97BCC}">
      <dgm:prSet/>
      <dgm:spPr>
        <a:solidFill>
          <a:schemeClr val="accent6"/>
        </a:solidFill>
      </dgm:spPr>
      <dgm:t>
        <a:bodyPr/>
        <a:lstStyle/>
        <a:p>
          <a:r>
            <a:rPr lang="nl-BE"/>
            <a:t>TECHNOLOGISCHE WENDBAARHEID</a:t>
          </a:r>
        </a:p>
      </dgm:t>
    </dgm:pt>
    <dgm:pt modelId="{52DFD7EC-509C-42E3-B9AD-06C4300C6470}" type="parTrans" cxnId="{20C0D733-1BE0-47C5-A59B-7C3B05657907}">
      <dgm:prSet/>
      <dgm:spPr/>
      <dgm:t>
        <a:bodyPr/>
        <a:lstStyle/>
        <a:p>
          <a:endParaRPr lang="nl-BE"/>
        </a:p>
      </dgm:t>
    </dgm:pt>
    <dgm:pt modelId="{727373A9-7530-4F85-B9C6-A625D21818A6}" type="sibTrans" cxnId="{20C0D733-1BE0-47C5-A59B-7C3B05657907}">
      <dgm:prSet/>
      <dgm:spPr/>
      <dgm:t>
        <a:bodyPr/>
        <a:lstStyle/>
        <a:p>
          <a:endParaRPr lang="nl-BE"/>
        </a:p>
      </dgm:t>
    </dgm:pt>
    <dgm:pt modelId="{B1ABDA3B-11C0-4D96-949E-0BAECFC882DC}" type="pres">
      <dgm:prSet presAssocID="{D4D8F86A-BBD8-4158-8927-5917B2CD1174}" presName="Name0" presStyleCnt="0">
        <dgm:presLayoutVars>
          <dgm:dir/>
          <dgm:resizeHandles val="exact"/>
        </dgm:presLayoutVars>
      </dgm:prSet>
      <dgm:spPr/>
      <dgm:t>
        <a:bodyPr/>
        <a:lstStyle/>
        <a:p>
          <a:endParaRPr lang="nl-NL"/>
        </a:p>
      </dgm:t>
    </dgm:pt>
    <dgm:pt modelId="{1FFE0AAE-0CE2-4358-BE60-2315420D5B47}" type="pres">
      <dgm:prSet presAssocID="{D4D8F86A-BBD8-4158-8927-5917B2CD1174}" presName="fgShape" presStyleLbl="fgShp" presStyleIdx="0" presStyleCnt="1"/>
      <dgm:spPr/>
    </dgm:pt>
    <dgm:pt modelId="{8C7D3966-AD53-4FEB-B6BD-9070CB18714F}" type="pres">
      <dgm:prSet presAssocID="{D4D8F86A-BBD8-4158-8927-5917B2CD1174}" presName="linComp" presStyleCnt="0"/>
      <dgm:spPr/>
    </dgm:pt>
    <dgm:pt modelId="{6FD117F9-73CD-4C1D-86EC-F5B054B6B86B}" type="pres">
      <dgm:prSet presAssocID="{6E7D68DE-CF08-4781-867F-2F255F9B22BD}" presName="compNode" presStyleCnt="0"/>
      <dgm:spPr/>
    </dgm:pt>
    <dgm:pt modelId="{1AEEC17A-C86A-47B4-A94E-B1C1525280CC}" type="pres">
      <dgm:prSet presAssocID="{6E7D68DE-CF08-4781-867F-2F255F9B22BD}" presName="bkgdShape" presStyleLbl="node1" presStyleIdx="0" presStyleCnt="4"/>
      <dgm:spPr/>
      <dgm:t>
        <a:bodyPr/>
        <a:lstStyle/>
        <a:p>
          <a:endParaRPr lang="nl-NL"/>
        </a:p>
      </dgm:t>
    </dgm:pt>
    <dgm:pt modelId="{8048A28C-4626-4F63-89F6-550243342319}" type="pres">
      <dgm:prSet presAssocID="{6E7D68DE-CF08-4781-867F-2F255F9B22BD}" presName="nodeTx" presStyleLbl="node1" presStyleIdx="0" presStyleCnt="4">
        <dgm:presLayoutVars>
          <dgm:bulletEnabled val="1"/>
        </dgm:presLayoutVars>
      </dgm:prSet>
      <dgm:spPr/>
      <dgm:t>
        <a:bodyPr/>
        <a:lstStyle/>
        <a:p>
          <a:endParaRPr lang="nl-NL"/>
        </a:p>
      </dgm:t>
    </dgm:pt>
    <dgm:pt modelId="{5F77E4C2-D3FE-4FCC-8010-4D35D02119DA}" type="pres">
      <dgm:prSet presAssocID="{6E7D68DE-CF08-4781-867F-2F255F9B22BD}" presName="invisiNode" presStyleLbl="node1" presStyleIdx="0" presStyleCnt="4"/>
      <dgm:spPr/>
    </dgm:pt>
    <dgm:pt modelId="{364DCB71-7C22-48B6-9004-DB5347BE2B6A}" type="pres">
      <dgm:prSet presAssocID="{6E7D68DE-CF08-4781-867F-2F255F9B22BD}"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F27ADAC-6331-43F6-874E-93712850CD54}" type="pres">
      <dgm:prSet presAssocID="{4D78EA97-366F-44E3-BF2C-4A2CA5B4EC0C}" presName="sibTrans" presStyleLbl="sibTrans2D1" presStyleIdx="0" presStyleCnt="0"/>
      <dgm:spPr/>
      <dgm:t>
        <a:bodyPr/>
        <a:lstStyle/>
        <a:p>
          <a:endParaRPr lang="nl-NL"/>
        </a:p>
      </dgm:t>
    </dgm:pt>
    <dgm:pt modelId="{8D4A7107-C2E6-4EEE-9E4E-DC2F4F503560}" type="pres">
      <dgm:prSet presAssocID="{80B4E23B-E145-4405-A460-D4717CC97BCC}" presName="compNode" presStyleCnt="0"/>
      <dgm:spPr/>
    </dgm:pt>
    <dgm:pt modelId="{E59F5F2A-C9A6-4A4C-8548-8A2E04F87D24}" type="pres">
      <dgm:prSet presAssocID="{80B4E23B-E145-4405-A460-D4717CC97BCC}" presName="bkgdShape" presStyleLbl="node1" presStyleIdx="1" presStyleCnt="4"/>
      <dgm:spPr/>
      <dgm:t>
        <a:bodyPr/>
        <a:lstStyle/>
        <a:p>
          <a:endParaRPr lang="nl-NL"/>
        </a:p>
      </dgm:t>
    </dgm:pt>
    <dgm:pt modelId="{E57F2D8B-751E-4D83-8079-2FB5E910EF81}" type="pres">
      <dgm:prSet presAssocID="{80B4E23B-E145-4405-A460-D4717CC97BCC}" presName="nodeTx" presStyleLbl="node1" presStyleIdx="1" presStyleCnt="4">
        <dgm:presLayoutVars>
          <dgm:bulletEnabled val="1"/>
        </dgm:presLayoutVars>
      </dgm:prSet>
      <dgm:spPr/>
      <dgm:t>
        <a:bodyPr/>
        <a:lstStyle/>
        <a:p>
          <a:endParaRPr lang="nl-NL"/>
        </a:p>
      </dgm:t>
    </dgm:pt>
    <dgm:pt modelId="{83591B4D-87A2-4828-97C6-02B38E3BC1DA}" type="pres">
      <dgm:prSet presAssocID="{80B4E23B-E145-4405-A460-D4717CC97BCC}" presName="invisiNode" presStyleLbl="node1" presStyleIdx="1" presStyleCnt="4"/>
      <dgm:spPr/>
    </dgm:pt>
    <dgm:pt modelId="{2E6044D0-7B8D-4853-A062-741BE9BC7312}" type="pres">
      <dgm:prSet presAssocID="{80B4E23B-E145-4405-A460-D4717CC97BCC}" presName="imagNode" presStyleLbl="fgImgPlace1" presStyleIdx="1" presStyleCnt="4" custLinFactNeighborX="-1728" custLinFactNeighborY="134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nl-NL"/>
        </a:p>
      </dgm:t>
    </dgm:pt>
    <dgm:pt modelId="{E6B73C18-FBA2-4F51-A04F-2FA7D1C94984}" type="pres">
      <dgm:prSet presAssocID="{727373A9-7530-4F85-B9C6-A625D21818A6}" presName="sibTrans" presStyleLbl="sibTrans2D1" presStyleIdx="0" presStyleCnt="0"/>
      <dgm:spPr/>
      <dgm:t>
        <a:bodyPr/>
        <a:lstStyle/>
        <a:p>
          <a:endParaRPr lang="nl-NL"/>
        </a:p>
      </dgm:t>
    </dgm:pt>
    <dgm:pt modelId="{B59139A2-6522-4B6E-9D5B-98E75AC60A99}" type="pres">
      <dgm:prSet presAssocID="{41F15E87-2ADA-45BF-922F-5978769D933C}" presName="compNode" presStyleCnt="0"/>
      <dgm:spPr/>
    </dgm:pt>
    <dgm:pt modelId="{88016330-A458-4137-9516-4D815B29AF55}" type="pres">
      <dgm:prSet presAssocID="{41F15E87-2ADA-45BF-922F-5978769D933C}" presName="bkgdShape" presStyleLbl="node1" presStyleIdx="2" presStyleCnt="4"/>
      <dgm:spPr/>
      <dgm:t>
        <a:bodyPr/>
        <a:lstStyle/>
        <a:p>
          <a:endParaRPr lang="nl-NL"/>
        </a:p>
      </dgm:t>
    </dgm:pt>
    <dgm:pt modelId="{98EC0E64-A2A5-445F-94D7-1944E12E3162}" type="pres">
      <dgm:prSet presAssocID="{41F15E87-2ADA-45BF-922F-5978769D933C}" presName="nodeTx" presStyleLbl="node1" presStyleIdx="2" presStyleCnt="4">
        <dgm:presLayoutVars>
          <dgm:bulletEnabled val="1"/>
        </dgm:presLayoutVars>
      </dgm:prSet>
      <dgm:spPr/>
      <dgm:t>
        <a:bodyPr/>
        <a:lstStyle/>
        <a:p>
          <a:endParaRPr lang="nl-NL"/>
        </a:p>
      </dgm:t>
    </dgm:pt>
    <dgm:pt modelId="{2BCD19E4-395D-4F25-8195-5A20800CB142}" type="pres">
      <dgm:prSet presAssocID="{41F15E87-2ADA-45BF-922F-5978769D933C}" presName="invisiNode" presStyleLbl="node1" presStyleIdx="2" presStyleCnt="4"/>
      <dgm:spPr/>
    </dgm:pt>
    <dgm:pt modelId="{0E2AE963-1419-43E5-BDD7-D85ECFC4D49E}" type="pres">
      <dgm:prSet presAssocID="{41F15E87-2ADA-45BF-922F-5978769D933C}" presName="imagNode" presStyleLbl="fgImgPlace1" presStyleIdx="2" presStyleCnt="4" custLinFactNeighborX="531" custLinFactNeighborY="134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19889C93-9B47-4FF1-AE99-EA219DE68540}" type="pres">
      <dgm:prSet presAssocID="{DD583540-8823-452A-A39C-A82293B77241}" presName="sibTrans" presStyleLbl="sibTrans2D1" presStyleIdx="0" presStyleCnt="0"/>
      <dgm:spPr/>
      <dgm:t>
        <a:bodyPr/>
        <a:lstStyle/>
        <a:p>
          <a:endParaRPr lang="nl-NL"/>
        </a:p>
      </dgm:t>
    </dgm:pt>
    <dgm:pt modelId="{3C27BA89-1C2E-4C20-ABD4-B674CA285AE0}" type="pres">
      <dgm:prSet presAssocID="{8E292D91-5D1B-4ADD-8464-23E331555542}" presName="compNode" presStyleCnt="0"/>
      <dgm:spPr/>
    </dgm:pt>
    <dgm:pt modelId="{86194CFB-4006-443D-BEC1-AD5A5C789C0C}" type="pres">
      <dgm:prSet presAssocID="{8E292D91-5D1B-4ADD-8464-23E331555542}" presName="bkgdShape" presStyleLbl="node1" presStyleIdx="3" presStyleCnt="4"/>
      <dgm:spPr/>
      <dgm:t>
        <a:bodyPr/>
        <a:lstStyle/>
        <a:p>
          <a:endParaRPr lang="nl-NL"/>
        </a:p>
      </dgm:t>
    </dgm:pt>
    <dgm:pt modelId="{7E2EA22F-F048-41C2-9CFB-896AE7EE17C8}" type="pres">
      <dgm:prSet presAssocID="{8E292D91-5D1B-4ADD-8464-23E331555542}" presName="nodeTx" presStyleLbl="node1" presStyleIdx="3" presStyleCnt="4">
        <dgm:presLayoutVars>
          <dgm:bulletEnabled val="1"/>
        </dgm:presLayoutVars>
      </dgm:prSet>
      <dgm:spPr/>
      <dgm:t>
        <a:bodyPr/>
        <a:lstStyle/>
        <a:p>
          <a:endParaRPr lang="nl-NL"/>
        </a:p>
      </dgm:t>
    </dgm:pt>
    <dgm:pt modelId="{90F3AD2B-E17A-4058-90B1-80508C4B5DF7}" type="pres">
      <dgm:prSet presAssocID="{8E292D91-5D1B-4ADD-8464-23E331555542}" presName="invisiNode" presStyleLbl="node1" presStyleIdx="3" presStyleCnt="4"/>
      <dgm:spPr/>
    </dgm:pt>
    <dgm:pt modelId="{2870A714-CB15-40D9-9A94-D59B056ED619}" type="pres">
      <dgm:prSet presAssocID="{8E292D91-5D1B-4ADD-8464-23E331555542}"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1B8BF02B-0F1D-463A-8CBA-2A868B58C026}" srcId="{D4D8F86A-BBD8-4158-8927-5917B2CD1174}" destId="{8E292D91-5D1B-4ADD-8464-23E331555542}" srcOrd="3" destOrd="0" parTransId="{C197A32D-DAEC-4469-A8D9-B19998041F18}" sibTransId="{D5B2440B-F38E-4C96-AFC1-A7567B0B10AE}"/>
    <dgm:cxn modelId="{2DF98788-B523-4F27-B922-F35FDA6536F8}" type="presOf" srcId="{41F15E87-2ADA-45BF-922F-5978769D933C}" destId="{98EC0E64-A2A5-445F-94D7-1944E12E3162}" srcOrd="1" destOrd="0" presId="urn:microsoft.com/office/officeart/2005/8/layout/hList7"/>
    <dgm:cxn modelId="{8C4B7BA7-1B70-4776-945E-8BAC3B46952B}" type="presOf" srcId="{D4D8F86A-BBD8-4158-8927-5917B2CD1174}" destId="{B1ABDA3B-11C0-4D96-949E-0BAECFC882DC}" srcOrd="0" destOrd="0" presId="urn:microsoft.com/office/officeart/2005/8/layout/hList7"/>
    <dgm:cxn modelId="{34ED7895-9701-44DF-B835-4FC528433109}" srcId="{D4D8F86A-BBD8-4158-8927-5917B2CD1174}" destId="{41F15E87-2ADA-45BF-922F-5978769D933C}" srcOrd="2" destOrd="0" parTransId="{8520B181-CBA5-4A17-B57D-4D8D623BFC57}" sibTransId="{DD583540-8823-452A-A39C-A82293B77241}"/>
    <dgm:cxn modelId="{29278FA3-6A5A-46EB-A074-94667ED14B96}" srcId="{D4D8F86A-BBD8-4158-8927-5917B2CD1174}" destId="{6E7D68DE-CF08-4781-867F-2F255F9B22BD}" srcOrd="0" destOrd="0" parTransId="{FDCD7115-B2A6-46D8-A8CF-DC2A31732992}" sibTransId="{4D78EA97-366F-44E3-BF2C-4A2CA5B4EC0C}"/>
    <dgm:cxn modelId="{74EC99B1-B1A6-40D7-BD4A-2CA446425B56}" type="presOf" srcId="{80B4E23B-E145-4405-A460-D4717CC97BCC}" destId="{E59F5F2A-C9A6-4A4C-8548-8A2E04F87D24}" srcOrd="0" destOrd="0" presId="urn:microsoft.com/office/officeart/2005/8/layout/hList7"/>
    <dgm:cxn modelId="{7B145575-0E36-407A-A71A-A4DADD79E13C}" type="presOf" srcId="{6E7D68DE-CF08-4781-867F-2F255F9B22BD}" destId="{8048A28C-4626-4F63-89F6-550243342319}" srcOrd="1" destOrd="0" presId="urn:microsoft.com/office/officeart/2005/8/layout/hList7"/>
    <dgm:cxn modelId="{D541DE21-04AF-420B-9A9F-C66235CFB4A8}" type="presOf" srcId="{6E7D68DE-CF08-4781-867F-2F255F9B22BD}" destId="{1AEEC17A-C86A-47B4-A94E-B1C1525280CC}" srcOrd="0" destOrd="0" presId="urn:microsoft.com/office/officeart/2005/8/layout/hList7"/>
    <dgm:cxn modelId="{975CE318-10BB-45F9-AAC0-90E971D19599}" type="presOf" srcId="{4D78EA97-366F-44E3-BF2C-4A2CA5B4EC0C}" destId="{7F27ADAC-6331-43F6-874E-93712850CD54}" srcOrd="0" destOrd="0" presId="urn:microsoft.com/office/officeart/2005/8/layout/hList7"/>
    <dgm:cxn modelId="{3FC3EE1B-E391-4BEB-A0CC-191CAB5477A9}" type="presOf" srcId="{727373A9-7530-4F85-B9C6-A625D21818A6}" destId="{E6B73C18-FBA2-4F51-A04F-2FA7D1C94984}" srcOrd="0" destOrd="0" presId="urn:microsoft.com/office/officeart/2005/8/layout/hList7"/>
    <dgm:cxn modelId="{06A40724-A799-4169-B6A5-37227CC55A28}" type="presOf" srcId="{80B4E23B-E145-4405-A460-D4717CC97BCC}" destId="{E57F2D8B-751E-4D83-8079-2FB5E910EF81}" srcOrd="1" destOrd="0" presId="urn:microsoft.com/office/officeart/2005/8/layout/hList7"/>
    <dgm:cxn modelId="{4D6F4A27-163A-48C3-83BF-AC7CDF0FD653}" type="presOf" srcId="{8E292D91-5D1B-4ADD-8464-23E331555542}" destId="{86194CFB-4006-443D-BEC1-AD5A5C789C0C}" srcOrd="0" destOrd="0" presId="urn:microsoft.com/office/officeart/2005/8/layout/hList7"/>
    <dgm:cxn modelId="{20C0D733-1BE0-47C5-A59B-7C3B05657907}" srcId="{D4D8F86A-BBD8-4158-8927-5917B2CD1174}" destId="{80B4E23B-E145-4405-A460-D4717CC97BCC}" srcOrd="1" destOrd="0" parTransId="{52DFD7EC-509C-42E3-B9AD-06C4300C6470}" sibTransId="{727373A9-7530-4F85-B9C6-A625D21818A6}"/>
    <dgm:cxn modelId="{CCC214C1-0805-4D1A-A75E-5C264859EA2B}" type="presOf" srcId="{DD583540-8823-452A-A39C-A82293B77241}" destId="{19889C93-9B47-4FF1-AE99-EA219DE68540}" srcOrd="0" destOrd="0" presId="urn:microsoft.com/office/officeart/2005/8/layout/hList7"/>
    <dgm:cxn modelId="{EDCB4A6D-53B0-43F5-A76B-85161BE3398B}" type="presOf" srcId="{41F15E87-2ADA-45BF-922F-5978769D933C}" destId="{88016330-A458-4137-9516-4D815B29AF55}" srcOrd="0" destOrd="0" presId="urn:microsoft.com/office/officeart/2005/8/layout/hList7"/>
    <dgm:cxn modelId="{589C5897-B120-49F1-8743-6A0837876793}" type="presOf" srcId="{8E292D91-5D1B-4ADD-8464-23E331555542}" destId="{7E2EA22F-F048-41C2-9CFB-896AE7EE17C8}" srcOrd="1" destOrd="0" presId="urn:microsoft.com/office/officeart/2005/8/layout/hList7"/>
    <dgm:cxn modelId="{AB22059B-7A38-486F-A6DD-5EB1AD1ED9A2}" type="presParOf" srcId="{B1ABDA3B-11C0-4D96-949E-0BAECFC882DC}" destId="{1FFE0AAE-0CE2-4358-BE60-2315420D5B47}" srcOrd="0" destOrd="0" presId="urn:microsoft.com/office/officeart/2005/8/layout/hList7"/>
    <dgm:cxn modelId="{1A028928-4AAC-4C0F-9E46-64AC231F7E91}" type="presParOf" srcId="{B1ABDA3B-11C0-4D96-949E-0BAECFC882DC}" destId="{8C7D3966-AD53-4FEB-B6BD-9070CB18714F}" srcOrd="1" destOrd="0" presId="urn:microsoft.com/office/officeart/2005/8/layout/hList7"/>
    <dgm:cxn modelId="{2C6DDF06-94A4-495B-B938-25E6D516CC1E}" type="presParOf" srcId="{8C7D3966-AD53-4FEB-B6BD-9070CB18714F}" destId="{6FD117F9-73CD-4C1D-86EC-F5B054B6B86B}" srcOrd="0" destOrd="0" presId="urn:microsoft.com/office/officeart/2005/8/layout/hList7"/>
    <dgm:cxn modelId="{A8578C8F-36B6-46BF-A09D-0077541511B2}" type="presParOf" srcId="{6FD117F9-73CD-4C1D-86EC-F5B054B6B86B}" destId="{1AEEC17A-C86A-47B4-A94E-B1C1525280CC}" srcOrd="0" destOrd="0" presId="urn:microsoft.com/office/officeart/2005/8/layout/hList7"/>
    <dgm:cxn modelId="{4807F7C4-6AE2-4619-8FA8-402D2D913FAD}" type="presParOf" srcId="{6FD117F9-73CD-4C1D-86EC-F5B054B6B86B}" destId="{8048A28C-4626-4F63-89F6-550243342319}" srcOrd="1" destOrd="0" presId="urn:microsoft.com/office/officeart/2005/8/layout/hList7"/>
    <dgm:cxn modelId="{F9C4F827-2081-4DB2-A369-139460A06F55}" type="presParOf" srcId="{6FD117F9-73CD-4C1D-86EC-F5B054B6B86B}" destId="{5F77E4C2-D3FE-4FCC-8010-4D35D02119DA}" srcOrd="2" destOrd="0" presId="urn:microsoft.com/office/officeart/2005/8/layout/hList7"/>
    <dgm:cxn modelId="{0F235E61-DEAB-4AB5-8360-312C3D9AE7A5}" type="presParOf" srcId="{6FD117F9-73CD-4C1D-86EC-F5B054B6B86B}" destId="{364DCB71-7C22-48B6-9004-DB5347BE2B6A}" srcOrd="3" destOrd="0" presId="urn:microsoft.com/office/officeart/2005/8/layout/hList7"/>
    <dgm:cxn modelId="{17C7EF67-CC63-4F75-ABD0-689CF1041CFB}" type="presParOf" srcId="{8C7D3966-AD53-4FEB-B6BD-9070CB18714F}" destId="{7F27ADAC-6331-43F6-874E-93712850CD54}" srcOrd="1" destOrd="0" presId="urn:microsoft.com/office/officeart/2005/8/layout/hList7"/>
    <dgm:cxn modelId="{ED4AE431-1035-4C1E-ABF5-7CBEADFA6F31}" type="presParOf" srcId="{8C7D3966-AD53-4FEB-B6BD-9070CB18714F}" destId="{8D4A7107-C2E6-4EEE-9E4E-DC2F4F503560}" srcOrd="2" destOrd="0" presId="urn:microsoft.com/office/officeart/2005/8/layout/hList7"/>
    <dgm:cxn modelId="{295B1503-9B17-46E6-B161-17AECE76E725}" type="presParOf" srcId="{8D4A7107-C2E6-4EEE-9E4E-DC2F4F503560}" destId="{E59F5F2A-C9A6-4A4C-8548-8A2E04F87D24}" srcOrd="0" destOrd="0" presId="urn:microsoft.com/office/officeart/2005/8/layout/hList7"/>
    <dgm:cxn modelId="{B3ACDC4C-3366-45AB-ADF8-E29C4EC802EB}" type="presParOf" srcId="{8D4A7107-C2E6-4EEE-9E4E-DC2F4F503560}" destId="{E57F2D8B-751E-4D83-8079-2FB5E910EF81}" srcOrd="1" destOrd="0" presId="urn:microsoft.com/office/officeart/2005/8/layout/hList7"/>
    <dgm:cxn modelId="{54F96B20-258F-4206-9FC4-704B3FB9E9C1}" type="presParOf" srcId="{8D4A7107-C2E6-4EEE-9E4E-DC2F4F503560}" destId="{83591B4D-87A2-4828-97C6-02B38E3BC1DA}" srcOrd="2" destOrd="0" presId="urn:microsoft.com/office/officeart/2005/8/layout/hList7"/>
    <dgm:cxn modelId="{C1B1059D-B473-4FEF-9B53-76437465CB22}" type="presParOf" srcId="{8D4A7107-C2E6-4EEE-9E4E-DC2F4F503560}" destId="{2E6044D0-7B8D-4853-A062-741BE9BC7312}" srcOrd="3" destOrd="0" presId="urn:microsoft.com/office/officeart/2005/8/layout/hList7"/>
    <dgm:cxn modelId="{998E90A4-1EB0-4797-A938-3C0C103C06F7}" type="presParOf" srcId="{8C7D3966-AD53-4FEB-B6BD-9070CB18714F}" destId="{E6B73C18-FBA2-4F51-A04F-2FA7D1C94984}" srcOrd="3" destOrd="0" presId="urn:microsoft.com/office/officeart/2005/8/layout/hList7"/>
    <dgm:cxn modelId="{BE619DC3-9E49-4B30-B4CC-DF51E1BE10BC}" type="presParOf" srcId="{8C7D3966-AD53-4FEB-B6BD-9070CB18714F}" destId="{B59139A2-6522-4B6E-9D5B-98E75AC60A99}" srcOrd="4" destOrd="0" presId="urn:microsoft.com/office/officeart/2005/8/layout/hList7"/>
    <dgm:cxn modelId="{0A05EB10-4067-4845-B97D-53C8B0C522C1}" type="presParOf" srcId="{B59139A2-6522-4B6E-9D5B-98E75AC60A99}" destId="{88016330-A458-4137-9516-4D815B29AF55}" srcOrd="0" destOrd="0" presId="urn:microsoft.com/office/officeart/2005/8/layout/hList7"/>
    <dgm:cxn modelId="{C538C987-118F-471A-B259-9049682509B5}" type="presParOf" srcId="{B59139A2-6522-4B6E-9D5B-98E75AC60A99}" destId="{98EC0E64-A2A5-445F-94D7-1944E12E3162}" srcOrd="1" destOrd="0" presId="urn:microsoft.com/office/officeart/2005/8/layout/hList7"/>
    <dgm:cxn modelId="{AB574109-D37B-446F-A4F0-4C07C147BCF5}" type="presParOf" srcId="{B59139A2-6522-4B6E-9D5B-98E75AC60A99}" destId="{2BCD19E4-395D-4F25-8195-5A20800CB142}" srcOrd="2" destOrd="0" presId="urn:microsoft.com/office/officeart/2005/8/layout/hList7"/>
    <dgm:cxn modelId="{DD94B8DA-B579-4394-8701-4A4F952DB460}" type="presParOf" srcId="{B59139A2-6522-4B6E-9D5B-98E75AC60A99}" destId="{0E2AE963-1419-43E5-BDD7-D85ECFC4D49E}" srcOrd="3" destOrd="0" presId="urn:microsoft.com/office/officeart/2005/8/layout/hList7"/>
    <dgm:cxn modelId="{61CA53D5-10BA-48F5-BFC5-80817FAD1EED}" type="presParOf" srcId="{8C7D3966-AD53-4FEB-B6BD-9070CB18714F}" destId="{19889C93-9B47-4FF1-AE99-EA219DE68540}" srcOrd="5" destOrd="0" presId="urn:microsoft.com/office/officeart/2005/8/layout/hList7"/>
    <dgm:cxn modelId="{6EE15539-EB0A-4554-8270-F57C20F5E47D}" type="presParOf" srcId="{8C7D3966-AD53-4FEB-B6BD-9070CB18714F}" destId="{3C27BA89-1C2E-4C20-ABD4-B674CA285AE0}" srcOrd="6" destOrd="0" presId="urn:microsoft.com/office/officeart/2005/8/layout/hList7"/>
    <dgm:cxn modelId="{643481AB-4CB0-474C-BBD4-06ED6E7B4CAE}" type="presParOf" srcId="{3C27BA89-1C2E-4C20-ABD4-B674CA285AE0}" destId="{86194CFB-4006-443D-BEC1-AD5A5C789C0C}" srcOrd="0" destOrd="0" presId="urn:microsoft.com/office/officeart/2005/8/layout/hList7"/>
    <dgm:cxn modelId="{5475B114-83D8-4583-933D-B3A1E35C2A4B}" type="presParOf" srcId="{3C27BA89-1C2E-4C20-ABD4-B674CA285AE0}" destId="{7E2EA22F-F048-41C2-9CFB-896AE7EE17C8}" srcOrd="1" destOrd="0" presId="urn:microsoft.com/office/officeart/2005/8/layout/hList7"/>
    <dgm:cxn modelId="{C20EF4C0-D884-4FCA-BA0A-069D8E5F2FA5}" type="presParOf" srcId="{3C27BA89-1C2E-4C20-ABD4-B674CA285AE0}" destId="{90F3AD2B-E17A-4058-90B1-80508C4B5DF7}" srcOrd="2" destOrd="0" presId="urn:microsoft.com/office/officeart/2005/8/layout/hList7"/>
    <dgm:cxn modelId="{1F3000C5-E9DE-4027-BA56-60912EE4706D}" type="presParOf" srcId="{3C27BA89-1C2E-4C20-ABD4-B674CA285AE0}" destId="{2870A714-CB15-40D9-9A94-D59B056ED61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bg2">
            <a:lumMod val="90000"/>
          </a:schemeClr>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bg2">
            <a:lumMod val="90000"/>
          </a:schemeClr>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pPr>
        <a:solidFill>
          <a:schemeClr val="bg2">
            <a:lumMod val="90000"/>
          </a:schemeClr>
        </a:solidFill>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bg2">
            <a:lumMod val="90000"/>
          </a:schemeClr>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bg2">
            <a:lumMod val="90000"/>
          </a:schemeClr>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pPr>
        <a:solidFill>
          <a:schemeClr val="bg2">
            <a:lumMod val="90000"/>
          </a:schemeClr>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bg2">
            <a:lumMod val="90000"/>
          </a:schemeClr>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bg2">
            <a:lumMod val="90000"/>
          </a:schemeClr>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bg2">
            <a:lumMod val="90000"/>
          </a:schemeClr>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bg2">
            <a:lumMod val="90000"/>
          </a:schemeClr>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pPr>
        <a:solidFill>
          <a:schemeClr val="bg2">
            <a:lumMod val="90000"/>
          </a:schemeClr>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bg2">
            <a:lumMod val="90000"/>
          </a:schemeClr>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bg2">
            <a:lumMod val="90000"/>
          </a:schemeClr>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pPr>
        <a:solidFill>
          <a:schemeClr val="bg2">
            <a:lumMod val="90000"/>
          </a:schemeClr>
        </a:solidFill>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bg2">
            <a:lumMod val="90000"/>
          </a:schemeClr>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accent4"/>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custLinFactNeighborX="0" custLinFactNeighborY="3101">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custLinFactNeighborX="-1241" custLinFactNeighborY="-1038">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pPr>
        <a:solidFill>
          <a:schemeClr val="bg2">
            <a:lumMod val="90000"/>
          </a:schemeClr>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accent4"/>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bg2">
            <a:lumMod val="90000"/>
          </a:schemeClr>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pPr>
        <a:solidFill>
          <a:schemeClr val="bg2">
            <a:lumMod val="90000"/>
          </a:schemeClr>
        </a:solidFill>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bg2">
            <a:lumMod val="90000"/>
          </a:schemeClr>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bg2">
            <a:lumMod val="90000"/>
          </a:schemeClr>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custLinFactNeighborY="-1552">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custLinFactNeighborY="-1552">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Y="-3484">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Y="-3160">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custLinFactNeighborX="-620" custLinFactNeighborY="-3621">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pPr>
        <a:solidFill>
          <a:schemeClr val="bg2">
            <a:lumMod val="90000"/>
          </a:schemeClr>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bg2">
            <a:lumMod val="90000"/>
          </a:schemeClr>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accent4"/>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pPr>
        <a:solidFill>
          <a:schemeClr val="bg2">
            <a:lumMod val="90000"/>
          </a:schemeClr>
        </a:solidFill>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bg2">
            <a:lumMod val="90000"/>
          </a:schemeClr>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bg2">
            <a:lumMod val="90000"/>
          </a:schemeClr>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pPr>
        <a:solidFill>
          <a:schemeClr val="bg2">
            <a:lumMod val="90000"/>
          </a:schemeClr>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pPr>
        <a:solidFill>
          <a:schemeClr val="bg2">
            <a:lumMod val="90000"/>
          </a:schemeClr>
        </a:solidFill>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pPr>
        <a:solidFill>
          <a:schemeClr val="bg2">
            <a:lumMod val="90000"/>
          </a:schemeClr>
        </a:solidFill>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pPr>
        <a:solidFill>
          <a:schemeClr val="bg2">
            <a:lumMod val="90000"/>
          </a:schemeClr>
        </a:solidFill>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pPr>
        <a:solidFill>
          <a:schemeClr val="accent4"/>
        </a:solidFill>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pPr>
        <a:solidFill>
          <a:schemeClr val="bg2">
            <a:lumMod val="90000"/>
          </a:schemeClr>
        </a:solidFill>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355" custLinFactNeighborY="-2524">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3E8322-EB0B-454A-8800-95C44DBAEB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8ECA5A2-5403-4196-8A06-1536DC7DE47A}">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TEAMWERK</a:t>
          </a:r>
        </a:p>
      </dgm:t>
    </dgm:pt>
    <dgm:pt modelId="{EC4DAD23-9033-4AB6-8CEC-37230B75A6F9}" type="parTrans" cxnId="{81BD2D4F-DDA5-40A6-8E40-F21E26AEDABD}">
      <dgm:prSet/>
      <dgm:spPr/>
      <dgm:t>
        <a:bodyPr/>
        <a:lstStyle/>
        <a:p>
          <a:endParaRPr lang="nl-BE"/>
        </a:p>
      </dgm:t>
    </dgm:pt>
    <dgm:pt modelId="{16A467B4-E335-404E-94E9-770E9115BFFB}" type="sibTrans" cxnId="{81BD2D4F-DDA5-40A6-8E40-F21E26AEDABD}">
      <dgm:prSet/>
      <dgm:spPr/>
      <dgm:t>
        <a:bodyPr/>
        <a:lstStyle/>
        <a:p>
          <a:endParaRPr lang="nl-BE"/>
        </a:p>
      </dgm:t>
    </dgm:pt>
    <dgm:pt modelId="{72A9D2E4-13F4-43DD-8FD9-DD081B2E6BE7}">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LEREN &amp; REFLECTEREN</a:t>
          </a:r>
        </a:p>
      </dgm:t>
    </dgm:pt>
    <dgm:pt modelId="{330AB398-080D-4342-B3FC-90EEAB1167DE}" type="parTrans" cxnId="{8A3C510E-82D6-44F8-A1DC-27C8AB0F24CF}">
      <dgm:prSet/>
      <dgm:spPr/>
      <dgm:t>
        <a:bodyPr/>
        <a:lstStyle/>
        <a:p>
          <a:endParaRPr lang="nl-BE"/>
        </a:p>
      </dgm:t>
    </dgm:pt>
    <dgm:pt modelId="{405A20DB-CAD0-4CFF-9C2B-7B8208CA288C}" type="sibTrans" cxnId="{8A3C510E-82D6-44F8-A1DC-27C8AB0F24CF}">
      <dgm:prSet/>
      <dgm:spPr/>
      <dgm:t>
        <a:bodyPr/>
        <a:lstStyle/>
        <a:p>
          <a:endParaRPr lang="nl-BE"/>
        </a:p>
      </dgm:t>
    </dgm:pt>
    <dgm:pt modelId="{A05B4F39-4D7E-4BD9-9DF8-080BF10686E0}">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PERSOON CENTRAAL STELLEN</a:t>
          </a:r>
        </a:p>
      </dgm:t>
    </dgm:pt>
    <dgm:pt modelId="{C0B2A4F7-9836-4B0F-A00C-D2FBF881A4E8}" type="parTrans" cxnId="{3E4C97FD-EEE8-4411-AED8-F4EC31F12E00}">
      <dgm:prSet/>
      <dgm:spPr/>
      <dgm:t>
        <a:bodyPr/>
        <a:lstStyle/>
        <a:p>
          <a:endParaRPr lang="nl-BE"/>
        </a:p>
      </dgm:t>
    </dgm:pt>
    <dgm:pt modelId="{7B464FF6-9AA2-472A-9216-6480DB43DD63}" type="sibTrans" cxnId="{3E4C97FD-EEE8-4411-AED8-F4EC31F12E00}">
      <dgm:prSet/>
      <dgm:spPr/>
      <dgm:t>
        <a:bodyPr/>
        <a:lstStyle/>
        <a:p>
          <a:endParaRPr lang="nl-BE"/>
        </a:p>
      </dgm:t>
    </dgm:pt>
    <dgm:pt modelId="{DC2AFD6F-F647-4BA5-967C-2C45017FC670}">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ROLLEN &amp; VERANTWOORDELIJKHEDEN</a:t>
          </a:r>
        </a:p>
      </dgm:t>
    </dgm:pt>
    <dgm:pt modelId="{C0DF0F6B-0A6D-42D0-BEE2-D254A1ADFA36}" type="parTrans" cxnId="{18DBF7DA-7F6B-4939-A53B-EC8126366274}">
      <dgm:prSet/>
      <dgm:spPr/>
      <dgm:t>
        <a:bodyPr/>
        <a:lstStyle/>
        <a:p>
          <a:endParaRPr lang="nl-BE"/>
        </a:p>
      </dgm:t>
    </dgm:pt>
    <dgm:pt modelId="{07C80FC4-48CE-4836-8357-3EE237E4EE03}" type="sibTrans" cxnId="{18DBF7DA-7F6B-4939-A53B-EC8126366274}">
      <dgm:prSet/>
      <dgm:spPr/>
      <dgm:t>
        <a:bodyPr/>
        <a:lstStyle/>
        <a:p>
          <a:endParaRPr lang="nl-BE"/>
        </a:p>
      </dgm:t>
    </dgm:pt>
    <dgm:pt modelId="{8B8CA5EE-243A-4745-A0BB-076D02AC3F38}">
      <dgm:prSet phldrT="[Teks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ETHISCHE ASPECTEN</a:t>
          </a:r>
        </a:p>
      </dgm:t>
    </dgm:pt>
    <dgm:pt modelId="{DE8B11C7-EDAC-48FE-818C-8F7D2F44C7BB}" type="parTrans" cxnId="{6369A51E-DC35-49FB-97C5-D4566DC9DDD6}">
      <dgm:prSet/>
      <dgm:spPr/>
      <dgm:t>
        <a:bodyPr/>
        <a:lstStyle/>
        <a:p>
          <a:endParaRPr lang="nl-BE"/>
        </a:p>
      </dgm:t>
    </dgm:pt>
    <dgm:pt modelId="{FFBFEC90-2072-4492-A8E6-213CFBA754A3}" type="sibTrans" cxnId="{6369A51E-DC35-49FB-97C5-D4566DC9DDD6}">
      <dgm:prSet/>
      <dgm:spPr/>
      <dgm:t>
        <a:bodyPr/>
        <a:lstStyle/>
        <a:p>
          <a:endParaRPr lang="nl-BE"/>
        </a:p>
      </dgm:t>
    </dgm:pt>
    <dgm:pt modelId="{A0A7572F-7C0E-4B1F-ACBA-A2FFC1D6EBFC}">
      <dgm:prSet>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nl-BE" b="1"/>
            <a:t>COMMUNICATIE</a:t>
          </a:r>
        </a:p>
      </dgm:t>
    </dgm:pt>
    <dgm:pt modelId="{6E40ECAF-7236-4BC2-B01E-CCAB56C6ABFE}" type="parTrans" cxnId="{2E1599E2-E441-446B-BD95-E34D8318B159}">
      <dgm:prSet/>
      <dgm:spPr/>
      <dgm:t>
        <a:bodyPr/>
        <a:lstStyle/>
        <a:p>
          <a:endParaRPr lang="nl-BE"/>
        </a:p>
      </dgm:t>
    </dgm:pt>
    <dgm:pt modelId="{E80E2A14-F91E-4E24-985D-0F1619913A61}" type="sibTrans" cxnId="{2E1599E2-E441-446B-BD95-E34D8318B159}">
      <dgm:prSet/>
      <dgm:spPr/>
      <dgm:t>
        <a:bodyPr/>
        <a:lstStyle/>
        <a:p>
          <a:endParaRPr lang="nl-BE"/>
        </a:p>
      </dgm:t>
    </dgm:pt>
    <dgm:pt modelId="{1044B57F-15A7-4690-9EBE-723321261300}" type="pres">
      <dgm:prSet presAssocID="{3A3E8322-EB0B-454A-8800-95C44DBAEBCA}" presName="diagram" presStyleCnt="0">
        <dgm:presLayoutVars>
          <dgm:dir/>
          <dgm:resizeHandles val="exact"/>
        </dgm:presLayoutVars>
      </dgm:prSet>
      <dgm:spPr/>
      <dgm:t>
        <a:bodyPr/>
        <a:lstStyle/>
        <a:p>
          <a:endParaRPr lang="nl-NL"/>
        </a:p>
      </dgm:t>
    </dgm:pt>
    <dgm:pt modelId="{CC24EBA4-382C-470E-B720-28D41D6D87DE}" type="pres">
      <dgm:prSet presAssocID="{88ECA5A2-5403-4196-8A06-1536DC7DE47A}" presName="node" presStyleLbl="node1" presStyleIdx="0" presStyleCnt="6">
        <dgm:presLayoutVars>
          <dgm:bulletEnabled val="1"/>
        </dgm:presLayoutVars>
      </dgm:prSet>
      <dgm:spPr/>
      <dgm:t>
        <a:bodyPr/>
        <a:lstStyle/>
        <a:p>
          <a:endParaRPr lang="nl-NL"/>
        </a:p>
      </dgm:t>
    </dgm:pt>
    <dgm:pt modelId="{98F91EE9-A772-44E6-B255-386BAC3F089B}" type="pres">
      <dgm:prSet presAssocID="{16A467B4-E335-404E-94E9-770E9115BFFB}" presName="sibTrans" presStyleCnt="0"/>
      <dgm:spPr/>
    </dgm:pt>
    <dgm:pt modelId="{B423C96B-57FB-4786-A5D3-0D824EFF13E4}" type="pres">
      <dgm:prSet presAssocID="{A0A7572F-7C0E-4B1F-ACBA-A2FFC1D6EBFC}" presName="node" presStyleLbl="node1" presStyleIdx="1" presStyleCnt="6">
        <dgm:presLayoutVars>
          <dgm:bulletEnabled val="1"/>
        </dgm:presLayoutVars>
      </dgm:prSet>
      <dgm:spPr/>
      <dgm:t>
        <a:bodyPr/>
        <a:lstStyle/>
        <a:p>
          <a:endParaRPr lang="nl-NL"/>
        </a:p>
      </dgm:t>
    </dgm:pt>
    <dgm:pt modelId="{950D0EE5-B146-449D-AF83-3EF6C221B74B}" type="pres">
      <dgm:prSet presAssocID="{E80E2A14-F91E-4E24-985D-0F1619913A61}" presName="sibTrans" presStyleCnt="0"/>
      <dgm:spPr/>
    </dgm:pt>
    <dgm:pt modelId="{E71FFE99-1E50-4CCA-8A62-9B79B7E7B294}" type="pres">
      <dgm:prSet presAssocID="{72A9D2E4-13F4-43DD-8FD9-DD081B2E6BE7}" presName="node" presStyleLbl="node1" presStyleIdx="2" presStyleCnt="6">
        <dgm:presLayoutVars>
          <dgm:bulletEnabled val="1"/>
        </dgm:presLayoutVars>
      </dgm:prSet>
      <dgm:spPr/>
      <dgm:t>
        <a:bodyPr/>
        <a:lstStyle/>
        <a:p>
          <a:endParaRPr lang="nl-NL"/>
        </a:p>
      </dgm:t>
    </dgm:pt>
    <dgm:pt modelId="{DC79D204-ADCD-4A11-8B38-99531FD06F72}" type="pres">
      <dgm:prSet presAssocID="{405A20DB-CAD0-4CFF-9C2B-7B8208CA288C}" presName="sibTrans" presStyleCnt="0"/>
      <dgm:spPr/>
    </dgm:pt>
    <dgm:pt modelId="{1F753974-8D68-41AC-B1A6-0406A4843D45}" type="pres">
      <dgm:prSet presAssocID="{A05B4F39-4D7E-4BD9-9DF8-080BF10686E0}" presName="node" presStyleLbl="node1" presStyleIdx="3" presStyleCnt="6" custLinFactNeighborX="0" custLinFactNeighborY="-1932">
        <dgm:presLayoutVars>
          <dgm:bulletEnabled val="1"/>
        </dgm:presLayoutVars>
      </dgm:prSet>
      <dgm:spPr/>
      <dgm:t>
        <a:bodyPr/>
        <a:lstStyle/>
        <a:p>
          <a:endParaRPr lang="nl-NL"/>
        </a:p>
      </dgm:t>
    </dgm:pt>
    <dgm:pt modelId="{1B60A517-6C81-4E35-A85E-239A950B61C0}" type="pres">
      <dgm:prSet presAssocID="{7B464FF6-9AA2-472A-9216-6480DB43DD63}" presName="sibTrans" presStyleCnt="0"/>
      <dgm:spPr/>
    </dgm:pt>
    <dgm:pt modelId="{2344ACAD-C8B8-4119-8A4E-4E9DA5309EC1}" type="pres">
      <dgm:prSet presAssocID="{DC2AFD6F-F647-4BA5-967C-2C45017FC670}" presName="node" presStyleLbl="node1" presStyleIdx="4" presStyleCnt="6" custLinFactNeighborX="0" custLinFactNeighborY="-1608">
        <dgm:presLayoutVars>
          <dgm:bulletEnabled val="1"/>
        </dgm:presLayoutVars>
      </dgm:prSet>
      <dgm:spPr/>
      <dgm:t>
        <a:bodyPr/>
        <a:lstStyle/>
        <a:p>
          <a:endParaRPr lang="nl-NL"/>
        </a:p>
      </dgm:t>
    </dgm:pt>
    <dgm:pt modelId="{05133FC8-1E3D-4F22-8270-F3A4950C37B8}" type="pres">
      <dgm:prSet presAssocID="{07C80FC4-48CE-4836-8357-3EE237E4EE03}" presName="sibTrans" presStyleCnt="0"/>
      <dgm:spPr/>
    </dgm:pt>
    <dgm:pt modelId="{D511F735-5B04-4999-AAF7-0C06E26DFBBB}" type="pres">
      <dgm:prSet presAssocID="{8B8CA5EE-243A-4745-A0BB-076D02AC3F38}" presName="node" presStyleLbl="node1" presStyleIdx="5" presStyleCnt="6">
        <dgm:presLayoutVars>
          <dgm:bulletEnabled val="1"/>
        </dgm:presLayoutVars>
      </dgm:prSet>
      <dgm:spPr/>
      <dgm:t>
        <a:bodyPr/>
        <a:lstStyle/>
        <a:p>
          <a:endParaRPr lang="nl-NL"/>
        </a:p>
      </dgm:t>
    </dgm:pt>
  </dgm:ptLst>
  <dgm:cxnLst>
    <dgm:cxn modelId="{C95DCC60-BC28-4808-AE79-C8FFF18E9F73}" type="presOf" srcId="{A0A7572F-7C0E-4B1F-ACBA-A2FFC1D6EBFC}" destId="{B423C96B-57FB-4786-A5D3-0D824EFF13E4}" srcOrd="0" destOrd="0" presId="urn:microsoft.com/office/officeart/2005/8/layout/default"/>
    <dgm:cxn modelId="{81BD2D4F-DDA5-40A6-8E40-F21E26AEDABD}" srcId="{3A3E8322-EB0B-454A-8800-95C44DBAEBCA}" destId="{88ECA5A2-5403-4196-8A06-1536DC7DE47A}" srcOrd="0" destOrd="0" parTransId="{EC4DAD23-9033-4AB6-8CEC-37230B75A6F9}" sibTransId="{16A467B4-E335-404E-94E9-770E9115BFFB}"/>
    <dgm:cxn modelId="{584507F2-2133-4682-B9F4-7A0741F81A80}" type="presOf" srcId="{72A9D2E4-13F4-43DD-8FD9-DD081B2E6BE7}" destId="{E71FFE99-1E50-4CCA-8A62-9B79B7E7B294}" srcOrd="0" destOrd="0" presId="urn:microsoft.com/office/officeart/2005/8/layout/default"/>
    <dgm:cxn modelId="{F5B6AAFF-1200-4696-91CA-454D3FF29867}" type="presOf" srcId="{DC2AFD6F-F647-4BA5-967C-2C45017FC670}" destId="{2344ACAD-C8B8-4119-8A4E-4E9DA5309EC1}" srcOrd="0" destOrd="0" presId="urn:microsoft.com/office/officeart/2005/8/layout/default"/>
    <dgm:cxn modelId="{6369A51E-DC35-49FB-97C5-D4566DC9DDD6}" srcId="{3A3E8322-EB0B-454A-8800-95C44DBAEBCA}" destId="{8B8CA5EE-243A-4745-A0BB-076D02AC3F38}" srcOrd="5" destOrd="0" parTransId="{DE8B11C7-EDAC-48FE-818C-8F7D2F44C7BB}" sibTransId="{FFBFEC90-2072-4492-A8E6-213CFBA754A3}"/>
    <dgm:cxn modelId="{3E4C97FD-EEE8-4411-AED8-F4EC31F12E00}" srcId="{3A3E8322-EB0B-454A-8800-95C44DBAEBCA}" destId="{A05B4F39-4D7E-4BD9-9DF8-080BF10686E0}" srcOrd="3" destOrd="0" parTransId="{C0B2A4F7-9836-4B0F-A00C-D2FBF881A4E8}" sibTransId="{7B464FF6-9AA2-472A-9216-6480DB43DD63}"/>
    <dgm:cxn modelId="{8A3C510E-82D6-44F8-A1DC-27C8AB0F24CF}" srcId="{3A3E8322-EB0B-454A-8800-95C44DBAEBCA}" destId="{72A9D2E4-13F4-43DD-8FD9-DD081B2E6BE7}" srcOrd="2" destOrd="0" parTransId="{330AB398-080D-4342-B3FC-90EEAB1167DE}" sibTransId="{405A20DB-CAD0-4CFF-9C2B-7B8208CA288C}"/>
    <dgm:cxn modelId="{18DBF7DA-7F6B-4939-A53B-EC8126366274}" srcId="{3A3E8322-EB0B-454A-8800-95C44DBAEBCA}" destId="{DC2AFD6F-F647-4BA5-967C-2C45017FC670}" srcOrd="4" destOrd="0" parTransId="{C0DF0F6B-0A6D-42D0-BEE2-D254A1ADFA36}" sibTransId="{07C80FC4-48CE-4836-8357-3EE237E4EE03}"/>
    <dgm:cxn modelId="{AEDB9E24-E34C-41D6-9DCE-192B04E1D852}" type="presOf" srcId="{3A3E8322-EB0B-454A-8800-95C44DBAEBCA}" destId="{1044B57F-15A7-4690-9EBE-723321261300}" srcOrd="0" destOrd="0" presId="urn:microsoft.com/office/officeart/2005/8/layout/default"/>
    <dgm:cxn modelId="{2E1599E2-E441-446B-BD95-E34D8318B159}" srcId="{3A3E8322-EB0B-454A-8800-95C44DBAEBCA}" destId="{A0A7572F-7C0E-4B1F-ACBA-A2FFC1D6EBFC}" srcOrd="1" destOrd="0" parTransId="{6E40ECAF-7236-4BC2-B01E-CCAB56C6ABFE}" sibTransId="{E80E2A14-F91E-4E24-985D-0F1619913A61}"/>
    <dgm:cxn modelId="{E9E7AA1D-C209-4549-AE7A-DB31979EA597}" type="presOf" srcId="{88ECA5A2-5403-4196-8A06-1536DC7DE47A}" destId="{CC24EBA4-382C-470E-B720-28D41D6D87DE}" srcOrd="0" destOrd="0" presId="urn:microsoft.com/office/officeart/2005/8/layout/default"/>
    <dgm:cxn modelId="{295FDE02-6878-4198-A0CD-F70E0E345CEC}" type="presOf" srcId="{8B8CA5EE-243A-4745-A0BB-076D02AC3F38}" destId="{D511F735-5B04-4999-AAF7-0C06E26DFBBB}" srcOrd="0" destOrd="0" presId="urn:microsoft.com/office/officeart/2005/8/layout/default"/>
    <dgm:cxn modelId="{76AB323A-914A-419F-8EF2-13C9BA8F8220}" type="presOf" srcId="{A05B4F39-4D7E-4BD9-9DF8-080BF10686E0}" destId="{1F753974-8D68-41AC-B1A6-0406A4843D45}" srcOrd="0" destOrd="0" presId="urn:microsoft.com/office/officeart/2005/8/layout/default"/>
    <dgm:cxn modelId="{884C875B-73E1-469F-89C2-2CDD55454FFE}" type="presParOf" srcId="{1044B57F-15A7-4690-9EBE-723321261300}" destId="{CC24EBA4-382C-470E-B720-28D41D6D87DE}" srcOrd="0" destOrd="0" presId="urn:microsoft.com/office/officeart/2005/8/layout/default"/>
    <dgm:cxn modelId="{961CEA9D-7EE5-4DDA-B6A6-FFB9B32DB484}" type="presParOf" srcId="{1044B57F-15A7-4690-9EBE-723321261300}" destId="{98F91EE9-A772-44E6-B255-386BAC3F089B}" srcOrd="1" destOrd="0" presId="urn:microsoft.com/office/officeart/2005/8/layout/default"/>
    <dgm:cxn modelId="{3E4FB035-C55E-45DF-A2F0-A1969B23A474}" type="presParOf" srcId="{1044B57F-15A7-4690-9EBE-723321261300}" destId="{B423C96B-57FB-4786-A5D3-0D824EFF13E4}" srcOrd="2" destOrd="0" presId="urn:microsoft.com/office/officeart/2005/8/layout/default"/>
    <dgm:cxn modelId="{720A0587-521A-4265-BC0B-14A7CD5649BB}" type="presParOf" srcId="{1044B57F-15A7-4690-9EBE-723321261300}" destId="{950D0EE5-B146-449D-AF83-3EF6C221B74B}" srcOrd="3" destOrd="0" presId="urn:microsoft.com/office/officeart/2005/8/layout/default"/>
    <dgm:cxn modelId="{DAAF18DF-60A7-4E19-869B-5184BAB2F8E6}" type="presParOf" srcId="{1044B57F-15A7-4690-9EBE-723321261300}" destId="{E71FFE99-1E50-4CCA-8A62-9B79B7E7B294}" srcOrd="4" destOrd="0" presId="urn:microsoft.com/office/officeart/2005/8/layout/default"/>
    <dgm:cxn modelId="{A8B768C6-BD0F-43E8-9FF3-C81F0205B6E2}" type="presParOf" srcId="{1044B57F-15A7-4690-9EBE-723321261300}" destId="{DC79D204-ADCD-4A11-8B38-99531FD06F72}" srcOrd="5" destOrd="0" presId="urn:microsoft.com/office/officeart/2005/8/layout/default"/>
    <dgm:cxn modelId="{CF78071C-C119-4785-97D0-08D5DA79017B}" type="presParOf" srcId="{1044B57F-15A7-4690-9EBE-723321261300}" destId="{1F753974-8D68-41AC-B1A6-0406A4843D45}" srcOrd="6" destOrd="0" presId="urn:microsoft.com/office/officeart/2005/8/layout/default"/>
    <dgm:cxn modelId="{711A6C44-FE69-4FFF-AC27-7E222B7CA0C0}" type="presParOf" srcId="{1044B57F-15A7-4690-9EBE-723321261300}" destId="{1B60A517-6C81-4E35-A85E-239A950B61C0}" srcOrd="7" destOrd="0" presId="urn:microsoft.com/office/officeart/2005/8/layout/default"/>
    <dgm:cxn modelId="{198DAF19-7BB7-41CA-849D-A3D2ABA06F4C}" type="presParOf" srcId="{1044B57F-15A7-4690-9EBE-723321261300}" destId="{2344ACAD-C8B8-4119-8A4E-4E9DA5309EC1}" srcOrd="8" destOrd="0" presId="urn:microsoft.com/office/officeart/2005/8/layout/default"/>
    <dgm:cxn modelId="{DFE9FFEE-F586-4684-A689-DB3A1C4F231F}" type="presParOf" srcId="{1044B57F-15A7-4690-9EBE-723321261300}" destId="{05133FC8-1E3D-4F22-8270-F3A4950C37B8}" srcOrd="9" destOrd="0" presId="urn:microsoft.com/office/officeart/2005/8/layout/default"/>
    <dgm:cxn modelId="{EADA2B2A-B126-49D9-859D-8526F6E713F4}" type="presParOf" srcId="{1044B57F-15A7-4690-9EBE-723321261300}" destId="{D511F735-5B04-4999-AAF7-0C06E26DFBB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5470A6-8C98-4EA3-A6CB-05900E71278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nl-BE"/>
        </a:p>
      </dgm:t>
    </dgm:pt>
    <dgm:pt modelId="{0654B2EF-3CB2-42EA-9703-FEDAD1B05E7D}">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r>
            <a:rPr lang="nl-BE"/>
            <a:t> </a:t>
          </a:r>
        </a:p>
      </dgm:t>
    </dgm:pt>
    <dgm:pt modelId="{4817C35B-8E30-44F1-9285-D3701B8E6D0E}" type="parTrans" cxnId="{3AF17CE9-9754-4621-9BEB-2BF88322E7D2}">
      <dgm:prSet/>
      <dgm:spPr/>
      <dgm:t>
        <a:bodyPr/>
        <a:lstStyle/>
        <a:p>
          <a:endParaRPr lang="nl-BE"/>
        </a:p>
      </dgm:t>
    </dgm:pt>
    <dgm:pt modelId="{FED449CD-E222-4AD0-8B2D-E0E1AD6F91F4}" type="sibTrans" cxnId="{3AF17CE9-9754-4621-9BEB-2BF88322E7D2}">
      <dgm:prSet/>
      <dgm:spPr/>
      <dgm:t>
        <a:bodyPr/>
        <a:lstStyle/>
        <a:p>
          <a:endParaRPr lang="nl-BE"/>
        </a:p>
      </dgm:t>
    </dgm:pt>
    <dgm:pt modelId="{89906035-F85B-4DE8-B44D-856846E3E5DC}">
      <dgm:prSet phldrT="[Tekst]"/>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t>
        <a:bodyPr/>
        <a:lstStyle/>
        <a:p>
          <a:r>
            <a:rPr lang="nl-BE"/>
            <a:t> </a:t>
          </a:r>
        </a:p>
      </dgm:t>
    </dgm:pt>
    <dgm:pt modelId="{9364A84D-B079-4F15-9781-F31990CFDDA6}" type="parTrans" cxnId="{9FDAF8B2-9080-495D-902E-B60DC4E27948}">
      <dgm:prSet/>
      <dgm:spPr/>
      <dgm:t>
        <a:bodyPr/>
        <a:lstStyle/>
        <a:p>
          <a:endParaRPr lang="nl-BE"/>
        </a:p>
      </dgm:t>
    </dgm:pt>
    <dgm:pt modelId="{68D1E211-00E5-4508-912F-2AD41D26E871}" type="sibTrans" cxnId="{9FDAF8B2-9080-495D-902E-B60DC4E27948}">
      <dgm:prSet/>
      <dgm:spPr/>
      <dgm:t>
        <a:bodyPr/>
        <a:lstStyle/>
        <a:p>
          <a:endParaRPr lang="nl-BE"/>
        </a:p>
      </dgm:t>
    </dgm:pt>
    <dgm:pt modelId="{2E465CF0-24FA-4534-98B4-B1E7210797B5}">
      <dgm:prSet phldrT="[Tekst]"/>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r>
            <a:rPr lang="nl-BE"/>
            <a:t> </a:t>
          </a:r>
        </a:p>
      </dgm:t>
    </dgm:pt>
    <dgm:pt modelId="{91C6691D-43EF-4379-A4EF-7731384BC6BB}" type="parTrans" cxnId="{7CBD67A7-96CB-4AE5-B25E-31633A5B2951}">
      <dgm:prSet/>
      <dgm:spPr/>
      <dgm:t>
        <a:bodyPr/>
        <a:lstStyle/>
        <a:p>
          <a:endParaRPr lang="nl-BE"/>
        </a:p>
      </dgm:t>
    </dgm:pt>
    <dgm:pt modelId="{474669AF-4F64-467E-9C86-726F03FC0D30}" type="sibTrans" cxnId="{7CBD67A7-96CB-4AE5-B25E-31633A5B2951}">
      <dgm:prSet/>
      <dgm:spPr/>
      <dgm:t>
        <a:bodyPr/>
        <a:lstStyle/>
        <a:p>
          <a:endParaRPr lang="nl-BE"/>
        </a:p>
      </dgm:t>
    </dgm:pt>
    <dgm:pt modelId="{4C9CA591-18A5-4739-BE75-F9FD244A0CB1}">
      <dgm:prSet phldrT="[Tekst]"/>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r>
            <a:rPr lang="nl-BE"/>
            <a:t> </a:t>
          </a:r>
        </a:p>
      </dgm:t>
    </dgm:pt>
    <dgm:pt modelId="{DD517391-EC13-4D2E-8A5F-9794CBCC354F}" type="sibTrans" cxnId="{49050418-6251-4307-8C65-4E5D41C7837E}">
      <dgm:prSet/>
      <dgm:spPr/>
      <dgm:t>
        <a:bodyPr/>
        <a:lstStyle/>
        <a:p>
          <a:endParaRPr lang="nl-BE"/>
        </a:p>
      </dgm:t>
    </dgm:pt>
    <dgm:pt modelId="{26D62763-AEE8-48AB-B953-59927879E9B5}" type="parTrans" cxnId="{49050418-6251-4307-8C65-4E5D41C7837E}">
      <dgm:prSet/>
      <dgm:spPr/>
      <dgm:t>
        <a:bodyPr/>
        <a:lstStyle/>
        <a:p>
          <a:endParaRPr lang="nl-BE"/>
        </a:p>
      </dgm:t>
    </dgm:pt>
    <dgm:pt modelId="{466A30B9-4BE2-4451-B829-1271A324C2F0}">
      <dgm:prSet phldrT="[Tekst]"/>
      <dgm:spPr>
        <a:blipFill rotWithShape="0">
          <a:blip xmlns:r="http://schemas.openxmlformats.org/officeDocument/2006/relationships" r:embed="rId5">
            <a:extLst>
              <a:ext uri="{28A0092B-C50C-407E-A947-70E740481C1C}">
                <a14:useLocalDpi xmlns:a14="http://schemas.microsoft.com/office/drawing/2010/main" val="0"/>
              </a:ext>
            </a:extLst>
          </a:blip>
          <a:srcRect/>
          <a:stretch>
            <a:fillRect t="-7000" b="-7000"/>
          </a:stretch>
        </a:blipFill>
      </dgm:spPr>
      <dgm:t>
        <a:bodyPr/>
        <a:lstStyle/>
        <a:p>
          <a:r>
            <a:rPr lang="nl-BE"/>
            <a:t> </a:t>
          </a:r>
        </a:p>
      </dgm:t>
    </dgm:pt>
    <dgm:pt modelId="{8418B189-5368-4258-B086-DFFBA6F98309}" type="sibTrans" cxnId="{37BD40F8-9E98-4D78-BFD9-E5857815F010}">
      <dgm:prSet/>
      <dgm:spPr/>
      <dgm:t>
        <a:bodyPr/>
        <a:lstStyle/>
        <a:p>
          <a:endParaRPr lang="nl-BE"/>
        </a:p>
      </dgm:t>
    </dgm:pt>
    <dgm:pt modelId="{BDD28B71-CB92-4DE3-839C-8F2C27B6DFA5}" type="parTrans" cxnId="{37BD40F8-9E98-4D78-BFD9-E5857815F010}">
      <dgm:prSet/>
      <dgm:spPr/>
      <dgm:t>
        <a:bodyPr/>
        <a:lstStyle/>
        <a:p>
          <a:endParaRPr lang="nl-BE"/>
        </a:p>
      </dgm:t>
    </dgm:pt>
    <dgm:pt modelId="{A4EC3970-4CB3-4A93-9A45-88FD002235AA}" type="pres">
      <dgm:prSet presAssocID="{265470A6-8C98-4EA3-A6CB-05900E71278D}" presName="Name0" presStyleCnt="0">
        <dgm:presLayoutVars>
          <dgm:chMax val="1"/>
          <dgm:dir/>
          <dgm:animLvl val="ctr"/>
          <dgm:resizeHandles val="exact"/>
        </dgm:presLayoutVars>
      </dgm:prSet>
      <dgm:spPr/>
      <dgm:t>
        <a:bodyPr/>
        <a:lstStyle/>
        <a:p>
          <a:endParaRPr lang="nl-NL"/>
        </a:p>
      </dgm:t>
    </dgm:pt>
    <dgm:pt modelId="{88DE20B7-C6F5-46CC-BBB3-7F7039D61176}" type="pres">
      <dgm:prSet presAssocID="{4C9CA591-18A5-4739-BE75-F9FD244A0CB1}" presName="centerShape" presStyleLbl="node0" presStyleIdx="0" presStyleCnt="1"/>
      <dgm:spPr/>
      <dgm:t>
        <a:bodyPr/>
        <a:lstStyle/>
        <a:p>
          <a:endParaRPr lang="nl-NL"/>
        </a:p>
      </dgm:t>
    </dgm:pt>
    <dgm:pt modelId="{92D8DB96-0242-4D95-AE43-F39976289EBD}" type="pres">
      <dgm:prSet presAssocID="{0654B2EF-3CB2-42EA-9703-FEDAD1B05E7D}" presName="node" presStyleLbl="node1" presStyleIdx="0" presStyleCnt="4">
        <dgm:presLayoutVars>
          <dgm:bulletEnabled val="1"/>
        </dgm:presLayoutVars>
      </dgm:prSet>
      <dgm:spPr/>
      <dgm:t>
        <a:bodyPr/>
        <a:lstStyle/>
        <a:p>
          <a:endParaRPr lang="nl-NL"/>
        </a:p>
      </dgm:t>
    </dgm:pt>
    <dgm:pt modelId="{67CA608F-F905-451F-B8CC-75CA9FA5D397}" type="pres">
      <dgm:prSet presAssocID="{0654B2EF-3CB2-42EA-9703-FEDAD1B05E7D}" presName="dummy" presStyleCnt="0"/>
      <dgm:spPr/>
    </dgm:pt>
    <dgm:pt modelId="{1858B9DB-0C46-4ED4-850D-CD65C5A9657B}" type="pres">
      <dgm:prSet presAssocID="{FED449CD-E222-4AD0-8B2D-E0E1AD6F91F4}" presName="sibTrans" presStyleLbl="sibTrans2D1" presStyleIdx="0" presStyleCnt="4"/>
      <dgm:spPr/>
      <dgm:t>
        <a:bodyPr/>
        <a:lstStyle/>
        <a:p>
          <a:endParaRPr lang="nl-NL"/>
        </a:p>
      </dgm:t>
    </dgm:pt>
    <dgm:pt modelId="{A4B1657F-79D4-43A6-9129-3A4DD84D256C}" type="pres">
      <dgm:prSet presAssocID="{466A30B9-4BE2-4451-B829-1271A324C2F0}" presName="node" presStyleLbl="node1" presStyleIdx="1" presStyleCnt="4">
        <dgm:presLayoutVars>
          <dgm:bulletEnabled val="1"/>
        </dgm:presLayoutVars>
      </dgm:prSet>
      <dgm:spPr/>
      <dgm:t>
        <a:bodyPr/>
        <a:lstStyle/>
        <a:p>
          <a:endParaRPr lang="nl-NL"/>
        </a:p>
      </dgm:t>
    </dgm:pt>
    <dgm:pt modelId="{51EEE53E-F8F2-4B87-B301-255B1EF95F5B}" type="pres">
      <dgm:prSet presAssocID="{466A30B9-4BE2-4451-B829-1271A324C2F0}" presName="dummy" presStyleCnt="0"/>
      <dgm:spPr/>
    </dgm:pt>
    <dgm:pt modelId="{4B3ADD26-144E-4831-AF0C-D5FA30727F6C}" type="pres">
      <dgm:prSet presAssocID="{8418B189-5368-4258-B086-DFFBA6F98309}" presName="sibTrans" presStyleLbl="sibTrans2D1" presStyleIdx="1" presStyleCnt="4"/>
      <dgm:spPr/>
      <dgm:t>
        <a:bodyPr/>
        <a:lstStyle/>
        <a:p>
          <a:endParaRPr lang="nl-NL"/>
        </a:p>
      </dgm:t>
    </dgm:pt>
    <dgm:pt modelId="{B4835280-5038-4D4B-8A7F-FFA3BF329A57}" type="pres">
      <dgm:prSet presAssocID="{89906035-F85B-4DE8-B44D-856846E3E5DC}" presName="node" presStyleLbl="node1" presStyleIdx="2" presStyleCnt="4">
        <dgm:presLayoutVars>
          <dgm:bulletEnabled val="1"/>
        </dgm:presLayoutVars>
      </dgm:prSet>
      <dgm:spPr/>
      <dgm:t>
        <a:bodyPr/>
        <a:lstStyle/>
        <a:p>
          <a:endParaRPr lang="nl-NL"/>
        </a:p>
      </dgm:t>
    </dgm:pt>
    <dgm:pt modelId="{EA5AC20D-4E35-41D3-B037-01A515889BB7}" type="pres">
      <dgm:prSet presAssocID="{89906035-F85B-4DE8-B44D-856846E3E5DC}" presName="dummy" presStyleCnt="0"/>
      <dgm:spPr/>
    </dgm:pt>
    <dgm:pt modelId="{CB1F163F-EDED-4012-9A48-70344748E0BE}" type="pres">
      <dgm:prSet presAssocID="{68D1E211-00E5-4508-912F-2AD41D26E871}" presName="sibTrans" presStyleLbl="sibTrans2D1" presStyleIdx="2" presStyleCnt="4"/>
      <dgm:spPr/>
      <dgm:t>
        <a:bodyPr/>
        <a:lstStyle/>
        <a:p>
          <a:endParaRPr lang="nl-NL"/>
        </a:p>
      </dgm:t>
    </dgm:pt>
    <dgm:pt modelId="{44821319-82C4-43BE-B77C-DFA87884CECD}" type="pres">
      <dgm:prSet presAssocID="{2E465CF0-24FA-4534-98B4-B1E7210797B5}" presName="node" presStyleLbl="node1" presStyleIdx="3" presStyleCnt="4">
        <dgm:presLayoutVars>
          <dgm:bulletEnabled val="1"/>
        </dgm:presLayoutVars>
      </dgm:prSet>
      <dgm:spPr/>
      <dgm:t>
        <a:bodyPr/>
        <a:lstStyle/>
        <a:p>
          <a:endParaRPr lang="nl-NL"/>
        </a:p>
      </dgm:t>
    </dgm:pt>
    <dgm:pt modelId="{DD423EF5-A9B0-4C8A-AA32-9CB25009EF51}" type="pres">
      <dgm:prSet presAssocID="{2E465CF0-24FA-4534-98B4-B1E7210797B5}" presName="dummy" presStyleCnt="0"/>
      <dgm:spPr/>
    </dgm:pt>
    <dgm:pt modelId="{CE083EA1-387E-49BC-AC7C-337B1FF92527}" type="pres">
      <dgm:prSet presAssocID="{474669AF-4F64-467E-9C86-726F03FC0D30}" presName="sibTrans" presStyleLbl="sibTrans2D1" presStyleIdx="3" presStyleCnt="4"/>
      <dgm:spPr/>
      <dgm:t>
        <a:bodyPr/>
        <a:lstStyle/>
        <a:p>
          <a:endParaRPr lang="nl-NL"/>
        </a:p>
      </dgm:t>
    </dgm:pt>
  </dgm:ptLst>
  <dgm:cxnLst>
    <dgm:cxn modelId="{37BD40F8-9E98-4D78-BFD9-E5857815F010}" srcId="{4C9CA591-18A5-4739-BE75-F9FD244A0CB1}" destId="{466A30B9-4BE2-4451-B829-1271A324C2F0}" srcOrd="1" destOrd="0" parTransId="{BDD28B71-CB92-4DE3-839C-8F2C27B6DFA5}" sibTransId="{8418B189-5368-4258-B086-DFFBA6F98309}"/>
    <dgm:cxn modelId="{84960934-AF5D-4E1E-AC67-1779CF45B239}" type="presOf" srcId="{4C9CA591-18A5-4739-BE75-F9FD244A0CB1}" destId="{88DE20B7-C6F5-46CC-BBB3-7F7039D61176}" srcOrd="0" destOrd="0" presId="urn:microsoft.com/office/officeart/2005/8/layout/radial6"/>
    <dgm:cxn modelId="{7752DCAA-FB7A-40A5-8478-A8D4D4742470}" type="presOf" srcId="{2E465CF0-24FA-4534-98B4-B1E7210797B5}" destId="{44821319-82C4-43BE-B77C-DFA87884CECD}" srcOrd="0" destOrd="0" presId="urn:microsoft.com/office/officeart/2005/8/layout/radial6"/>
    <dgm:cxn modelId="{49050418-6251-4307-8C65-4E5D41C7837E}" srcId="{265470A6-8C98-4EA3-A6CB-05900E71278D}" destId="{4C9CA591-18A5-4739-BE75-F9FD244A0CB1}" srcOrd="0" destOrd="0" parTransId="{26D62763-AEE8-48AB-B953-59927879E9B5}" sibTransId="{DD517391-EC13-4D2E-8A5F-9794CBCC354F}"/>
    <dgm:cxn modelId="{3AF17CE9-9754-4621-9BEB-2BF88322E7D2}" srcId="{4C9CA591-18A5-4739-BE75-F9FD244A0CB1}" destId="{0654B2EF-3CB2-42EA-9703-FEDAD1B05E7D}" srcOrd="0" destOrd="0" parTransId="{4817C35B-8E30-44F1-9285-D3701B8E6D0E}" sibTransId="{FED449CD-E222-4AD0-8B2D-E0E1AD6F91F4}"/>
    <dgm:cxn modelId="{74F8554B-12BE-41EC-9EF0-C68786CF4DF7}" type="presOf" srcId="{68D1E211-00E5-4508-912F-2AD41D26E871}" destId="{CB1F163F-EDED-4012-9A48-70344748E0BE}" srcOrd="0" destOrd="0" presId="urn:microsoft.com/office/officeart/2005/8/layout/radial6"/>
    <dgm:cxn modelId="{B41ED24C-53D7-47D2-886E-4DD4E40F3EC3}" type="presOf" srcId="{265470A6-8C98-4EA3-A6CB-05900E71278D}" destId="{A4EC3970-4CB3-4A93-9A45-88FD002235AA}" srcOrd="0" destOrd="0" presId="urn:microsoft.com/office/officeart/2005/8/layout/radial6"/>
    <dgm:cxn modelId="{9FDAF8B2-9080-495D-902E-B60DC4E27948}" srcId="{4C9CA591-18A5-4739-BE75-F9FD244A0CB1}" destId="{89906035-F85B-4DE8-B44D-856846E3E5DC}" srcOrd="2" destOrd="0" parTransId="{9364A84D-B079-4F15-9781-F31990CFDDA6}" sibTransId="{68D1E211-00E5-4508-912F-2AD41D26E871}"/>
    <dgm:cxn modelId="{75F2EDF0-F6E8-4B87-BD97-546C39F77269}" type="presOf" srcId="{89906035-F85B-4DE8-B44D-856846E3E5DC}" destId="{B4835280-5038-4D4B-8A7F-FFA3BF329A57}" srcOrd="0" destOrd="0" presId="urn:microsoft.com/office/officeart/2005/8/layout/radial6"/>
    <dgm:cxn modelId="{6C2C4397-1A36-4BB2-B643-A05560CCB56D}" type="presOf" srcId="{466A30B9-4BE2-4451-B829-1271A324C2F0}" destId="{A4B1657F-79D4-43A6-9129-3A4DD84D256C}" srcOrd="0" destOrd="0" presId="urn:microsoft.com/office/officeart/2005/8/layout/radial6"/>
    <dgm:cxn modelId="{DE4412B5-9C12-4F4D-8615-0A22611328C4}" type="presOf" srcId="{FED449CD-E222-4AD0-8B2D-E0E1AD6F91F4}" destId="{1858B9DB-0C46-4ED4-850D-CD65C5A9657B}" srcOrd="0" destOrd="0" presId="urn:microsoft.com/office/officeart/2005/8/layout/radial6"/>
    <dgm:cxn modelId="{2D1BAA62-45FF-4CC3-B336-3EEB57DBE28B}" type="presOf" srcId="{474669AF-4F64-467E-9C86-726F03FC0D30}" destId="{CE083EA1-387E-49BC-AC7C-337B1FF92527}" srcOrd="0" destOrd="0" presId="urn:microsoft.com/office/officeart/2005/8/layout/radial6"/>
    <dgm:cxn modelId="{7CBD67A7-96CB-4AE5-B25E-31633A5B2951}" srcId="{4C9CA591-18A5-4739-BE75-F9FD244A0CB1}" destId="{2E465CF0-24FA-4534-98B4-B1E7210797B5}" srcOrd="3" destOrd="0" parTransId="{91C6691D-43EF-4379-A4EF-7731384BC6BB}" sibTransId="{474669AF-4F64-467E-9C86-726F03FC0D30}"/>
    <dgm:cxn modelId="{4AC277DB-011C-4A7F-9619-E6FD83DE8FE1}" type="presOf" srcId="{0654B2EF-3CB2-42EA-9703-FEDAD1B05E7D}" destId="{92D8DB96-0242-4D95-AE43-F39976289EBD}" srcOrd="0" destOrd="0" presId="urn:microsoft.com/office/officeart/2005/8/layout/radial6"/>
    <dgm:cxn modelId="{54796BB6-67D6-48FC-93BB-1E818890005A}" type="presOf" srcId="{8418B189-5368-4258-B086-DFFBA6F98309}" destId="{4B3ADD26-144E-4831-AF0C-D5FA30727F6C}" srcOrd="0" destOrd="0" presId="urn:microsoft.com/office/officeart/2005/8/layout/radial6"/>
    <dgm:cxn modelId="{2EF8139A-684D-41D6-BF3C-98C54F7A72EC}" type="presParOf" srcId="{A4EC3970-4CB3-4A93-9A45-88FD002235AA}" destId="{88DE20B7-C6F5-46CC-BBB3-7F7039D61176}" srcOrd="0" destOrd="0" presId="urn:microsoft.com/office/officeart/2005/8/layout/radial6"/>
    <dgm:cxn modelId="{ED86CC43-603E-4F7B-9F94-F6613564CBBA}" type="presParOf" srcId="{A4EC3970-4CB3-4A93-9A45-88FD002235AA}" destId="{92D8DB96-0242-4D95-AE43-F39976289EBD}" srcOrd="1" destOrd="0" presId="urn:microsoft.com/office/officeart/2005/8/layout/radial6"/>
    <dgm:cxn modelId="{DEBFE15D-3EEF-4578-8086-BDF737721409}" type="presParOf" srcId="{A4EC3970-4CB3-4A93-9A45-88FD002235AA}" destId="{67CA608F-F905-451F-B8CC-75CA9FA5D397}" srcOrd="2" destOrd="0" presId="urn:microsoft.com/office/officeart/2005/8/layout/radial6"/>
    <dgm:cxn modelId="{1D438233-2648-4F69-8465-CD317D263258}" type="presParOf" srcId="{A4EC3970-4CB3-4A93-9A45-88FD002235AA}" destId="{1858B9DB-0C46-4ED4-850D-CD65C5A9657B}" srcOrd="3" destOrd="0" presId="urn:microsoft.com/office/officeart/2005/8/layout/radial6"/>
    <dgm:cxn modelId="{0D8AAA12-9174-4ED1-B1B7-CA0F37FA819A}" type="presParOf" srcId="{A4EC3970-4CB3-4A93-9A45-88FD002235AA}" destId="{A4B1657F-79D4-43A6-9129-3A4DD84D256C}" srcOrd="4" destOrd="0" presId="urn:microsoft.com/office/officeart/2005/8/layout/radial6"/>
    <dgm:cxn modelId="{A2621FE5-3AD8-4AAA-9996-B89D653FC216}" type="presParOf" srcId="{A4EC3970-4CB3-4A93-9A45-88FD002235AA}" destId="{51EEE53E-F8F2-4B87-B301-255B1EF95F5B}" srcOrd="5" destOrd="0" presId="urn:microsoft.com/office/officeart/2005/8/layout/radial6"/>
    <dgm:cxn modelId="{B5E7DD45-D561-4469-B3D3-FE7BE98BEF9E}" type="presParOf" srcId="{A4EC3970-4CB3-4A93-9A45-88FD002235AA}" destId="{4B3ADD26-144E-4831-AF0C-D5FA30727F6C}" srcOrd="6" destOrd="0" presId="urn:microsoft.com/office/officeart/2005/8/layout/radial6"/>
    <dgm:cxn modelId="{DDE44811-0E82-46CB-A1B8-18FFAF7CA591}" type="presParOf" srcId="{A4EC3970-4CB3-4A93-9A45-88FD002235AA}" destId="{B4835280-5038-4D4B-8A7F-FFA3BF329A57}" srcOrd="7" destOrd="0" presId="urn:microsoft.com/office/officeart/2005/8/layout/radial6"/>
    <dgm:cxn modelId="{263BB415-4D8E-4A23-ADB2-33673ACAADB6}" type="presParOf" srcId="{A4EC3970-4CB3-4A93-9A45-88FD002235AA}" destId="{EA5AC20D-4E35-41D3-B037-01A515889BB7}" srcOrd="8" destOrd="0" presId="urn:microsoft.com/office/officeart/2005/8/layout/radial6"/>
    <dgm:cxn modelId="{7D4E42BE-CEEE-41E1-815E-14F93D5C065C}" type="presParOf" srcId="{A4EC3970-4CB3-4A93-9A45-88FD002235AA}" destId="{CB1F163F-EDED-4012-9A48-70344748E0BE}" srcOrd="9" destOrd="0" presId="urn:microsoft.com/office/officeart/2005/8/layout/radial6"/>
    <dgm:cxn modelId="{2FE8E193-F964-400F-B9BE-82E0D34287B9}" type="presParOf" srcId="{A4EC3970-4CB3-4A93-9A45-88FD002235AA}" destId="{44821319-82C4-43BE-B77C-DFA87884CECD}" srcOrd="10" destOrd="0" presId="urn:microsoft.com/office/officeart/2005/8/layout/radial6"/>
    <dgm:cxn modelId="{704512ED-B5C8-483D-A27E-2EDE3F83AD37}" type="presParOf" srcId="{A4EC3970-4CB3-4A93-9A45-88FD002235AA}" destId="{DD423EF5-A9B0-4C8A-AA32-9CB25009EF51}" srcOrd="11" destOrd="0" presId="urn:microsoft.com/office/officeart/2005/8/layout/radial6"/>
    <dgm:cxn modelId="{94926797-BD00-44D2-90AF-1788EC41C6A6}" type="presParOf" srcId="{A4EC3970-4CB3-4A93-9A45-88FD002235AA}" destId="{CE083EA1-387E-49BC-AC7C-337B1FF9252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58B68B9-77DF-434C-B507-4806BBCBB661}"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nl-BE"/>
        </a:p>
      </dgm:t>
    </dgm:pt>
    <dgm:pt modelId="{81882A8B-F81E-498D-8F2E-D3FCBAF94CC6}">
      <dgm:prSet phldrT="[Tekst]"/>
      <dgm:spPr>
        <a:blipFill rotWithShape="0">
          <a:blip xmlns:r="http://schemas.openxmlformats.org/officeDocument/2006/relationships" r:embed="rId1"/>
          <a:srcRect/>
          <a:stretch>
            <a:fillRect l="-16000" r="-16000"/>
          </a:stretch>
        </a:blipFill>
        <a:ln>
          <a:solidFill>
            <a:schemeClr val="tx2"/>
          </a:solidFill>
        </a:ln>
      </dgm:spPr>
      <dgm:t>
        <a:bodyPr/>
        <a:lstStyle/>
        <a:p>
          <a:r>
            <a:rPr lang="nl-BE"/>
            <a:t> </a:t>
          </a:r>
        </a:p>
      </dgm:t>
    </dgm:pt>
    <dgm:pt modelId="{3AB0B3C1-6D22-4908-8EB0-BCE76EE0741D}" type="parTrans" cxnId="{43D40AA9-8B1D-4482-9891-3D4D1A1FDB28}">
      <dgm:prSet/>
      <dgm:spPr/>
      <dgm:t>
        <a:bodyPr/>
        <a:lstStyle/>
        <a:p>
          <a:endParaRPr lang="nl-BE"/>
        </a:p>
      </dgm:t>
    </dgm:pt>
    <dgm:pt modelId="{EC4AE216-9215-49EC-A6D4-8BB387ABE780}" type="sibTrans" cxnId="{43D40AA9-8B1D-4482-9891-3D4D1A1FDB28}">
      <dgm:prSet/>
      <dgm:spPr>
        <a:blipFill rotWithShape="0">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a:solidFill>
            <a:schemeClr val="tx2"/>
          </a:solidFill>
        </a:ln>
      </dgm:spPr>
      <dgm:t>
        <a:bodyPr/>
        <a:lstStyle/>
        <a:p>
          <a:endParaRPr lang="nl-BE"/>
        </a:p>
      </dgm:t>
    </dgm:pt>
    <dgm:pt modelId="{BAA81D37-AA53-4C9B-869A-91E98935FFAF}">
      <dgm:prSet phldrT="[Tekst]"/>
      <dgm:spPr/>
      <dgm:t>
        <a:bodyPr/>
        <a:lstStyle/>
        <a:p>
          <a:r>
            <a:rPr lang="nl-BE"/>
            <a:t> </a:t>
          </a:r>
        </a:p>
      </dgm:t>
    </dgm:pt>
    <dgm:pt modelId="{79EDACB6-A7DC-4631-8AEC-F046C6BE4DD5}" type="parTrans" cxnId="{AC9570B0-E5C3-4B0B-A341-21FFA468B30B}">
      <dgm:prSet/>
      <dgm:spPr/>
      <dgm:t>
        <a:bodyPr/>
        <a:lstStyle/>
        <a:p>
          <a:endParaRPr lang="nl-BE"/>
        </a:p>
      </dgm:t>
    </dgm:pt>
    <dgm:pt modelId="{6908B5C6-9327-4711-800D-DF031C847FD9}" type="sibTrans" cxnId="{AC9570B0-E5C3-4B0B-A341-21FFA468B30B}">
      <dgm:prSet/>
      <dgm:spPr/>
      <dgm:t>
        <a:bodyPr/>
        <a:lstStyle/>
        <a:p>
          <a:endParaRPr lang="nl-BE"/>
        </a:p>
      </dgm:t>
    </dgm:pt>
    <dgm:pt modelId="{47798BDF-7BD8-42CB-BD0A-9ECA0B04B571}">
      <dgm:prSet phldrT="[Tekst]"/>
      <dgm:spPr/>
      <dgm:t>
        <a:bodyPr/>
        <a:lstStyle/>
        <a:p>
          <a:r>
            <a:rPr lang="nl-BE"/>
            <a:t> </a:t>
          </a:r>
        </a:p>
      </dgm:t>
    </dgm:pt>
    <dgm:pt modelId="{553C6639-F92F-4222-9D58-9963D32C1255}" type="parTrans" cxnId="{1DCB5B9C-CBA2-4F96-A6BC-BC9CA8B8ADE9}">
      <dgm:prSet/>
      <dgm:spPr/>
      <dgm:t>
        <a:bodyPr/>
        <a:lstStyle/>
        <a:p>
          <a:endParaRPr lang="nl-BE"/>
        </a:p>
      </dgm:t>
    </dgm:pt>
    <dgm:pt modelId="{450644F3-C6DC-45BF-BE32-EF977C9943A4}" type="sibTrans" cxnId="{1DCB5B9C-CBA2-4F96-A6BC-BC9CA8B8ADE9}">
      <dgm:prSet/>
      <dgm:spPr/>
      <dgm:t>
        <a:bodyPr/>
        <a:lstStyle/>
        <a:p>
          <a:endParaRPr lang="nl-BE"/>
        </a:p>
      </dgm:t>
    </dgm:pt>
    <dgm:pt modelId="{21C6FB2C-471A-4870-A7D8-220E5785E979}">
      <dgm:prSet phldrT="[Tekst]"/>
      <dgm:spPr>
        <a:blipFill rotWithShape="0">
          <a:blip xmlns:r="http://schemas.openxmlformats.org/officeDocument/2006/relationships" r:embed="rId3"/>
          <a:srcRect/>
          <a:stretch>
            <a:fillRect/>
          </a:stretch>
        </a:blipFill>
        <a:ln>
          <a:solidFill>
            <a:schemeClr val="tx2"/>
          </a:solidFill>
        </a:ln>
      </dgm:spPr>
      <dgm:t>
        <a:bodyPr/>
        <a:lstStyle/>
        <a:p>
          <a:r>
            <a:rPr lang="nl-BE"/>
            <a:t> </a:t>
          </a:r>
        </a:p>
      </dgm:t>
    </dgm:pt>
    <dgm:pt modelId="{7E3DBD04-D4D2-4D97-AAD9-1D256BECD4A3}" type="parTrans" cxnId="{C8F5AC5F-952C-4CAB-86E5-B84D18CBC64A}">
      <dgm:prSet/>
      <dgm:spPr/>
      <dgm:t>
        <a:bodyPr/>
        <a:lstStyle/>
        <a:p>
          <a:endParaRPr lang="nl-BE"/>
        </a:p>
      </dgm:t>
    </dgm:pt>
    <dgm:pt modelId="{35B5DAB8-0CD6-44BA-ABC5-73A991D1DDF2}" type="sibTrans" cxnId="{C8F5AC5F-952C-4CAB-86E5-B84D18CBC64A}">
      <dgm:prSet/>
      <dgm:spPr>
        <a:blipFill rotWithShape="0">
          <a:blip xmlns:r="http://schemas.openxmlformats.org/officeDocument/2006/relationships" r:embed="rId4"/>
          <a:srcRect/>
          <a:stretch>
            <a:fillRect/>
          </a:stretch>
        </a:blipFill>
        <a:ln>
          <a:solidFill>
            <a:schemeClr val="tx2"/>
          </a:solidFill>
        </a:ln>
      </dgm:spPr>
      <dgm:t>
        <a:bodyPr/>
        <a:lstStyle/>
        <a:p>
          <a:endParaRPr lang="nl-BE"/>
        </a:p>
      </dgm:t>
    </dgm:pt>
    <dgm:pt modelId="{946FC890-E8D8-4034-8886-C258AD5B2D40}">
      <dgm:prSet phldrT="[Tekst]"/>
      <dgm:spPr/>
      <dgm:t>
        <a:bodyPr/>
        <a:lstStyle/>
        <a:p>
          <a:r>
            <a:rPr lang="nl-BE"/>
            <a:t> </a:t>
          </a:r>
        </a:p>
      </dgm:t>
    </dgm:pt>
    <dgm:pt modelId="{FA7D05F4-1FB7-400D-A885-7188572898A2}" type="parTrans" cxnId="{4DF8368F-3BD4-469E-94AB-E43FED1AF5AB}">
      <dgm:prSet/>
      <dgm:spPr/>
      <dgm:t>
        <a:bodyPr/>
        <a:lstStyle/>
        <a:p>
          <a:endParaRPr lang="nl-BE"/>
        </a:p>
      </dgm:t>
    </dgm:pt>
    <dgm:pt modelId="{1A40E9FA-C9FD-40BB-AAD8-35F9E87601F4}" type="sibTrans" cxnId="{4DF8368F-3BD4-469E-94AB-E43FED1AF5AB}">
      <dgm:prSet/>
      <dgm:spPr/>
      <dgm:t>
        <a:bodyPr/>
        <a:lstStyle/>
        <a:p>
          <a:endParaRPr lang="nl-BE"/>
        </a:p>
      </dgm:t>
    </dgm:pt>
    <dgm:pt modelId="{532ECD3D-7E07-4282-8669-9978B24702A7}">
      <dgm:prSet phldrT="[Tekst]"/>
      <dgm:spPr>
        <a:blipFill rotWithShape="0">
          <a:blip xmlns:r="http://schemas.openxmlformats.org/officeDocument/2006/relationships" r:embed="rId5"/>
          <a:srcRect/>
          <a:stretch>
            <a:fillRect t="-5000" b="-5000"/>
          </a:stretch>
        </a:blipFill>
        <a:ln>
          <a:solidFill>
            <a:schemeClr val="tx2"/>
          </a:solidFill>
        </a:ln>
      </dgm:spPr>
      <dgm:t>
        <a:bodyPr/>
        <a:lstStyle/>
        <a:p>
          <a:r>
            <a:rPr lang="nl-BE"/>
            <a:t> </a:t>
          </a:r>
        </a:p>
      </dgm:t>
    </dgm:pt>
    <dgm:pt modelId="{0BABDE7B-6F4C-436C-BC7C-2DC5F030556B}" type="sibTrans" cxnId="{1626612E-08FD-4EDA-892E-C8BB069D37A2}">
      <dgm:prSet/>
      <dgm:spPr>
        <a:blipFill rotWithShape="0">
          <a:blip xmlns:r="http://schemas.openxmlformats.org/officeDocument/2006/relationships" r:embed="rId6" cstate="hqprint">
            <a:extLst>
              <a:ext uri="{28A0092B-C50C-407E-A947-70E740481C1C}">
                <a14:useLocalDpi xmlns:a14="http://schemas.microsoft.com/office/drawing/2010/main" val="0"/>
              </a:ext>
            </a:extLst>
          </a:blip>
          <a:srcRect/>
          <a:stretch>
            <a:fillRect/>
          </a:stretch>
        </a:blipFill>
        <a:ln>
          <a:solidFill>
            <a:schemeClr val="tx2"/>
          </a:solidFill>
        </a:ln>
      </dgm:spPr>
      <dgm:t>
        <a:bodyPr/>
        <a:lstStyle/>
        <a:p>
          <a:endParaRPr lang="nl-BE"/>
        </a:p>
      </dgm:t>
    </dgm:pt>
    <dgm:pt modelId="{CCE90676-3E31-4BA5-A655-83AD3E4E4321}" type="parTrans" cxnId="{1626612E-08FD-4EDA-892E-C8BB069D37A2}">
      <dgm:prSet/>
      <dgm:spPr/>
      <dgm:t>
        <a:bodyPr/>
        <a:lstStyle/>
        <a:p>
          <a:endParaRPr lang="nl-BE"/>
        </a:p>
      </dgm:t>
    </dgm:pt>
    <dgm:pt modelId="{B7A5302A-5862-4C0B-8DBA-335829F4A12D}" type="pres">
      <dgm:prSet presAssocID="{F58B68B9-77DF-434C-B507-4806BBCBB661}" presName="Name0" presStyleCnt="0">
        <dgm:presLayoutVars>
          <dgm:chMax/>
          <dgm:chPref/>
          <dgm:dir/>
          <dgm:animLvl val="lvl"/>
        </dgm:presLayoutVars>
      </dgm:prSet>
      <dgm:spPr/>
      <dgm:t>
        <a:bodyPr/>
        <a:lstStyle/>
        <a:p>
          <a:endParaRPr lang="nl-NL"/>
        </a:p>
      </dgm:t>
    </dgm:pt>
    <dgm:pt modelId="{40D8487B-E143-4EC8-B656-A93B1034E563}" type="pres">
      <dgm:prSet presAssocID="{81882A8B-F81E-498D-8F2E-D3FCBAF94CC6}" presName="composite" presStyleCnt="0"/>
      <dgm:spPr/>
    </dgm:pt>
    <dgm:pt modelId="{0A300E56-B9E1-4171-A7A8-1ED21398511D}" type="pres">
      <dgm:prSet presAssocID="{81882A8B-F81E-498D-8F2E-D3FCBAF94CC6}" presName="Parent1" presStyleLbl="node1" presStyleIdx="0" presStyleCnt="6">
        <dgm:presLayoutVars>
          <dgm:chMax val="1"/>
          <dgm:chPref val="1"/>
          <dgm:bulletEnabled val="1"/>
        </dgm:presLayoutVars>
      </dgm:prSet>
      <dgm:spPr/>
      <dgm:t>
        <a:bodyPr/>
        <a:lstStyle/>
        <a:p>
          <a:endParaRPr lang="nl-NL"/>
        </a:p>
      </dgm:t>
    </dgm:pt>
    <dgm:pt modelId="{B98312FE-05E0-46CD-ADC1-0DBC7A01F189}" type="pres">
      <dgm:prSet presAssocID="{81882A8B-F81E-498D-8F2E-D3FCBAF94CC6}" presName="Childtext1" presStyleLbl="revTx" presStyleIdx="0" presStyleCnt="3">
        <dgm:presLayoutVars>
          <dgm:chMax val="0"/>
          <dgm:chPref val="0"/>
          <dgm:bulletEnabled val="1"/>
        </dgm:presLayoutVars>
      </dgm:prSet>
      <dgm:spPr/>
      <dgm:t>
        <a:bodyPr/>
        <a:lstStyle/>
        <a:p>
          <a:endParaRPr lang="nl-NL"/>
        </a:p>
      </dgm:t>
    </dgm:pt>
    <dgm:pt modelId="{3955252A-11F6-4813-AA72-3F0C614C1576}" type="pres">
      <dgm:prSet presAssocID="{81882A8B-F81E-498D-8F2E-D3FCBAF94CC6}" presName="BalanceSpacing" presStyleCnt="0"/>
      <dgm:spPr/>
    </dgm:pt>
    <dgm:pt modelId="{5D7A8750-579B-4DD7-994C-0BD54A8AA377}" type="pres">
      <dgm:prSet presAssocID="{81882A8B-F81E-498D-8F2E-D3FCBAF94CC6}" presName="BalanceSpacing1" presStyleCnt="0"/>
      <dgm:spPr/>
    </dgm:pt>
    <dgm:pt modelId="{1BDA4D14-82B3-4AB9-A9D7-BA380EB915D9}" type="pres">
      <dgm:prSet presAssocID="{EC4AE216-9215-49EC-A6D4-8BB387ABE780}" presName="Accent1Text" presStyleLbl="node1" presStyleIdx="1" presStyleCnt="6"/>
      <dgm:spPr/>
      <dgm:t>
        <a:bodyPr/>
        <a:lstStyle/>
        <a:p>
          <a:endParaRPr lang="nl-NL"/>
        </a:p>
      </dgm:t>
    </dgm:pt>
    <dgm:pt modelId="{35376F3E-910D-4A3A-83A9-BE4B68AF1C68}" type="pres">
      <dgm:prSet presAssocID="{EC4AE216-9215-49EC-A6D4-8BB387ABE780}" presName="spaceBetweenRectangles" presStyleCnt="0"/>
      <dgm:spPr/>
    </dgm:pt>
    <dgm:pt modelId="{D1D9B6FF-4F17-4E50-9917-C16CDEFA5DE2}" type="pres">
      <dgm:prSet presAssocID="{532ECD3D-7E07-4282-8669-9978B24702A7}" presName="composite" presStyleCnt="0"/>
      <dgm:spPr/>
    </dgm:pt>
    <dgm:pt modelId="{1AF32538-8AB1-4560-8281-9E0059EFF556}" type="pres">
      <dgm:prSet presAssocID="{532ECD3D-7E07-4282-8669-9978B24702A7}" presName="Parent1" presStyleLbl="node1" presStyleIdx="2" presStyleCnt="6">
        <dgm:presLayoutVars>
          <dgm:chMax val="1"/>
          <dgm:chPref val="1"/>
          <dgm:bulletEnabled val="1"/>
        </dgm:presLayoutVars>
      </dgm:prSet>
      <dgm:spPr/>
      <dgm:t>
        <a:bodyPr/>
        <a:lstStyle/>
        <a:p>
          <a:endParaRPr lang="nl-NL"/>
        </a:p>
      </dgm:t>
    </dgm:pt>
    <dgm:pt modelId="{148EDB81-14AC-450D-A3A1-06529B1CC910}" type="pres">
      <dgm:prSet presAssocID="{532ECD3D-7E07-4282-8669-9978B24702A7}" presName="Childtext1" presStyleLbl="revTx" presStyleIdx="1" presStyleCnt="3">
        <dgm:presLayoutVars>
          <dgm:chMax val="0"/>
          <dgm:chPref val="0"/>
          <dgm:bulletEnabled val="1"/>
        </dgm:presLayoutVars>
      </dgm:prSet>
      <dgm:spPr/>
      <dgm:t>
        <a:bodyPr/>
        <a:lstStyle/>
        <a:p>
          <a:endParaRPr lang="nl-NL"/>
        </a:p>
      </dgm:t>
    </dgm:pt>
    <dgm:pt modelId="{3155E1AA-0045-4A22-9F6B-94DFD4A07E48}" type="pres">
      <dgm:prSet presAssocID="{532ECD3D-7E07-4282-8669-9978B24702A7}" presName="BalanceSpacing" presStyleCnt="0"/>
      <dgm:spPr/>
    </dgm:pt>
    <dgm:pt modelId="{F9A7E8A8-AC63-41DB-A554-B269EFDC7930}" type="pres">
      <dgm:prSet presAssocID="{532ECD3D-7E07-4282-8669-9978B24702A7}" presName="BalanceSpacing1" presStyleCnt="0"/>
      <dgm:spPr/>
    </dgm:pt>
    <dgm:pt modelId="{3283DD0B-7353-43A3-A76E-668BE0B015CE}" type="pres">
      <dgm:prSet presAssocID="{0BABDE7B-6F4C-436C-BC7C-2DC5F030556B}" presName="Accent1Text" presStyleLbl="node1" presStyleIdx="3" presStyleCnt="6"/>
      <dgm:spPr/>
      <dgm:t>
        <a:bodyPr/>
        <a:lstStyle/>
        <a:p>
          <a:endParaRPr lang="nl-NL"/>
        </a:p>
      </dgm:t>
    </dgm:pt>
    <dgm:pt modelId="{89E93C7C-5FB0-4E1B-A825-075D681AD421}" type="pres">
      <dgm:prSet presAssocID="{0BABDE7B-6F4C-436C-BC7C-2DC5F030556B}" presName="spaceBetweenRectangles" presStyleCnt="0"/>
      <dgm:spPr/>
    </dgm:pt>
    <dgm:pt modelId="{2124E0F3-6A9C-437C-A737-387133309739}" type="pres">
      <dgm:prSet presAssocID="{21C6FB2C-471A-4870-A7D8-220E5785E979}" presName="composite" presStyleCnt="0"/>
      <dgm:spPr/>
    </dgm:pt>
    <dgm:pt modelId="{F730BFE8-0A15-4D71-BB25-CC6AF42B4BD6}" type="pres">
      <dgm:prSet presAssocID="{21C6FB2C-471A-4870-A7D8-220E5785E979}" presName="Parent1" presStyleLbl="node1" presStyleIdx="4" presStyleCnt="6" custLinFactNeighborY="-1291">
        <dgm:presLayoutVars>
          <dgm:chMax val="1"/>
          <dgm:chPref val="1"/>
          <dgm:bulletEnabled val="1"/>
        </dgm:presLayoutVars>
      </dgm:prSet>
      <dgm:spPr/>
      <dgm:t>
        <a:bodyPr/>
        <a:lstStyle/>
        <a:p>
          <a:endParaRPr lang="nl-NL"/>
        </a:p>
      </dgm:t>
    </dgm:pt>
    <dgm:pt modelId="{43DBDBF0-DAA1-4F75-8E55-F508A08508D5}" type="pres">
      <dgm:prSet presAssocID="{21C6FB2C-471A-4870-A7D8-220E5785E979}" presName="Childtext1" presStyleLbl="revTx" presStyleIdx="2" presStyleCnt="3">
        <dgm:presLayoutVars>
          <dgm:chMax val="0"/>
          <dgm:chPref val="0"/>
          <dgm:bulletEnabled val="1"/>
        </dgm:presLayoutVars>
      </dgm:prSet>
      <dgm:spPr/>
      <dgm:t>
        <a:bodyPr/>
        <a:lstStyle/>
        <a:p>
          <a:endParaRPr lang="nl-NL"/>
        </a:p>
      </dgm:t>
    </dgm:pt>
    <dgm:pt modelId="{08379160-69F0-4CE9-A5B7-4E902F5E1E61}" type="pres">
      <dgm:prSet presAssocID="{21C6FB2C-471A-4870-A7D8-220E5785E979}" presName="BalanceSpacing" presStyleCnt="0"/>
      <dgm:spPr/>
    </dgm:pt>
    <dgm:pt modelId="{DE45196B-CD16-40F5-AB91-8D9213443CDE}" type="pres">
      <dgm:prSet presAssocID="{21C6FB2C-471A-4870-A7D8-220E5785E979}" presName="BalanceSpacing1" presStyleCnt="0"/>
      <dgm:spPr/>
    </dgm:pt>
    <dgm:pt modelId="{FCB2C603-A429-4A04-BE38-FF29E80D9B8F}" type="pres">
      <dgm:prSet presAssocID="{35B5DAB8-0CD6-44BA-ABC5-73A991D1DDF2}" presName="Accent1Text" presStyleLbl="node1" presStyleIdx="5" presStyleCnt="6"/>
      <dgm:spPr/>
      <dgm:t>
        <a:bodyPr/>
        <a:lstStyle/>
        <a:p>
          <a:endParaRPr lang="nl-NL"/>
        </a:p>
      </dgm:t>
    </dgm:pt>
  </dgm:ptLst>
  <dgm:cxnLst>
    <dgm:cxn modelId="{1626612E-08FD-4EDA-892E-C8BB069D37A2}" srcId="{F58B68B9-77DF-434C-B507-4806BBCBB661}" destId="{532ECD3D-7E07-4282-8669-9978B24702A7}" srcOrd="1" destOrd="0" parTransId="{CCE90676-3E31-4BA5-A655-83AD3E4E4321}" sibTransId="{0BABDE7B-6F4C-436C-BC7C-2DC5F030556B}"/>
    <dgm:cxn modelId="{BC05625D-E049-4D3B-9FB4-15CB09C8ACA8}" type="presOf" srcId="{35B5DAB8-0CD6-44BA-ABC5-73A991D1DDF2}" destId="{FCB2C603-A429-4A04-BE38-FF29E80D9B8F}" srcOrd="0" destOrd="0" presId="urn:microsoft.com/office/officeart/2008/layout/AlternatingHexagons"/>
    <dgm:cxn modelId="{B21B9343-6217-4DE9-BEEA-ABD847A4DA86}" type="presOf" srcId="{21C6FB2C-471A-4870-A7D8-220E5785E979}" destId="{F730BFE8-0A15-4D71-BB25-CC6AF42B4BD6}" srcOrd="0" destOrd="0" presId="urn:microsoft.com/office/officeart/2008/layout/AlternatingHexagons"/>
    <dgm:cxn modelId="{C14E5D5A-7FB5-4084-8205-1188BB72E9D3}" type="presOf" srcId="{946FC890-E8D8-4034-8886-C258AD5B2D40}" destId="{43DBDBF0-DAA1-4F75-8E55-F508A08508D5}" srcOrd="0" destOrd="0" presId="urn:microsoft.com/office/officeart/2008/layout/AlternatingHexagons"/>
    <dgm:cxn modelId="{0616AAE3-566E-4B19-AE5B-79105076C3AD}" type="presOf" srcId="{EC4AE216-9215-49EC-A6D4-8BB387ABE780}" destId="{1BDA4D14-82B3-4AB9-A9D7-BA380EB915D9}" srcOrd="0" destOrd="0" presId="urn:microsoft.com/office/officeart/2008/layout/AlternatingHexagons"/>
    <dgm:cxn modelId="{4DF8368F-3BD4-469E-94AB-E43FED1AF5AB}" srcId="{21C6FB2C-471A-4870-A7D8-220E5785E979}" destId="{946FC890-E8D8-4034-8886-C258AD5B2D40}" srcOrd="0" destOrd="0" parTransId="{FA7D05F4-1FB7-400D-A885-7188572898A2}" sibTransId="{1A40E9FA-C9FD-40BB-AAD8-35F9E87601F4}"/>
    <dgm:cxn modelId="{B2DBA8B6-6F11-4A4B-8CEB-8462739CAD64}" type="presOf" srcId="{F58B68B9-77DF-434C-B507-4806BBCBB661}" destId="{B7A5302A-5862-4C0B-8DBA-335829F4A12D}" srcOrd="0" destOrd="0" presId="urn:microsoft.com/office/officeart/2008/layout/AlternatingHexagons"/>
    <dgm:cxn modelId="{0C0EAFA2-31F1-4829-A22A-7D4C9AAC9CBF}" type="presOf" srcId="{BAA81D37-AA53-4C9B-869A-91E98935FFAF}" destId="{B98312FE-05E0-46CD-ADC1-0DBC7A01F189}" srcOrd="0" destOrd="0" presId="urn:microsoft.com/office/officeart/2008/layout/AlternatingHexagons"/>
    <dgm:cxn modelId="{43D40AA9-8B1D-4482-9891-3D4D1A1FDB28}" srcId="{F58B68B9-77DF-434C-B507-4806BBCBB661}" destId="{81882A8B-F81E-498D-8F2E-D3FCBAF94CC6}" srcOrd="0" destOrd="0" parTransId="{3AB0B3C1-6D22-4908-8EB0-BCE76EE0741D}" sibTransId="{EC4AE216-9215-49EC-A6D4-8BB387ABE780}"/>
    <dgm:cxn modelId="{D9BCAAC2-82FA-4E60-8BBF-1440875E0C61}" type="presOf" srcId="{532ECD3D-7E07-4282-8669-9978B24702A7}" destId="{1AF32538-8AB1-4560-8281-9E0059EFF556}" srcOrd="0" destOrd="0" presId="urn:microsoft.com/office/officeart/2008/layout/AlternatingHexagons"/>
    <dgm:cxn modelId="{AC9570B0-E5C3-4B0B-A341-21FFA468B30B}" srcId="{81882A8B-F81E-498D-8F2E-D3FCBAF94CC6}" destId="{BAA81D37-AA53-4C9B-869A-91E98935FFAF}" srcOrd="0" destOrd="0" parTransId="{79EDACB6-A7DC-4631-8AEC-F046C6BE4DD5}" sibTransId="{6908B5C6-9327-4711-800D-DF031C847FD9}"/>
    <dgm:cxn modelId="{30B9ABEB-CAB2-4DE9-B8B9-202B7DA14075}" type="presOf" srcId="{47798BDF-7BD8-42CB-BD0A-9ECA0B04B571}" destId="{148EDB81-14AC-450D-A3A1-06529B1CC910}" srcOrd="0" destOrd="0" presId="urn:microsoft.com/office/officeart/2008/layout/AlternatingHexagons"/>
    <dgm:cxn modelId="{C8F5AC5F-952C-4CAB-86E5-B84D18CBC64A}" srcId="{F58B68B9-77DF-434C-B507-4806BBCBB661}" destId="{21C6FB2C-471A-4870-A7D8-220E5785E979}" srcOrd="2" destOrd="0" parTransId="{7E3DBD04-D4D2-4D97-AAD9-1D256BECD4A3}" sibTransId="{35B5DAB8-0CD6-44BA-ABC5-73A991D1DDF2}"/>
    <dgm:cxn modelId="{C73B148F-FEDC-4FF9-B7EB-B706413226AD}" type="presOf" srcId="{0BABDE7B-6F4C-436C-BC7C-2DC5F030556B}" destId="{3283DD0B-7353-43A3-A76E-668BE0B015CE}" srcOrd="0" destOrd="0" presId="urn:microsoft.com/office/officeart/2008/layout/AlternatingHexagons"/>
    <dgm:cxn modelId="{1DCB5B9C-CBA2-4F96-A6BC-BC9CA8B8ADE9}" srcId="{532ECD3D-7E07-4282-8669-9978B24702A7}" destId="{47798BDF-7BD8-42CB-BD0A-9ECA0B04B571}" srcOrd="0" destOrd="0" parTransId="{553C6639-F92F-4222-9D58-9963D32C1255}" sibTransId="{450644F3-C6DC-45BF-BE32-EF977C9943A4}"/>
    <dgm:cxn modelId="{F3494EAB-05B1-431D-A315-B26FB1D727EF}" type="presOf" srcId="{81882A8B-F81E-498D-8F2E-D3FCBAF94CC6}" destId="{0A300E56-B9E1-4171-A7A8-1ED21398511D}" srcOrd="0" destOrd="0" presId="urn:microsoft.com/office/officeart/2008/layout/AlternatingHexagons"/>
    <dgm:cxn modelId="{C86361AA-9A2C-4388-B14C-252448533B7F}" type="presParOf" srcId="{B7A5302A-5862-4C0B-8DBA-335829F4A12D}" destId="{40D8487B-E143-4EC8-B656-A93B1034E563}" srcOrd="0" destOrd="0" presId="urn:microsoft.com/office/officeart/2008/layout/AlternatingHexagons"/>
    <dgm:cxn modelId="{30D9BDB0-9D84-402D-83A6-DAB2070226E9}" type="presParOf" srcId="{40D8487B-E143-4EC8-B656-A93B1034E563}" destId="{0A300E56-B9E1-4171-A7A8-1ED21398511D}" srcOrd="0" destOrd="0" presId="urn:microsoft.com/office/officeart/2008/layout/AlternatingHexagons"/>
    <dgm:cxn modelId="{E18A513B-299C-4F63-9AC9-3154B04D3116}" type="presParOf" srcId="{40D8487B-E143-4EC8-B656-A93B1034E563}" destId="{B98312FE-05E0-46CD-ADC1-0DBC7A01F189}" srcOrd="1" destOrd="0" presId="urn:microsoft.com/office/officeart/2008/layout/AlternatingHexagons"/>
    <dgm:cxn modelId="{CD44105D-C1BC-4247-88AB-298CAE830461}" type="presParOf" srcId="{40D8487B-E143-4EC8-B656-A93B1034E563}" destId="{3955252A-11F6-4813-AA72-3F0C614C1576}" srcOrd="2" destOrd="0" presId="urn:microsoft.com/office/officeart/2008/layout/AlternatingHexagons"/>
    <dgm:cxn modelId="{32C67377-B984-4A89-9CEE-0E052521173A}" type="presParOf" srcId="{40D8487B-E143-4EC8-B656-A93B1034E563}" destId="{5D7A8750-579B-4DD7-994C-0BD54A8AA377}" srcOrd="3" destOrd="0" presId="urn:microsoft.com/office/officeart/2008/layout/AlternatingHexagons"/>
    <dgm:cxn modelId="{99FC32DB-EAAA-4CF9-B31A-79EE34500DBF}" type="presParOf" srcId="{40D8487B-E143-4EC8-B656-A93B1034E563}" destId="{1BDA4D14-82B3-4AB9-A9D7-BA380EB915D9}" srcOrd="4" destOrd="0" presId="urn:microsoft.com/office/officeart/2008/layout/AlternatingHexagons"/>
    <dgm:cxn modelId="{E3C7CDEC-56A7-4E97-8703-89AAC42D80E0}" type="presParOf" srcId="{B7A5302A-5862-4C0B-8DBA-335829F4A12D}" destId="{35376F3E-910D-4A3A-83A9-BE4B68AF1C68}" srcOrd="1" destOrd="0" presId="urn:microsoft.com/office/officeart/2008/layout/AlternatingHexagons"/>
    <dgm:cxn modelId="{33C68FBD-7BEC-4D3D-A40F-9547929292DC}" type="presParOf" srcId="{B7A5302A-5862-4C0B-8DBA-335829F4A12D}" destId="{D1D9B6FF-4F17-4E50-9917-C16CDEFA5DE2}" srcOrd="2" destOrd="0" presId="urn:microsoft.com/office/officeart/2008/layout/AlternatingHexagons"/>
    <dgm:cxn modelId="{633FB787-2166-4119-B299-11D213290A53}" type="presParOf" srcId="{D1D9B6FF-4F17-4E50-9917-C16CDEFA5DE2}" destId="{1AF32538-8AB1-4560-8281-9E0059EFF556}" srcOrd="0" destOrd="0" presId="urn:microsoft.com/office/officeart/2008/layout/AlternatingHexagons"/>
    <dgm:cxn modelId="{DA4DA876-1000-4134-8B1E-667776F5C201}" type="presParOf" srcId="{D1D9B6FF-4F17-4E50-9917-C16CDEFA5DE2}" destId="{148EDB81-14AC-450D-A3A1-06529B1CC910}" srcOrd="1" destOrd="0" presId="urn:microsoft.com/office/officeart/2008/layout/AlternatingHexagons"/>
    <dgm:cxn modelId="{FF2993C7-44F0-4548-A5C3-47F53474DB2E}" type="presParOf" srcId="{D1D9B6FF-4F17-4E50-9917-C16CDEFA5DE2}" destId="{3155E1AA-0045-4A22-9F6B-94DFD4A07E48}" srcOrd="2" destOrd="0" presId="urn:microsoft.com/office/officeart/2008/layout/AlternatingHexagons"/>
    <dgm:cxn modelId="{7FB28786-B3F1-4970-898F-53D7C9C99544}" type="presParOf" srcId="{D1D9B6FF-4F17-4E50-9917-C16CDEFA5DE2}" destId="{F9A7E8A8-AC63-41DB-A554-B269EFDC7930}" srcOrd="3" destOrd="0" presId="urn:microsoft.com/office/officeart/2008/layout/AlternatingHexagons"/>
    <dgm:cxn modelId="{6BA37279-F3EF-479F-80FC-1464E41672AB}" type="presParOf" srcId="{D1D9B6FF-4F17-4E50-9917-C16CDEFA5DE2}" destId="{3283DD0B-7353-43A3-A76E-668BE0B015CE}" srcOrd="4" destOrd="0" presId="urn:microsoft.com/office/officeart/2008/layout/AlternatingHexagons"/>
    <dgm:cxn modelId="{A4419EF7-5C68-4082-97EA-52F76E0448FD}" type="presParOf" srcId="{B7A5302A-5862-4C0B-8DBA-335829F4A12D}" destId="{89E93C7C-5FB0-4E1B-A825-075D681AD421}" srcOrd="3" destOrd="0" presId="urn:microsoft.com/office/officeart/2008/layout/AlternatingHexagons"/>
    <dgm:cxn modelId="{F6089900-AFDF-40BE-B03C-23E45BFA13C9}" type="presParOf" srcId="{B7A5302A-5862-4C0B-8DBA-335829F4A12D}" destId="{2124E0F3-6A9C-437C-A737-387133309739}" srcOrd="4" destOrd="0" presId="urn:microsoft.com/office/officeart/2008/layout/AlternatingHexagons"/>
    <dgm:cxn modelId="{A2FD6577-DC71-4BD1-9686-4B823B1A4794}" type="presParOf" srcId="{2124E0F3-6A9C-437C-A737-387133309739}" destId="{F730BFE8-0A15-4D71-BB25-CC6AF42B4BD6}" srcOrd="0" destOrd="0" presId="urn:microsoft.com/office/officeart/2008/layout/AlternatingHexagons"/>
    <dgm:cxn modelId="{3C3DCC28-ABEF-412B-9262-91108CC12475}" type="presParOf" srcId="{2124E0F3-6A9C-437C-A737-387133309739}" destId="{43DBDBF0-DAA1-4F75-8E55-F508A08508D5}" srcOrd="1" destOrd="0" presId="urn:microsoft.com/office/officeart/2008/layout/AlternatingHexagons"/>
    <dgm:cxn modelId="{2D3291E5-6BFD-47A7-A51A-21436449473E}" type="presParOf" srcId="{2124E0F3-6A9C-437C-A737-387133309739}" destId="{08379160-69F0-4CE9-A5B7-4E902F5E1E61}" srcOrd="2" destOrd="0" presId="urn:microsoft.com/office/officeart/2008/layout/AlternatingHexagons"/>
    <dgm:cxn modelId="{C0638C95-B613-4A12-9295-E909BF12BD75}" type="presParOf" srcId="{2124E0F3-6A9C-437C-A737-387133309739}" destId="{DE45196B-CD16-40F5-AB91-8D9213443CDE}" srcOrd="3" destOrd="0" presId="urn:microsoft.com/office/officeart/2008/layout/AlternatingHexagons"/>
    <dgm:cxn modelId="{103C38A4-BABB-4079-BB4D-9EDD95D3A9AB}" type="presParOf" srcId="{2124E0F3-6A9C-437C-A737-387133309739}" destId="{FCB2C603-A429-4A04-BE38-FF29E80D9B8F}"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8F86A-BBD8-4158-8927-5917B2CD117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nl-BE"/>
        </a:p>
      </dgm:t>
    </dgm:pt>
    <dgm:pt modelId="{6E7D68DE-CF08-4781-867F-2F255F9B22BD}">
      <dgm:prSet phldrT="[Tekst]"/>
      <dgm:spPr>
        <a:solidFill>
          <a:schemeClr val="accent4"/>
        </a:solidFill>
      </dgm:spPr>
      <dgm:t>
        <a:bodyPr/>
        <a:lstStyle/>
        <a:p>
          <a:pPr algn="ctr"/>
          <a:r>
            <a:rPr lang="nl-BE"/>
            <a:t>INTERPROFESSIONEEL SAMENWERKEN</a:t>
          </a:r>
        </a:p>
      </dgm:t>
    </dgm:pt>
    <dgm:pt modelId="{FDCD7115-B2A6-46D8-A8CF-DC2A31732992}" type="parTrans" cxnId="{29278FA3-6A5A-46EB-A074-94667ED14B96}">
      <dgm:prSet/>
      <dgm:spPr/>
      <dgm:t>
        <a:bodyPr/>
        <a:lstStyle/>
        <a:p>
          <a:endParaRPr lang="nl-BE"/>
        </a:p>
      </dgm:t>
    </dgm:pt>
    <dgm:pt modelId="{4D78EA97-366F-44E3-BF2C-4A2CA5B4EC0C}" type="sibTrans" cxnId="{29278FA3-6A5A-46EB-A074-94667ED14B96}">
      <dgm:prSet/>
      <dgm:spPr/>
      <dgm:t>
        <a:bodyPr/>
        <a:lstStyle/>
        <a:p>
          <a:endParaRPr lang="nl-BE"/>
        </a:p>
      </dgm:t>
    </dgm:pt>
    <dgm:pt modelId="{41F15E87-2ADA-45BF-922F-5978769D933C}">
      <dgm:prSet phldrT="[Tekst]"/>
      <dgm:spPr>
        <a:solidFill>
          <a:schemeClr val="accent2"/>
        </a:solidFill>
      </dgm:spPr>
      <dgm:t>
        <a:bodyPr/>
        <a:lstStyle/>
        <a:p>
          <a:r>
            <a:rPr lang="nl-BE"/>
            <a:t>INTRAPRENEURSHIP</a:t>
          </a:r>
        </a:p>
      </dgm:t>
    </dgm:pt>
    <dgm:pt modelId="{8520B181-CBA5-4A17-B57D-4D8D623BFC57}" type="parTrans" cxnId="{34ED7895-9701-44DF-B835-4FC528433109}">
      <dgm:prSet/>
      <dgm:spPr/>
      <dgm:t>
        <a:bodyPr/>
        <a:lstStyle/>
        <a:p>
          <a:endParaRPr lang="nl-BE"/>
        </a:p>
      </dgm:t>
    </dgm:pt>
    <dgm:pt modelId="{DD583540-8823-452A-A39C-A82293B77241}" type="sibTrans" cxnId="{34ED7895-9701-44DF-B835-4FC528433109}">
      <dgm:prSet/>
      <dgm:spPr/>
      <dgm:t>
        <a:bodyPr/>
        <a:lstStyle/>
        <a:p>
          <a:endParaRPr lang="nl-BE"/>
        </a:p>
      </dgm:t>
    </dgm:pt>
    <dgm:pt modelId="{8E292D91-5D1B-4ADD-8464-23E331555542}">
      <dgm:prSet phldrT="[Tekst]"/>
      <dgm:spPr/>
      <dgm:t>
        <a:bodyPr/>
        <a:lstStyle/>
        <a:p>
          <a:r>
            <a:rPr lang="nl-BE"/>
            <a:t>ETHISCH HANDELEN</a:t>
          </a:r>
        </a:p>
      </dgm:t>
    </dgm:pt>
    <dgm:pt modelId="{C197A32D-DAEC-4469-A8D9-B19998041F18}" type="parTrans" cxnId="{1B8BF02B-0F1D-463A-8CBA-2A868B58C026}">
      <dgm:prSet/>
      <dgm:spPr/>
      <dgm:t>
        <a:bodyPr/>
        <a:lstStyle/>
        <a:p>
          <a:endParaRPr lang="nl-BE"/>
        </a:p>
      </dgm:t>
    </dgm:pt>
    <dgm:pt modelId="{D5B2440B-F38E-4C96-AFC1-A7567B0B10AE}" type="sibTrans" cxnId="{1B8BF02B-0F1D-463A-8CBA-2A868B58C026}">
      <dgm:prSet/>
      <dgm:spPr/>
      <dgm:t>
        <a:bodyPr/>
        <a:lstStyle/>
        <a:p>
          <a:endParaRPr lang="nl-BE"/>
        </a:p>
      </dgm:t>
    </dgm:pt>
    <dgm:pt modelId="{80B4E23B-E145-4405-A460-D4717CC97BCC}">
      <dgm:prSet/>
      <dgm:spPr>
        <a:solidFill>
          <a:schemeClr val="accent6"/>
        </a:solidFill>
      </dgm:spPr>
      <dgm:t>
        <a:bodyPr/>
        <a:lstStyle/>
        <a:p>
          <a:r>
            <a:rPr lang="nl-BE"/>
            <a:t>TECHNOLOGISCHE WENDBAARHEID</a:t>
          </a:r>
        </a:p>
      </dgm:t>
    </dgm:pt>
    <dgm:pt modelId="{52DFD7EC-509C-42E3-B9AD-06C4300C6470}" type="parTrans" cxnId="{20C0D733-1BE0-47C5-A59B-7C3B05657907}">
      <dgm:prSet/>
      <dgm:spPr/>
      <dgm:t>
        <a:bodyPr/>
        <a:lstStyle/>
        <a:p>
          <a:endParaRPr lang="nl-BE"/>
        </a:p>
      </dgm:t>
    </dgm:pt>
    <dgm:pt modelId="{727373A9-7530-4F85-B9C6-A625D21818A6}" type="sibTrans" cxnId="{20C0D733-1BE0-47C5-A59B-7C3B05657907}">
      <dgm:prSet/>
      <dgm:spPr/>
      <dgm:t>
        <a:bodyPr/>
        <a:lstStyle/>
        <a:p>
          <a:endParaRPr lang="nl-BE"/>
        </a:p>
      </dgm:t>
    </dgm:pt>
    <dgm:pt modelId="{B1ABDA3B-11C0-4D96-949E-0BAECFC882DC}" type="pres">
      <dgm:prSet presAssocID="{D4D8F86A-BBD8-4158-8927-5917B2CD1174}" presName="Name0" presStyleCnt="0">
        <dgm:presLayoutVars>
          <dgm:dir/>
          <dgm:resizeHandles val="exact"/>
        </dgm:presLayoutVars>
      </dgm:prSet>
      <dgm:spPr/>
      <dgm:t>
        <a:bodyPr/>
        <a:lstStyle/>
        <a:p>
          <a:endParaRPr lang="nl-NL"/>
        </a:p>
      </dgm:t>
    </dgm:pt>
    <dgm:pt modelId="{1FFE0AAE-0CE2-4358-BE60-2315420D5B47}" type="pres">
      <dgm:prSet presAssocID="{D4D8F86A-BBD8-4158-8927-5917B2CD1174}" presName="fgShape" presStyleLbl="fgShp" presStyleIdx="0" presStyleCnt="1"/>
      <dgm:spPr/>
    </dgm:pt>
    <dgm:pt modelId="{8C7D3966-AD53-4FEB-B6BD-9070CB18714F}" type="pres">
      <dgm:prSet presAssocID="{D4D8F86A-BBD8-4158-8927-5917B2CD1174}" presName="linComp" presStyleCnt="0"/>
      <dgm:spPr/>
    </dgm:pt>
    <dgm:pt modelId="{6FD117F9-73CD-4C1D-86EC-F5B054B6B86B}" type="pres">
      <dgm:prSet presAssocID="{6E7D68DE-CF08-4781-867F-2F255F9B22BD}" presName="compNode" presStyleCnt="0"/>
      <dgm:spPr/>
    </dgm:pt>
    <dgm:pt modelId="{1AEEC17A-C86A-47B4-A94E-B1C1525280CC}" type="pres">
      <dgm:prSet presAssocID="{6E7D68DE-CF08-4781-867F-2F255F9B22BD}" presName="bkgdShape" presStyleLbl="node1" presStyleIdx="0" presStyleCnt="4"/>
      <dgm:spPr/>
      <dgm:t>
        <a:bodyPr/>
        <a:lstStyle/>
        <a:p>
          <a:endParaRPr lang="nl-NL"/>
        </a:p>
      </dgm:t>
    </dgm:pt>
    <dgm:pt modelId="{8048A28C-4626-4F63-89F6-550243342319}" type="pres">
      <dgm:prSet presAssocID="{6E7D68DE-CF08-4781-867F-2F255F9B22BD}" presName="nodeTx" presStyleLbl="node1" presStyleIdx="0" presStyleCnt="4">
        <dgm:presLayoutVars>
          <dgm:bulletEnabled val="1"/>
        </dgm:presLayoutVars>
      </dgm:prSet>
      <dgm:spPr/>
      <dgm:t>
        <a:bodyPr/>
        <a:lstStyle/>
        <a:p>
          <a:endParaRPr lang="nl-NL"/>
        </a:p>
      </dgm:t>
    </dgm:pt>
    <dgm:pt modelId="{5F77E4C2-D3FE-4FCC-8010-4D35D02119DA}" type="pres">
      <dgm:prSet presAssocID="{6E7D68DE-CF08-4781-867F-2F255F9B22BD}" presName="invisiNode" presStyleLbl="node1" presStyleIdx="0" presStyleCnt="4"/>
      <dgm:spPr/>
    </dgm:pt>
    <dgm:pt modelId="{364DCB71-7C22-48B6-9004-DB5347BE2B6A}" type="pres">
      <dgm:prSet presAssocID="{6E7D68DE-CF08-4781-867F-2F255F9B22BD}"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F27ADAC-6331-43F6-874E-93712850CD54}" type="pres">
      <dgm:prSet presAssocID="{4D78EA97-366F-44E3-BF2C-4A2CA5B4EC0C}" presName="sibTrans" presStyleLbl="sibTrans2D1" presStyleIdx="0" presStyleCnt="0"/>
      <dgm:spPr/>
      <dgm:t>
        <a:bodyPr/>
        <a:lstStyle/>
        <a:p>
          <a:endParaRPr lang="nl-NL"/>
        </a:p>
      </dgm:t>
    </dgm:pt>
    <dgm:pt modelId="{8D4A7107-C2E6-4EEE-9E4E-DC2F4F503560}" type="pres">
      <dgm:prSet presAssocID="{80B4E23B-E145-4405-A460-D4717CC97BCC}" presName="compNode" presStyleCnt="0"/>
      <dgm:spPr/>
    </dgm:pt>
    <dgm:pt modelId="{E59F5F2A-C9A6-4A4C-8548-8A2E04F87D24}" type="pres">
      <dgm:prSet presAssocID="{80B4E23B-E145-4405-A460-D4717CC97BCC}" presName="bkgdShape" presStyleLbl="node1" presStyleIdx="1" presStyleCnt="4"/>
      <dgm:spPr/>
      <dgm:t>
        <a:bodyPr/>
        <a:lstStyle/>
        <a:p>
          <a:endParaRPr lang="nl-NL"/>
        </a:p>
      </dgm:t>
    </dgm:pt>
    <dgm:pt modelId="{E57F2D8B-751E-4D83-8079-2FB5E910EF81}" type="pres">
      <dgm:prSet presAssocID="{80B4E23B-E145-4405-A460-D4717CC97BCC}" presName="nodeTx" presStyleLbl="node1" presStyleIdx="1" presStyleCnt="4">
        <dgm:presLayoutVars>
          <dgm:bulletEnabled val="1"/>
        </dgm:presLayoutVars>
      </dgm:prSet>
      <dgm:spPr/>
      <dgm:t>
        <a:bodyPr/>
        <a:lstStyle/>
        <a:p>
          <a:endParaRPr lang="nl-NL"/>
        </a:p>
      </dgm:t>
    </dgm:pt>
    <dgm:pt modelId="{83591B4D-87A2-4828-97C6-02B38E3BC1DA}" type="pres">
      <dgm:prSet presAssocID="{80B4E23B-E145-4405-A460-D4717CC97BCC}" presName="invisiNode" presStyleLbl="node1" presStyleIdx="1" presStyleCnt="4"/>
      <dgm:spPr/>
    </dgm:pt>
    <dgm:pt modelId="{2E6044D0-7B8D-4853-A062-741BE9BC7312}" type="pres">
      <dgm:prSet presAssocID="{80B4E23B-E145-4405-A460-D4717CC97BCC}" presName="imagNode" presStyleLbl="fgImgPlace1" presStyleIdx="1" presStyleCnt="4" custLinFactNeighborX="-1728" custLinFactNeighborY="134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nl-NL"/>
        </a:p>
      </dgm:t>
    </dgm:pt>
    <dgm:pt modelId="{E6B73C18-FBA2-4F51-A04F-2FA7D1C94984}" type="pres">
      <dgm:prSet presAssocID="{727373A9-7530-4F85-B9C6-A625D21818A6}" presName="sibTrans" presStyleLbl="sibTrans2D1" presStyleIdx="0" presStyleCnt="0"/>
      <dgm:spPr/>
      <dgm:t>
        <a:bodyPr/>
        <a:lstStyle/>
        <a:p>
          <a:endParaRPr lang="nl-NL"/>
        </a:p>
      </dgm:t>
    </dgm:pt>
    <dgm:pt modelId="{B59139A2-6522-4B6E-9D5B-98E75AC60A99}" type="pres">
      <dgm:prSet presAssocID="{41F15E87-2ADA-45BF-922F-5978769D933C}" presName="compNode" presStyleCnt="0"/>
      <dgm:spPr/>
    </dgm:pt>
    <dgm:pt modelId="{88016330-A458-4137-9516-4D815B29AF55}" type="pres">
      <dgm:prSet presAssocID="{41F15E87-2ADA-45BF-922F-5978769D933C}" presName="bkgdShape" presStyleLbl="node1" presStyleIdx="2" presStyleCnt="4"/>
      <dgm:spPr/>
      <dgm:t>
        <a:bodyPr/>
        <a:lstStyle/>
        <a:p>
          <a:endParaRPr lang="nl-NL"/>
        </a:p>
      </dgm:t>
    </dgm:pt>
    <dgm:pt modelId="{98EC0E64-A2A5-445F-94D7-1944E12E3162}" type="pres">
      <dgm:prSet presAssocID="{41F15E87-2ADA-45BF-922F-5978769D933C}" presName="nodeTx" presStyleLbl="node1" presStyleIdx="2" presStyleCnt="4">
        <dgm:presLayoutVars>
          <dgm:bulletEnabled val="1"/>
        </dgm:presLayoutVars>
      </dgm:prSet>
      <dgm:spPr/>
      <dgm:t>
        <a:bodyPr/>
        <a:lstStyle/>
        <a:p>
          <a:endParaRPr lang="nl-NL"/>
        </a:p>
      </dgm:t>
    </dgm:pt>
    <dgm:pt modelId="{2BCD19E4-395D-4F25-8195-5A20800CB142}" type="pres">
      <dgm:prSet presAssocID="{41F15E87-2ADA-45BF-922F-5978769D933C}" presName="invisiNode" presStyleLbl="node1" presStyleIdx="2" presStyleCnt="4"/>
      <dgm:spPr/>
    </dgm:pt>
    <dgm:pt modelId="{0E2AE963-1419-43E5-BDD7-D85ECFC4D49E}" type="pres">
      <dgm:prSet presAssocID="{41F15E87-2ADA-45BF-922F-5978769D933C}" presName="imagNode" presStyleLbl="fgImgPlace1" presStyleIdx="2" presStyleCnt="4" custLinFactNeighborX="531" custLinFactNeighborY="134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19889C93-9B47-4FF1-AE99-EA219DE68540}" type="pres">
      <dgm:prSet presAssocID="{DD583540-8823-452A-A39C-A82293B77241}" presName="sibTrans" presStyleLbl="sibTrans2D1" presStyleIdx="0" presStyleCnt="0"/>
      <dgm:spPr/>
      <dgm:t>
        <a:bodyPr/>
        <a:lstStyle/>
        <a:p>
          <a:endParaRPr lang="nl-NL"/>
        </a:p>
      </dgm:t>
    </dgm:pt>
    <dgm:pt modelId="{3C27BA89-1C2E-4C20-ABD4-B674CA285AE0}" type="pres">
      <dgm:prSet presAssocID="{8E292D91-5D1B-4ADD-8464-23E331555542}" presName="compNode" presStyleCnt="0"/>
      <dgm:spPr/>
    </dgm:pt>
    <dgm:pt modelId="{86194CFB-4006-443D-BEC1-AD5A5C789C0C}" type="pres">
      <dgm:prSet presAssocID="{8E292D91-5D1B-4ADD-8464-23E331555542}" presName="bkgdShape" presStyleLbl="node1" presStyleIdx="3" presStyleCnt="4"/>
      <dgm:spPr/>
      <dgm:t>
        <a:bodyPr/>
        <a:lstStyle/>
        <a:p>
          <a:endParaRPr lang="nl-NL"/>
        </a:p>
      </dgm:t>
    </dgm:pt>
    <dgm:pt modelId="{7E2EA22F-F048-41C2-9CFB-896AE7EE17C8}" type="pres">
      <dgm:prSet presAssocID="{8E292D91-5D1B-4ADD-8464-23E331555542}" presName="nodeTx" presStyleLbl="node1" presStyleIdx="3" presStyleCnt="4">
        <dgm:presLayoutVars>
          <dgm:bulletEnabled val="1"/>
        </dgm:presLayoutVars>
      </dgm:prSet>
      <dgm:spPr/>
      <dgm:t>
        <a:bodyPr/>
        <a:lstStyle/>
        <a:p>
          <a:endParaRPr lang="nl-NL"/>
        </a:p>
      </dgm:t>
    </dgm:pt>
    <dgm:pt modelId="{90F3AD2B-E17A-4058-90B1-80508C4B5DF7}" type="pres">
      <dgm:prSet presAssocID="{8E292D91-5D1B-4ADD-8464-23E331555542}" presName="invisiNode" presStyleLbl="node1" presStyleIdx="3" presStyleCnt="4"/>
      <dgm:spPr/>
    </dgm:pt>
    <dgm:pt modelId="{2870A714-CB15-40D9-9A94-D59B056ED619}" type="pres">
      <dgm:prSet presAssocID="{8E292D91-5D1B-4ADD-8464-23E331555542}"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1B8BF02B-0F1D-463A-8CBA-2A868B58C026}" srcId="{D4D8F86A-BBD8-4158-8927-5917B2CD1174}" destId="{8E292D91-5D1B-4ADD-8464-23E331555542}" srcOrd="3" destOrd="0" parTransId="{C197A32D-DAEC-4469-A8D9-B19998041F18}" sibTransId="{D5B2440B-F38E-4C96-AFC1-A7567B0B10AE}"/>
    <dgm:cxn modelId="{2DF98788-B523-4F27-B922-F35FDA6536F8}" type="presOf" srcId="{41F15E87-2ADA-45BF-922F-5978769D933C}" destId="{98EC0E64-A2A5-445F-94D7-1944E12E3162}" srcOrd="1" destOrd="0" presId="urn:microsoft.com/office/officeart/2005/8/layout/hList7"/>
    <dgm:cxn modelId="{8C4B7BA7-1B70-4776-945E-8BAC3B46952B}" type="presOf" srcId="{D4D8F86A-BBD8-4158-8927-5917B2CD1174}" destId="{B1ABDA3B-11C0-4D96-949E-0BAECFC882DC}" srcOrd="0" destOrd="0" presId="urn:microsoft.com/office/officeart/2005/8/layout/hList7"/>
    <dgm:cxn modelId="{34ED7895-9701-44DF-B835-4FC528433109}" srcId="{D4D8F86A-BBD8-4158-8927-5917B2CD1174}" destId="{41F15E87-2ADA-45BF-922F-5978769D933C}" srcOrd="2" destOrd="0" parTransId="{8520B181-CBA5-4A17-B57D-4D8D623BFC57}" sibTransId="{DD583540-8823-452A-A39C-A82293B77241}"/>
    <dgm:cxn modelId="{29278FA3-6A5A-46EB-A074-94667ED14B96}" srcId="{D4D8F86A-BBD8-4158-8927-5917B2CD1174}" destId="{6E7D68DE-CF08-4781-867F-2F255F9B22BD}" srcOrd="0" destOrd="0" parTransId="{FDCD7115-B2A6-46D8-A8CF-DC2A31732992}" sibTransId="{4D78EA97-366F-44E3-BF2C-4A2CA5B4EC0C}"/>
    <dgm:cxn modelId="{74EC99B1-B1A6-40D7-BD4A-2CA446425B56}" type="presOf" srcId="{80B4E23B-E145-4405-A460-D4717CC97BCC}" destId="{E59F5F2A-C9A6-4A4C-8548-8A2E04F87D24}" srcOrd="0" destOrd="0" presId="urn:microsoft.com/office/officeart/2005/8/layout/hList7"/>
    <dgm:cxn modelId="{7B145575-0E36-407A-A71A-A4DADD79E13C}" type="presOf" srcId="{6E7D68DE-CF08-4781-867F-2F255F9B22BD}" destId="{8048A28C-4626-4F63-89F6-550243342319}" srcOrd="1" destOrd="0" presId="urn:microsoft.com/office/officeart/2005/8/layout/hList7"/>
    <dgm:cxn modelId="{D541DE21-04AF-420B-9A9F-C66235CFB4A8}" type="presOf" srcId="{6E7D68DE-CF08-4781-867F-2F255F9B22BD}" destId="{1AEEC17A-C86A-47B4-A94E-B1C1525280CC}" srcOrd="0" destOrd="0" presId="urn:microsoft.com/office/officeart/2005/8/layout/hList7"/>
    <dgm:cxn modelId="{975CE318-10BB-45F9-AAC0-90E971D19599}" type="presOf" srcId="{4D78EA97-366F-44E3-BF2C-4A2CA5B4EC0C}" destId="{7F27ADAC-6331-43F6-874E-93712850CD54}" srcOrd="0" destOrd="0" presId="urn:microsoft.com/office/officeart/2005/8/layout/hList7"/>
    <dgm:cxn modelId="{3FC3EE1B-E391-4BEB-A0CC-191CAB5477A9}" type="presOf" srcId="{727373A9-7530-4F85-B9C6-A625D21818A6}" destId="{E6B73C18-FBA2-4F51-A04F-2FA7D1C94984}" srcOrd="0" destOrd="0" presId="urn:microsoft.com/office/officeart/2005/8/layout/hList7"/>
    <dgm:cxn modelId="{06A40724-A799-4169-B6A5-37227CC55A28}" type="presOf" srcId="{80B4E23B-E145-4405-A460-D4717CC97BCC}" destId="{E57F2D8B-751E-4D83-8079-2FB5E910EF81}" srcOrd="1" destOrd="0" presId="urn:microsoft.com/office/officeart/2005/8/layout/hList7"/>
    <dgm:cxn modelId="{4D6F4A27-163A-48C3-83BF-AC7CDF0FD653}" type="presOf" srcId="{8E292D91-5D1B-4ADD-8464-23E331555542}" destId="{86194CFB-4006-443D-BEC1-AD5A5C789C0C}" srcOrd="0" destOrd="0" presId="urn:microsoft.com/office/officeart/2005/8/layout/hList7"/>
    <dgm:cxn modelId="{20C0D733-1BE0-47C5-A59B-7C3B05657907}" srcId="{D4D8F86A-BBD8-4158-8927-5917B2CD1174}" destId="{80B4E23B-E145-4405-A460-D4717CC97BCC}" srcOrd="1" destOrd="0" parTransId="{52DFD7EC-509C-42E3-B9AD-06C4300C6470}" sibTransId="{727373A9-7530-4F85-B9C6-A625D21818A6}"/>
    <dgm:cxn modelId="{CCC214C1-0805-4D1A-A75E-5C264859EA2B}" type="presOf" srcId="{DD583540-8823-452A-A39C-A82293B77241}" destId="{19889C93-9B47-4FF1-AE99-EA219DE68540}" srcOrd="0" destOrd="0" presId="urn:microsoft.com/office/officeart/2005/8/layout/hList7"/>
    <dgm:cxn modelId="{EDCB4A6D-53B0-43F5-A76B-85161BE3398B}" type="presOf" srcId="{41F15E87-2ADA-45BF-922F-5978769D933C}" destId="{88016330-A458-4137-9516-4D815B29AF55}" srcOrd="0" destOrd="0" presId="urn:microsoft.com/office/officeart/2005/8/layout/hList7"/>
    <dgm:cxn modelId="{589C5897-B120-49F1-8743-6A0837876793}" type="presOf" srcId="{8E292D91-5D1B-4ADD-8464-23E331555542}" destId="{7E2EA22F-F048-41C2-9CFB-896AE7EE17C8}" srcOrd="1" destOrd="0" presId="urn:microsoft.com/office/officeart/2005/8/layout/hList7"/>
    <dgm:cxn modelId="{AB22059B-7A38-486F-A6DD-5EB1AD1ED9A2}" type="presParOf" srcId="{B1ABDA3B-11C0-4D96-949E-0BAECFC882DC}" destId="{1FFE0AAE-0CE2-4358-BE60-2315420D5B47}" srcOrd="0" destOrd="0" presId="urn:microsoft.com/office/officeart/2005/8/layout/hList7"/>
    <dgm:cxn modelId="{1A028928-4AAC-4C0F-9E46-64AC231F7E91}" type="presParOf" srcId="{B1ABDA3B-11C0-4D96-949E-0BAECFC882DC}" destId="{8C7D3966-AD53-4FEB-B6BD-9070CB18714F}" srcOrd="1" destOrd="0" presId="urn:microsoft.com/office/officeart/2005/8/layout/hList7"/>
    <dgm:cxn modelId="{2C6DDF06-94A4-495B-B938-25E6D516CC1E}" type="presParOf" srcId="{8C7D3966-AD53-4FEB-B6BD-9070CB18714F}" destId="{6FD117F9-73CD-4C1D-86EC-F5B054B6B86B}" srcOrd="0" destOrd="0" presId="urn:microsoft.com/office/officeart/2005/8/layout/hList7"/>
    <dgm:cxn modelId="{A8578C8F-36B6-46BF-A09D-0077541511B2}" type="presParOf" srcId="{6FD117F9-73CD-4C1D-86EC-F5B054B6B86B}" destId="{1AEEC17A-C86A-47B4-A94E-B1C1525280CC}" srcOrd="0" destOrd="0" presId="urn:microsoft.com/office/officeart/2005/8/layout/hList7"/>
    <dgm:cxn modelId="{4807F7C4-6AE2-4619-8FA8-402D2D913FAD}" type="presParOf" srcId="{6FD117F9-73CD-4C1D-86EC-F5B054B6B86B}" destId="{8048A28C-4626-4F63-89F6-550243342319}" srcOrd="1" destOrd="0" presId="urn:microsoft.com/office/officeart/2005/8/layout/hList7"/>
    <dgm:cxn modelId="{F9C4F827-2081-4DB2-A369-139460A06F55}" type="presParOf" srcId="{6FD117F9-73CD-4C1D-86EC-F5B054B6B86B}" destId="{5F77E4C2-D3FE-4FCC-8010-4D35D02119DA}" srcOrd="2" destOrd="0" presId="urn:microsoft.com/office/officeart/2005/8/layout/hList7"/>
    <dgm:cxn modelId="{0F235E61-DEAB-4AB5-8360-312C3D9AE7A5}" type="presParOf" srcId="{6FD117F9-73CD-4C1D-86EC-F5B054B6B86B}" destId="{364DCB71-7C22-48B6-9004-DB5347BE2B6A}" srcOrd="3" destOrd="0" presId="urn:microsoft.com/office/officeart/2005/8/layout/hList7"/>
    <dgm:cxn modelId="{17C7EF67-CC63-4F75-ABD0-689CF1041CFB}" type="presParOf" srcId="{8C7D3966-AD53-4FEB-B6BD-9070CB18714F}" destId="{7F27ADAC-6331-43F6-874E-93712850CD54}" srcOrd="1" destOrd="0" presId="urn:microsoft.com/office/officeart/2005/8/layout/hList7"/>
    <dgm:cxn modelId="{ED4AE431-1035-4C1E-ABF5-7CBEADFA6F31}" type="presParOf" srcId="{8C7D3966-AD53-4FEB-B6BD-9070CB18714F}" destId="{8D4A7107-C2E6-4EEE-9E4E-DC2F4F503560}" srcOrd="2" destOrd="0" presId="urn:microsoft.com/office/officeart/2005/8/layout/hList7"/>
    <dgm:cxn modelId="{295B1503-9B17-46E6-B161-17AECE76E725}" type="presParOf" srcId="{8D4A7107-C2E6-4EEE-9E4E-DC2F4F503560}" destId="{E59F5F2A-C9A6-4A4C-8548-8A2E04F87D24}" srcOrd="0" destOrd="0" presId="urn:microsoft.com/office/officeart/2005/8/layout/hList7"/>
    <dgm:cxn modelId="{B3ACDC4C-3366-45AB-ADF8-E29C4EC802EB}" type="presParOf" srcId="{8D4A7107-C2E6-4EEE-9E4E-DC2F4F503560}" destId="{E57F2D8B-751E-4D83-8079-2FB5E910EF81}" srcOrd="1" destOrd="0" presId="urn:microsoft.com/office/officeart/2005/8/layout/hList7"/>
    <dgm:cxn modelId="{54F96B20-258F-4206-9FC4-704B3FB9E9C1}" type="presParOf" srcId="{8D4A7107-C2E6-4EEE-9E4E-DC2F4F503560}" destId="{83591B4D-87A2-4828-97C6-02B38E3BC1DA}" srcOrd="2" destOrd="0" presId="urn:microsoft.com/office/officeart/2005/8/layout/hList7"/>
    <dgm:cxn modelId="{C1B1059D-B473-4FEF-9B53-76437465CB22}" type="presParOf" srcId="{8D4A7107-C2E6-4EEE-9E4E-DC2F4F503560}" destId="{2E6044D0-7B8D-4853-A062-741BE9BC7312}" srcOrd="3" destOrd="0" presId="urn:microsoft.com/office/officeart/2005/8/layout/hList7"/>
    <dgm:cxn modelId="{998E90A4-1EB0-4797-A938-3C0C103C06F7}" type="presParOf" srcId="{8C7D3966-AD53-4FEB-B6BD-9070CB18714F}" destId="{E6B73C18-FBA2-4F51-A04F-2FA7D1C94984}" srcOrd="3" destOrd="0" presId="urn:microsoft.com/office/officeart/2005/8/layout/hList7"/>
    <dgm:cxn modelId="{BE619DC3-9E49-4B30-B4CC-DF51E1BE10BC}" type="presParOf" srcId="{8C7D3966-AD53-4FEB-B6BD-9070CB18714F}" destId="{B59139A2-6522-4B6E-9D5B-98E75AC60A99}" srcOrd="4" destOrd="0" presId="urn:microsoft.com/office/officeart/2005/8/layout/hList7"/>
    <dgm:cxn modelId="{0A05EB10-4067-4845-B97D-53C8B0C522C1}" type="presParOf" srcId="{B59139A2-6522-4B6E-9D5B-98E75AC60A99}" destId="{88016330-A458-4137-9516-4D815B29AF55}" srcOrd="0" destOrd="0" presId="urn:microsoft.com/office/officeart/2005/8/layout/hList7"/>
    <dgm:cxn modelId="{C538C987-118F-471A-B259-9049682509B5}" type="presParOf" srcId="{B59139A2-6522-4B6E-9D5B-98E75AC60A99}" destId="{98EC0E64-A2A5-445F-94D7-1944E12E3162}" srcOrd="1" destOrd="0" presId="urn:microsoft.com/office/officeart/2005/8/layout/hList7"/>
    <dgm:cxn modelId="{AB574109-D37B-446F-A4F0-4C07C147BCF5}" type="presParOf" srcId="{B59139A2-6522-4B6E-9D5B-98E75AC60A99}" destId="{2BCD19E4-395D-4F25-8195-5A20800CB142}" srcOrd="2" destOrd="0" presId="urn:microsoft.com/office/officeart/2005/8/layout/hList7"/>
    <dgm:cxn modelId="{DD94B8DA-B579-4394-8701-4A4F952DB460}" type="presParOf" srcId="{B59139A2-6522-4B6E-9D5B-98E75AC60A99}" destId="{0E2AE963-1419-43E5-BDD7-D85ECFC4D49E}" srcOrd="3" destOrd="0" presId="urn:microsoft.com/office/officeart/2005/8/layout/hList7"/>
    <dgm:cxn modelId="{61CA53D5-10BA-48F5-BFC5-80817FAD1EED}" type="presParOf" srcId="{8C7D3966-AD53-4FEB-B6BD-9070CB18714F}" destId="{19889C93-9B47-4FF1-AE99-EA219DE68540}" srcOrd="5" destOrd="0" presId="urn:microsoft.com/office/officeart/2005/8/layout/hList7"/>
    <dgm:cxn modelId="{6EE15539-EB0A-4554-8270-F57C20F5E47D}" type="presParOf" srcId="{8C7D3966-AD53-4FEB-B6BD-9070CB18714F}" destId="{3C27BA89-1C2E-4C20-ABD4-B674CA285AE0}" srcOrd="6" destOrd="0" presId="urn:microsoft.com/office/officeart/2005/8/layout/hList7"/>
    <dgm:cxn modelId="{643481AB-4CB0-474C-BBD4-06ED6E7B4CAE}" type="presParOf" srcId="{3C27BA89-1C2E-4C20-ABD4-B674CA285AE0}" destId="{86194CFB-4006-443D-BEC1-AD5A5C789C0C}" srcOrd="0" destOrd="0" presId="urn:microsoft.com/office/officeart/2005/8/layout/hList7"/>
    <dgm:cxn modelId="{5475B114-83D8-4583-933D-B3A1E35C2A4B}" type="presParOf" srcId="{3C27BA89-1C2E-4C20-ABD4-B674CA285AE0}" destId="{7E2EA22F-F048-41C2-9CFB-896AE7EE17C8}" srcOrd="1" destOrd="0" presId="urn:microsoft.com/office/officeart/2005/8/layout/hList7"/>
    <dgm:cxn modelId="{C20EF4C0-D884-4FCA-BA0A-069D8E5F2FA5}" type="presParOf" srcId="{3C27BA89-1C2E-4C20-ABD4-B674CA285AE0}" destId="{90F3AD2B-E17A-4058-90B1-80508C4B5DF7}" srcOrd="2" destOrd="0" presId="urn:microsoft.com/office/officeart/2005/8/layout/hList7"/>
    <dgm:cxn modelId="{1F3000C5-E9DE-4027-BA56-60912EE4706D}" type="presParOf" srcId="{3C27BA89-1C2E-4C20-ABD4-B674CA285AE0}" destId="{2870A714-CB15-40D9-9A94-D59B056ED61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4D8F86A-BBD8-4158-8927-5917B2CD117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nl-BE"/>
        </a:p>
      </dgm:t>
    </dgm:pt>
    <dgm:pt modelId="{6E7D68DE-CF08-4781-867F-2F255F9B22BD}">
      <dgm:prSet phldrT="[Tekst]"/>
      <dgm:spPr>
        <a:solidFill>
          <a:schemeClr val="accent4"/>
        </a:solidFill>
      </dgm:spPr>
      <dgm:t>
        <a:bodyPr/>
        <a:lstStyle/>
        <a:p>
          <a:r>
            <a:rPr lang="nl-BE"/>
            <a:t>INTERPROFESSIONEEL SAMENWERKEN</a:t>
          </a:r>
        </a:p>
      </dgm:t>
    </dgm:pt>
    <dgm:pt modelId="{FDCD7115-B2A6-46D8-A8CF-DC2A31732992}" type="parTrans" cxnId="{29278FA3-6A5A-46EB-A074-94667ED14B96}">
      <dgm:prSet/>
      <dgm:spPr/>
      <dgm:t>
        <a:bodyPr/>
        <a:lstStyle/>
        <a:p>
          <a:endParaRPr lang="nl-BE"/>
        </a:p>
      </dgm:t>
    </dgm:pt>
    <dgm:pt modelId="{4D78EA97-366F-44E3-BF2C-4A2CA5B4EC0C}" type="sibTrans" cxnId="{29278FA3-6A5A-46EB-A074-94667ED14B96}">
      <dgm:prSet/>
      <dgm:spPr/>
      <dgm:t>
        <a:bodyPr/>
        <a:lstStyle/>
        <a:p>
          <a:endParaRPr lang="nl-BE"/>
        </a:p>
      </dgm:t>
    </dgm:pt>
    <dgm:pt modelId="{41F15E87-2ADA-45BF-922F-5978769D933C}">
      <dgm:prSet phldrT="[Tekst]"/>
      <dgm:spPr>
        <a:solidFill>
          <a:schemeClr val="accent2"/>
        </a:solidFill>
      </dgm:spPr>
      <dgm:t>
        <a:bodyPr/>
        <a:lstStyle/>
        <a:p>
          <a:r>
            <a:rPr lang="nl-BE"/>
            <a:t>INTRAPRENEURSHIP</a:t>
          </a:r>
        </a:p>
      </dgm:t>
    </dgm:pt>
    <dgm:pt modelId="{8520B181-CBA5-4A17-B57D-4D8D623BFC57}" type="parTrans" cxnId="{34ED7895-9701-44DF-B835-4FC528433109}">
      <dgm:prSet/>
      <dgm:spPr/>
      <dgm:t>
        <a:bodyPr/>
        <a:lstStyle/>
        <a:p>
          <a:endParaRPr lang="nl-BE"/>
        </a:p>
      </dgm:t>
    </dgm:pt>
    <dgm:pt modelId="{DD583540-8823-452A-A39C-A82293B77241}" type="sibTrans" cxnId="{34ED7895-9701-44DF-B835-4FC528433109}">
      <dgm:prSet/>
      <dgm:spPr/>
      <dgm:t>
        <a:bodyPr/>
        <a:lstStyle/>
        <a:p>
          <a:endParaRPr lang="nl-BE"/>
        </a:p>
      </dgm:t>
    </dgm:pt>
    <dgm:pt modelId="{8E292D91-5D1B-4ADD-8464-23E331555542}">
      <dgm:prSet phldrT="[Tekst]"/>
      <dgm:spPr/>
      <dgm:t>
        <a:bodyPr/>
        <a:lstStyle/>
        <a:p>
          <a:r>
            <a:rPr lang="nl-BE"/>
            <a:t>ETHISCH HANDELEN</a:t>
          </a:r>
        </a:p>
      </dgm:t>
    </dgm:pt>
    <dgm:pt modelId="{C197A32D-DAEC-4469-A8D9-B19998041F18}" type="parTrans" cxnId="{1B8BF02B-0F1D-463A-8CBA-2A868B58C026}">
      <dgm:prSet/>
      <dgm:spPr/>
      <dgm:t>
        <a:bodyPr/>
        <a:lstStyle/>
        <a:p>
          <a:endParaRPr lang="nl-BE"/>
        </a:p>
      </dgm:t>
    </dgm:pt>
    <dgm:pt modelId="{D5B2440B-F38E-4C96-AFC1-A7567B0B10AE}" type="sibTrans" cxnId="{1B8BF02B-0F1D-463A-8CBA-2A868B58C026}">
      <dgm:prSet/>
      <dgm:spPr/>
      <dgm:t>
        <a:bodyPr/>
        <a:lstStyle/>
        <a:p>
          <a:endParaRPr lang="nl-BE"/>
        </a:p>
      </dgm:t>
    </dgm:pt>
    <dgm:pt modelId="{80B4E23B-E145-4405-A460-D4717CC97BCC}">
      <dgm:prSet/>
      <dgm:spPr>
        <a:solidFill>
          <a:schemeClr val="accent6"/>
        </a:solidFill>
      </dgm:spPr>
      <dgm:t>
        <a:bodyPr/>
        <a:lstStyle/>
        <a:p>
          <a:r>
            <a:rPr lang="nl-BE"/>
            <a:t>TECHNOLOGISCHE WENDBAARHEID</a:t>
          </a:r>
        </a:p>
      </dgm:t>
    </dgm:pt>
    <dgm:pt modelId="{52DFD7EC-509C-42E3-B9AD-06C4300C6470}" type="parTrans" cxnId="{20C0D733-1BE0-47C5-A59B-7C3B05657907}">
      <dgm:prSet/>
      <dgm:spPr/>
      <dgm:t>
        <a:bodyPr/>
        <a:lstStyle/>
        <a:p>
          <a:endParaRPr lang="nl-BE"/>
        </a:p>
      </dgm:t>
    </dgm:pt>
    <dgm:pt modelId="{727373A9-7530-4F85-B9C6-A625D21818A6}" type="sibTrans" cxnId="{20C0D733-1BE0-47C5-A59B-7C3B05657907}">
      <dgm:prSet/>
      <dgm:spPr/>
      <dgm:t>
        <a:bodyPr/>
        <a:lstStyle/>
        <a:p>
          <a:endParaRPr lang="nl-BE"/>
        </a:p>
      </dgm:t>
    </dgm:pt>
    <dgm:pt modelId="{B1ABDA3B-11C0-4D96-949E-0BAECFC882DC}" type="pres">
      <dgm:prSet presAssocID="{D4D8F86A-BBD8-4158-8927-5917B2CD1174}" presName="Name0" presStyleCnt="0">
        <dgm:presLayoutVars>
          <dgm:dir/>
          <dgm:resizeHandles val="exact"/>
        </dgm:presLayoutVars>
      </dgm:prSet>
      <dgm:spPr/>
      <dgm:t>
        <a:bodyPr/>
        <a:lstStyle/>
        <a:p>
          <a:endParaRPr lang="nl-NL"/>
        </a:p>
      </dgm:t>
    </dgm:pt>
    <dgm:pt modelId="{1FFE0AAE-0CE2-4358-BE60-2315420D5B47}" type="pres">
      <dgm:prSet presAssocID="{D4D8F86A-BBD8-4158-8927-5917B2CD1174}" presName="fgShape" presStyleLbl="fgShp" presStyleIdx="0" presStyleCnt="1"/>
      <dgm:spPr/>
    </dgm:pt>
    <dgm:pt modelId="{8C7D3966-AD53-4FEB-B6BD-9070CB18714F}" type="pres">
      <dgm:prSet presAssocID="{D4D8F86A-BBD8-4158-8927-5917B2CD1174}" presName="linComp" presStyleCnt="0"/>
      <dgm:spPr/>
    </dgm:pt>
    <dgm:pt modelId="{6FD117F9-73CD-4C1D-86EC-F5B054B6B86B}" type="pres">
      <dgm:prSet presAssocID="{6E7D68DE-CF08-4781-867F-2F255F9B22BD}" presName="compNode" presStyleCnt="0"/>
      <dgm:spPr/>
    </dgm:pt>
    <dgm:pt modelId="{1AEEC17A-C86A-47B4-A94E-B1C1525280CC}" type="pres">
      <dgm:prSet presAssocID="{6E7D68DE-CF08-4781-867F-2F255F9B22BD}" presName="bkgdShape" presStyleLbl="node1" presStyleIdx="0" presStyleCnt="4"/>
      <dgm:spPr/>
      <dgm:t>
        <a:bodyPr/>
        <a:lstStyle/>
        <a:p>
          <a:endParaRPr lang="nl-NL"/>
        </a:p>
      </dgm:t>
    </dgm:pt>
    <dgm:pt modelId="{8048A28C-4626-4F63-89F6-550243342319}" type="pres">
      <dgm:prSet presAssocID="{6E7D68DE-CF08-4781-867F-2F255F9B22BD}" presName="nodeTx" presStyleLbl="node1" presStyleIdx="0" presStyleCnt="4">
        <dgm:presLayoutVars>
          <dgm:bulletEnabled val="1"/>
        </dgm:presLayoutVars>
      </dgm:prSet>
      <dgm:spPr/>
      <dgm:t>
        <a:bodyPr/>
        <a:lstStyle/>
        <a:p>
          <a:endParaRPr lang="nl-NL"/>
        </a:p>
      </dgm:t>
    </dgm:pt>
    <dgm:pt modelId="{5F77E4C2-D3FE-4FCC-8010-4D35D02119DA}" type="pres">
      <dgm:prSet presAssocID="{6E7D68DE-CF08-4781-867F-2F255F9B22BD}" presName="invisiNode" presStyleLbl="node1" presStyleIdx="0" presStyleCnt="4"/>
      <dgm:spPr/>
    </dgm:pt>
    <dgm:pt modelId="{364DCB71-7C22-48B6-9004-DB5347BE2B6A}" type="pres">
      <dgm:prSet presAssocID="{6E7D68DE-CF08-4781-867F-2F255F9B22BD}"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7F27ADAC-6331-43F6-874E-93712850CD54}" type="pres">
      <dgm:prSet presAssocID="{4D78EA97-366F-44E3-BF2C-4A2CA5B4EC0C}" presName="sibTrans" presStyleLbl="sibTrans2D1" presStyleIdx="0" presStyleCnt="0"/>
      <dgm:spPr/>
      <dgm:t>
        <a:bodyPr/>
        <a:lstStyle/>
        <a:p>
          <a:endParaRPr lang="nl-NL"/>
        </a:p>
      </dgm:t>
    </dgm:pt>
    <dgm:pt modelId="{8D4A7107-C2E6-4EEE-9E4E-DC2F4F503560}" type="pres">
      <dgm:prSet presAssocID="{80B4E23B-E145-4405-A460-D4717CC97BCC}" presName="compNode" presStyleCnt="0"/>
      <dgm:spPr/>
    </dgm:pt>
    <dgm:pt modelId="{E59F5F2A-C9A6-4A4C-8548-8A2E04F87D24}" type="pres">
      <dgm:prSet presAssocID="{80B4E23B-E145-4405-A460-D4717CC97BCC}" presName="bkgdShape" presStyleLbl="node1" presStyleIdx="1" presStyleCnt="4"/>
      <dgm:spPr/>
      <dgm:t>
        <a:bodyPr/>
        <a:lstStyle/>
        <a:p>
          <a:endParaRPr lang="nl-NL"/>
        </a:p>
      </dgm:t>
    </dgm:pt>
    <dgm:pt modelId="{E57F2D8B-751E-4D83-8079-2FB5E910EF81}" type="pres">
      <dgm:prSet presAssocID="{80B4E23B-E145-4405-A460-D4717CC97BCC}" presName="nodeTx" presStyleLbl="node1" presStyleIdx="1" presStyleCnt="4">
        <dgm:presLayoutVars>
          <dgm:bulletEnabled val="1"/>
        </dgm:presLayoutVars>
      </dgm:prSet>
      <dgm:spPr/>
      <dgm:t>
        <a:bodyPr/>
        <a:lstStyle/>
        <a:p>
          <a:endParaRPr lang="nl-NL"/>
        </a:p>
      </dgm:t>
    </dgm:pt>
    <dgm:pt modelId="{83591B4D-87A2-4828-97C6-02B38E3BC1DA}" type="pres">
      <dgm:prSet presAssocID="{80B4E23B-E145-4405-A460-D4717CC97BCC}" presName="invisiNode" presStyleLbl="node1" presStyleIdx="1" presStyleCnt="4"/>
      <dgm:spPr/>
    </dgm:pt>
    <dgm:pt modelId="{2E6044D0-7B8D-4853-A062-741BE9BC7312}" type="pres">
      <dgm:prSet presAssocID="{80B4E23B-E145-4405-A460-D4717CC97BCC}" presName="imagNode" presStyleLbl="fgImgPlace1" presStyleIdx="1" presStyleCnt="4" custLinFactNeighborX="-1728" custLinFactNeighborY="134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nl-NL"/>
        </a:p>
      </dgm:t>
    </dgm:pt>
    <dgm:pt modelId="{E6B73C18-FBA2-4F51-A04F-2FA7D1C94984}" type="pres">
      <dgm:prSet presAssocID="{727373A9-7530-4F85-B9C6-A625D21818A6}" presName="sibTrans" presStyleLbl="sibTrans2D1" presStyleIdx="0" presStyleCnt="0"/>
      <dgm:spPr/>
      <dgm:t>
        <a:bodyPr/>
        <a:lstStyle/>
        <a:p>
          <a:endParaRPr lang="nl-NL"/>
        </a:p>
      </dgm:t>
    </dgm:pt>
    <dgm:pt modelId="{B59139A2-6522-4B6E-9D5B-98E75AC60A99}" type="pres">
      <dgm:prSet presAssocID="{41F15E87-2ADA-45BF-922F-5978769D933C}" presName="compNode" presStyleCnt="0"/>
      <dgm:spPr/>
    </dgm:pt>
    <dgm:pt modelId="{88016330-A458-4137-9516-4D815B29AF55}" type="pres">
      <dgm:prSet presAssocID="{41F15E87-2ADA-45BF-922F-5978769D933C}" presName="bkgdShape" presStyleLbl="node1" presStyleIdx="2" presStyleCnt="4"/>
      <dgm:spPr/>
      <dgm:t>
        <a:bodyPr/>
        <a:lstStyle/>
        <a:p>
          <a:endParaRPr lang="nl-NL"/>
        </a:p>
      </dgm:t>
    </dgm:pt>
    <dgm:pt modelId="{98EC0E64-A2A5-445F-94D7-1944E12E3162}" type="pres">
      <dgm:prSet presAssocID="{41F15E87-2ADA-45BF-922F-5978769D933C}" presName="nodeTx" presStyleLbl="node1" presStyleIdx="2" presStyleCnt="4">
        <dgm:presLayoutVars>
          <dgm:bulletEnabled val="1"/>
        </dgm:presLayoutVars>
      </dgm:prSet>
      <dgm:spPr/>
      <dgm:t>
        <a:bodyPr/>
        <a:lstStyle/>
        <a:p>
          <a:endParaRPr lang="nl-NL"/>
        </a:p>
      </dgm:t>
    </dgm:pt>
    <dgm:pt modelId="{2BCD19E4-395D-4F25-8195-5A20800CB142}" type="pres">
      <dgm:prSet presAssocID="{41F15E87-2ADA-45BF-922F-5978769D933C}" presName="invisiNode" presStyleLbl="node1" presStyleIdx="2" presStyleCnt="4"/>
      <dgm:spPr/>
    </dgm:pt>
    <dgm:pt modelId="{0E2AE963-1419-43E5-BDD7-D85ECFC4D49E}" type="pres">
      <dgm:prSet presAssocID="{41F15E87-2ADA-45BF-922F-5978769D933C}" presName="imagNode" presStyleLbl="fgImgPlace1" presStyleIdx="2" presStyleCnt="4" custLinFactNeighborX="531" custLinFactNeighborY="1345"/>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19889C93-9B47-4FF1-AE99-EA219DE68540}" type="pres">
      <dgm:prSet presAssocID="{DD583540-8823-452A-A39C-A82293B77241}" presName="sibTrans" presStyleLbl="sibTrans2D1" presStyleIdx="0" presStyleCnt="0"/>
      <dgm:spPr/>
      <dgm:t>
        <a:bodyPr/>
        <a:lstStyle/>
        <a:p>
          <a:endParaRPr lang="nl-NL"/>
        </a:p>
      </dgm:t>
    </dgm:pt>
    <dgm:pt modelId="{3C27BA89-1C2E-4C20-ABD4-B674CA285AE0}" type="pres">
      <dgm:prSet presAssocID="{8E292D91-5D1B-4ADD-8464-23E331555542}" presName="compNode" presStyleCnt="0"/>
      <dgm:spPr/>
    </dgm:pt>
    <dgm:pt modelId="{86194CFB-4006-443D-BEC1-AD5A5C789C0C}" type="pres">
      <dgm:prSet presAssocID="{8E292D91-5D1B-4ADD-8464-23E331555542}" presName="bkgdShape" presStyleLbl="node1" presStyleIdx="3" presStyleCnt="4"/>
      <dgm:spPr/>
      <dgm:t>
        <a:bodyPr/>
        <a:lstStyle/>
        <a:p>
          <a:endParaRPr lang="nl-NL"/>
        </a:p>
      </dgm:t>
    </dgm:pt>
    <dgm:pt modelId="{7E2EA22F-F048-41C2-9CFB-896AE7EE17C8}" type="pres">
      <dgm:prSet presAssocID="{8E292D91-5D1B-4ADD-8464-23E331555542}" presName="nodeTx" presStyleLbl="node1" presStyleIdx="3" presStyleCnt="4">
        <dgm:presLayoutVars>
          <dgm:bulletEnabled val="1"/>
        </dgm:presLayoutVars>
      </dgm:prSet>
      <dgm:spPr/>
      <dgm:t>
        <a:bodyPr/>
        <a:lstStyle/>
        <a:p>
          <a:endParaRPr lang="nl-NL"/>
        </a:p>
      </dgm:t>
    </dgm:pt>
    <dgm:pt modelId="{90F3AD2B-E17A-4058-90B1-80508C4B5DF7}" type="pres">
      <dgm:prSet presAssocID="{8E292D91-5D1B-4ADD-8464-23E331555542}" presName="invisiNode" presStyleLbl="node1" presStyleIdx="3" presStyleCnt="4"/>
      <dgm:spPr/>
    </dgm:pt>
    <dgm:pt modelId="{2870A714-CB15-40D9-9A94-D59B056ED619}" type="pres">
      <dgm:prSet presAssocID="{8E292D91-5D1B-4ADD-8464-23E331555542}"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1B8BF02B-0F1D-463A-8CBA-2A868B58C026}" srcId="{D4D8F86A-BBD8-4158-8927-5917B2CD1174}" destId="{8E292D91-5D1B-4ADD-8464-23E331555542}" srcOrd="3" destOrd="0" parTransId="{C197A32D-DAEC-4469-A8D9-B19998041F18}" sibTransId="{D5B2440B-F38E-4C96-AFC1-A7567B0B10AE}"/>
    <dgm:cxn modelId="{2DF98788-B523-4F27-B922-F35FDA6536F8}" type="presOf" srcId="{41F15E87-2ADA-45BF-922F-5978769D933C}" destId="{98EC0E64-A2A5-445F-94D7-1944E12E3162}" srcOrd="1" destOrd="0" presId="urn:microsoft.com/office/officeart/2005/8/layout/hList7"/>
    <dgm:cxn modelId="{8C4B7BA7-1B70-4776-945E-8BAC3B46952B}" type="presOf" srcId="{D4D8F86A-BBD8-4158-8927-5917B2CD1174}" destId="{B1ABDA3B-11C0-4D96-949E-0BAECFC882DC}" srcOrd="0" destOrd="0" presId="urn:microsoft.com/office/officeart/2005/8/layout/hList7"/>
    <dgm:cxn modelId="{34ED7895-9701-44DF-B835-4FC528433109}" srcId="{D4D8F86A-BBD8-4158-8927-5917B2CD1174}" destId="{41F15E87-2ADA-45BF-922F-5978769D933C}" srcOrd="2" destOrd="0" parTransId="{8520B181-CBA5-4A17-B57D-4D8D623BFC57}" sibTransId="{DD583540-8823-452A-A39C-A82293B77241}"/>
    <dgm:cxn modelId="{29278FA3-6A5A-46EB-A074-94667ED14B96}" srcId="{D4D8F86A-BBD8-4158-8927-5917B2CD1174}" destId="{6E7D68DE-CF08-4781-867F-2F255F9B22BD}" srcOrd="0" destOrd="0" parTransId="{FDCD7115-B2A6-46D8-A8CF-DC2A31732992}" sibTransId="{4D78EA97-366F-44E3-BF2C-4A2CA5B4EC0C}"/>
    <dgm:cxn modelId="{74EC99B1-B1A6-40D7-BD4A-2CA446425B56}" type="presOf" srcId="{80B4E23B-E145-4405-A460-D4717CC97BCC}" destId="{E59F5F2A-C9A6-4A4C-8548-8A2E04F87D24}" srcOrd="0" destOrd="0" presId="urn:microsoft.com/office/officeart/2005/8/layout/hList7"/>
    <dgm:cxn modelId="{7B145575-0E36-407A-A71A-A4DADD79E13C}" type="presOf" srcId="{6E7D68DE-CF08-4781-867F-2F255F9B22BD}" destId="{8048A28C-4626-4F63-89F6-550243342319}" srcOrd="1" destOrd="0" presId="urn:microsoft.com/office/officeart/2005/8/layout/hList7"/>
    <dgm:cxn modelId="{D541DE21-04AF-420B-9A9F-C66235CFB4A8}" type="presOf" srcId="{6E7D68DE-CF08-4781-867F-2F255F9B22BD}" destId="{1AEEC17A-C86A-47B4-A94E-B1C1525280CC}" srcOrd="0" destOrd="0" presId="urn:microsoft.com/office/officeart/2005/8/layout/hList7"/>
    <dgm:cxn modelId="{975CE318-10BB-45F9-AAC0-90E971D19599}" type="presOf" srcId="{4D78EA97-366F-44E3-BF2C-4A2CA5B4EC0C}" destId="{7F27ADAC-6331-43F6-874E-93712850CD54}" srcOrd="0" destOrd="0" presId="urn:microsoft.com/office/officeart/2005/8/layout/hList7"/>
    <dgm:cxn modelId="{3FC3EE1B-E391-4BEB-A0CC-191CAB5477A9}" type="presOf" srcId="{727373A9-7530-4F85-B9C6-A625D21818A6}" destId="{E6B73C18-FBA2-4F51-A04F-2FA7D1C94984}" srcOrd="0" destOrd="0" presId="urn:microsoft.com/office/officeart/2005/8/layout/hList7"/>
    <dgm:cxn modelId="{06A40724-A799-4169-B6A5-37227CC55A28}" type="presOf" srcId="{80B4E23B-E145-4405-A460-D4717CC97BCC}" destId="{E57F2D8B-751E-4D83-8079-2FB5E910EF81}" srcOrd="1" destOrd="0" presId="urn:microsoft.com/office/officeart/2005/8/layout/hList7"/>
    <dgm:cxn modelId="{4D6F4A27-163A-48C3-83BF-AC7CDF0FD653}" type="presOf" srcId="{8E292D91-5D1B-4ADD-8464-23E331555542}" destId="{86194CFB-4006-443D-BEC1-AD5A5C789C0C}" srcOrd="0" destOrd="0" presId="urn:microsoft.com/office/officeart/2005/8/layout/hList7"/>
    <dgm:cxn modelId="{20C0D733-1BE0-47C5-A59B-7C3B05657907}" srcId="{D4D8F86A-BBD8-4158-8927-5917B2CD1174}" destId="{80B4E23B-E145-4405-A460-D4717CC97BCC}" srcOrd="1" destOrd="0" parTransId="{52DFD7EC-509C-42E3-B9AD-06C4300C6470}" sibTransId="{727373A9-7530-4F85-B9C6-A625D21818A6}"/>
    <dgm:cxn modelId="{CCC214C1-0805-4D1A-A75E-5C264859EA2B}" type="presOf" srcId="{DD583540-8823-452A-A39C-A82293B77241}" destId="{19889C93-9B47-4FF1-AE99-EA219DE68540}" srcOrd="0" destOrd="0" presId="urn:microsoft.com/office/officeart/2005/8/layout/hList7"/>
    <dgm:cxn modelId="{EDCB4A6D-53B0-43F5-A76B-85161BE3398B}" type="presOf" srcId="{41F15E87-2ADA-45BF-922F-5978769D933C}" destId="{88016330-A458-4137-9516-4D815B29AF55}" srcOrd="0" destOrd="0" presId="urn:microsoft.com/office/officeart/2005/8/layout/hList7"/>
    <dgm:cxn modelId="{589C5897-B120-49F1-8743-6A0837876793}" type="presOf" srcId="{8E292D91-5D1B-4ADD-8464-23E331555542}" destId="{7E2EA22F-F048-41C2-9CFB-896AE7EE17C8}" srcOrd="1" destOrd="0" presId="urn:microsoft.com/office/officeart/2005/8/layout/hList7"/>
    <dgm:cxn modelId="{AB22059B-7A38-486F-A6DD-5EB1AD1ED9A2}" type="presParOf" srcId="{B1ABDA3B-11C0-4D96-949E-0BAECFC882DC}" destId="{1FFE0AAE-0CE2-4358-BE60-2315420D5B47}" srcOrd="0" destOrd="0" presId="urn:microsoft.com/office/officeart/2005/8/layout/hList7"/>
    <dgm:cxn modelId="{1A028928-4AAC-4C0F-9E46-64AC231F7E91}" type="presParOf" srcId="{B1ABDA3B-11C0-4D96-949E-0BAECFC882DC}" destId="{8C7D3966-AD53-4FEB-B6BD-9070CB18714F}" srcOrd="1" destOrd="0" presId="urn:microsoft.com/office/officeart/2005/8/layout/hList7"/>
    <dgm:cxn modelId="{2C6DDF06-94A4-495B-B938-25E6D516CC1E}" type="presParOf" srcId="{8C7D3966-AD53-4FEB-B6BD-9070CB18714F}" destId="{6FD117F9-73CD-4C1D-86EC-F5B054B6B86B}" srcOrd="0" destOrd="0" presId="urn:microsoft.com/office/officeart/2005/8/layout/hList7"/>
    <dgm:cxn modelId="{A8578C8F-36B6-46BF-A09D-0077541511B2}" type="presParOf" srcId="{6FD117F9-73CD-4C1D-86EC-F5B054B6B86B}" destId="{1AEEC17A-C86A-47B4-A94E-B1C1525280CC}" srcOrd="0" destOrd="0" presId="urn:microsoft.com/office/officeart/2005/8/layout/hList7"/>
    <dgm:cxn modelId="{4807F7C4-6AE2-4619-8FA8-402D2D913FAD}" type="presParOf" srcId="{6FD117F9-73CD-4C1D-86EC-F5B054B6B86B}" destId="{8048A28C-4626-4F63-89F6-550243342319}" srcOrd="1" destOrd="0" presId="urn:microsoft.com/office/officeart/2005/8/layout/hList7"/>
    <dgm:cxn modelId="{F9C4F827-2081-4DB2-A369-139460A06F55}" type="presParOf" srcId="{6FD117F9-73CD-4C1D-86EC-F5B054B6B86B}" destId="{5F77E4C2-D3FE-4FCC-8010-4D35D02119DA}" srcOrd="2" destOrd="0" presId="urn:microsoft.com/office/officeart/2005/8/layout/hList7"/>
    <dgm:cxn modelId="{0F235E61-DEAB-4AB5-8360-312C3D9AE7A5}" type="presParOf" srcId="{6FD117F9-73CD-4C1D-86EC-F5B054B6B86B}" destId="{364DCB71-7C22-48B6-9004-DB5347BE2B6A}" srcOrd="3" destOrd="0" presId="urn:microsoft.com/office/officeart/2005/8/layout/hList7"/>
    <dgm:cxn modelId="{17C7EF67-CC63-4F75-ABD0-689CF1041CFB}" type="presParOf" srcId="{8C7D3966-AD53-4FEB-B6BD-9070CB18714F}" destId="{7F27ADAC-6331-43F6-874E-93712850CD54}" srcOrd="1" destOrd="0" presId="urn:microsoft.com/office/officeart/2005/8/layout/hList7"/>
    <dgm:cxn modelId="{ED4AE431-1035-4C1E-ABF5-7CBEADFA6F31}" type="presParOf" srcId="{8C7D3966-AD53-4FEB-B6BD-9070CB18714F}" destId="{8D4A7107-C2E6-4EEE-9E4E-DC2F4F503560}" srcOrd="2" destOrd="0" presId="urn:microsoft.com/office/officeart/2005/8/layout/hList7"/>
    <dgm:cxn modelId="{295B1503-9B17-46E6-B161-17AECE76E725}" type="presParOf" srcId="{8D4A7107-C2E6-4EEE-9E4E-DC2F4F503560}" destId="{E59F5F2A-C9A6-4A4C-8548-8A2E04F87D24}" srcOrd="0" destOrd="0" presId="urn:microsoft.com/office/officeart/2005/8/layout/hList7"/>
    <dgm:cxn modelId="{B3ACDC4C-3366-45AB-ADF8-E29C4EC802EB}" type="presParOf" srcId="{8D4A7107-C2E6-4EEE-9E4E-DC2F4F503560}" destId="{E57F2D8B-751E-4D83-8079-2FB5E910EF81}" srcOrd="1" destOrd="0" presId="urn:microsoft.com/office/officeart/2005/8/layout/hList7"/>
    <dgm:cxn modelId="{54F96B20-258F-4206-9FC4-704B3FB9E9C1}" type="presParOf" srcId="{8D4A7107-C2E6-4EEE-9E4E-DC2F4F503560}" destId="{83591B4D-87A2-4828-97C6-02B38E3BC1DA}" srcOrd="2" destOrd="0" presId="urn:microsoft.com/office/officeart/2005/8/layout/hList7"/>
    <dgm:cxn modelId="{C1B1059D-B473-4FEF-9B53-76437465CB22}" type="presParOf" srcId="{8D4A7107-C2E6-4EEE-9E4E-DC2F4F503560}" destId="{2E6044D0-7B8D-4853-A062-741BE9BC7312}" srcOrd="3" destOrd="0" presId="urn:microsoft.com/office/officeart/2005/8/layout/hList7"/>
    <dgm:cxn modelId="{998E90A4-1EB0-4797-A938-3C0C103C06F7}" type="presParOf" srcId="{8C7D3966-AD53-4FEB-B6BD-9070CB18714F}" destId="{E6B73C18-FBA2-4F51-A04F-2FA7D1C94984}" srcOrd="3" destOrd="0" presId="urn:microsoft.com/office/officeart/2005/8/layout/hList7"/>
    <dgm:cxn modelId="{BE619DC3-9E49-4B30-B4CC-DF51E1BE10BC}" type="presParOf" srcId="{8C7D3966-AD53-4FEB-B6BD-9070CB18714F}" destId="{B59139A2-6522-4B6E-9D5B-98E75AC60A99}" srcOrd="4" destOrd="0" presId="urn:microsoft.com/office/officeart/2005/8/layout/hList7"/>
    <dgm:cxn modelId="{0A05EB10-4067-4845-B97D-53C8B0C522C1}" type="presParOf" srcId="{B59139A2-6522-4B6E-9D5B-98E75AC60A99}" destId="{88016330-A458-4137-9516-4D815B29AF55}" srcOrd="0" destOrd="0" presId="urn:microsoft.com/office/officeart/2005/8/layout/hList7"/>
    <dgm:cxn modelId="{C538C987-118F-471A-B259-9049682509B5}" type="presParOf" srcId="{B59139A2-6522-4B6E-9D5B-98E75AC60A99}" destId="{98EC0E64-A2A5-445F-94D7-1944E12E3162}" srcOrd="1" destOrd="0" presId="urn:microsoft.com/office/officeart/2005/8/layout/hList7"/>
    <dgm:cxn modelId="{AB574109-D37B-446F-A4F0-4C07C147BCF5}" type="presParOf" srcId="{B59139A2-6522-4B6E-9D5B-98E75AC60A99}" destId="{2BCD19E4-395D-4F25-8195-5A20800CB142}" srcOrd="2" destOrd="0" presId="urn:microsoft.com/office/officeart/2005/8/layout/hList7"/>
    <dgm:cxn modelId="{DD94B8DA-B579-4394-8701-4A4F952DB460}" type="presParOf" srcId="{B59139A2-6522-4B6E-9D5B-98E75AC60A99}" destId="{0E2AE963-1419-43E5-BDD7-D85ECFC4D49E}" srcOrd="3" destOrd="0" presId="urn:microsoft.com/office/officeart/2005/8/layout/hList7"/>
    <dgm:cxn modelId="{61CA53D5-10BA-48F5-BFC5-80817FAD1EED}" type="presParOf" srcId="{8C7D3966-AD53-4FEB-B6BD-9070CB18714F}" destId="{19889C93-9B47-4FF1-AE99-EA219DE68540}" srcOrd="5" destOrd="0" presId="urn:microsoft.com/office/officeart/2005/8/layout/hList7"/>
    <dgm:cxn modelId="{6EE15539-EB0A-4554-8270-F57C20F5E47D}" type="presParOf" srcId="{8C7D3966-AD53-4FEB-B6BD-9070CB18714F}" destId="{3C27BA89-1C2E-4C20-ABD4-B674CA285AE0}" srcOrd="6" destOrd="0" presId="urn:microsoft.com/office/officeart/2005/8/layout/hList7"/>
    <dgm:cxn modelId="{643481AB-4CB0-474C-BBD4-06ED6E7B4CAE}" type="presParOf" srcId="{3C27BA89-1C2E-4C20-ABD4-B674CA285AE0}" destId="{86194CFB-4006-443D-BEC1-AD5A5C789C0C}" srcOrd="0" destOrd="0" presId="urn:microsoft.com/office/officeart/2005/8/layout/hList7"/>
    <dgm:cxn modelId="{5475B114-83D8-4583-933D-B3A1E35C2A4B}" type="presParOf" srcId="{3C27BA89-1C2E-4C20-ABD4-B674CA285AE0}" destId="{7E2EA22F-F048-41C2-9CFB-896AE7EE17C8}" srcOrd="1" destOrd="0" presId="urn:microsoft.com/office/officeart/2005/8/layout/hList7"/>
    <dgm:cxn modelId="{C20EF4C0-D884-4FCA-BA0A-069D8E5F2FA5}" type="presParOf" srcId="{3C27BA89-1C2E-4C20-ABD4-B674CA285AE0}" destId="{90F3AD2B-E17A-4058-90B1-80508C4B5DF7}" srcOrd="2" destOrd="0" presId="urn:microsoft.com/office/officeart/2005/8/layout/hList7"/>
    <dgm:cxn modelId="{1F3000C5-E9DE-4027-BA56-60912EE4706D}" type="presParOf" srcId="{3C27BA89-1C2E-4C20-ABD4-B674CA285AE0}" destId="{2870A714-CB15-40D9-9A94-D59B056ED61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2EC870-5C41-4540-AC18-E4A0629E072D}" type="doc">
      <dgm:prSet loTypeId="urn:microsoft.com/office/officeart/2005/8/layout/hProcess9" loCatId="process" qsTypeId="urn:microsoft.com/office/officeart/2005/8/quickstyle/simple1" qsCatId="simple" csTypeId="urn:microsoft.com/office/officeart/2005/8/colors/accent1_2" csCatId="accent1" phldr="1"/>
      <dgm:spPr/>
    </dgm:pt>
    <dgm:pt modelId="{42D06334-D611-4D03-BE7E-D143BDF1E0AA}">
      <dgm:prSet phldrT="[Tekst]"/>
      <dgm:spPr/>
      <dgm:t>
        <a:bodyPr/>
        <a:lstStyle/>
        <a:p>
          <a:r>
            <a:rPr lang="nl-BE"/>
            <a:t>INTERPROFESSIONEEL SAMENWERKEN</a:t>
          </a:r>
        </a:p>
      </dgm:t>
    </dgm:pt>
    <dgm:pt modelId="{BDAECB26-D21D-41F6-889C-B3267DFC2895}" type="parTrans" cxnId="{2D6745DA-1717-4B83-93D8-4385B0ECF494}">
      <dgm:prSet/>
      <dgm:spPr/>
      <dgm:t>
        <a:bodyPr/>
        <a:lstStyle/>
        <a:p>
          <a:endParaRPr lang="nl-BE"/>
        </a:p>
      </dgm:t>
    </dgm:pt>
    <dgm:pt modelId="{0A3CA795-DDA3-4484-800C-2D318D963E5E}" type="sibTrans" cxnId="{2D6745DA-1717-4B83-93D8-4385B0ECF494}">
      <dgm:prSet/>
      <dgm:spPr/>
      <dgm:t>
        <a:bodyPr/>
        <a:lstStyle/>
        <a:p>
          <a:endParaRPr lang="nl-BE"/>
        </a:p>
      </dgm:t>
    </dgm:pt>
    <dgm:pt modelId="{836E61F9-7CEE-4571-9C0F-4EB21067E5F7}">
      <dgm:prSet phldrT="[Tekst]"/>
      <dgm:spPr/>
      <dgm:t>
        <a:bodyPr/>
        <a:lstStyle/>
        <a:p>
          <a:r>
            <a:rPr lang="nl-BE"/>
            <a:t>INTERPROFESSIONEEL LEREN</a:t>
          </a:r>
        </a:p>
      </dgm:t>
    </dgm:pt>
    <dgm:pt modelId="{E150A862-8310-40FE-8E43-3FD6343AD11F}" type="parTrans" cxnId="{8ACFEB5D-2EAA-4D4C-8EF9-C47A391EDC3C}">
      <dgm:prSet/>
      <dgm:spPr/>
      <dgm:t>
        <a:bodyPr/>
        <a:lstStyle/>
        <a:p>
          <a:endParaRPr lang="nl-BE"/>
        </a:p>
      </dgm:t>
    </dgm:pt>
    <dgm:pt modelId="{C5E77B1C-45AB-4394-AFDA-B13412307F6B}" type="sibTrans" cxnId="{8ACFEB5D-2EAA-4D4C-8EF9-C47A391EDC3C}">
      <dgm:prSet/>
      <dgm:spPr/>
      <dgm:t>
        <a:bodyPr/>
        <a:lstStyle/>
        <a:p>
          <a:endParaRPr lang="nl-BE"/>
        </a:p>
      </dgm:t>
    </dgm:pt>
    <dgm:pt modelId="{0AAAD051-F331-491E-BE2C-F45255E3EA5F}">
      <dgm:prSet phldrT="[Tekst]"/>
      <dgm:spPr/>
      <dgm:t>
        <a:bodyPr/>
        <a:lstStyle/>
        <a:p>
          <a:r>
            <a:rPr lang="nl-BE"/>
            <a:t>PATIËNT/ CLIËNTGERICHT HANDELEN</a:t>
          </a:r>
        </a:p>
      </dgm:t>
    </dgm:pt>
    <dgm:pt modelId="{AE3FF4AC-09F7-4535-93D3-36A32153A471}" type="parTrans" cxnId="{E64A6614-1AB0-4935-8BF3-F252AAD87E7C}">
      <dgm:prSet/>
      <dgm:spPr/>
      <dgm:t>
        <a:bodyPr/>
        <a:lstStyle/>
        <a:p>
          <a:endParaRPr lang="nl-BE"/>
        </a:p>
      </dgm:t>
    </dgm:pt>
    <dgm:pt modelId="{917465DB-9E2F-478F-93FA-CB1E70C06265}" type="sibTrans" cxnId="{E64A6614-1AB0-4935-8BF3-F252AAD87E7C}">
      <dgm:prSet/>
      <dgm:spPr/>
      <dgm:t>
        <a:bodyPr/>
        <a:lstStyle/>
        <a:p>
          <a:endParaRPr lang="nl-BE"/>
        </a:p>
      </dgm:t>
    </dgm:pt>
    <dgm:pt modelId="{4F2E8D15-4F28-483C-A415-FC56BF957B1D}" type="pres">
      <dgm:prSet presAssocID="{372EC870-5C41-4540-AC18-E4A0629E072D}" presName="CompostProcess" presStyleCnt="0">
        <dgm:presLayoutVars>
          <dgm:dir/>
          <dgm:resizeHandles val="exact"/>
        </dgm:presLayoutVars>
      </dgm:prSet>
      <dgm:spPr/>
    </dgm:pt>
    <dgm:pt modelId="{22AA9D6C-0BFF-4D04-9485-18EC56541A37}" type="pres">
      <dgm:prSet presAssocID="{372EC870-5C41-4540-AC18-E4A0629E072D}" presName="arrow" presStyleLbl="bgShp" presStyleIdx="0" presStyleCnt="1"/>
      <dgm:spPr/>
    </dgm:pt>
    <dgm:pt modelId="{F555FFF7-1A82-44B3-8562-E4CE8E5105EB}" type="pres">
      <dgm:prSet presAssocID="{372EC870-5C41-4540-AC18-E4A0629E072D}" presName="linearProcess" presStyleCnt="0"/>
      <dgm:spPr/>
    </dgm:pt>
    <dgm:pt modelId="{E58B770F-EF89-4063-AA25-85629E26B230}" type="pres">
      <dgm:prSet presAssocID="{42D06334-D611-4D03-BE7E-D143BDF1E0AA}" presName="textNode" presStyleLbl="node1" presStyleIdx="0" presStyleCnt="3">
        <dgm:presLayoutVars>
          <dgm:bulletEnabled val="1"/>
        </dgm:presLayoutVars>
      </dgm:prSet>
      <dgm:spPr/>
      <dgm:t>
        <a:bodyPr/>
        <a:lstStyle/>
        <a:p>
          <a:endParaRPr lang="nl-NL"/>
        </a:p>
      </dgm:t>
    </dgm:pt>
    <dgm:pt modelId="{D5386731-3072-48FB-81F5-894A57B0043C}" type="pres">
      <dgm:prSet presAssocID="{0A3CA795-DDA3-4484-800C-2D318D963E5E}" presName="sibTrans" presStyleCnt="0"/>
      <dgm:spPr/>
    </dgm:pt>
    <dgm:pt modelId="{ED720794-4B9D-411F-9FF9-CE2ACB72D7CB}" type="pres">
      <dgm:prSet presAssocID="{836E61F9-7CEE-4571-9C0F-4EB21067E5F7}" presName="textNode" presStyleLbl="node1" presStyleIdx="1" presStyleCnt="3">
        <dgm:presLayoutVars>
          <dgm:bulletEnabled val="1"/>
        </dgm:presLayoutVars>
      </dgm:prSet>
      <dgm:spPr/>
      <dgm:t>
        <a:bodyPr/>
        <a:lstStyle/>
        <a:p>
          <a:endParaRPr lang="nl-NL"/>
        </a:p>
      </dgm:t>
    </dgm:pt>
    <dgm:pt modelId="{52F85CD0-BB17-4802-914C-DDC28772B2E7}" type="pres">
      <dgm:prSet presAssocID="{C5E77B1C-45AB-4394-AFDA-B13412307F6B}" presName="sibTrans" presStyleCnt="0"/>
      <dgm:spPr/>
    </dgm:pt>
    <dgm:pt modelId="{5E09FFEE-B913-4E64-970A-D0D318ABC5D2}" type="pres">
      <dgm:prSet presAssocID="{0AAAD051-F331-491E-BE2C-F45255E3EA5F}" presName="textNode" presStyleLbl="node1" presStyleIdx="2" presStyleCnt="3">
        <dgm:presLayoutVars>
          <dgm:bulletEnabled val="1"/>
        </dgm:presLayoutVars>
      </dgm:prSet>
      <dgm:spPr/>
      <dgm:t>
        <a:bodyPr/>
        <a:lstStyle/>
        <a:p>
          <a:endParaRPr lang="nl-NL"/>
        </a:p>
      </dgm:t>
    </dgm:pt>
  </dgm:ptLst>
  <dgm:cxnLst>
    <dgm:cxn modelId="{C46F7086-C6FF-430A-B174-0E9A2A2B471C}" type="presOf" srcId="{0AAAD051-F331-491E-BE2C-F45255E3EA5F}" destId="{5E09FFEE-B913-4E64-970A-D0D318ABC5D2}" srcOrd="0" destOrd="0" presId="urn:microsoft.com/office/officeart/2005/8/layout/hProcess9"/>
    <dgm:cxn modelId="{CEACE237-63C1-4B31-812E-D5DAA0B367B7}" type="presOf" srcId="{836E61F9-7CEE-4571-9C0F-4EB21067E5F7}" destId="{ED720794-4B9D-411F-9FF9-CE2ACB72D7CB}" srcOrd="0" destOrd="0" presId="urn:microsoft.com/office/officeart/2005/8/layout/hProcess9"/>
    <dgm:cxn modelId="{8ACFEB5D-2EAA-4D4C-8EF9-C47A391EDC3C}" srcId="{372EC870-5C41-4540-AC18-E4A0629E072D}" destId="{836E61F9-7CEE-4571-9C0F-4EB21067E5F7}" srcOrd="1" destOrd="0" parTransId="{E150A862-8310-40FE-8E43-3FD6343AD11F}" sibTransId="{C5E77B1C-45AB-4394-AFDA-B13412307F6B}"/>
    <dgm:cxn modelId="{2D6745DA-1717-4B83-93D8-4385B0ECF494}" srcId="{372EC870-5C41-4540-AC18-E4A0629E072D}" destId="{42D06334-D611-4D03-BE7E-D143BDF1E0AA}" srcOrd="0" destOrd="0" parTransId="{BDAECB26-D21D-41F6-889C-B3267DFC2895}" sibTransId="{0A3CA795-DDA3-4484-800C-2D318D963E5E}"/>
    <dgm:cxn modelId="{CF86668A-9807-4245-A20E-81E95DE605EF}" type="presOf" srcId="{372EC870-5C41-4540-AC18-E4A0629E072D}" destId="{4F2E8D15-4F28-483C-A415-FC56BF957B1D}" srcOrd="0" destOrd="0" presId="urn:microsoft.com/office/officeart/2005/8/layout/hProcess9"/>
    <dgm:cxn modelId="{E64A6614-1AB0-4935-8BF3-F252AAD87E7C}" srcId="{372EC870-5C41-4540-AC18-E4A0629E072D}" destId="{0AAAD051-F331-491E-BE2C-F45255E3EA5F}" srcOrd="2" destOrd="0" parTransId="{AE3FF4AC-09F7-4535-93D3-36A32153A471}" sibTransId="{917465DB-9E2F-478F-93FA-CB1E70C06265}"/>
    <dgm:cxn modelId="{BC0EAD30-723E-4832-B07F-6B19424C281F}" type="presOf" srcId="{42D06334-D611-4D03-BE7E-D143BDF1E0AA}" destId="{E58B770F-EF89-4063-AA25-85629E26B230}" srcOrd="0" destOrd="0" presId="urn:microsoft.com/office/officeart/2005/8/layout/hProcess9"/>
    <dgm:cxn modelId="{31376CC8-58EA-41D5-B29D-1299EA1A0F21}" type="presParOf" srcId="{4F2E8D15-4F28-483C-A415-FC56BF957B1D}" destId="{22AA9D6C-0BFF-4D04-9485-18EC56541A37}" srcOrd="0" destOrd="0" presId="urn:microsoft.com/office/officeart/2005/8/layout/hProcess9"/>
    <dgm:cxn modelId="{D2B97CC3-5FB5-4B95-BC77-45DBF6379A3B}" type="presParOf" srcId="{4F2E8D15-4F28-483C-A415-FC56BF957B1D}" destId="{F555FFF7-1A82-44B3-8562-E4CE8E5105EB}" srcOrd="1" destOrd="0" presId="urn:microsoft.com/office/officeart/2005/8/layout/hProcess9"/>
    <dgm:cxn modelId="{A1E1C9C2-08AA-410B-B2FF-CAE089E82CFF}" type="presParOf" srcId="{F555FFF7-1A82-44B3-8562-E4CE8E5105EB}" destId="{E58B770F-EF89-4063-AA25-85629E26B230}" srcOrd="0" destOrd="0" presId="urn:microsoft.com/office/officeart/2005/8/layout/hProcess9"/>
    <dgm:cxn modelId="{6C0BF029-56A5-4209-9412-900060FA6D1E}" type="presParOf" srcId="{F555FFF7-1A82-44B3-8562-E4CE8E5105EB}" destId="{D5386731-3072-48FB-81F5-894A57B0043C}" srcOrd="1" destOrd="0" presId="urn:microsoft.com/office/officeart/2005/8/layout/hProcess9"/>
    <dgm:cxn modelId="{2C1B18FF-D594-4A7F-BC03-D37CA9E5CE87}" type="presParOf" srcId="{F555FFF7-1A82-44B3-8562-E4CE8E5105EB}" destId="{ED720794-4B9D-411F-9FF9-CE2ACB72D7CB}" srcOrd="2" destOrd="0" presId="urn:microsoft.com/office/officeart/2005/8/layout/hProcess9"/>
    <dgm:cxn modelId="{FBBBD206-9962-4117-8190-9B1DD70560A8}" type="presParOf" srcId="{F555FFF7-1A82-44B3-8562-E4CE8E5105EB}" destId="{52F85CD0-BB17-4802-914C-DDC28772B2E7}" srcOrd="3" destOrd="0" presId="urn:microsoft.com/office/officeart/2005/8/layout/hProcess9"/>
    <dgm:cxn modelId="{485BFA03-C42A-44FF-B686-9055B6C0C6E4}" type="presParOf" srcId="{F555FFF7-1A82-44B3-8562-E4CE8E5105EB}" destId="{5E09FFEE-B913-4E64-970A-D0D318ABC5D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BCED7B-8342-42C2-ADD9-72E579DB3EE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l-BE"/>
        </a:p>
      </dgm:t>
    </dgm:pt>
    <dgm:pt modelId="{F6096640-305C-43E5-BB02-CADE7F7512EE}">
      <dgm:prSet phldrT="[Tekst]" custT="1"/>
      <dgm:spPr>
        <a:noFill/>
        <a:ln>
          <a:solidFill>
            <a:schemeClr val="tx2"/>
          </a:solidFill>
        </a:ln>
      </dgm:spPr>
      <dgm:t>
        <a:bodyPr/>
        <a:lstStyle/>
        <a:p>
          <a:r>
            <a:rPr lang="nl-BE" sz="2200" b="1">
              <a:solidFill>
                <a:schemeClr val="tx2"/>
              </a:solidFill>
            </a:rPr>
            <a:t>I</a:t>
          </a:r>
          <a:r>
            <a:rPr lang="nl-BE" sz="2200">
              <a:solidFill>
                <a:schemeClr val="tx1"/>
              </a:solidFill>
            </a:rPr>
            <a:t>NTER</a:t>
          </a:r>
          <a:r>
            <a:rPr lang="nl-BE" sz="2200" b="1">
              <a:solidFill>
                <a:schemeClr val="tx2"/>
              </a:solidFill>
            </a:rPr>
            <a:t>P</a:t>
          </a:r>
          <a:r>
            <a:rPr lang="nl-BE" sz="2200" b="0">
              <a:solidFill>
                <a:schemeClr val="tx1"/>
              </a:solidFill>
            </a:rPr>
            <a:t>R</a:t>
          </a:r>
          <a:r>
            <a:rPr lang="nl-BE" sz="2200">
              <a:solidFill>
                <a:schemeClr val="tx1"/>
              </a:solidFill>
            </a:rPr>
            <a:t>OFESSIONEEL</a:t>
          </a:r>
        </a:p>
      </dgm:t>
    </dgm:pt>
    <dgm:pt modelId="{64208B1A-8AEA-4BC1-8F17-67A56A4F6739}" type="parTrans" cxnId="{6672502E-89BA-47CE-BDB5-1D1DED39166B}">
      <dgm:prSet/>
      <dgm:spPr/>
      <dgm:t>
        <a:bodyPr/>
        <a:lstStyle/>
        <a:p>
          <a:endParaRPr lang="nl-BE">
            <a:solidFill>
              <a:schemeClr val="tx1"/>
            </a:solidFill>
          </a:endParaRPr>
        </a:p>
      </dgm:t>
    </dgm:pt>
    <dgm:pt modelId="{E4B312B9-9BC8-4E4C-BF2B-A56F27136739}" type="sibTrans" cxnId="{6672502E-89BA-47CE-BDB5-1D1DED39166B}">
      <dgm:prSet/>
      <dgm:spPr/>
      <dgm:t>
        <a:bodyPr/>
        <a:lstStyle/>
        <a:p>
          <a:endParaRPr lang="nl-BE">
            <a:solidFill>
              <a:schemeClr val="tx1"/>
            </a:solidFill>
          </a:endParaRPr>
        </a:p>
      </dgm:t>
    </dgm:pt>
    <dgm:pt modelId="{25CD119A-ABA8-4437-9D4E-F7102C29C107}">
      <dgm:prSet phldrT="[Tekst]" custT="1"/>
      <dgm:spPr>
        <a:noFill/>
        <a:ln>
          <a:solidFill>
            <a:schemeClr val="tx2"/>
          </a:solidFill>
        </a:ln>
      </dgm:spPr>
      <dgm:t>
        <a:bodyPr/>
        <a:lstStyle/>
        <a:p>
          <a:r>
            <a:rPr lang="nl-BE" sz="1600">
              <a:solidFill>
                <a:schemeClr val="tx1"/>
              </a:solidFill>
            </a:rPr>
            <a:t>Verschillende disciplines/ professies</a:t>
          </a:r>
        </a:p>
      </dgm:t>
    </dgm:pt>
    <dgm:pt modelId="{6ED1E5C9-6BE4-412B-92EE-6929382CA511}" type="parTrans" cxnId="{DD0E7C7B-1572-4BCC-B1A7-82CD8E146301}">
      <dgm:prSet/>
      <dgm:spPr/>
      <dgm:t>
        <a:bodyPr/>
        <a:lstStyle/>
        <a:p>
          <a:endParaRPr lang="nl-BE">
            <a:solidFill>
              <a:schemeClr val="tx1"/>
            </a:solidFill>
          </a:endParaRPr>
        </a:p>
      </dgm:t>
    </dgm:pt>
    <dgm:pt modelId="{E1AF93E2-65A8-4849-A09E-12B13418B951}" type="sibTrans" cxnId="{DD0E7C7B-1572-4BCC-B1A7-82CD8E146301}">
      <dgm:prSet/>
      <dgm:spPr/>
      <dgm:t>
        <a:bodyPr/>
        <a:lstStyle/>
        <a:p>
          <a:endParaRPr lang="nl-BE">
            <a:solidFill>
              <a:schemeClr val="tx1"/>
            </a:solidFill>
          </a:endParaRPr>
        </a:p>
      </dgm:t>
    </dgm:pt>
    <dgm:pt modelId="{8258E073-BD3D-4D17-92F1-4F05CCBCF113}">
      <dgm:prSet phldrT="[Tekst]" custT="1"/>
      <dgm:spPr>
        <a:noFill/>
        <a:ln>
          <a:solidFill>
            <a:schemeClr val="tx2"/>
          </a:solidFill>
        </a:ln>
      </dgm:spPr>
      <dgm:t>
        <a:bodyPr/>
        <a:lstStyle/>
        <a:p>
          <a:r>
            <a:rPr lang="nl-BE" sz="1600">
              <a:solidFill>
                <a:schemeClr val="tx1"/>
              </a:solidFill>
            </a:rPr>
            <a:t>In interactie met elkaar</a:t>
          </a:r>
        </a:p>
      </dgm:t>
    </dgm:pt>
    <dgm:pt modelId="{16DE4A76-A0B6-4767-87C1-F46435E28104}" type="parTrans" cxnId="{FCB34523-0A55-4F32-8EC4-F68D3F08AD68}">
      <dgm:prSet/>
      <dgm:spPr/>
      <dgm:t>
        <a:bodyPr/>
        <a:lstStyle/>
        <a:p>
          <a:endParaRPr lang="nl-BE">
            <a:solidFill>
              <a:schemeClr val="tx1"/>
            </a:solidFill>
          </a:endParaRPr>
        </a:p>
      </dgm:t>
    </dgm:pt>
    <dgm:pt modelId="{3DF3DECB-3464-433E-93A5-F9C2CBE2A834}" type="sibTrans" cxnId="{FCB34523-0A55-4F32-8EC4-F68D3F08AD68}">
      <dgm:prSet/>
      <dgm:spPr/>
      <dgm:t>
        <a:bodyPr/>
        <a:lstStyle/>
        <a:p>
          <a:endParaRPr lang="nl-BE">
            <a:solidFill>
              <a:schemeClr val="tx1"/>
            </a:solidFill>
          </a:endParaRPr>
        </a:p>
      </dgm:t>
    </dgm:pt>
    <dgm:pt modelId="{A00863C8-06B5-4793-B6CE-82B2DAAB21CB}">
      <dgm:prSet phldrT="[Tekst]" custT="1"/>
      <dgm:spPr>
        <a:noFill/>
        <a:ln>
          <a:solidFill>
            <a:schemeClr val="tx2"/>
          </a:solidFill>
        </a:ln>
      </dgm:spPr>
      <dgm:t>
        <a:bodyPr/>
        <a:lstStyle/>
        <a:p>
          <a:r>
            <a:rPr lang="nl-BE" sz="2200" b="1">
              <a:solidFill>
                <a:schemeClr val="tx2"/>
              </a:solidFill>
            </a:rPr>
            <a:t>S</a:t>
          </a:r>
          <a:r>
            <a:rPr lang="nl-BE" sz="2200">
              <a:solidFill>
                <a:schemeClr val="tx1"/>
              </a:solidFill>
            </a:rPr>
            <a:t>AMENWERKEN</a:t>
          </a:r>
        </a:p>
      </dgm:t>
    </dgm:pt>
    <dgm:pt modelId="{30C0912A-04B8-4FFA-AECE-9F20F6C707CB}" type="parTrans" cxnId="{BECA717B-2E65-4F15-B023-D39F6C4BF1A0}">
      <dgm:prSet/>
      <dgm:spPr/>
      <dgm:t>
        <a:bodyPr/>
        <a:lstStyle/>
        <a:p>
          <a:endParaRPr lang="nl-BE">
            <a:solidFill>
              <a:schemeClr val="tx1"/>
            </a:solidFill>
          </a:endParaRPr>
        </a:p>
      </dgm:t>
    </dgm:pt>
    <dgm:pt modelId="{F0098DA1-4983-48E3-B20B-D60F8A426B14}" type="sibTrans" cxnId="{BECA717B-2E65-4F15-B023-D39F6C4BF1A0}">
      <dgm:prSet/>
      <dgm:spPr/>
      <dgm:t>
        <a:bodyPr/>
        <a:lstStyle/>
        <a:p>
          <a:endParaRPr lang="nl-BE">
            <a:solidFill>
              <a:schemeClr val="tx1"/>
            </a:solidFill>
          </a:endParaRPr>
        </a:p>
      </dgm:t>
    </dgm:pt>
    <dgm:pt modelId="{C8167885-ED12-41E8-987E-5BE466DC8C50}">
      <dgm:prSet phldrT="[Tekst]" custT="1"/>
      <dgm:spPr>
        <a:noFill/>
        <a:ln>
          <a:solidFill>
            <a:schemeClr val="tx2"/>
          </a:solidFill>
        </a:ln>
      </dgm:spPr>
      <dgm:t>
        <a:bodyPr/>
        <a:lstStyle/>
        <a:p>
          <a:r>
            <a:rPr lang="nl-BE" sz="1600">
              <a:solidFill>
                <a:schemeClr val="tx1"/>
              </a:solidFill>
            </a:rPr>
            <a:t>Werken met eenzelfde doel</a:t>
          </a:r>
        </a:p>
      </dgm:t>
    </dgm:pt>
    <dgm:pt modelId="{73F987F8-7020-4D6C-A6EC-418995DE4126}" type="parTrans" cxnId="{368B4B47-5898-46D5-B9ED-6714AE195B97}">
      <dgm:prSet/>
      <dgm:spPr/>
      <dgm:t>
        <a:bodyPr/>
        <a:lstStyle/>
        <a:p>
          <a:endParaRPr lang="nl-BE">
            <a:solidFill>
              <a:schemeClr val="tx1"/>
            </a:solidFill>
          </a:endParaRPr>
        </a:p>
      </dgm:t>
    </dgm:pt>
    <dgm:pt modelId="{699C0B9D-2550-41E7-881A-3FB4C0A61D8E}" type="sibTrans" cxnId="{368B4B47-5898-46D5-B9ED-6714AE195B97}">
      <dgm:prSet/>
      <dgm:spPr/>
      <dgm:t>
        <a:bodyPr/>
        <a:lstStyle/>
        <a:p>
          <a:endParaRPr lang="nl-BE">
            <a:solidFill>
              <a:schemeClr val="tx1"/>
            </a:solidFill>
          </a:endParaRPr>
        </a:p>
      </dgm:t>
    </dgm:pt>
    <dgm:pt modelId="{92AE16CA-1848-4F31-AB74-507ABD371AA1}">
      <dgm:prSet phldrT="[Tekst]" custT="1"/>
      <dgm:spPr>
        <a:noFill/>
        <a:ln>
          <a:solidFill>
            <a:schemeClr val="tx2"/>
          </a:solidFill>
        </a:ln>
      </dgm:spPr>
      <dgm:t>
        <a:bodyPr/>
        <a:lstStyle/>
        <a:p>
          <a:r>
            <a:rPr lang="nl-BE" sz="1600">
              <a:solidFill>
                <a:schemeClr val="tx1"/>
              </a:solidFill>
            </a:rPr>
            <a:t>Werken aan eigen ontwikkeling van competenties</a:t>
          </a:r>
        </a:p>
      </dgm:t>
    </dgm:pt>
    <dgm:pt modelId="{F41B1405-ADB7-4C13-AEA6-6C739C0FEA33}" type="parTrans" cxnId="{5AAFD5FD-B1B0-451B-B1BF-41DD9EDF8DDC}">
      <dgm:prSet/>
      <dgm:spPr/>
      <dgm:t>
        <a:bodyPr/>
        <a:lstStyle/>
        <a:p>
          <a:endParaRPr lang="nl-BE">
            <a:solidFill>
              <a:schemeClr val="tx1"/>
            </a:solidFill>
          </a:endParaRPr>
        </a:p>
      </dgm:t>
    </dgm:pt>
    <dgm:pt modelId="{DAEB81E5-E2DC-4257-8F70-65C180784768}" type="sibTrans" cxnId="{5AAFD5FD-B1B0-451B-B1BF-41DD9EDF8DDC}">
      <dgm:prSet/>
      <dgm:spPr/>
      <dgm:t>
        <a:bodyPr/>
        <a:lstStyle/>
        <a:p>
          <a:endParaRPr lang="nl-BE">
            <a:solidFill>
              <a:schemeClr val="tx1"/>
            </a:solidFill>
          </a:endParaRPr>
        </a:p>
      </dgm:t>
    </dgm:pt>
    <dgm:pt modelId="{0617D6C9-A773-4D9B-8BF9-4BDD6E18B1C9}">
      <dgm:prSet phldrT="[Tekst]" custT="1"/>
      <dgm:spPr>
        <a:noFill/>
        <a:ln>
          <a:solidFill>
            <a:schemeClr val="tx2"/>
          </a:solidFill>
        </a:ln>
      </dgm:spPr>
      <dgm:t>
        <a:bodyPr/>
        <a:lstStyle/>
        <a:p>
          <a:r>
            <a:rPr lang="nl-BE" sz="2200">
              <a:solidFill>
                <a:schemeClr val="tx1"/>
              </a:solidFill>
            </a:rPr>
            <a:t>IN DE </a:t>
          </a:r>
          <a:r>
            <a:rPr lang="nl-BE" sz="2200" b="1">
              <a:solidFill>
                <a:schemeClr val="tx2"/>
              </a:solidFill>
            </a:rPr>
            <a:t>G</a:t>
          </a:r>
          <a:r>
            <a:rPr lang="nl-BE" sz="2200">
              <a:solidFill>
                <a:schemeClr val="tx1"/>
              </a:solidFill>
            </a:rPr>
            <a:t>EZONDHEID- en WELZIJNSZORG</a:t>
          </a:r>
        </a:p>
      </dgm:t>
    </dgm:pt>
    <dgm:pt modelId="{5000BE81-6C08-45FD-8957-CB8ED121FF2D}" type="parTrans" cxnId="{D764E5D1-F3C5-4D01-8DA9-1FB26F5344C2}">
      <dgm:prSet/>
      <dgm:spPr/>
      <dgm:t>
        <a:bodyPr/>
        <a:lstStyle/>
        <a:p>
          <a:endParaRPr lang="nl-BE">
            <a:solidFill>
              <a:schemeClr val="tx1"/>
            </a:solidFill>
          </a:endParaRPr>
        </a:p>
      </dgm:t>
    </dgm:pt>
    <dgm:pt modelId="{05FFC3CF-A750-45D8-B918-EBE335FD8C3A}" type="sibTrans" cxnId="{D764E5D1-F3C5-4D01-8DA9-1FB26F5344C2}">
      <dgm:prSet/>
      <dgm:spPr/>
      <dgm:t>
        <a:bodyPr/>
        <a:lstStyle/>
        <a:p>
          <a:endParaRPr lang="nl-BE">
            <a:solidFill>
              <a:schemeClr val="tx1"/>
            </a:solidFill>
          </a:endParaRPr>
        </a:p>
      </dgm:t>
    </dgm:pt>
    <dgm:pt modelId="{FB6A4C81-8270-441B-908F-96B0512A53C5}">
      <dgm:prSet phldrT="[Tekst]" custT="1"/>
      <dgm:spPr>
        <a:noFill/>
        <a:ln>
          <a:solidFill>
            <a:schemeClr val="tx2"/>
          </a:solidFill>
        </a:ln>
      </dgm:spPr>
      <dgm:t>
        <a:bodyPr/>
        <a:lstStyle/>
        <a:p>
          <a:r>
            <a:rPr lang="nl-BE" sz="1600">
              <a:solidFill>
                <a:schemeClr val="tx1"/>
              </a:solidFill>
            </a:rPr>
            <a:t>Zorgontvanger als lid van het team</a:t>
          </a:r>
        </a:p>
      </dgm:t>
    </dgm:pt>
    <dgm:pt modelId="{0D445872-06CF-4832-B148-63305B3591F8}" type="parTrans" cxnId="{1BFAB3DD-A470-4D55-B816-75D9EC44D3CD}">
      <dgm:prSet/>
      <dgm:spPr/>
      <dgm:t>
        <a:bodyPr/>
        <a:lstStyle/>
        <a:p>
          <a:endParaRPr lang="nl-BE">
            <a:solidFill>
              <a:schemeClr val="tx1"/>
            </a:solidFill>
          </a:endParaRPr>
        </a:p>
      </dgm:t>
    </dgm:pt>
    <dgm:pt modelId="{1F0A6D4D-3928-47C4-8AA2-06BE0E9E88C8}" type="sibTrans" cxnId="{1BFAB3DD-A470-4D55-B816-75D9EC44D3CD}">
      <dgm:prSet/>
      <dgm:spPr/>
      <dgm:t>
        <a:bodyPr/>
        <a:lstStyle/>
        <a:p>
          <a:endParaRPr lang="nl-BE">
            <a:solidFill>
              <a:schemeClr val="tx1"/>
            </a:solidFill>
          </a:endParaRPr>
        </a:p>
      </dgm:t>
    </dgm:pt>
    <dgm:pt modelId="{9BB8878D-EDC1-4762-B1AA-EFAB0BE59A0A}">
      <dgm:prSet phldrT="[Tekst]" custT="1"/>
      <dgm:spPr>
        <a:noFill/>
        <a:ln>
          <a:solidFill>
            <a:schemeClr val="tx2"/>
          </a:solidFill>
        </a:ln>
      </dgm:spPr>
      <dgm:t>
        <a:bodyPr/>
        <a:lstStyle/>
        <a:p>
          <a:r>
            <a:rPr lang="nl-BE" sz="1600">
              <a:solidFill>
                <a:schemeClr val="tx1"/>
              </a:solidFill>
            </a:rPr>
            <a:t>Evidence based/ Experience based</a:t>
          </a:r>
        </a:p>
      </dgm:t>
    </dgm:pt>
    <dgm:pt modelId="{6D1E14AE-427B-4F26-96BC-A58116B8C2D9}" type="parTrans" cxnId="{75D8AB15-78B7-48DE-9D55-E9DF4245CF78}">
      <dgm:prSet/>
      <dgm:spPr/>
      <dgm:t>
        <a:bodyPr/>
        <a:lstStyle/>
        <a:p>
          <a:endParaRPr lang="nl-BE">
            <a:solidFill>
              <a:schemeClr val="tx1"/>
            </a:solidFill>
          </a:endParaRPr>
        </a:p>
      </dgm:t>
    </dgm:pt>
    <dgm:pt modelId="{4154E810-3ABD-4874-B964-7500C76DE004}" type="sibTrans" cxnId="{75D8AB15-78B7-48DE-9D55-E9DF4245CF78}">
      <dgm:prSet/>
      <dgm:spPr/>
      <dgm:t>
        <a:bodyPr/>
        <a:lstStyle/>
        <a:p>
          <a:endParaRPr lang="nl-BE">
            <a:solidFill>
              <a:schemeClr val="tx1"/>
            </a:solidFill>
          </a:endParaRPr>
        </a:p>
      </dgm:t>
    </dgm:pt>
    <dgm:pt modelId="{304168BC-48E5-4B02-B963-F836F96257AF}">
      <dgm:prSet phldrT="[Tekst]" custT="1"/>
      <dgm:spPr>
        <a:noFill/>
        <a:ln>
          <a:solidFill>
            <a:schemeClr val="tx2"/>
          </a:solidFill>
        </a:ln>
      </dgm:spPr>
      <dgm:t>
        <a:bodyPr/>
        <a:lstStyle/>
        <a:p>
          <a:r>
            <a:rPr lang="nl-BE" sz="1600">
              <a:solidFill>
                <a:schemeClr val="tx1"/>
              </a:solidFill>
            </a:rPr>
            <a:t>De ander helpen bij ontwikkeling van competenties</a:t>
          </a:r>
        </a:p>
      </dgm:t>
    </dgm:pt>
    <dgm:pt modelId="{8725041E-338A-439E-9E1E-37DF16470B4F}" type="parTrans" cxnId="{9DC19DD3-A679-4B31-8864-C7F79F2AA6B9}">
      <dgm:prSet/>
      <dgm:spPr/>
      <dgm:t>
        <a:bodyPr/>
        <a:lstStyle/>
        <a:p>
          <a:endParaRPr lang="nl-BE">
            <a:solidFill>
              <a:schemeClr val="tx1"/>
            </a:solidFill>
          </a:endParaRPr>
        </a:p>
      </dgm:t>
    </dgm:pt>
    <dgm:pt modelId="{DD6A801F-3862-49E5-9400-07812404A86C}" type="sibTrans" cxnId="{9DC19DD3-A679-4B31-8864-C7F79F2AA6B9}">
      <dgm:prSet/>
      <dgm:spPr/>
      <dgm:t>
        <a:bodyPr/>
        <a:lstStyle/>
        <a:p>
          <a:endParaRPr lang="nl-BE">
            <a:solidFill>
              <a:schemeClr val="tx1"/>
            </a:solidFill>
          </a:endParaRPr>
        </a:p>
      </dgm:t>
    </dgm:pt>
    <dgm:pt modelId="{FDF76A0F-5714-48EC-BF53-A9EC916998D3}">
      <dgm:prSet phldrT="[Tekst]" custT="1"/>
      <dgm:spPr>
        <a:noFill/>
        <a:ln>
          <a:solidFill>
            <a:schemeClr val="tx2"/>
          </a:solidFill>
        </a:ln>
      </dgm:spPr>
      <dgm:t>
        <a:bodyPr/>
        <a:lstStyle/>
        <a:p>
          <a:r>
            <a:rPr lang="nl-BE" sz="1600">
              <a:solidFill>
                <a:schemeClr val="tx1"/>
              </a:solidFill>
            </a:rPr>
            <a:t>Wat je vandaag leert, morgen doen en blijven doen in samenwerking</a:t>
          </a:r>
        </a:p>
      </dgm:t>
    </dgm:pt>
    <dgm:pt modelId="{2C93FCA0-F8FE-4B7A-A029-24E3E7684AF6}" type="parTrans" cxnId="{C1EBC5B3-4C1B-4D4A-B570-6CC9EBB57209}">
      <dgm:prSet/>
      <dgm:spPr/>
      <dgm:t>
        <a:bodyPr/>
        <a:lstStyle/>
        <a:p>
          <a:endParaRPr lang="nl-BE">
            <a:solidFill>
              <a:schemeClr val="tx1"/>
            </a:solidFill>
          </a:endParaRPr>
        </a:p>
      </dgm:t>
    </dgm:pt>
    <dgm:pt modelId="{2E3A3BA8-236F-49C8-87C0-81CC47DA4410}" type="sibTrans" cxnId="{C1EBC5B3-4C1B-4D4A-B570-6CC9EBB57209}">
      <dgm:prSet/>
      <dgm:spPr/>
      <dgm:t>
        <a:bodyPr/>
        <a:lstStyle/>
        <a:p>
          <a:endParaRPr lang="nl-BE">
            <a:solidFill>
              <a:schemeClr val="tx1"/>
            </a:solidFill>
          </a:endParaRPr>
        </a:p>
      </dgm:t>
    </dgm:pt>
    <dgm:pt modelId="{0EBF0076-AF55-4CC7-8EAD-11FDE39837A3}">
      <dgm:prSet phldrT="[Tekst]" custT="1"/>
      <dgm:spPr>
        <a:noFill/>
        <a:ln>
          <a:solidFill>
            <a:schemeClr val="tx2"/>
          </a:solidFill>
        </a:ln>
      </dgm:spPr>
      <dgm:t>
        <a:bodyPr/>
        <a:lstStyle/>
        <a:p>
          <a:r>
            <a:rPr lang="nl-BE" sz="1600">
              <a:solidFill>
                <a:schemeClr val="tx1"/>
              </a:solidFill>
            </a:rPr>
            <a:t>Zorgontvanger gericht</a:t>
          </a:r>
        </a:p>
      </dgm:t>
    </dgm:pt>
    <dgm:pt modelId="{E0E01922-44E7-4818-936C-7B0B72B83089}" type="parTrans" cxnId="{63B8AFFD-3C15-4DCA-81A2-2043C25B5629}">
      <dgm:prSet/>
      <dgm:spPr/>
      <dgm:t>
        <a:bodyPr/>
        <a:lstStyle/>
        <a:p>
          <a:endParaRPr lang="nl-BE"/>
        </a:p>
      </dgm:t>
    </dgm:pt>
    <dgm:pt modelId="{8E296E03-77B6-4ED0-A7AB-5DD1B2D69EAC}" type="sibTrans" cxnId="{63B8AFFD-3C15-4DCA-81A2-2043C25B5629}">
      <dgm:prSet/>
      <dgm:spPr/>
      <dgm:t>
        <a:bodyPr/>
        <a:lstStyle/>
        <a:p>
          <a:endParaRPr lang="nl-BE"/>
        </a:p>
      </dgm:t>
    </dgm:pt>
    <dgm:pt modelId="{C1D06E38-B6FB-452C-BBD9-3B2B4F7E9664}" type="pres">
      <dgm:prSet presAssocID="{FCBCED7B-8342-42C2-ADD9-72E579DB3EE6}" presName="Name0" presStyleCnt="0">
        <dgm:presLayoutVars>
          <dgm:dir/>
          <dgm:resizeHandles val="exact"/>
        </dgm:presLayoutVars>
      </dgm:prSet>
      <dgm:spPr/>
      <dgm:t>
        <a:bodyPr/>
        <a:lstStyle/>
        <a:p>
          <a:endParaRPr lang="nl-NL"/>
        </a:p>
      </dgm:t>
    </dgm:pt>
    <dgm:pt modelId="{B57F3BED-C386-402E-A2D1-045822F54D5D}" type="pres">
      <dgm:prSet presAssocID="{F6096640-305C-43E5-BB02-CADE7F7512EE}" presName="node" presStyleLbl="node1" presStyleIdx="0" presStyleCnt="3">
        <dgm:presLayoutVars>
          <dgm:bulletEnabled val="1"/>
        </dgm:presLayoutVars>
      </dgm:prSet>
      <dgm:spPr/>
      <dgm:t>
        <a:bodyPr/>
        <a:lstStyle/>
        <a:p>
          <a:endParaRPr lang="nl-NL"/>
        </a:p>
      </dgm:t>
    </dgm:pt>
    <dgm:pt modelId="{0EF6DDB6-244E-4A42-84D8-34C0A1670960}" type="pres">
      <dgm:prSet presAssocID="{E4B312B9-9BC8-4E4C-BF2B-A56F27136739}" presName="sibTrans" presStyleCnt="0"/>
      <dgm:spPr/>
    </dgm:pt>
    <dgm:pt modelId="{8D7D919C-3DE6-48A9-B811-3A6ADBC22EF9}" type="pres">
      <dgm:prSet presAssocID="{A00863C8-06B5-4793-B6CE-82B2DAAB21CB}" presName="node" presStyleLbl="node1" presStyleIdx="1" presStyleCnt="3">
        <dgm:presLayoutVars>
          <dgm:bulletEnabled val="1"/>
        </dgm:presLayoutVars>
      </dgm:prSet>
      <dgm:spPr/>
      <dgm:t>
        <a:bodyPr/>
        <a:lstStyle/>
        <a:p>
          <a:endParaRPr lang="nl-NL"/>
        </a:p>
      </dgm:t>
    </dgm:pt>
    <dgm:pt modelId="{3A268A9A-592F-4D04-A9F8-AEAD2A41AAE4}" type="pres">
      <dgm:prSet presAssocID="{F0098DA1-4983-48E3-B20B-D60F8A426B14}" presName="sibTrans" presStyleCnt="0"/>
      <dgm:spPr/>
    </dgm:pt>
    <dgm:pt modelId="{98278134-D506-4CB4-9CA0-43E6927922E2}" type="pres">
      <dgm:prSet presAssocID="{0617D6C9-A773-4D9B-8BF9-4BDD6E18B1C9}" presName="node" presStyleLbl="node1" presStyleIdx="2" presStyleCnt="3" custLinFactNeighborX="513" custLinFactNeighborY="-17">
        <dgm:presLayoutVars>
          <dgm:bulletEnabled val="1"/>
        </dgm:presLayoutVars>
      </dgm:prSet>
      <dgm:spPr/>
      <dgm:t>
        <a:bodyPr/>
        <a:lstStyle/>
        <a:p>
          <a:endParaRPr lang="nl-NL"/>
        </a:p>
      </dgm:t>
    </dgm:pt>
  </dgm:ptLst>
  <dgm:cxnLst>
    <dgm:cxn modelId="{A24236C1-E9A6-4FAA-8654-390642FD6A6B}" type="presOf" srcId="{9BB8878D-EDC1-4762-B1AA-EFAB0BE59A0A}" destId="{98278134-D506-4CB4-9CA0-43E6927922E2}" srcOrd="0" destOrd="3" presId="urn:microsoft.com/office/officeart/2005/8/layout/hList6"/>
    <dgm:cxn modelId="{5AAFD5FD-B1B0-451B-B1BF-41DD9EDF8DDC}" srcId="{A00863C8-06B5-4793-B6CE-82B2DAAB21CB}" destId="{92AE16CA-1848-4F31-AB74-507ABD371AA1}" srcOrd="1" destOrd="0" parTransId="{F41B1405-ADB7-4C13-AEA6-6C739C0FEA33}" sibTransId="{DAEB81E5-E2DC-4257-8F70-65C180784768}"/>
    <dgm:cxn modelId="{75D8AB15-78B7-48DE-9D55-E9DF4245CF78}" srcId="{0617D6C9-A773-4D9B-8BF9-4BDD6E18B1C9}" destId="{9BB8878D-EDC1-4762-B1AA-EFAB0BE59A0A}" srcOrd="2" destOrd="0" parTransId="{6D1E14AE-427B-4F26-96BC-A58116B8C2D9}" sibTransId="{4154E810-3ABD-4874-B964-7500C76DE004}"/>
    <dgm:cxn modelId="{223B3BC6-BB05-44F8-82FD-4AE2150453BF}" type="presOf" srcId="{25CD119A-ABA8-4437-9D4E-F7102C29C107}" destId="{B57F3BED-C386-402E-A2D1-045822F54D5D}" srcOrd="0" destOrd="1" presId="urn:microsoft.com/office/officeart/2005/8/layout/hList6"/>
    <dgm:cxn modelId="{AE3BCD76-0D0B-4C50-9B27-8409797F4885}" type="presOf" srcId="{8258E073-BD3D-4D17-92F1-4F05CCBCF113}" destId="{B57F3BED-C386-402E-A2D1-045822F54D5D}" srcOrd="0" destOrd="2" presId="urn:microsoft.com/office/officeart/2005/8/layout/hList6"/>
    <dgm:cxn modelId="{D189B1F8-27DE-4B99-8D8F-00CB5B49ACDE}" type="presOf" srcId="{92AE16CA-1848-4F31-AB74-507ABD371AA1}" destId="{8D7D919C-3DE6-48A9-B811-3A6ADBC22EF9}" srcOrd="0" destOrd="2" presId="urn:microsoft.com/office/officeart/2005/8/layout/hList6"/>
    <dgm:cxn modelId="{368B4B47-5898-46D5-B9ED-6714AE195B97}" srcId="{A00863C8-06B5-4793-B6CE-82B2DAAB21CB}" destId="{C8167885-ED12-41E8-987E-5BE466DC8C50}" srcOrd="0" destOrd="0" parTransId="{73F987F8-7020-4D6C-A6EC-418995DE4126}" sibTransId="{699C0B9D-2550-41E7-881A-3FB4C0A61D8E}"/>
    <dgm:cxn modelId="{01E376A7-88C0-4827-9633-309797064F2A}" type="presOf" srcId="{C8167885-ED12-41E8-987E-5BE466DC8C50}" destId="{8D7D919C-3DE6-48A9-B811-3A6ADBC22EF9}" srcOrd="0" destOrd="1" presId="urn:microsoft.com/office/officeart/2005/8/layout/hList6"/>
    <dgm:cxn modelId="{FCB34523-0A55-4F32-8EC4-F68D3F08AD68}" srcId="{F6096640-305C-43E5-BB02-CADE7F7512EE}" destId="{8258E073-BD3D-4D17-92F1-4F05CCBCF113}" srcOrd="1" destOrd="0" parTransId="{16DE4A76-A0B6-4767-87C1-F46435E28104}" sibTransId="{3DF3DECB-3464-433E-93A5-F9C2CBE2A834}"/>
    <dgm:cxn modelId="{5DBE314F-1D10-47BA-AF94-E0DABF948C93}" type="presOf" srcId="{F6096640-305C-43E5-BB02-CADE7F7512EE}" destId="{B57F3BED-C386-402E-A2D1-045822F54D5D}" srcOrd="0" destOrd="0" presId="urn:microsoft.com/office/officeart/2005/8/layout/hList6"/>
    <dgm:cxn modelId="{8B65DE57-2B0C-4EB0-A487-AB1545EBA835}" type="presOf" srcId="{304168BC-48E5-4B02-B963-F836F96257AF}" destId="{8D7D919C-3DE6-48A9-B811-3A6ADBC22EF9}" srcOrd="0" destOrd="3" presId="urn:microsoft.com/office/officeart/2005/8/layout/hList6"/>
    <dgm:cxn modelId="{C1EBC5B3-4C1B-4D4A-B570-6CC9EBB57209}" srcId="{0617D6C9-A773-4D9B-8BF9-4BDD6E18B1C9}" destId="{FDF76A0F-5714-48EC-BF53-A9EC916998D3}" srcOrd="3" destOrd="0" parTransId="{2C93FCA0-F8FE-4B7A-A029-24E3E7684AF6}" sibTransId="{2E3A3BA8-236F-49C8-87C0-81CC47DA4410}"/>
    <dgm:cxn modelId="{BECA717B-2E65-4F15-B023-D39F6C4BF1A0}" srcId="{FCBCED7B-8342-42C2-ADD9-72E579DB3EE6}" destId="{A00863C8-06B5-4793-B6CE-82B2DAAB21CB}" srcOrd="1" destOrd="0" parTransId="{30C0912A-04B8-4FFA-AECE-9F20F6C707CB}" sibTransId="{F0098DA1-4983-48E3-B20B-D60F8A426B14}"/>
    <dgm:cxn modelId="{1BFAB3DD-A470-4D55-B816-75D9EC44D3CD}" srcId="{0617D6C9-A773-4D9B-8BF9-4BDD6E18B1C9}" destId="{FB6A4C81-8270-441B-908F-96B0512A53C5}" srcOrd="0" destOrd="0" parTransId="{0D445872-06CF-4832-B148-63305B3591F8}" sibTransId="{1F0A6D4D-3928-47C4-8AA2-06BE0E9E88C8}"/>
    <dgm:cxn modelId="{94D5A16B-CDAC-4DA6-BC72-F043E49F27A4}" type="presOf" srcId="{FDF76A0F-5714-48EC-BF53-A9EC916998D3}" destId="{98278134-D506-4CB4-9CA0-43E6927922E2}" srcOrd="0" destOrd="4" presId="urn:microsoft.com/office/officeart/2005/8/layout/hList6"/>
    <dgm:cxn modelId="{6672502E-89BA-47CE-BDB5-1D1DED39166B}" srcId="{FCBCED7B-8342-42C2-ADD9-72E579DB3EE6}" destId="{F6096640-305C-43E5-BB02-CADE7F7512EE}" srcOrd="0" destOrd="0" parTransId="{64208B1A-8AEA-4BC1-8F17-67A56A4F6739}" sibTransId="{E4B312B9-9BC8-4E4C-BF2B-A56F27136739}"/>
    <dgm:cxn modelId="{540E849C-62E0-435C-AA2E-EB60D23AF41B}" type="presOf" srcId="{FCBCED7B-8342-42C2-ADD9-72E579DB3EE6}" destId="{C1D06E38-B6FB-452C-BBD9-3B2B4F7E9664}" srcOrd="0" destOrd="0" presId="urn:microsoft.com/office/officeart/2005/8/layout/hList6"/>
    <dgm:cxn modelId="{63B8AFFD-3C15-4DCA-81A2-2043C25B5629}" srcId="{0617D6C9-A773-4D9B-8BF9-4BDD6E18B1C9}" destId="{0EBF0076-AF55-4CC7-8EAD-11FDE39837A3}" srcOrd="1" destOrd="0" parTransId="{E0E01922-44E7-4818-936C-7B0B72B83089}" sibTransId="{8E296E03-77B6-4ED0-A7AB-5DD1B2D69EAC}"/>
    <dgm:cxn modelId="{C5A48D88-BC12-4C28-9D11-DB9A34DB4B10}" type="presOf" srcId="{0617D6C9-A773-4D9B-8BF9-4BDD6E18B1C9}" destId="{98278134-D506-4CB4-9CA0-43E6927922E2}" srcOrd="0" destOrd="0" presId="urn:microsoft.com/office/officeart/2005/8/layout/hList6"/>
    <dgm:cxn modelId="{D764E5D1-F3C5-4D01-8DA9-1FB26F5344C2}" srcId="{FCBCED7B-8342-42C2-ADD9-72E579DB3EE6}" destId="{0617D6C9-A773-4D9B-8BF9-4BDD6E18B1C9}" srcOrd="2" destOrd="0" parTransId="{5000BE81-6C08-45FD-8957-CB8ED121FF2D}" sibTransId="{05FFC3CF-A750-45D8-B918-EBE335FD8C3A}"/>
    <dgm:cxn modelId="{38260E79-DD31-48FB-BFCE-1E88F2BC9BFD}" type="presOf" srcId="{FB6A4C81-8270-441B-908F-96B0512A53C5}" destId="{98278134-D506-4CB4-9CA0-43E6927922E2}" srcOrd="0" destOrd="1" presId="urn:microsoft.com/office/officeart/2005/8/layout/hList6"/>
    <dgm:cxn modelId="{316F04C8-D0D2-4D33-8BC6-1F78EBA62A25}" type="presOf" srcId="{0EBF0076-AF55-4CC7-8EAD-11FDE39837A3}" destId="{98278134-D506-4CB4-9CA0-43E6927922E2}" srcOrd="0" destOrd="2" presId="urn:microsoft.com/office/officeart/2005/8/layout/hList6"/>
    <dgm:cxn modelId="{9DC19DD3-A679-4B31-8864-C7F79F2AA6B9}" srcId="{A00863C8-06B5-4793-B6CE-82B2DAAB21CB}" destId="{304168BC-48E5-4B02-B963-F836F96257AF}" srcOrd="2" destOrd="0" parTransId="{8725041E-338A-439E-9E1E-37DF16470B4F}" sibTransId="{DD6A801F-3862-49E5-9400-07812404A86C}"/>
    <dgm:cxn modelId="{DD0E7C7B-1572-4BCC-B1A7-82CD8E146301}" srcId="{F6096640-305C-43E5-BB02-CADE7F7512EE}" destId="{25CD119A-ABA8-4437-9D4E-F7102C29C107}" srcOrd="0" destOrd="0" parTransId="{6ED1E5C9-6BE4-412B-92EE-6929382CA511}" sibTransId="{E1AF93E2-65A8-4849-A09E-12B13418B951}"/>
    <dgm:cxn modelId="{AEAFB5BD-8AC4-4F61-91C3-CB6C1D268BA5}" type="presOf" srcId="{A00863C8-06B5-4793-B6CE-82B2DAAB21CB}" destId="{8D7D919C-3DE6-48A9-B811-3A6ADBC22EF9}" srcOrd="0" destOrd="0" presId="urn:microsoft.com/office/officeart/2005/8/layout/hList6"/>
    <dgm:cxn modelId="{10E1191E-339A-4D93-9FFF-725AEDF8BD09}" type="presParOf" srcId="{C1D06E38-B6FB-452C-BBD9-3B2B4F7E9664}" destId="{B57F3BED-C386-402E-A2D1-045822F54D5D}" srcOrd="0" destOrd="0" presId="urn:microsoft.com/office/officeart/2005/8/layout/hList6"/>
    <dgm:cxn modelId="{7750EAAD-B44E-4187-AAE1-EE3419DBD7F4}" type="presParOf" srcId="{C1D06E38-B6FB-452C-BBD9-3B2B4F7E9664}" destId="{0EF6DDB6-244E-4A42-84D8-34C0A1670960}" srcOrd="1" destOrd="0" presId="urn:microsoft.com/office/officeart/2005/8/layout/hList6"/>
    <dgm:cxn modelId="{528D667F-325F-4E4E-88D7-D91CE9BAA120}" type="presParOf" srcId="{C1D06E38-B6FB-452C-BBD9-3B2B4F7E9664}" destId="{8D7D919C-3DE6-48A9-B811-3A6ADBC22EF9}" srcOrd="2" destOrd="0" presId="urn:microsoft.com/office/officeart/2005/8/layout/hList6"/>
    <dgm:cxn modelId="{015F3E86-93FA-42DE-BEE2-0C6818D5CE85}" type="presParOf" srcId="{C1D06E38-B6FB-452C-BBD9-3B2B4F7E9664}" destId="{3A268A9A-592F-4D04-A9F8-AEAD2A41AAE4}" srcOrd="3" destOrd="0" presId="urn:microsoft.com/office/officeart/2005/8/layout/hList6"/>
    <dgm:cxn modelId="{A1CD06C2-27AC-4F9A-93D6-76CF71D3BF5C}" type="presParOf" srcId="{C1D06E38-B6FB-452C-BBD9-3B2B4F7E9664}" destId="{98278134-D506-4CB4-9CA0-43E6927922E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1661CC-23AE-4E4C-A94A-5D5689D3476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3CD814A4-9537-49EC-BD33-BC92166BCBC8}">
      <dgm:prSet phldrT="[Tekst]"/>
      <dgm:spPr/>
      <dgm:t>
        <a:bodyPr/>
        <a:lstStyle/>
        <a:p>
          <a:r>
            <a:rPr lang="nl-BE"/>
            <a:t>KENNISMAKING</a:t>
          </a:r>
        </a:p>
      </dgm:t>
    </dgm:pt>
    <dgm:pt modelId="{3AC13AE4-10AD-4A2B-87A7-961E640E63FE}" type="parTrans" cxnId="{8F88E5B1-A1F1-419C-B84A-F5671C77A09D}">
      <dgm:prSet/>
      <dgm:spPr/>
      <dgm:t>
        <a:bodyPr/>
        <a:lstStyle/>
        <a:p>
          <a:endParaRPr lang="nl-BE"/>
        </a:p>
      </dgm:t>
    </dgm:pt>
    <dgm:pt modelId="{26CDCEC5-5029-40C6-A7A0-EF2C8A743220}" type="sibTrans" cxnId="{8F88E5B1-A1F1-419C-B84A-F5671C77A09D}">
      <dgm:prSet/>
      <dgm:spPr/>
      <dgm:t>
        <a:bodyPr/>
        <a:lstStyle/>
        <a:p>
          <a:endParaRPr lang="nl-BE"/>
        </a:p>
      </dgm:t>
    </dgm:pt>
    <dgm:pt modelId="{0A201C34-1C28-4567-9847-09B98015909B}">
      <dgm:prSet phldrT="[Tekst]"/>
      <dgm:spPr/>
      <dgm:t>
        <a:bodyPr/>
        <a:lstStyle/>
        <a:p>
          <a:endParaRPr lang="nl-BE"/>
        </a:p>
      </dgm:t>
    </dgm:pt>
    <dgm:pt modelId="{430224D5-D967-4AF0-8702-158E90A0AB45}" type="parTrans" cxnId="{639F34E3-55A2-47F1-ADF4-898167A9D37E}">
      <dgm:prSet/>
      <dgm:spPr/>
      <dgm:t>
        <a:bodyPr/>
        <a:lstStyle/>
        <a:p>
          <a:endParaRPr lang="nl-BE"/>
        </a:p>
      </dgm:t>
    </dgm:pt>
    <dgm:pt modelId="{9765C6D5-501B-4C82-B0AA-AB0D5D6CC43B}" type="sibTrans" cxnId="{639F34E3-55A2-47F1-ADF4-898167A9D37E}">
      <dgm:prSet/>
      <dgm:spPr/>
      <dgm:t>
        <a:bodyPr/>
        <a:lstStyle/>
        <a:p>
          <a:endParaRPr lang="nl-BE"/>
        </a:p>
      </dgm:t>
    </dgm:pt>
    <dgm:pt modelId="{DB8CF79F-8475-440B-8BE0-E91529117798}">
      <dgm:prSet phldrT="[Tekst]"/>
      <dgm:spPr/>
      <dgm:t>
        <a:bodyPr/>
        <a:lstStyle/>
        <a:p>
          <a:endParaRPr lang="nl-BE"/>
        </a:p>
      </dgm:t>
    </dgm:pt>
    <dgm:pt modelId="{384AFA19-0C57-488C-BA63-7B803B7326F1}" type="parTrans" cxnId="{C33BB6E9-AE62-44E6-8EB7-C9096DF9158A}">
      <dgm:prSet/>
      <dgm:spPr/>
      <dgm:t>
        <a:bodyPr/>
        <a:lstStyle/>
        <a:p>
          <a:endParaRPr lang="nl-BE"/>
        </a:p>
      </dgm:t>
    </dgm:pt>
    <dgm:pt modelId="{CE6E3DFD-64FA-4056-ABA4-061A0BECF8DC}" type="sibTrans" cxnId="{C33BB6E9-AE62-44E6-8EB7-C9096DF9158A}">
      <dgm:prSet/>
      <dgm:spPr/>
      <dgm:t>
        <a:bodyPr/>
        <a:lstStyle/>
        <a:p>
          <a:endParaRPr lang="nl-BE"/>
        </a:p>
      </dgm:t>
    </dgm:pt>
    <dgm:pt modelId="{C79224BC-A01B-4EEE-8A39-130E7EB28E11}">
      <dgm:prSet/>
      <dgm:spPr/>
      <dgm:t>
        <a:bodyPr/>
        <a:lstStyle/>
        <a:p>
          <a:endParaRPr lang="nl-BE"/>
        </a:p>
      </dgm:t>
    </dgm:pt>
    <dgm:pt modelId="{767A48D4-85C6-4C12-8B3B-21FC4687704E}" type="parTrans" cxnId="{B2BE044A-C330-4EC3-867E-BE762F861E6B}">
      <dgm:prSet/>
      <dgm:spPr/>
      <dgm:t>
        <a:bodyPr/>
        <a:lstStyle/>
        <a:p>
          <a:endParaRPr lang="nl-BE"/>
        </a:p>
      </dgm:t>
    </dgm:pt>
    <dgm:pt modelId="{37FAFB66-8DE1-4882-9AF2-BA5B10C27527}" type="sibTrans" cxnId="{B2BE044A-C330-4EC3-867E-BE762F861E6B}">
      <dgm:prSet/>
      <dgm:spPr/>
      <dgm:t>
        <a:bodyPr/>
        <a:lstStyle/>
        <a:p>
          <a:endParaRPr lang="nl-BE"/>
        </a:p>
      </dgm:t>
    </dgm:pt>
    <dgm:pt modelId="{E79C486B-85E3-43E0-B3EF-451332617D96}">
      <dgm:prSet/>
      <dgm:spPr/>
      <dgm:t>
        <a:bodyPr/>
        <a:lstStyle/>
        <a:p>
          <a:endParaRPr lang="nl-BE"/>
        </a:p>
      </dgm:t>
    </dgm:pt>
    <dgm:pt modelId="{299A433E-FD6B-4EC6-8EB8-24D33AFC0B26}" type="parTrans" cxnId="{72760B20-A0BA-4F3E-8054-AD87135859A8}">
      <dgm:prSet/>
      <dgm:spPr/>
      <dgm:t>
        <a:bodyPr/>
        <a:lstStyle/>
        <a:p>
          <a:endParaRPr lang="nl-BE"/>
        </a:p>
      </dgm:t>
    </dgm:pt>
    <dgm:pt modelId="{A961CB06-2C36-4C26-9CE0-8A8BB1C35C6E}" type="sibTrans" cxnId="{72760B20-A0BA-4F3E-8054-AD87135859A8}">
      <dgm:prSet/>
      <dgm:spPr/>
      <dgm:t>
        <a:bodyPr/>
        <a:lstStyle/>
        <a:p>
          <a:endParaRPr lang="nl-BE"/>
        </a:p>
      </dgm:t>
    </dgm:pt>
    <dgm:pt modelId="{336A38E2-C5A3-44F7-B5D5-DD05B1041201}" type="pres">
      <dgm:prSet presAssocID="{6D1661CC-23AE-4E4C-A94A-5D5689D3476F}" presName="Name0" presStyleCnt="0">
        <dgm:presLayoutVars>
          <dgm:chMax val="7"/>
          <dgm:chPref val="7"/>
          <dgm:dir/>
        </dgm:presLayoutVars>
      </dgm:prSet>
      <dgm:spPr/>
      <dgm:t>
        <a:bodyPr/>
        <a:lstStyle/>
        <a:p>
          <a:endParaRPr lang="nl-NL"/>
        </a:p>
      </dgm:t>
    </dgm:pt>
    <dgm:pt modelId="{D4D2FD0B-A96C-47C4-B772-6C039EE3FE06}" type="pres">
      <dgm:prSet presAssocID="{6D1661CC-23AE-4E4C-A94A-5D5689D3476F}" presName="Name1" presStyleCnt="0"/>
      <dgm:spPr/>
    </dgm:pt>
    <dgm:pt modelId="{9CC66DD2-953E-4D21-B30B-003E49DD0333}" type="pres">
      <dgm:prSet presAssocID="{6D1661CC-23AE-4E4C-A94A-5D5689D3476F}" presName="cycle" presStyleCnt="0"/>
      <dgm:spPr/>
    </dgm:pt>
    <dgm:pt modelId="{54A42FA5-47CD-4E8E-AAE6-FF4E48458E74}" type="pres">
      <dgm:prSet presAssocID="{6D1661CC-23AE-4E4C-A94A-5D5689D3476F}" presName="srcNode" presStyleLbl="node1" presStyleIdx="0" presStyleCnt="5"/>
      <dgm:spPr/>
    </dgm:pt>
    <dgm:pt modelId="{ED21F3C8-862B-4641-9789-961111745FB8}" type="pres">
      <dgm:prSet presAssocID="{6D1661CC-23AE-4E4C-A94A-5D5689D3476F}" presName="conn" presStyleLbl="parChTrans1D2" presStyleIdx="0" presStyleCnt="1"/>
      <dgm:spPr/>
      <dgm:t>
        <a:bodyPr/>
        <a:lstStyle/>
        <a:p>
          <a:endParaRPr lang="nl-NL"/>
        </a:p>
      </dgm:t>
    </dgm:pt>
    <dgm:pt modelId="{FD93E712-13D8-49A3-A4D8-4AD886ABB95F}" type="pres">
      <dgm:prSet presAssocID="{6D1661CC-23AE-4E4C-A94A-5D5689D3476F}" presName="extraNode" presStyleLbl="node1" presStyleIdx="0" presStyleCnt="5"/>
      <dgm:spPr/>
    </dgm:pt>
    <dgm:pt modelId="{46850758-DE98-4D00-A530-94322582C832}" type="pres">
      <dgm:prSet presAssocID="{6D1661CC-23AE-4E4C-A94A-5D5689D3476F}" presName="dstNode" presStyleLbl="node1" presStyleIdx="0" presStyleCnt="5"/>
      <dgm:spPr/>
    </dgm:pt>
    <dgm:pt modelId="{75E2853F-4AE5-4EBE-B70A-C62A94CB4DAB}" type="pres">
      <dgm:prSet presAssocID="{3CD814A4-9537-49EC-BD33-BC92166BCBC8}" presName="text_1" presStyleLbl="node1" presStyleIdx="0" presStyleCnt="5">
        <dgm:presLayoutVars>
          <dgm:bulletEnabled val="1"/>
        </dgm:presLayoutVars>
      </dgm:prSet>
      <dgm:spPr/>
      <dgm:t>
        <a:bodyPr/>
        <a:lstStyle/>
        <a:p>
          <a:endParaRPr lang="nl-NL"/>
        </a:p>
      </dgm:t>
    </dgm:pt>
    <dgm:pt modelId="{8D89463A-17A6-494D-863B-11CA3E1BF575}" type="pres">
      <dgm:prSet presAssocID="{3CD814A4-9537-49EC-BD33-BC92166BCBC8}" presName="accent_1" presStyleCnt="0"/>
      <dgm:spPr/>
    </dgm:pt>
    <dgm:pt modelId="{EB7893A4-8012-464B-9296-981DE06FD1CC}" type="pres">
      <dgm:prSet presAssocID="{3CD814A4-9537-49EC-BD33-BC92166BCBC8}" presName="accentRepeatNode" presStyleLbl="solidFgAcc1" presStyleIdx="0" presStyleCnt="5"/>
      <dgm:spPr/>
    </dgm:pt>
    <dgm:pt modelId="{0D29805A-FD86-46B8-A7FD-8E72CBE79BFF}" type="pres">
      <dgm:prSet presAssocID="{0A201C34-1C28-4567-9847-09B98015909B}" presName="text_2" presStyleLbl="node1" presStyleIdx="1" presStyleCnt="5">
        <dgm:presLayoutVars>
          <dgm:bulletEnabled val="1"/>
        </dgm:presLayoutVars>
      </dgm:prSet>
      <dgm:spPr/>
      <dgm:t>
        <a:bodyPr/>
        <a:lstStyle/>
        <a:p>
          <a:endParaRPr lang="nl-NL"/>
        </a:p>
      </dgm:t>
    </dgm:pt>
    <dgm:pt modelId="{8883A6AA-7395-4381-BC01-E55B560ACCCB}" type="pres">
      <dgm:prSet presAssocID="{0A201C34-1C28-4567-9847-09B98015909B}" presName="accent_2" presStyleCnt="0"/>
      <dgm:spPr/>
    </dgm:pt>
    <dgm:pt modelId="{7EFAC1B2-6B51-4735-821D-3B75E74EDCAD}" type="pres">
      <dgm:prSet presAssocID="{0A201C34-1C28-4567-9847-09B98015909B}" presName="accentRepeatNode" presStyleLbl="solidFgAcc1" presStyleIdx="1" presStyleCnt="5"/>
      <dgm:spPr/>
    </dgm:pt>
    <dgm:pt modelId="{63AC9049-79CB-4A1B-A516-0A9C2D53CAD9}" type="pres">
      <dgm:prSet presAssocID="{DB8CF79F-8475-440B-8BE0-E91529117798}" presName="text_3" presStyleLbl="node1" presStyleIdx="2" presStyleCnt="5">
        <dgm:presLayoutVars>
          <dgm:bulletEnabled val="1"/>
        </dgm:presLayoutVars>
      </dgm:prSet>
      <dgm:spPr/>
      <dgm:t>
        <a:bodyPr/>
        <a:lstStyle/>
        <a:p>
          <a:endParaRPr lang="nl-NL"/>
        </a:p>
      </dgm:t>
    </dgm:pt>
    <dgm:pt modelId="{346DA88E-7692-4AE5-B552-37D909A1DF30}" type="pres">
      <dgm:prSet presAssocID="{DB8CF79F-8475-440B-8BE0-E91529117798}" presName="accent_3" presStyleCnt="0"/>
      <dgm:spPr/>
    </dgm:pt>
    <dgm:pt modelId="{06D1B6CA-B5C1-45D6-AEEA-6C55F39E93C5}" type="pres">
      <dgm:prSet presAssocID="{DB8CF79F-8475-440B-8BE0-E91529117798}" presName="accentRepeatNode" presStyleLbl="solidFgAcc1" presStyleIdx="2" presStyleCnt="5"/>
      <dgm:spPr/>
    </dgm:pt>
    <dgm:pt modelId="{7CA3A026-1D40-4110-8673-219C9E57A2A6}" type="pres">
      <dgm:prSet presAssocID="{C79224BC-A01B-4EEE-8A39-130E7EB28E11}" presName="text_4" presStyleLbl="node1" presStyleIdx="3" presStyleCnt="5">
        <dgm:presLayoutVars>
          <dgm:bulletEnabled val="1"/>
        </dgm:presLayoutVars>
      </dgm:prSet>
      <dgm:spPr/>
      <dgm:t>
        <a:bodyPr/>
        <a:lstStyle/>
        <a:p>
          <a:endParaRPr lang="nl-NL"/>
        </a:p>
      </dgm:t>
    </dgm:pt>
    <dgm:pt modelId="{76BAE8B8-76B0-481F-886F-C0C51A6CF491}" type="pres">
      <dgm:prSet presAssocID="{C79224BC-A01B-4EEE-8A39-130E7EB28E11}" presName="accent_4" presStyleCnt="0"/>
      <dgm:spPr/>
    </dgm:pt>
    <dgm:pt modelId="{8F448442-712C-4370-9138-E206DDA5FACF}" type="pres">
      <dgm:prSet presAssocID="{C79224BC-A01B-4EEE-8A39-130E7EB28E11}" presName="accentRepeatNode" presStyleLbl="solidFgAcc1" presStyleIdx="3" presStyleCnt="5"/>
      <dgm:spPr/>
    </dgm:pt>
    <dgm:pt modelId="{ABE27C63-BC4F-4439-AEAB-A4BE3F28CF6C}" type="pres">
      <dgm:prSet presAssocID="{E79C486B-85E3-43E0-B3EF-451332617D96}" presName="text_5" presStyleLbl="node1" presStyleIdx="4" presStyleCnt="5">
        <dgm:presLayoutVars>
          <dgm:bulletEnabled val="1"/>
        </dgm:presLayoutVars>
      </dgm:prSet>
      <dgm:spPr/>
      <dgm:t>
        <a:bodyPr/>
        <a:lstStyle/>
        <a:p>
          <a:endParaRPr lang="nl-NL"/>
        </a:p>
      </dgm:t>
    </dgm:pt>
    <dgm:pt modelId="{6F2AE44A-B873-4E01-93D8-7185E9BDE299}" type="pres">
      <dgm:prSet presAssocID="{E79C486B-85E3-43E0-B3EF-451332617D96}" presName="accent_5" presStyleCnt="0"/>
      <dgm:spPr/>
    </dgm:pt>
    <dgm:pt modelId="{D8A9218D-24D4-4327-AB6C-8589C529D504}" type="pres">
      <dgm:prSet presAssocID="{E79C486B-85E3-43E0-B3EF-451332617D96}" presName="accentRepeatNode" presStyleLbl="solidFgAcc1" presStyleIdx="4" presStyleCnt="5"/>
      <dgm:spPr/>
    </dgm:pt>
  </dgm:ptLst>
  <dgm:cxnLst>
    <dgm:cxn modelId="{B51667E9-DA55-4656-BAEE-5A31A2173E8F}" type="presOf" srcId="{3CD814A4-9537-49EC-BD33-BC92166BCBC8}" destId="{75E2853F-4AE5-4EBE-B70A-C62A94CB4DAB}" srcOrd="0" destOrd="0" presId="urn:microsoft.com/office/officeart/2008/layout/VerticalCurvedList"/>
    <dgm:cxn modelId="{72760B20-A0BA-4F3E-8054-AD87135859A8}" srcId="{6D1661CC-23AE-4E4C-A94A-5D5689D3476F}" destId="{E79C486B-85E3-43E0-B3EF-451332617D96}" srcOrd="4" destOrd="0" parTransId="{299A433E-FD6B-4EC6-8EB8-24D33AFC0B26}" sibTransId="{A961CB06-2C36-4C26-9CE0-8A8BB1C35C6E}"/>
    <dgm:cxn modelId="{D5BFA8CB-EB44-44EB-AFB2-9BBC5DAC6056}" type="presOf" srcId="{26CDCEC5-5029-40C6-A7A0-EF2C8A743220}" destId="{ED21F3C8-862B-4641-9789-961111745FB8}" srcOrd="0" destOrd="0" presId="urn:microsoft.com/office/officeart/2008/layout/VerticalCurvedList"/>
    <dgm:cxn modelId="{B2BE044A-C330-4EC3-867E-BE762F861E6B}" srcId="{6D1661CC-23AE-4E4C-A94A-5D5689D3476F}" destId="{C79224BC-A01B-4EEE-8A39-130E7EB28E11}" srcOrd="3" destOrd="0" parTransId="{767A48D4-85C6-4C12-8B3B-21FC4687704E}" sibTransId="{37FAFB66-8DE1-4882-9AF2-BA5B10C27527}"/>
    <dgm:cxn modelId="{C33BB6E9-AE62-44E6-8EB7-C9096DF9158A}" srcId="{6D1661CC-23AE-4E4C-A94A-5D5689D3476F}" destId="{DB8CF79F-8475-440B-8BE0-E91529117798}" srcOrd="2" destOrd="0" parTransId="{384AFA19-0C57-488C-BA63-7B803B7326F1}" sibTransId="{CE6E3DFD-64FA-4056-ABA4-061A0BECF8DC}"/>
    <dgm:cxn modelId="{639F34E3-55A2-47F1-ADF4-898167A9D37E}" srcId="{6D1661CC-23AE-4E4C-A94A-5D5689D3476F}" destId="{0A201C34-1C28-4567-9847-09B98015909B}" srcOrd="1" destOrd="0" parTransId="{430224D5-D967-4AF0-8702-158E90A0AB45}" sibTransId="{9765C6D5-501B-4C82-B0AA-AB0D5D6CC43B}"/>
    <dgm:cxn modelId="{99F76645-7080-4381-82DA-8439A35123C9}" type="presOf" srcId="{6D1661CC-23AE-4E4C-A94A-5D5689D3476F}" destId="{336A38E2-C5A3-44F7-B5D5-DD05B1041201}" srcOrd="0" destOrd="0" presId="urn:microsoft.com/office/officeart/2008/layout/VerticalCurvedList"/>
    <dgm:cxn modelId="{4C363787-841D-4A8E-8A14-296DA3FB27F6}" type="presOf" srcId="{C79224BC-A01B-4EEE-8A39-130E7EB28E11}" destId="{7CA3A026-1D40-4110-8673-219C9E57A2A6}" srcOrd="0" destOrd="0" presId="urn:microsoft.com/office/officeart/2008/layout/VerticalCurvedList"/>
    <dgm:cxn modelId="{612AB0CF-6CC9-43B1-A090-7E4EF49F37C1}" type="presOf" srcId="{0A201C34-1C28-4567-9847-09B98015909B}" destId="{0D29805A-FD86-46B8-A7FD-8E72CBE79BFF}" srcOrd="0" destOrd="0" presId="urn:microsoft.com/office/officeart/2008/layout/VerticalCurvedList"/>
    <dgm:cxn modelId="{8F88E5B1-A1F1-419C-B84A-F5671C77A09D}" srcId="{6D1661CC-23AE-4E4C-A94A-5D5689D3476F}" destId="{3CD814A4-9537-49EC-BD33-BC92166BCBC8}" srcOrd="0" destOrd="0" parTransId="{3AC13AE4-10AD-4A2B-87A7-961E640E63FE}" sibTransId="{26CDCEC5-5029-40C6-A7A0-EF2C8A743220}"/>
    <dgm:cxn modelId="{D70D0B2E-5728-4BF8-A7A1-8F9BBAD0504F}" type="presOf" srcId="{E79C486B-85E3-43E0-B3EF-451332617D96}" destId="{ABE27C63-BC4F-4439-AEAB-A4BE3F28CF6C}" srcOrd="0" destOrd="0" presId="urn:microsoft.com/office/officeart/2008/layout/VerticalCurvedList"/>
    <dgm:cxn modelId="{3944657B-C7F5-436F-B216-5890D1FE6B1F}" type="presOf" srcId="{DB8CF79F-8475-440B-8BE0-E91529117798}" destId="{63AC9049-79CB-4A1B-A516-0A9C2D53CAD9}" srcOrd="0" destOrd="0" presId="urn:microsoft.com/office/officeart/2008/layout/VerticalCurvedList"/>
    <dgm:cxn modelId="{B004E9EE-F3F7-4FBC-B4E4-721689B502AF}" type="presParOf" srcId="{336A38E2-C5A3-44F7-B5D5-DD05B1041201}" destId="{D4D2FD0B-A96C-47C4-B772-6C039EE3FE06}" srcOrd="0" destOrd="0" presId="urn:microsoft.com/office/officeart/2008/layout/VerticalCurvedList"/>
    <dgm:cxn modelId="{A8CAFBFF-EAA4-45E1-8107-6C7ACF4A1C4A}" type="presParOf" srcId="{D4D2FD0B-A96C-47C4-B772-6C039EE3FE06}" destId="{9CC66DD2-953E-4D21-B30B-003E49DD0333}" srcOrd="0" destOrd="0" presId="urn:microsoft.com/office/officeart/2008/layout/VerticalCurvedList"/>
    <dgm:cxn modelId="{59E47810-4D69-4BB7-9963-B9DFADCDA16F}" type="presParOf" srcId="{9CC66DD2-953E-4D21-B30B-003E49DD0333}" destId="{54A42FA5-47CD-4E8E-AAE6-FF4E48458E74}" srcOrd="0" destOrd="0" presId="urn:microsoft.com/office/officeart/2008/layout/VerticalCurvedList"/>
    <dgm:cxn modelId="{35EE0216-B793-44D9-A0AD-E064AFAE1987}" type="presParOf" srcId="{9CC66DD2-953E-4D21-B30B-003E49DD0333}" destId="{ED21F3C8-862B-4641-9789-961111745FB8}" srcOrd="1" destOrd="0" presId="urn:microsoft.com/office/officeart/2008/layout/VerticalCurvedList"/>
    <dgm:cxn modelId="{C3276048-9B0F-4D5F-8868-AD41035EDEF4}" type="presParOf" srcId="{9CC66DD2-953E-4D21-B30B-003E49DD0333}" destId="{FD93E712-13D8-49A3-A4D8-4AD886ABB95F}" srcOrd="2" destOrd="0" presId="urn:microsoft.com/office/officeart/2008/layout/VerticalCurvedList"/>
    <dgm:cxn modelId="{E23674ED-DADB-4B0B-810D-CC4C950940A8}" type="presParOf" srcId="{9CC66DD2-953E-4D21-B30B-003E49DD0333}" destId="{46850758-DE98-4D00-A530-94322582C832}" srcOrd="3" destOrd="0" presId="urn:microsoft.com/office/officeart/2008/layout/VerticalCurvedList"/>
    <dgm:cxn modelId="{1AB57F3E-63A8-4973-804E-4C07DF25565E}" type="presParOf" srcId="{D4D2FD0B-A96C-47C4-B772-6C039EE3FE06}" destId="{75E2853F-4AE5-4EBE-B70A-C62A94CB4DAB}" srcOrd="1" destOrd="0" presId="urn:microsoft.com/office/officeart/2008/layout/VerticalCurvedList"/>
    <dgm:cxn modelId="{9B03847C-71D3-4837-BA88-5D8C7AFDC6A4}" type="presParOf" srcId="{D4D2FD0B-A96C-47C4-B772-6C039EE3FE06}" destId="{8D89463A-17A6-494D-863B-11CA3E1BF575}" srcOrd="2" destOrd="0" presId="urn:microsoft.com/office/officeart/2008/layout/VerticalCurvedList"/>
    <dgm:cxn modelId="{55B32609-4C1D-4D0E-86F5-34CE54B0C323}" type="presParOf" srcId="{8D89463A-17A6-494D-863B-11CA3E1BF575}" destId="{EB7893A4-8012-464B-9296-981DE06FD1CC}" srcOrd="0" destOrd="0" presId="urn:microsoft.com/office/officeart/2008/layout/VerticalCurvedList"/>
    <dgm:cxn modelId="{65778402-8132-41FC-A11D-3504AB1B2129}" type="presParOf" srcId="{D4D2FD0B-A96C-47C4-B772-6C039EE3FE06}" destId="{0D29805A-FD86-46B8-A7FD-8E72CBE79BFF}" srcOrd="3" destOrd="0" presId="urn:microsoft.com/office/officeart/2008/layout/VerticalCurvedList"/>
    <dgm:cxn modelId="{684400A7-3916-48B7-90BB-2B2679328704}" type="presParOf" srcId="{D4D2FD0B-A96C-47C4-B772-6C039EE3FE06}" destId="{8883A6AA-7395-4381-BC01-E55B560ACCCB}" srcOrd="4" destOrd="0" presId="urn:microsoft.com/office/officeart/2008/layout/VerticalCurvedList"/>
    <dgm:cxn modelId="{3648658C-17D4-4BE8-B9F9-6E325A8C946C}" type="presParOf" srcId="{8883A6AA-7395-4381-BC01-E55B560ACCCB}" destId="{7EFAC1B2-6B51-4735-821D-3B75E74EDCAD}" srcOrd="0" destOrd="0" presId="urn:microsoft.com/office/officeart/2008/layout/VerticalCurvedList"/>
    <dgm:cxn modelId="{D5C665DF-7BF2-4F2F-9FF1-841A4438F681}" type="presParOf" srcId="{D4D2FD0B-A96C-47C4-B772-6C039EE3FE06}" destId="{63AC9049-79CB-4A1B-A516-0A9C2D53CAD9}" srcOrd="5" destOrd="0" presId="urn:microsoft.com/office/officeart/2008/layout/VerticalCurvedList"/>
    <dgm:cxn modelId="{EBF22FA4-D055-4500-A2FA-CF59583F9154}" type="presParOf" srcId="{D4D2FD0B-A96C-47C4-B772-6C039EE3FE06}" destId="{346DA88E-7692-4AE5-B552-37D909A1DF30}" srcOrd="6" destOrd="0" presId="urn:microsoft.com/office/officeart/2008/layout/VerticalCurvedList"/>
    <dgm:cxn modelId="{CBB02168-D63C-472F-BB8A-4DDFA76032E8}" type="presParOf" srcId="{346DA88E-7692-4AE5-B552-37D909A1DF30}" destId="{06D1B6CA-B5C1-45D6-AEEA-6C55F39E93C5}" srcOrd="0" destOrd="0" presId="urn:microsoft.com/office/officeart/2008/layout/VerticalCurvedList"/>
    <dgm:cxn modelId="{B57C2C05-2A50-49C5-BD19-CA2D118A49F3}" type="presParOf" srcId="{D4D2FD0B-A96C-47C4-B772-6C039EE3FE06}" destId="{7CA3A026-1D40-4110-8673-219C9E57A2A6}" srcOrd="7" destOrd="0" presId="urn:microsoft.com/office/officeart/2008/layout/VerticalCurvedList"/>
    <dgm:cxn modelId="{23E8479A-6CBA-4DA6-8E07-6C0413BD93A4}" type="presParOf" srcId="{D4D2FD0B-A96C-47C4-B772-6C039EE3FE06}" destId="{76BAE8B8-76B0-481F-886F-C0C51A6CF491}" srcOrd="8" destOrd="0" presId="urn:microsoft.com/office/officeart/2008/layout/VerticalCurvedList"/>
    <dgm:cxn modelId="{309083A6-A4B6-4CBF-BCC6-7915EC652070}" type="presParOf" srcId="{76BAE8B8-76B0-481F-886F-C0C51A6CF491}" destId="{8F448442-712C-4370-9138-E206DDA5FACF}" srcOrd="0" destOrd="0" presId="urn:microsoft.com/office/officeart/2008/layout/VerticalCurvedList"/>
    <dgm:cxn modelId="{88CA41D5-9C39-45D5-8485-3AA243784A68}" type="presParOf" srcId="{D4D2FD0B-A96C-47C4-B772-6C039EE3FE06}" destId="{ABE27C63-BC4F-4439-AEAB-A4BE3F28CF6C}" srcOrd="9" destOrd="0" presId="urn:microsoft.com/office/officeart/2008/layout/VerticalCurvedList"/>
    <dgm:cxn modelId="{881EA8BA-C333-46CA-8169-9B669AE447C1}" type="presParOf" srcId="{D4D2FD0B-A96C-47C4-B772-6C039EE3FE06}" destId="{6F2AE44A-B873-4E01-93D8-7185E9BDE299}" srcOrd="10" destOrd="0" presId="urn:microsoft.com/office/officeart/2008/layout/VerticalCurvedList"/>
    <dgm:cxn modelId="{025A870F-DD14-4C75-B568-E287C926E237}" type="presParOf" srcId="{6F2AE44A-B873-4E01-93D8-7185E9BDE299}" destId="{D8A9218D-24D4-4327-AB6C-8589C529D50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1661CC-23AE-4E4C-A94A-5D5689D3476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3CD814A4-9537-49EC-BD33-BC92166BCBC8}">
      <dgm:prSet phldrT="[Tekst]"/>
      <dgm:spPr/>
      <dgm:t>
        <a:bodyPr/>
        <a:lstStyle/>
        <a:p>
          <a:r>
            <a:rPr lang="nl-BE"/>
            <a:t>KENNISMAKING</a:t>
          </a:r>
        </a:p>
      </dgm:t>
    </dgm:pt>
    <dgm:pt modelId="{3AC13AE4-10AD-4A2B-87A7-961E640E63FE}" type="parTrans" cxnId="{8F88E5B1-A1F1-419C-B84A-F5671C77A09D}">
      <dgm:prSet/>
      <dgm:spPr/>
      <dgm:t>
        <a:bodyPr/>
        <a:lstStyle/>
        <a:p>
          <a:endParaRPr lang="nl-BE"/>
        </a:p>
      </dgm:t>
    </dgm:pt>
    <dgm:pt modelId="{26CDCEC5-5029-40C6-A7A0-EF2C8A743220}" type="sibTrans" cxnId="{8F88E5B1-A1F1-419C-B84A-F5671C77A09D}">
      <dgm:prSet/>
      <dgm:spPr/>
      <dgm:t>
        <a:bodyPr/>
        <a:lstStyle/>
        <a:p>
          <a:endParaRPr lang="nl-BE"/>
        </a:p>
      </dgm:t>
    </dgm:pt>
    <dgm:pt modelId="{0A201C34-1C28-4567-9847-09B98015909B}">
      <dgm:prSet phldrT="[Tekst]"/>
      <dgm:spPr/>
      <dgm:t>
        <a:bodyPr/>
        <a:lstStyle/>
        <a:p>
          <a:r>
            <a:rPr lang="nl-BE"/>
            <a:t>PLAN OPSTELLEN</a:t>
          </a:r>
        </a:p>
      </dgm:t>
    </dgm:pt>
    <dgm:pt modelId="{430224D5-D967-4AF0-8702-158E90A0AB45}" type="parTrans" cxnId="{639F34E3-55A2-47F1-ADF4-898167A9D37E}">
      <dgm:prSet/>
      <dgm:spPr/>
      <dgm:t>
        <a:bodyPr/>
        <a:lstStyle/>
        <a:p>
          <a:endParaRPr lang="nl-BE"/>
        </a:p>
      </dgm:t>
    </dgm:pt>
    <dgm:pt modelId="{9765C6D5-501B-4C82-B0AA-AB0D5D6CC43B}" type="sibTrans" cxnId="{639F34E3-55A2-47F1-ADF4-898167A9D37E}">
      <dgm:prSet/>
      <dgm:spPr/>
      <dgm:t>
        <a:bodyPr/>
        <a:lstStyle/>
        <a:p>
          <a:endParaRPr lang="nl-BE"/>
        </a:p>
      </dgm:t>
    </dgm:pt>
    <dgm:pt modelId="{DB8CF79F-8475-440B-8BE0-E91529117798}">
      <dgm:prSet phldrT="[Tekst]"/>
      <dgm:spPr/>
      <dgm:t>
        <a:bodyPr/>
        <a:lstStyle/>
        <a:p>
          <a:endParaRPr lang="nl-BE"/>
        </a:p>
      </dgm:t>
    </dgm:pt>
    <dgm:pt modelId="{384AFA19-0C57-488C-BA63-7B803B7326F1}" type="parTrans" cxnId="{C33BB6E9-AE62-44E6-8EB7-C9096DF9158A}">
      <dgm:prSet/>
      <dgm:spPr/>
      <dgm:t>
        <a:bodyPr/>
        <a:lstStyle/>
        <a:p>
          <a:endParaRPr lang="nl-BE"/>
        </a:p>
      </dgm:t>
    </dgm:pt>
    <dgm:pt modelId="{CE6E3DFD-64FA-4056-ABA4-061A0BECF8DC}" type="sibTrans" cxnId="{C33BB6E9-AE62-44E6-8EB7-C9096DF9158A}">
      <dgm:prSet/>
      <dgm:spPr/>
      <dgm:t>
        <a:bodyPr/>
        <a:lstStyle/>
        <a:p>
          <a:endParaRPr lang="nl-BE"/>
        </a:p>
      </dgm:t>
    </dgm:pt>
    <dgm:pt modelId="{C79224BC-A01B-4EEE-8A39-130E7EB28E11}">
      <dgm:prSet/>
      <dgm:spPr/>
      <dgm:t>
        <a:bodyPr/>
        <a:lstStyle/>
        <a:p>
          <a:endParaRPr lang="nl-BE"/>
        </a:p>
      </dgm:t>
    </dgm:pt>
    <dgm:pt modelId="{767A48D4-85C6-4C12-8B3B-21FC4687704E}" type="parTrans" cxnId="{B2BE044A-C330-4EC3-867E-BE762F861E6B}">
      <dgm:prSet/>
      <dgm:spPr/>
      <dgm:t>
        <a:bodyPr/>
        <a:lstStyle/>
        <a:p>
          <a:endParaRPr lang="nl-BE"/>
        </a:p>
      </dgm:t>
    </dgm:pt>
    <dgm:pt modelId="{37FAFB66-8DE1-4882-9AF2-BA5B10C27527}" type="sibTrans" cxnId="{B2BE044A-C330-4EC3-867E-BE762F861E6B}">
      <dgm:prSet/>
      <dgm:spPr/>
      <dgm:t>
        <a:bodyPr/>
        <a:lstStyle/>
        <a:p>
          <a:endParaRPr lang="nl-BE"/>
        </a:p>
      </dgm:t>
    </dgm:pt>
    <dgm:pt modelId="{E79C486B-85E3-43E0-B3EF-451332617D96}">
      <dgm:prSet/>
      <dgm:spPr/>
      <dgm:t>
        <a:bodyPr/>
        <a:lstStyle/>
        <a:p>
          <a:endParaRPr lang="nl-BE"/>
        </a:p>
      </dgm:t>
    </dgm:pt>
    <dgm:pt modelId="{299A433E-FD6B-4EC6-8EB8-24D33AFC0B26}" type="parTrans" cxnId="{72760B20-A0BA-4F3E-8054-AD87135859A8}">
      <dgm:prSet/>
      <dgm:spPr/>
      <dgm:t>
        <a:bodyPr/>
        <a:lstStyle/>
        <a:p>
          <a:endParaRPr lang="nl-BE"/>
        </a:p>
      </dgm:t>
    </dgm:pt>
    <dgm:pt modelId="{A961CB06-2C36-4C26-9CE0-8A8BB1C35C6E}" type="sibTrans" cxnId="{72760B20-A0BA-4F3E-8054-AD87135859A8}">
      <dgm:prSet/>
      <dgm:spPr/>
      <dgm:t>
        <a:bodyPr/>
        <a:lstStyle/>
        <a:p>
          <a:endParaRPr lang="nl-BE"/>
        </a:p>
      </dgm:t>
    </dgm:pt>
    <dgm:pt modelId="{336A38E2-C5A3-44F7-B5D5-DD05B1041201}" type="pres">
      <dgm:prSet presAssocID="{6D1661CC-23AE-4E4C-A94A-5D5689D3476F}" presName="Name0" presStyleCnt="0">
        <dgm:presLayoutVars>
          <dgm:chMax val="7"/>
          <dgm:chPref val="7"/>
          <dgm:dir/>
        </dgm:presLayoutVars>
      </dgm:prSet>
      <dgm:spPr/>
      <dgm:t>
        <a:bodyPr/>
        <a:lstStyle/>
        <a:p>
          <a:endParaRPr lang="nl-NL"/>
        </a:p>
      </dgm:t>
    </dgm:pt>
    <dgm:pt modelId="{D4D2FD0B-A96C-47C4-B772-6C039EE3FE06}" type="pres">
      <dgm:prSet presAssocID="{6D1661CC-23AE-4E4C-A94A-5D5689D3476F}" presName="Name1" presStyleCnt="0"/>
      <dgm:spPr/>
    </dgm:pt>
    <dgm:pt modelId="{9CC66DD2-953E-4D21-B30B-003E49DD0333}" type="pres">
      <dgm:prSet presAssocID="{6D1661CC-23AE-4E4C-A94A-5D5689D3476F}" presName="cycle" presStyleCnt="0"/>
      <dgm:spPr/>
    </dgm:pt>
    <dgm:pt modelId="{54A42FA5-47CD-4E8E-AAE6-FF4E48458E74}" type="pres">
      <dgm:prSet presAssocID="{6D1661CC-23AE-4E4C-A94A-5D5689D3476F}" presName="srcNode" presStyleLbl="node1" presStyleIdx="0" presStyleCnt="5"/>
      <dgm:spPr/>
    </dgm:pt>
    <dgm:pt modelId="{ED21F3C8-862B-4641-9789-961111745FB8}" type="pres">
      <dgm:prSet presAssocID="{6D1661CC-23AE-4E4C-A94A-5D5689D3476F}" presName="conn" presStyleLbl="parChTrans1D2" presStyleIdx="0" presStyleCnt="1"/>
      <dgm:spPr/>
      <dgm:t>
        <a:bodyPr/>
        <a:lstStyle/>
        <a:p>
          <a:endParaRPr lang="nl-NL"/>
        </a:p>
      </dgm:t>
    </dgm:pt>
    <dgm:pt modelId="{FD93E712-13D8-49A3-A4D8-4AD886ABB95F}" type="pres">
      <dgm:prSet presAssocID="{6D1661CC-23AE-4E4C-A94A-5D5689D3476F}" presName="extraNode" presStyleLbl="node1" presStyleIdx="0" presStyleCnt="5"/>
      <dgm:spPr/>
    </dgm:pt>
    <dgm:pt modelId="{46850758-DE98-4D00-A530-94322582C832}" type="pres">
      <dgm:prSet presAssocID="{6D1661CC-23AE-4E4C-A94A-5D5689D3476F}" presName="dstNode" presStyleLbl="node1" presStyleIdx="0" presStyleCnt="5"/>
      <dgm:spPr/>
    </dgm:pt>
    <dgm:pt modelId="{75E2853F-4AE5-4EBE-B70A-C62A94CB4DAB}" type="pres">
      <dgm:prSet presAssocID="{3CD814A4-9537-49EC-BD33-BC92166BCBC8}" presName="text_1" presStyleLbl="node1" presStyleIdx="0" presStyleCnt="5">
        <dgm:presLayoutVars>
          <dgm:bulletEnabled val="1"/>
        </dgm:presLayoutVars>
      </dgm:prSet>
      <dgm:spPr/>
      <dgm:t>
        <a:bodyPr/>
        <a:lstStyle/>
        <a:p>
          <a:endParaRPr lang="nl-NL"/>
        </a:p>
      </dgm:t>
    </dgm:pt>
    <dgm:pt modelId="{8D89463A-17A6-494D-863B-11CA3E1BF575}" type="pres">
      <dgm:prSet presAssocID="{3CD814A4-9537-49EC-BD33-BC92166BCBC8}" presName="accent_1" presStyleCnt="0"/>
      <dgm:spPr/>
    </dgm:pt>
    <dgm:pt modelId="{EB7893A4-8012-464B-9296-981DE06FD1CC}" type="pres">
      <dgm:prSet presAssocID="{3CD814A4-9537-49EC-BD33-BC92166BCBC8}" presName="accentRepeatNode" presStyleLbl="solidFgAcc1" presStyleIdx="0" presStyleCnt="5"/>
      <dgm:spPr/>
    </dgm:pt>
    <dgm:pt modelId="{0D29805A-FD86-46B8-A7FD-8E72CBE79BFF}" type="pres">
      <dgm:prSet presAssocID="{0A201C34-1C28-4567-9847-09B98015909B}" presName="text_2" presStyleLbl="node1" presStyleIdx="1" presStyleCnt="5">
        <dgm:presLayoutVars>
          <dgm:bulletEnabled val="1"/>
        </dgm:presLayoutVars>
      </dgm:prSet>
      <dgm:spPr/>
      <dgm:t>
        <a:bodyPr/>
        <a:lstStyle/>
        <a:p>
          <a:endParaRPr lang="nl-NL"/>
        </a:p>
      </dgm:t>
    </dgm:pt>
    <dgm:pt modelId="{8883A6AA-7395-4381-BC01-E55B560ACCCB}" type="pres">
      <dgm:prSet presAssocID="{0A201C34-1C28-4567-9847-09B98015909B}" presName="accent_2" presStyleCnt="0"/>
      <dgm:spPr/>
    </dgm:pt>
    <dgm:pt modelId="{7EFAC1B2-6B51-4735-821D-3B75E74EDCAD}" type="pres">
      <dgm:prSet presAssocID="{0A201C34-1C28-4567-9847-09B98015909B}" presName="accentRepeatNode" presStyleLbl="solidFgAcc1" presStyleIdx="1" presStyleCnt="5"/>
      <dgm:spPr/>
    </dgm:pt>
    <dgm:pt modelId="{63AC9049-79CB-4A1B-A516-0A9C2D53CAD9}" type="pres">
      <dgm:prSet presAssocID="{DB8CF79F-8475-440B-8BE0-E91529117798}" presName="text_3" presStyleLbl="node1" presStyleIdx="2" presStyleCnt="5">
        <dgm:presLayoutVars>
          <dgm:bulletEnabled val="1"/>
        </dgm:presLayoutVars>
      </dgm:prSet>
      <dgm:spPr/>
      <dgm:t>
        <a:bodyPr/>
        <a:lstStyle/>
        <a:p>
          <a:endParaRPr lang="nl-NL"/>
        </a:p>
      </dgm:t>
    </dgm:pt>
    <dgm:pt modelId="{346DA88E-7692-4AE5-B552-37D909A1DF30}" type="pres">
      <dgm:prSet presAssocID="{DB8CF79F-8475-440B-8BE0-E91529117798}" presName="accent_3" presStyleCnt="0"/>
      <dgm:spPr/>
    </dgm:pt>
    <dgm:pt modelId="{06D1B6CA-B5C1-45D6-AEEA-6C55F39E93C5}" type="pres">
      <dgm:prSet presAssocID="{DB8CF79F-8475-440B-8BE0-E91529117798}" presName="accentRepeatNode" presStyleLbl="solidFgAcc1" presStyleIdx="2" presStyleCnt="5"/>
      <dgm:spPr/>
    </dgm:pt>
    <dgm:pt modelId="{7CA3A026-1D40-4110-8673-219C9E57A2A6}" type="pres">
      <dgm:prSet presAssocID="{C79224BC-A01B-4EEE-8A39-130E7EB28E11}" presName="text_4" presStyleLbl="node1" presStyleIdx="3" presStyleCnt="5">
        <dgm:presLayoutVars>
          <dgm:bulletEnabled val="1"/>
        </dgm:presLayoutVars>
      </dgm:prSet>
      <dgm:spPr/>
      <dgm:t>
        <a:bodyPr/>
        <a:lstStyle/>
        <a:p>
          <a:endParaRPr lang="nl-NL"/>
        </a:p>
      </dgm:t>
    </dgm:pt>
    <dgm:pt modelId="{76BAE8B8-76B0-481F-886F-C0C51A6CF491}" type="pres">
      <dgm:prSet presAssocID="{C79224BC-A01B-4EEE-8A39-130E7EB28E11}" presName="accent_4" presStyleCnt="0"/>
      <dgm:spPr/>
    </dgm:pt>
    <dgm:pt modelId="{8F448442-712C-4370-9138-E206DDA5FACF}" type="pres">
      <dgm:prSet presAssocID="{C79224BC-A01B-4EEE-8A39-130E7EB28E11}" presName="accentRepeatNode" presStyleLbl="solidFgAcc1" presStyleIdx="3" presStyleCnt="5"/>
      <dgm:spPr/>
    </dgm:pt>
    <dgm:pt modelId="{ABE27C63-BC4F-4439-AEAB-A4BE3F28CF6C}" type="pres">
      <dgm:prSet presAssocID="{E79C486B-85E3-43E0-B3EF-451332617D96}" presName="text_5" presStyleLbl="node1" presStyleIdx="4" presStyleCnt="5">
        <dgm:presLayoutVars>
          <dgm:bulletEnabled val="1"/>
        </dgm:presLayoutVars>
      </dgm:prSet>
      <dgm:spPr/>
      <dgm:t>
        <a:bodyPr/>
        <a:lstStyle/>
        <a:p>
          <a:endParaRPr lang="nl-NL"/>
        </a:p>
      </dgm:t>
    </dgm:pt>
    <dgm:pt modelId="{6F2AE44A-B873-4E01-93D8-7185E9BDE299}" type="pres">
      <dgm:prSet presAssocID="{E79C486B-85E3-43E0-B3EF-451332617D96}" presName="accent_5" presStyleCnt="0"/>
      <dgm:spPr/>
    </dgm:pt>
    <dgm:pt modelId="{D8A9218D-24D4-4327-AB6C-8589C529D504}" type="pres">
      <dgm:prSet presAssocID="{E79C486B-85E3-43E0-B3EF-451332617D96}" presName="accentRepeatNode" presStyleLbl="solidFgAcc1" presStyleIdx="4" presStyleCnt="5"/>
      <dgm:spPr/>
    </dgm:pt>
  </dgm:ptLst>
  <dgm:cxnLst>
    <dgm:cxn modelId="{B51667E9-DA55-4656-BAEE-5A31A2173E8F}" type="presOf" srcId="{3CD814A4-9537-49EC-BD33-BC92166BCBC8}" destId="{75E2853F-4AE5-4EBE-B70A-C62A94CB4DAB}" srcOrd="0" destOrd="0" presId="urn:microsoft.com/office/officeart/2008/layout/VerticalCurvedList"/>
    <dgm:cxn modelId="{72760B20-A0BA-4F3E-8054-AD87135859A8}" srcId="{6D1661CC-23AE-4E4C-A94A-5D5689D3476F}" destId="{E79C486B-85E3-43E0-B3EF-451332617D96}" srcOrd="4" destOrd="0" parTransId="{299A433E-FD6B-4EC6-8EB8-24D33AFC0B26}" sibTransId="{A961CB06-2C36-4C26-9CE0-8A8BB1C35C6E}"/>
    <dgm:cxn modelId="{D5BFA8CB-EB44-44EB-AFB2-9BBC5DAC6056}" type="presOf" srcId="{26CDCEC5-5029-40C6-A7A0-EF2C8A743220}" destId="{ED21F3C8-862B-4641-9789-961111745FB8}" srcOrd="0" destOrd="0" presId="urn:microsoft.com/office/officeart/2008/layout/VerticalCurvedList"/>
    <dgm:cxn modelId="{B2BE044A-C330-4EC3-867E-BE762F861E6B}" srcId="{6D1661CC-23AE-4E4C-A94A-5D5689D3476F}" destId="{C79224BC-A01B-4EEE-8A39-130E7EB28E11}" srcOrd="3" destOrd="0" parTransId="{767A48D4-85C6-4C12-8B3B-21FC4687704E}" sibTransId="{37FAFB66-8DE1-4882-9AF2-BA5B10C27527}"/>
    <dgm:cxn modelId="{C33BB6E9-AE62-44E6-8EB7-C9096DF9158A}" srcId="{6D1661CC-23AE-4E4C-A94A-5D5689D3476F}" destId="{DB8CF79F-8475-440B-8BE0-E91529117798}" srcOrd="2" destOrd="0" parTransId="{384AFA19-0C57-488C-BA63-7B803B7326F1}" sibTransId="{CE6E3DFD-64FA-4056-ABA4-061A0BECF8DC}"/>
    <dgm:cxn modelId="{639F34E3-55A2-47F1-ADF4-898167A9D37E}" srcId="{6D1661CC-23AE-4E4C-A94A-5D5689D3476F}" destId="{0A201C34-1C28-4567-9847-09B98015909B}" srcOrd="1" destOrd="0" parTransId="{430224D5-D967-4AF0-8702-158E90A0AB45}" sibTransId="{9765C6D5-501B-4C82-B0AA-AB0D5D6CC43B}"/>
    <dgm:cxn modelId="{99F76645-7080-4381-82DA-8439A35123C9}" type="presOf" srcId="{6D1661CC-23AE-4E4C-A94A-5D5689D3476F}" destId="{336A38E2-C5A3-44F7-B5D5-DD05B1041201}" srcOrd="0" destOrd="0" presId="urn:microsoft.com/office/officeart/2008/layout/VerticalCurvedList"/>
    <dgm:cxn modelId="{4C363787-841D-4A8E-8A14-296DA3FB27F6}" type="presOf" srcId="{C79224BC-A01B-4EEE-8A39-130E7EB28E11}" destId="{7CA3A026-1D40-4110-8673-219C9E57A2A6}" srcOrd="0" destOrd="0" presId="urn:microsoft.com/office/officeart/2008/layout/VerticalCurvedList"/>
    <dgm:cxn modelId="{612AB0CF-6CC9-43B1-A090-7E4EF49F37C1}" type="presOf" srcId="{0A201C34-1C28-4567-9847-09B98015909B}" destId="{0D29805A-FD86-46B8-A7FD-8E72CBE79BFF}" srcOrd="0" destOrd="0" presId="urn:microsoft.com/office/officeart/2008/layout/VerticalCurvedList"/>
    <dgm:cxn modelId="{8F88E5B1-A1F1-419C-B84A-F5671C77A09D}" srcId="{6D1661CC-23AE-4E4C-A94A-5D5689D3476F}" destId="{3CD814A4-9537-49EC-BD33-BC92166BCBC8}" srcOrd="0" destOrd="0" parTransId="{3AC13AE4-10AD-4A2B-87A7-961E640E63FE}" sibTransId="{26CDCEC5-5029-40C6-A7A0-EF2C8A743220}"/>
    <dgm:cxn modelId="{D70D0B2E-5728-4BF8-A7A1-8F9BBAD0504F}" type="presOf" srcId="{E79C486B-85E3-43E0-B3EF-451332617D96}" destId="{ABE27C63-BC4F-4439-AEAB-A4BE3F28CF6C}" srcOrd="0" destOrd="0" presId="urn:microsoft.com/office/officeart/2008/layout/VerticalCurvedList"/>
    <dgm:cxn modelId="{3944657B-C7F5-436F-B216-5890D1FE6B1F}" type="presOf" srcId="{DB8CF79F-8475-440B-8BE0-E91529117798}" destId="{63AC9049-79CB-4A1B-A516-0A9C2D53CAD9}" srcOrd="0" destOrd="0" presId="urn:microsoft.com/office/officeart/2008/layout/VerticalCurvedList"/>
    <dgm:cxn modelId="{B004E9EE-F3F7-4FBC-B4E4-721689B502AF}" type="presParOf" srcId="{336A38E2-C5A3-44F7-B5D5-DD05B1041201}" destId="{D4D2FD0B-A96C-47C4-B772-6C039EE3FE06}" srcOrd="0" destOrd="0" presId="urn:microsoft.com/office/officeart/2008/layout/VerticalCurvedList"/>
    <dgm:cxn modelId="{A8CAFBFF-EAA4-45E1-8107-6C7ACF4A1C4A}" type="presParOf" srcId="{D4D2FD0B-A96C-47C4-B772-6C039EE3FE06}" destId="{9CC66DD2-953E-4D21-B30B-003E49DD0333}" srcOrd="0" destOrd="0" presId="urn:microsoft.com/office/officeart/2008/layout/VerticalCurvedList"/>
    <dgm:cxn modelId="{59E47810-4D69-4BB7-9963-B9DFADCDA16F}" type="presParOf" srcId="{9CC66DD2-953E-4D21-B30B-003E49DD0333}" destId="{54A42FA5-47CD-4E8E-AAE6-FF4E48458E74}" srcOrd="0" destOrd="0" presId="urn:microsoft.com/office/officeart/2008/layout/VerticalCurvedList"/>
    <dgm:cxn modelId="{35EE0216-B793-44D9-A0AD-E064AFAE1987}" type="presParOf" srcId="{9CC66DD2-953E-4D21-B30B-003E49DD0333}" destId="{ED21F3C8-862B-4641-9789-961111745FB8}" srcOrd="1" destOrd="0" presId="urn:microsoft.com/office/officeart/2008/layout/VerticalCurvedList"/>
    <dgm:cxn modelId="{C3276048-9B0F-4D5F-8868-AD41035EDEF4}" type="presParOf" srcId="{9CC66DD2-953E-4D21-B30B-003E49DD0333}" destId="{FD93E712-13D8-49A3-A4D8-4AD886ABB95F}" srcOrd="2" destOrd="0" presId="urn:microsoft.com/office/officeart/2008/layout/VerticalCurvedList"/>
    <dgm:cxn modelId="{E23674ED-DADB-4B0B-810D-CC4C950940A8}" type="presParOf" srcId="{9CC66DD2-953E-4D21-B30B-003E49DD0333}" destId="{46850758-DE98-4D00-A530-94322582C832}" srcOrd="3" destOrd="0" presId="urn:microsoft.com/office/officeart/2008/layout/VerticalCurvedList"/>
    <dgm:cxn modelId="{1AB57F3E-63A8-4973-804E-4C07DF25565E}" type="presParOf" srcId="{D4D2FD0B-A96C-47C4-B772-6C039EE3FE06}" destId="{75E2853F-4AE5-4EBE-B70A-C62A94CB4DAB}" srcOrd="1" destOrd="0" presId="urn:microsoft.com/office/officeart/2008/layout/VerticalCurvedList"/>
    <dgm:cxn modelId="{9B03847C-71D3-4837-BA88-5D8C7AFDC6A4}" type="presParOf" srcId="{D4D2FD0B-A96C-47C4-B772-6C039EE3FE06}" destId="{8D89463A-17A6-494D-863B-11CA3E1BF575}" srcOrd="2" destOrd="0" presId="urn:microsoft.com/office/officeart/2008/layout/VerticalCurvedList"/>
    <dgm:cxn modelId="{55B32609-4C1D-4D0E-86F5-34CE54B0C323}" type="presParOf" srcId="{8D89463A-17A6-494D-863B-11CA3E1BF575}" destId="{EB7893A4-8012-464B-9296-981DE06FD1CC}" srcOrd="0" destOrd="0" presId="urn:microsoft.com/office/officeart/2008/layout/VerticalCurvedList"/>
    <dgm:cxn modelId="{65778402-8132-41FC-A11D-3504AB1B2129}" type="presParOf" srcId="{D4D2FD0B-A96C-47C4-B772-6C039EE3FE06}" destId="{0D29805A-FD86-46B8-A7FD-8E72CBE79BFF}" srcOrd="3" destOrd="0" presId="urn:microsoft.com/office/officeart/2008/layout/VerticalCurvedList"/>
    <dgm:cxn modelId="{684400A7-3916-48B7-90BB-2B2679328704}" type="presParOf" srcId="{D4D2FD0B-A96C-47C4-B772-6C039EE3FE06}" destId="{8883A6AA-7395-4381-BC01-E55B560ACCCB}" srcOrd="4" destOrd="0" presId="urn:microsoft.com/office/officeart/2008/layout/VerticalCurvedList"/>
    <dgm:cxn modelId="{3648658C-17D4-4BE8-B9F9-6E325A8C946C}" type="presParOf" srcId="{8883A6AA-7395-4381-BC01-E55B560ACCCB}" destId="{7EFAC1B2-6B51-4735-821D-3B75E74EDCAD}" srcOrd="0" destOrd="0" presId="urn:microsoft.com/office/officeart/2008/layout/VerticalCurvedList"/>
    <dgm:cxn modelId="{D5C665DF-7BF2-4F2F-9FF1-841A4438F681}" type="presParOf" srcId="{D4D2FD0B-A96C-47C4-B772-6C039EE3FE06}" destId="{63AC9049-79CB-4A1B-A516-0A9C2D53CAD9}" srcOrd="5" destOrd="0" presId="urn:microsoft.com/office/officeart/2008/layout/VerticalCurvedList"/>
    <dgm:cxn modelId="{EBF22FA4-D055-4500-A2FA-CF59583F9154}" type="presParOf" srcId="{D4D2FD0B-A96C-47C4-B772-6C039EE3FE06}" destId="{346DA88E-7692-4AE5-B552-37D909A1DF30}" srcOrd="6" destOrd="0" presId="urn:microsoft.com/office/officeart/2008/layout/VerticalCurvedList"/>
    <dgm:cxn modelId="{CBB02168-D63C-472F-BB8A-4DDFA76032E8}" type="presParOf" srcId="{346DA88E-7692-4AE5-B552-37D909A1DF30}" destId="{06D1B6CA-B5C1-45D6-AEEA-6C55F39E93C5}" srcOrd="0" destOrd="0" presId="urn:microsoft.com/office/officeart/2008/layout/VerticalCurvedList"/>
    <dgm:cxn modelId="{B57C2C05-2A50-49C5-BD19-CA2D118A49F3}" type="presParOf" srcId="{D4D2FD0B-A96C-47C4-B772-6C039EE3FE06}" destId="{7CA3A026-1D40-4110-8673-219C9E57A2A6}" srcOrd="7" destOrd="0" presId="urn:microsoft.com/office/officeart/2008/layout/VerticalCurvedList"/>
    <dgm:cxn modelId="{23E8479A-6CBA-4DA6-8E07-6C0413BD93A4}" type="presParOf" srcId="{D4D2FD0B-A96C-47C4-B772-6C039EE3FE06}" destId="{76BAE8B8-76B0-481F-886F-C0C51A6CF491}" srcOrd="8" destOrd="0" presId="urn:microsoft.com/office/officeart/2008/layout/VerticalCurvedList"/>
    <dgm:cxn modelId="{309083A6-A4B6-4CBF-BCC6-7915EC652070}" type="presParOf" srcId="{76BAE8B8-76B0-481F-886F-C0C51A6CF491}" destId="{8F448442-712C-4370-9138-E206DDA5FACF}" srcOrd="0" destOrd="0" presId="urn:microsoft.com/office/officeart/2008/layout/VerticalCurvedList"/>
    <dgm:cxn modelId="{88CA41D5-9C39-45D5-8485-3AA243784A68}" type="presParOf" srcId="{D4D2FD0B-A96C-47C4-B772-6C039EE3FE06}" destId="{ABE27C63-BC4F-4439-AEAB-A4BE3F28CF6C}" srcOrd="9" destOrd="0" presId="urn:microsoft.com/office/officeart/2008/layout/VerticalCurvedList"/>
    <dgm:cxn modelId="{881EA8BA-C333-46CA-8169-9B669AE447C1}" type="presParOf" srcId="{D4D2FD0B-A96C-47C4-B772-6C039EE3FE06}" destId="{6F2AE44A-B873-4E01-93D8-7185E9BDE299}" srcOrd="10" destOrd="0" presId="urn:microsoft.com/office/officeart/2008/layout/VerticalCurvedList"/>
    <dgm:cxn modelId="{025A870F-DD14-4C75-B568-E287C926E237}" type="presParOf" srcId="{6F2AE44A-B873-4E01-93D8-7185E9BDE299}" destId="{D8A9218D-24D4-4327-AB6C-8589C529D50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1661CC-23AE-4E4C-A94A-5D5689D3476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3CD814A4-9537-49EC-BD33-BC92166BCBC8}">
      <dgm:prSet phldrT="[Tekst]"/>
      <dgm:spPr/>
      <dgm:t>
        <a:bodyPr/>
        <a:lstStyle/>
        <a:p>
          <a:r>
            <a:rPr lang="nl-BE"/>
            <a:t>KENNISMAKING</a:t>
          </a:r>
        </a:p>
      </dgm:t>
    </dgm:pt>
    <dgm:pt modelId="{3AC13AE4-10AD-4A2B-87A7-961E640E63FE}" type="parTrans" cxnId="{8F88E5B1-A1F1-419C-B84A-F5671C77A09D}">
      <dgm:prSet/>
      <dgm:spPr/>
      <dgm:t>
        <a:bodyPr/>
        <a:lstStyle/>
        <a:p>
          <a:endParaRPr lang="nl-BE"/>
        </a:p>
      </dgm:t>
    </dgm:pt>
    <dgm:pt modelId="{26CDCEC5-5029-40C6-A7A0-EF2C8A743220}" type="sibTrans" cxnId="{8F88E5B1-A1F1-419C-B84A-F5671C77A09D}">
      <dgm:prSet/>
      <dgm:spPr/>
      <dgm:t>
        <a:bodyPr/>
        <a:lstStyle/>
        <a:p>
          <a:endParaRPr lang="nl-BE"/>
        </a:p>
      </dgm:t>
    </dgm:pt>
    <dgm:pt modelId="{0A201C34-1C28-4567-9847-09B98015909B}">
      <dgm:prSet phldrT="[Tekst]"/>
      <dgm:spPr/>
      <dgm:t>
        <a:bodyPr/>
        <a:lstStyle/>
        <a:p>
          <a:r>
            <a:rPr lang="nl-BE"/>
            <a:t>PLAN OPSTELLEN</a:t>
          </a:r>
        </a:p>
      </dgm:t>
    </dgm:pt>
    <dgm:pt modelId="{430224D5-D967-4AF0-8702-158E90A0AB45}" type="parTrans" cxnId="{639F34E3-55A2-47F1-ADF4-898167A9D37E}">
      <dgm:prSet/>
      <dgm:spPr/>
      <dgm:t>
        <a:bodyPr/>
        <a:lstStyle/>
        <a:p>
          <a:endParaRPr lang="nl-BE"/>
        </a:p>
      </dgm:t>
    </dgm:pt>
    <dgm:pt modelId="{9765C6D5-501B-4C82-B0AA-AB0D5D6CC43B}" type="sibTrans" cxnId="{639F34E3-55A2-47F1-ADF4-898167A9D37E}">
      <dgm:prSet/>
      <dgm:spPr/>
      <dgm:t>
        <a:bodyPr/>
        <a:lstStyle/>
        <a:p>
          <a:endParaRPr lang="nl-BE"/>
        </a:p>
      </dgm:t>
    </dgm:pt>
    <dgm:pt modelId="{DB8CF79F-8475-440B-8BE0-E91529117798}">
      <dgm:prSet phldrT="[Tekst]"/>
      <dgm:spPr/>
      <dgm:t>
        <a:bodyPr/>
        <a:lstStyle/>
        <a:p>
          <a:r>
            <a:rPr lang="nl-BE"/>
            <a:t>REFLECTEREN EN EVALUEREN </a:t>
          </a:r>
        </a:p>
      </dgm:t>
    </dgm:pt>
    <dgm:pt modelId="{384AFA19-0C57-488C-BA63-7B803B7326F1}" type="parTrans" cxnId="{C33BB6E9-AE62-44E6-8EB7-C9096DF9158A}">
      <dgm:prSet/>
      <dgm:spPr/>
      <dgm:t>
        <a:bodyPr/>
        <a:lstStyle/>
        <a:p>
          <a:endParaRPr lang="nl-BE"/>
        </a:p>
      </dgm:t>
    </dgm:pt>
    <dgm:pt modelId="{CE6E3DFD-64FA-4056-ABA4-061A0BECF8DC}" type="sibTrans" cxnId="{C33BB6E9-AE62-44E6-8EB7-C9096DF9158A}">
      <dgm:prSet/>
      <dgm:spPr/>
      <dgm:t>
        <a:bodyPr/>
        <a:lstStyle/>
        <a:p>
          <a:endParaRPr lang="nl-BE"/>
        </a:p>
      </dgm:t>
    </dgm:pt>
    <dgm:pt modelId="{C79224BC-A01B-4EEE-8A39-130E7EB28E11}">
      <dgm:prSet/>
      <dgm:spPr/>
      <dgm:t>
        <a:bodyPr/>
        <a:lstStyle/>
        <a:p>
          <a:endParaRPr lang="nl-BE"/>
        </a:p>
      </dgm:t>
    </dgm:pt>
    <dgm:pt modelId="{767A48D4-85C6-4C12-8B3B-21FC4687704E}" type="parTrans" cxnId="{B2BE044A-C330-4EC3-867E-BE762F861E6B}">
      <dgm:prSet/>
      <dgm:spPr/>
      <dgm:t>
        <a:bodyPr/>
        <a:lstStyle/>
        <a:p>
          <a:endParaRPr lang="nl-BE"/>
        </a:p>
      </dgm:t>
    </dgm:pt>
    <dgm:pt modelId="{37FAFB66-8DE1-4882-9AF2-BA5B10C27527}" type="sibTrans" cxnId="{B2BE044A-C330-4EC3-867E-BE762F861E6B}">
      <dgm:prSet/>
      <dgm:spPr/>
      <dgm:t>
        <a:bodyPr/>
        <a:lstStyle/>
        <a:p>
          <a:endParaRPr lang="nl-BE"/>
        </a:p>
      </dgm:t>
    </dgm:pt>
    <dgm:pt modelId="{E79C486B-85E3-43E0-B3EF-451332617D96}">
      <dgm:prSet/>
      <dgm:spPr/>
      <dgm:t>
        <a:bodyPr/>
        <a:lstStyle/>
        <a:p>
          <a:endParaRPr lang="nl-BE"/>
        </a:p>
      </dgm:t>
    </dgm:pt>
    <dgm:pt modelId="{299A433E-FD6B-4EC6-8EB8-24D33AFC0B26}" type="parTrans" cxnId="{72760B20-A0BA-4F3E-8054-AD87135859A8}">
      <dgm:prSet/>
      <dgm:spPr/>
      <dgm:t>
        <a:bodyPr/>
        <a:lstStyle/>
        <a:p>
          <a:endParaRPr lang="nl-BE"/>
        </a:p>
      </dgm:t>
    </dgm:pt>
    <dgm:pt modelId="{A961CB06-2C36-4C26-9CE0-8A8BB1C35C6E}" type="sibTrans" cxnId="{72760B20-A0BA-4F3E-8054-AD87135859A8}">
      <dgm:prSet/>
      <dgm:spPr/>
      <dgm:t>
        <a:bodyPr/>
        <a:lstStyle/>
        <a:p>
          <a:endParaRPr lang="nl-BE"/>
        </a:p>
      </dgm:t>
    </dgm:pt>
    <dgm:pt modelId="{336A38E2-C5A3-44F7-B5D5-DD05B1041201}" type="pres">
      <dgm:prSet presAssocID="{6D1661CC-23AE-4E4C-A94A-5D5689D3476F}" presName="Name0" presStyleCnt="0">
        <dgm:presLayoutVars>
          <dgm:chMax val="7"/>
          <dgm:chPref val="7"/>
          <dgm:dir/>
        </dgm:presLayoutVars>
      </dgm:prSet>
      <dgm:spPr/>
      <dgm:t>
        <a:bodyPr/>
        <a:lstStyle/>
        <a:p>
          <a:endParaRPr lang="nl-NL"/>
        </a:p>
      </dgm:t>
    </dgm:pt>
    <dgm:pt modelId="{D4D2FD0B-A96C-47C4-B772-6C039EE3FE06}" type="pres">
      <dgm:prSet presAssocID="{6D1661CC-23AE-4E4C-A94A-5D5689D3476F}" presName="Name1" presStyleCnt="0"/>
      <dgm:spPr/>
    </dgm:pt>
    <dgm:pt modelId="{9CC66DD2-953E-4D21-B30B-003E49DD0333}" type="pres">
      <dgm:prSet presAssocID="{6D1661CC-23AE-4E4C-A94A-5D5689D3476F}" presName="cycle" presStyleCnt="0"/>
      <dgm:spPr/>
    </dgm:pt>
    <dgm:pt modelId="{54A42FA5-47CD-4E8E-AAE6-FF4E48458E74}" type="pres">
      <dgm:prSet presAssocID="{6D1661CC-23AE-4E4C-A94A-5D5689D3476F}" presName="srcNode" presStyleLbl="node1" presStyleIdx="0" presStyleCnt="5"/>
      <dgm:spPr/>
    </dgm:pt>
    <dgm:pt modelId="{ED21F3C8-862B-4641-9789-961111745FB8}" type="pres">
      <dgm:prSet presAssocID="{6D1661CC-23AE-4E4C-A94A-5D5689D3476F}" presName="conn" presStyleLbl="parChTrans1D2" presStyleIdx="0" presStyleCnt="1"/>
      <dgm:spPr/>
      <dgm:t>
        <a:bodyPr/>
        <a:lstStyle/>
        <a:p>
          <a:endParaRPr lang="nl-NL"/>
        </a:p>
      </dgm:t>
    </dgm:pt>
    <dgm:pt modelId="{FD93E712-13D8-49A3-A4D8-4AD886ABB95F}" type="pres">
      <dgm:prSet presAssocID="{6D1661CC-23AE-4E4C-A94A-5D5689D3476F}" presName="extraNode" presStyleLbl="node1" presStyleIdx="0" presStyleCnt="5"/>
      <dgm:spPr/>
    </dgm:pt>
    <dgm:pt modelId="{46850758-DE98-4D00-A530-94322582C832}" type="pres">
      <dgm:prSet presAssocID="{6D1661CC-23AE-4E4C-A94A-5D5689D3476F}" presName="dstNode" presStyleLbl="node1" presStyleIdx="0" presStyleCnt="5"/>
      <dgm:spPr/>
    </dgm:pt>
    <dgm:pt modelId="{75E2853F-4AE5-4EBE-B70A-C62A94CB4DAB}" type="pres">
      <dgm:prSet presAssocID="{3CD814A4-9537-49EC-BD33-BC92166BCBC8}" presName="text_1" presStyleLbl="node1" presStyleIdx="0" presStyleCnt="5">
        <dgm:presLayoutVars>
          <dgm:bulletEnabled val="1"/>
        </dgm:presLayoutVars>
      </dgm:prSet>
      <dgm:spPr/>
      <dgm:t>
        <a:bodyPr/>
        <a:lstStyle/>
        <a:p>
          <a:endParaRPr lang="nl-NL"/>
        </a:p>
      </dgm:t>
    </dgm:pt>
    <dgm:pt modelId="{8D89463A-17A6-494D-863B-11CA3E1BF575}" type="pres">
      <dgm:prSet presAssocID="{3CD814A4-9537-49EC-BD33-BC92166BCBC8}" presName="accent_1" presStyleCnt="0"/>
      <dgm:spPr/>
    </dgm:pt>
    <dgm:pt modelId="{EB7893A4-8012-464B-9296-981DE06FD1CC}" type="pres">
      <dgm:prSet presAssocID="{3CD814A4-9537-49EC-BD33-BC92166BCBC8}" presName="accentRepeatNode" presStyleLbl="solidFgAcc1" presStyleIdx="0" presStyleCnt="5"/>
      <dgm:spPr/>
    </dgm:pt>
    <dgm:pt modelId="{0D29805A-FD86-46B8-A7FD-8E72CBE79BFF}" type="pres">
      <dgm:prSet presAssocID="{0A201C34-1C28-4567-9847-09B98015909B}" presName="text_2" presStyleLbl="node1" presStyleIdx="1" presStyleCnt="5">
        <dgm:presLayoutVars>
          <dgm:bulletEnabled val="1"/>
        </dgm:presLayoutVars>
      </dgm:prSet>
      <dgm:spPr/>
      <dgm:t>
        <a:bodyPr/>
        <a:lstStyle/>
        <a:p>
          <a:endParaRPr lang="nl-NL"/>
        </a:p>
      </dgm:t>
    </dgm:pt>
    <dgm:pt modelId="{8883A6AA-7395-4381-BC01-E55B560ACCCB}" type="pres">
      <dgm:prSet presAssocID="{0A201C34-1C28-4567-9847-09B98015909B}" presName="accent_2" presStyleCnt="0"/>
      <dgm:spPr/>
    </dgm:pt>
    <dgm:pt modelId="{7EFAC1B2-6B51-4735-821D-3B75E74EDCAD}" type="pres">
      <dgm:prSet presAssocID="{0A201C34-1C28-4567-9847-09B98015909B}" presName="accentRepeatNode" presStyleLbl="solidFgAcc1" presStyleIdx="1" presStyleCnt="5"/>
      <dgm:spPr/>
    </dgm:pt>
    <dgm:pt modelId="{63AC9049-79CB-4A1B-A516-0A9C2D53CAD9}" type="pres">
      <dgm:prSet presAssocID="{DB8CF79F-8475-440B-8BE0-E91529117798}" presName="text_3" presStyleLbl="node1" presStyleIdx="2" presStyleCnt="5">
        <dgm:presLayoutVars>
          <dgm:bulletEnabled val="1"/>
        </dgm:presLayoutVars>
      </dgm:prSet>
      <dgm:spPr/>
      <dgm:t>
        <a:bodyPr/>
        <a:lstStyle/>
        <a:p>
          <a:endParaRPr lang="nl-NL"/>
        </a:p>
      </dgm:t>
    </dgm:pt>
    <dgm:pt modelId="{346DA88E-7692-4AE5-B552-37D909A1DF30}" type="pres">
      <dgm:prSet presAssocID="{DB8CF79F-8475-440B-8BE0-E91529117798}" presName="accent_3" presStyleCnt="0"/>
      <dgm:spPr/>
    </dgm:pt>
    <dgm:pt modelId="{06D1B6CA-B5C1-45D6-AEEA-6C55F39E93C5}" type="pres">
      <dgm:prSet presAssocID="{DB8CF79F-8475-440B-8BE0-E91529117798}" presName="accentRepeatNode" presStyleLbl="solidFgAcc1" presStyleIdx="2" presStyleCnt="5"/>
      <dgm:spPr/>
    </dgm:pt>
    <dgm:pt modelId="{7CA3A026-1D40-4110-8673-219C9E57A2A6}" type="pres">
      <dgm:prSet presAssocID="{C79224BC-A01B-4EEE-8A39-130E7EB28E11}" presName="text_4" presStyleLbl="node1" presStyleIdx="3" presStyleCnt="5">
        <dgm:presLayoutVars>
          <dgm:bulletEnabled val="1"/>
        </dgm:presLayoutVars>
      </dgm:prSet>
      <dgm:spPr/>
      <dgm:t>
        <a:bodyPr/>
        <a:lstStyle/>
        <a:p>
          <a:endParaRPr lang="nl-NL"/>
        </a:p>
      </dgm:t>
    </dgm:pt>
    <dgm:pt modelId="{76BAE8B8-76B0-481F-886F-C0C51A6CF491}" type="pres">
      <dgm:prSet presAssocID="{C79224BC-A01B-4EEE-8A39-130E7EB28E11}" presName="accent_4" presStyleCnt="0"/>
      <dgm:spPr/>
    </dgm:pt>
    <dgm:pt modelId="{8F448442-712C-4370-9138-E206DDA5FACF}" type="pres">
      <dgm:prSet presAssocID="{C79224BC-A01B-4EEE-8A39-130E7EB28E11}" presName="accentRepeatNode" presStyleLbl="solidFgAcc1" presStyleIdx="3" presStyleCnt="5"/>
      <dgm:spPr/>
    </dgm:pt>
    <dgm:pt modelId="{ABE27C63-BC4F-4439-AEAB-A4BE3F28CF6C}" type="pres">
      <dgm:prSet presAssocID="{E79C486B-85E3-43E0-B3EF-451332617D96}" presName="text_5" presStyleLbl="node1" presStyleIdx="4" presStyleCnt="5">
        <dgm:presLayoutVars>
          <dgm:bulletEnabled val="1"/>
        </dgm:presLayoutVars>
      </dgm:prSet>
      <dgm:spPr/>
      <dgm:t>
        <a:bodyPr/>
        <a:lstStyle/>
        <a:p>
          <a:endParaRPr lang="nl-NL"/>
        </a:p>
      </dgm:t>
    </dgm:pt>
    <dgm:pt modelId="{6F2AE44A-B873-4E01-93D8-7185E9BDE299}" type="pres">
      <dgm:prSet presAssocID="{E79C486B-85E3-43E0-B3EF-451332617D96}" presName="accent_5" presStyleCnt="0"/>
      <dgm:spPr/>
    </dgm:pt>
    <dgm:pt modelId="{D8A9218D-24D4-4327-AB6C-8589C529D504}" type="pres">
      <dgm:prSet presAssocID="{E79C486B-85E3-43E0-B3EF-451332617D96}" presName="accentRepeatNode" presStyleLbl="solidFgAcc1" presStyleIdx="4" presStyleCnt="5"/>
      <dgm:spPr/>
    </dgm:pt>
  </dgm:ptLst>
  <dgm:cxnLst>
    <dgm:cxn modelId="{B51667E9-DA55-4656-BAEE-5A31A2173E8F}" type="presOf" srcId="{3CD814A4-9537-49EC-BD33-BC92166BCBC8}" destId="{75E2853F-4AE5-4EBE-B70A-C62A94CB4DAB}" srcOrd="0" destOrd="0" presId="urn:microsoft.com/office/officeart/2008/layout/VerticalCurvedList"/>
    <dgm:cxn modelId="{72760B20-A0BA-4F3E-8054-AD87135859A8}" srcId="{6D1661CC-23AE-4E4C-A94A-5D5689D3476F}" destId="{E79C486B-85E3-43E0-B3EF-451332617D96}" srcOrd="4" destOrd="0" parTransId="{299A433E-FD6B-4EC6-8EB8-24D33AFC0B26}" sibTransId="{A961CB06-2C36-4C26-9CE0-8A8BB1C35C6E}"/>
    <dgm:cxn modelId="{D5BFA8CB-EB44-44EB-AFB2-9BBC5DAC6056}" type="presOf" srcId="{26CDCEC5-5029-40C6-A7A0-EF2C8A743220}" destId="{ED21F3C8-862B-4641-9789-961111745FB8}" srcOrd="0" destOrd="0" presId="urn:microsoft.com/office/officeart/2008/layout/VerticalCurvedList"/>
    <dgm:cxn modelId="{B2BE044A-C330-4EC3-867E-BE762F861E6B}" srcId="{6D1661CC-23AE-4E4C-A94A-5D5689D3476F}" destId="{C79224BC-A01B-4EEE-8A39-130E7EB28E11}" srcOrd="3" destOrd="0" parTransId="{767A48D4-85C6-4C12-8B3B-21FC4687704E}" sibTransId="{37FAFB66-8DE1-4882-9AF2-BA5B10C27527}"/>
    <dgm:cxn modelId="{C33BB6E9-AE62-44E6-8EB7-C9096DF9158A}" srcId="{6D1661CC-23AE-4E4C-A94A-5D5689D3476F}" destId="{DB8CF79F-8475-440B-8BE0-E91529117798}" srcOrd="2" destOrd="0" parTransId="{384AFA19-0C57-488C-BA63-7B803B7326F1}" sibTransId="{CE6E3DFD-64FA-4056-ABA4-061A0BECF8DC}"/>
    <dgm:cxn modelId="{639F34E3-55A2-47F1-ADF4-898167A9D37E}" srcId="{6D1661CC-23AE-4E4C-A94A-5D5689D3476F}" destId="{0A201C34-1C28-4567-9847-09B98015909B}" srcOrd="1" destOrd="0" parTransId="{430224D5-D967-4AF0-8702-158E90A0AB45}" sibTransId="{9765C6D5-501B-4C82-B0AA-AB0D5D6CC43B}"/>
    <dgm:cxn modelId="{99F76645-7080-4381-82DA-8439A35123C9}" type="presOf" srcId="{6D1661CC-23AE-4E4C-A94A-5D5689D3476F}" destId="{336A38E2-C5A3-44F7-B5D5-DD05B1041201}" srcOrd="0" destOrd="0" presId="urn:microsoft.com/office/officeart/2008/layout/VerticalCurvedList"/>
    <dgm:cxn modelId="{4C363787-841D-4A8E-8A14-296DA3FB27F6}" type="presOf" srcId="{C79224BC-A01B-4EEE-8A39-130E7EB28E11}" destId="{7CA3A026-1D40-4110-8673-219C9E57A2A6}" srcOrd="0" destOrd="0" presId="urn:microsoft.com/office/officeart/2008/layout/VerticalCurvedList"/>
    <dgm:cxn modelId="{612AB0CF-6CC9-43B1-A090-7E4EF49F37C1}" type="presOf" srcId="{0A201C34-1C28-4567-9847-09B98015909B}" destId="{0D29805A-FD86-46B8-A7FD-8E72CBE79BFF}" srcOrd="0" destOrd="0" presId="urn:microsoft.com/office/officeart/2008/layout/VerticalCurvedList"/>
    <dgm:cxn modelId="{8F88E5B1-A1F1-419C-B84A-F5671C77A09D}" srcId="{6D1661CC-23AE-4E4C-A94A-5D5689D3476F}" destId="{3CD814A4-9537-49EC-BD33-BC92166BCBC8}" srcOrd="0" destOrd="0" parTransId="{3AC13AE4-10AD-4A2B-87A7-961E640E63FE}" sibTransId="{26CDCEC5-5029-40C6-A7A0-EF2C8A743220}"/>
    <dgm:cxn modelId="{D70D0B2E-5728-4BF8-A7A1-8F9BBAD0504F}" type="presOf" srcId="{E79C486B-85E3-43E0-B3EF-451332617D96}" destId="{ABE27C63-BC4F-4439-AEAB-A4BE3F28CF6C}" srcOrd="0" destOrd="0" presId="urn:microsoft.com/office/officeart/2008/layout/VerticalCurvedList"/>
    <dgm:cxn modelId="{3944657B-C7F5-436F-B216-5890D1FE6B1F}" type="presOf" srcId="{DB8CF79F-8475-440B-8BE0-E91529117798}" destId="{63AC9049-79CB-4A1B-A516-0A9C2D53CAD9}" srcOrd="0" destOrd="0" presId="urn:microsoft.com/office/officeart/2008/layout/VerticalCurvedList"/>
    <dgm:cxn modelId="{B004E9EE-F3F7-4FBC-B4E4-721689B502AF}" type="presParOf" srcId="{336A38E2-C5A3-44F7-B5D5-DD05B1041201}" destId="{D4D2FD0B-A96C-47C4-B772-6C039EE3FE06}" srcOrd="0" destOrd="0" presId="urn:microsoft.com/office/officeart/2008/layout/VerticalCurvedList"/>
    <dgm:cxn modelId="{A8CAFBFF-EAA4-45E1-8107-6C7ACF4A1C4A}" type="presParOf" srcId="{D4D2FD0B-A96C-47C4-B772-6C039EE3FE06}" destId="{9CC66DD2-953E-4D21-B30B-003E49DD0333}" srcOrd="0" destOrd="0" presId="urn:microsoft.com/office/officeart/2008/layout/VerticalCurvedList"/>
    <dgm:cxn modelId="{59E47810-4D69-4BB7-9963-B9DFADCDA16F}" type="presParOf" srcId="{9CC66DD2-953E-4D21-B30B-003E49DD0333}" destId="{54A42FA5-47CD-4E8E-AAE6-FF4E48458E74}" srcOrd="0" destOrd="0" presId="urn:microsoft.com/office/officeart/2008/layout/VerticalCurvedList"/>
    <dgm:cxn modelId="{35EE0216-B793-44D9-A0AD-E064AFAE1987}" type="presParOf" srcId="{9CC66DD2-953E-4D21-B30B-003E49DD0333}" destId="{ED21F3C8-862B-4641-9789-961111745FB8}" srcOrd="1" destOrd="0" presId="urn:microsoft.com/office/officeart/2008/layout/VerticalCurvedList"/>
    <dgm:cxn modelId="{C3276048-9B0F-4D5F-8868-AD41035EDEF4}" type="presParOf" srcId="{9CC66DD2-953E-4D21-B30B-003E49DD0333}" destId="{FD93E712-13D8-49A3-A4D8-4AD886ABB95F}" srcOrd="2" destOrd="0" presId="urn:microsoft.com/office/officeart/2008/layout/VerticalCurvedList"/>
    <dgm:cxn modelId="{E23674ED-DADB-4B0B-810D-CC4C950940A8}" type="presParOf" srcId="{9CC66DD2-953E-4D21-B30B-003E49DD0333}" destId="{46850758-DE98-4D00-A530-94322582C832}" srcOrd="3" destOrd="0" presId="urn:microsoft.com/office/officeart/2008/layout/VerticalCurvedList"/>
    <dgm:cxn modelId="{1AB57F3E-63A8-4973-804E-4C07DF25565E}" type="presParOf" srcId="{D4D2FD0B-A96C-47C4-B772-6C039EE3FE06}" destId="{75E2853F-4AE5-4EBE-B70A-C62A94CB4DAB}" srcOrd="1" destOrd="0" presId="urn:microsoft.com/office/officeart/2008/layout/VerticalCurvedList"/>
    <dgm:cxn modelId="{9B03847C-71D3-4837-BA88-5D8C7AFDC6A4}" type="presParOf" srcId="{D4D2FD0B-A96C-47C4-B772-6C039EE3FE06}" destId="{8D89463A-17A6-494D-863B-11CA3E1BF575}" srcOrd="2" destOrd="0" presId="urn:microsoft.com/office/officeart/2008/layout/VerticalCurvedList"/>
    <dgm:cxn modelId="{55B32609-4C1D-4D0E-86F5-34CE54B0C323}" type="presParOf" srcId="{8D89463A-17A6-494D-863B-11CA3E1BF575}" destId="{EB7893A4-8012-464B-9296-981DE06FD1CC}" srcOrd="0" destOrd="0" presId="urn:microsoft.com/office/officeart/2008/layout/VerticalCurvedList"/>
    <dgm:cxn modelId="{65778402-8132-41FC-A11D-3504AB1B2129}" type="presParOf" srcId="{D4D2FD0B-A96C-47C4-B772-6C039EE3FE06}" destId="{0D29805A-FD86-46B8-A7FD-8E72CBE79BFF}" srcOrd="3" destOrd="0" presId="urn:microsoft.com/office/officeart/2008/layout/VerticalCurvedList"/>
    <dgm:cxn modelId="{684400A7-3916-48B7-90BB-2B2679328704}" type="presParOf" srcId="{D4D2FD0B-A96C-47C4-B772-6C039EE3FE06}" destId="{8883A6AA-7395-4381-BC01-E55B560ACCCB}" srcOrd="4" destOrd="0" presId="urn:microsoft.com/office/officeart/2008/layout/VerticalCurvedList"/>
    <dgm:cxn modelId="{3648658C-17D4-4BE8-B9F9-6E325A8C946C}" type="presParOf" srcId="{8883A6AA-7395-4381-BC01-E55B560ACCCB}" destId="{7EFAC1B2-6B51-4735-821D-3B75E74EDCAD}" srcOrd="0" destOrd="0" presId="urn:microsoft.com/office/officeart/2008/layout/VerticalCurvedList"/>
    <dgm:cxn modelId="{D5C665DF-7BF2-4F2F-9FF1-841A4438F681}" type="presParOf" srcId="{D4D2FD0B-A96C-47C4-B772-6C039EE3FE06}" destId="{63AC9049-79CB-4A1B-A516-0A9C2D53CAD9}" srcOrd="5" destOrd="0" presId="urn:microsoft.com/office/officeart/2008/layout/VerticalCurvedList"/>
    <dgm:cxn modelId="{EBF22FA4-D055-4500-A2FA-CF59583F9154}" type="presParOf" srcId="{D4D2FD0B-A96C-47C4-B772-6C039EE3FE06}" destId="{346DA88E-7692-4AE5-B552-37D909A1DF30}" srcOrd="6" destOrd="0" presId="urn:microsoft.com/office/officeart/2008/layout/VerticalCurvedList"/>
    <dgm:cxn modelId="{CBB02168-D63C-472F-BB8A-4DDFA76032E8}" type="presParOf" srcId="{346DA88E-7692-4AE5-B552-37D909A1DF30}" destId="{06D1B6CA-B5C1-45D6-AEEA-6C55F39E93C5}" srcOrd="0" destOrd="0" presId="urn:microsoft.com/office/officeart/2008/layout/VerticalCurvedList"/>
    <dgm:cxn modelId="{B57C2C05-2A50-49C5-BD19-CA2D118A49F3}" type="presParOf" srcId="{D4D2FD0B-A96C-47C4-B772-6C039EE3FE06}" destId="{7CA3A026-1D40-4110-8673-219C9E57A2A6}" srcOrd="7" destOrd="0" presId="urn:microsoft.com/office/officeart/2008/layout/VerticalCurvedList"/>
    <dgm:cxn modelId="{23E8479A-6CBA-4DA6-8E07-6C0413BD93A4}" type="presParOf" srcId="{D4D2FD0B-A96C-47C4-B772-6C039EE3FE06}" destId="{76BAE8B8-76B0-481F-886F-C0C51A6CF491}" srcOrd="8" destOrd="0" presId="urn:microsoft.com/office/officeart/2008/layout/VerticalCurvedList"/>
    <dgm:cxn modelId="{309083A6-A4B6-4CBF-BCC6-7915EC652070}" type="presParOf" srcId="{76BAE8B8-76B0-481F-886F-C0C51A6CF491}" destId="{8F448442-712C-4370-9138-E206DDA5FACF}" srcOrd="0" destOrd="0" presId="urn:microsoft.com/office/officeart/2008/layout/VerticalCurvedList"/>
    <dgm:cxn modelId="{88CA41D5-9C39-45D5-8485-3AA243784A68}" type="presParOf" srcId="{D4D2FD0B-A96C-47C4-B772-6C039EE3FE06}" destId="{ABE27C63-BC4F-4439-AEAB-A4BE3F28CF6C}" srcOrd="9" destOrd="0" presId="urn:microsoft.com/office/officeart/2008/layout/VerticalCurvedList"/>
    <dgm:cxn modelId="{881EA8BA-C333-46CA-8169-9B669AE447C1}" type="presParOf" srcId="{D4D2FD0B-A96C-47C4-B772-6C039EE3FE06}" destId="{6F2AE44A-B873-4E01-93D8-7185E9BDE299}" srcOrd="10" destOrd="0" presId="urn:microsoft.com/office/officeart/2008/layout/VerticalCurvedList"/>
    <dgm:cxn modelId="{025A870F-DD14-4C75-B568-E287C926E237}" type="presParOf" srcId="{6F2AE44A-B873-4E01-93D8-7185E9BDE299}" destId="{D8A9218D-24D4-4327-AB6C-8589C529D50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1661CC-23AE-4E4C-A94A-5D5689D3476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3CD814A4-9537-49EC-BD33-BC92166BCBC8}">
      <dgm:prSet phldrT="[Tekst]"/>
      <dgm:spPr/>
      <dgm:t>
        <a:bodyPr/>
        <a:lstStyle/>
        <a:p>
          <a:r>
            <a:rPr lang="nl-BE"/>
            <a:t>KENNISMAKING</a:t>
          </a:r>
        </a:p>
      </dgm:t>
    </dgm:pt>
    <dgm:pt modelId="{3AC13AE4-10AD-4A2B-87A7-961E640E63FE}" type="parTrans" cxnId="{8F88E5B1-A1F1-419C-B84A-F5671C77A09D}">
      <dgm:prSet/>
      <dgm:spPr/>
      <dgm:t>
        <a:bodyPr/>
        <a:lstStyle/>
        <a:p>
          <a:endParaRPr lang="nl-BE"/>
        </a:p>
      </dgm:t>
    </dgm:pt>
    <dgm:pt modelId="{26CDCEC5-5029-40C6-A7A0-EF2C8A743220}" type="sibTrans" cxnId="{8F88E5B1-A1F1-419C-B84A-F5671C77A09D}">
      <dgm:prSet/>
      <dgm:spPr/>
      <dgm:t>
        <a:bodyPr/>
        <a:lstStyle/>
        <a:p>
          <a:endParaRPr lang="nl-BE"/>
        </a:p>
      </dgm:t>
    </dgm:pt>
    <dgm:pt modelId="{0A201C34-1C28-4567-9847-09B98015909B}">
      <dgm:prSet phldrT="[Tekst]"/>
      <dgm:spPr/>
      <dgm:t>
        <a:bodyPr/>
        <a:lstStyle/>
        <a:p>
          <a:r>
            <a:rPr lang="nl-BE"/>
            <a:t>PLAN OPSTELLEN</a:t>
          </a:r>
        </a:p>
      </dgm:t>
    </dgm:pt>
    <dgm:pt modelId="{430224D5-D967-4AF0-8702-158E90A0AB45}" type="parTrans" cxnId="{639F34E3-55A2-47F1-ADF4-898167A9D37E}">
      <dgm:prSet/>
      <dgm:spPr/>
      <dgm:t>
        <a:bodyPr/>
        <a:lstStyle/>
        <a:p>
          <a:endParaRPr lang="nl-BE"/>
        </a:p>
      </dgm:t>
    </dgm:pt>
    <dgm:pt modelId="{9765C6D5-501B-4C82-B0AA-AB0D5D6CC43B}" type="sibTrans" cxnId="{639F34E3-55A2-47F1-ADF4-898167A9D37E}">
      <dgm:prSet/>
      <dgm:spPr/>
      <dgm:t>
        <a:bodyPr/>
        <a:lstStyle/>
        <a:p>
          <a:endParaRPr lang="nl-BE"/>
        </a:p>
      </dgm:t>
    </dgm:pt>
    <dgm:pt modelId="{DB8CF79F-8475-440B-8BE0-E91529117798}">
      <dgm:prSet phldrT="[Tekst]"/>
      <dgm:spPr/>
      <dgm:t>
        <a:bodyPr/>
        <a:lstStyle/>
        <a:p>
          <a:r>
            <a:rPr lang="nl-BE"/>
            <a:t>REFLECTEREN EN EVALUEREN </a:t>
          </a:r>
        </a:p>
      </dgm:t>
    </dgm:pt>
    <dgm:pt modelId="{384AFA19-0C57-488C-BA63-7B803B7326F1}" type="parTrans" cxnId="{C33BB6E9-AE62-44E6-8EB7-C9096DF9158A}">
      <dgm:prSet/>
      <dgm:spPr/>
      <dgm:t>
        <a:bodyPr/>
        <a:lstStyle/>
        <a:p>
          <a:endParaRPr lang="nl-BE"/>
        </a:p>
      </dgm:t>
    </dgm:pt>
    <dgm:pt modelId="{CE6E3DFD-64FA-4056-ABA4-061A0BECF8DC}" type="sibTrans" cxnId="{C33BB6E9-AE62-44E6-8EB7-C9096DF9158A}">
      <dgm:prSet/>
      <dgm:spPr/>
      <dgm:t>
        <a:bodyPr/>
        <a:lstStyle/>
        <a:p>
          <a:endParaRPr lang="nl-BE"/>
        </a:p>
      </dgm:t>
    </dgm:pt>
    <dgm:pt modelId="{C79224BC-A01B-4EEE-8A39-130E7EB28E11}">
      <dgm:prSet/>
      <dgm:spPr/>
      <dgm:t>
        <a:bodyPr/>
        <a:lstStyle/>
        <a:p>
          <a:r>
            <a:rPr lang="nl-BE"/>
            <a:t>ETHISCH HANDELEN</a:t>
          </a:r>
        </a:p>
      </dgm:t>
    </dgm:pt>
    <dgm:pt modelId="{767A48D4-85C6-4C12-8B3B-21FC4687704E}" type="parTrans" cxnId="{B2BE044A-C330-4EC3-867E-BE762F861E6B}">
      <dgm:prSet/>
      <dgm:spPr/>
      <dgm:t>
        <a:bodyPr/>
        <a:lstStyle/>
        <a:p>
          <a:endParaRPr lang="nl-BE"/>
        </a:p>
      </dgm:t>
    </dgm:pt>
    <dgm:pt modelId="{37FAFB66-8DE1-4882-9AF2-BA5B10C27527}" type="sibTrans" cxnId="{B2BE044A-C330-4EC3-867E-BE762F861E6B}">
      <dgm:prSet/>
      <dgm:spPr/>
      <dgm:t>
        <a:bodyPr/>
        <a:lstStyle/>
        <a:p>
          <a:endParaRPr lang="nl-BE"/>
        </a:p>
      </dgm:t>
    </dgm:pt>
    <dgm:pt modelId="{E79C486B-85E3-43E0-B3EF-451332617D96}">
      <dgm:prSet/>
      <dgm:spPr/>
      <dgm:t>
        <a:bodyPr/>
        <a:lstStyle/>
        <a:p>
          <a:endParaRPr lang="nl-BE"/>
        </a:p>
      </dgm:t>
    </dgm:pt>
    <dgm:pt modelId="{299A433E-FD6B-4EC6-8EB8-24D33AFC0B26}" type="parTrans" cxnId="{72760B20-A0BA-4F3E-8054-AD87135859A8}">
      <dgm:prSet/>
      <dgm:spPr/>
      <dgm:t>
        <a:bodyPr/>
        <a:lstStyle/>
        <a:p>
          <a:endParaRPr lang="nl-BE"/>
        </a:p>
      </dgm:t>
    </dgm:pt>
    <dgm:pt modelId="{A961CB06-2C36-4C26-9CE0-8A8BB1C35C6E}" type="sibTrans" cxnId="{72760B20-A0BA-4F3E-8054-AD87135859A8}">
      <dgm:prSet/>
      <dgm:spPr/>
      <dgm:t>
        <a:bodyPr/>
        <a:lstStyle/>
        <a:p>
          <a:endParaRPr lang="nl-BE"/>
        </a:p>
      </dgm:t>
    </dgm:pt>
    <dgm:pt modelId="{336A38E2-C5A3-44F7-B5D5-DD05B1041201}" type="pres">
      <dgm:prSet presAssocID="{6D1661CC-23AE-4E4C-A94A-5D5689D3476F}" presName="Name0" presStyleCnt="0">
        <dgm:presLayoutVars>
          <dgm:chMax val="7"/>
          <dgm:chPref val="7"/>
          <dgm:dir/>
        </dgm:presLayoutVars>
      </dgm:prSet>
      <dgm:spPr/>
      <dgm:t>
        <a:bodyPr/>
        <a:lstStyle/>
        <a:p>
          <a:endParaRPr lang="nl-NL"/>
        </a:p>
      </dgm:t>
    </dgm:pt>
    <dgm:pt modelId="{D4D2FD0B-A96C-47C4-B772-6C039EE3FE06}" type="pres">
      <dgm:prSet presAssocID="{6D1661CC-23AE-4E4C-A94A-5D5689D3476F}" presName="Name1" presStyleCnt="0"/>
      <dgm:spPr/>
    </dgm:pt>
    <dgm:pt modelId="{9CC66DD2-953E-4D21-B30B-003E49DD0333}" type="pres">
      <dgm:prSet presAssocID="{6D1661CC-23AE-4E4C-A94A-5D5689D3476F}" presName="cycle" presStyleCnt="0"/>
      <dgm:spPr/>
    </dgm:pt>
    <dgm:pt modelId="{54A42FA5-47CD-4E8E-AAE6-FF4E48458E74}" type="pres">
      <dgm:prSet presAssocID="{6D1661CC-23AE-4E4C-A94A-5D5689D3476F}" presName="srcNode" presStyleLbl="node1" presStyleIdx="0" presStyleCnt="5"/>
      <dgm:spPr/>
    </dgm:pt>
    <dgm:pt modelId="{ED21F3C8-862B-4641-9789-961111745FB8}" type="pres">
      <dgm:prSet presAssocID="{6D1661CC-23AE-4E4C-A94A-5D5689D3476F}" presName="conn" presStyleLbl="parChTrans1D2" presStyleIdx="0" presStyleCnt="1"/>
      <dgm:spPr/>
      <dgm:t>
        <a:bodyPr/>
        <a:lstStyle/>
        <a:p>
          <a:endParaRPr lang="nl-NL"/>
        </a:p>
      </dgm:t>
    </dgm:pt>
    <dgm:pt modelId="{FD93E712-13D8-49A3-A4D8-4AD886ABB95F}" type="pres">
      <dgm:prSet presAssocID="{6D1661CC-23AE-4E4C-A94A-5D5689D3476F}" presName="extraNode" presStyleLbl="node1" presStyleIdx="0" presStyleCnt="5"/>
      <dgm:spPr/>
    </dgm:pt>
    <dgm:pt modelId="{46850758-DE98-4D00-A530-94322582C832}" type="pres">
      <dgm:prSet presAssocID="{6D1661CC-23AE-4E4C-A94A-5D5689D3476F}" presName="dstNode" presStyleLbl="node1" presStyleIdx="0" presStyleCnt="5"/>
      <dgm:spPr/>
    </dgm:pt>
    <dgm:pt modelId="{75E2853F-4AE5-4EBE-B70A-C62A94CB4DAB}" type="pres">
      <dgm:prSet presAssocID="{3CD814A4-9537-49EC-BD33-BC92166BCBC8}" presName="text_1" presStyleLbl="node1" presStyleIdx="0" presStyleCnt="5">
        <dgm:presLayoutVars>
          <dgm:bulletEnabled val="1"/>
        </dgm:presLayoutVars>
      </dgm:prSet>
      <dgm:spPr/>
      <dgm:t>
        <a:bodyPr/>
        <a:lstStyle/>
        <a:p>
          <a:endParaRPr lang="nl-NL"/>
        </a:p>
      </dgm:t>
    </dgm:pt>
    <dgm:pt modelId="{8D89463A-17A6-494D-863B-11CA3E1BF575}" type="pres">
      <dgm:prSet presAssocID="{3CD814A4-9537-49EC-BD33-BC92166BCBC8}" presName="accent_1" presStyleCnt="0"/>
      <dgm:spPr/>
    </dgm:pt>
    <dgm:pt modelId="{EB7893A4-8012-464B-9296-981DE06FD1CC}" type="pres">
      <dgm:prSet presAssocID="{3CD814A4-9537-49EC-BD33-BC92166BCBC8}" presName="accentRepeatNode" presStyleLbl="solidFgAcc1" presStyleIdx="0" presStyleCnt="5"/>
      <dgm:spPr/>
    </dgm:pt>
    <dgm:pt modelId="{0D29805A-FD86-46B8-A7FD-8E72CBE79BFF}" type="pres">
      <dgm:prSet presAssocID="{0A201C34-1C28-4567-9847-09B98015909B}" presName="text_2" presStyleLbl="node1" presStyleIdx="1" presStyleCnt="5">
        <dgm:presLayoutVars>
          <dgm:bulletEnabled val="1"/>
        </dgm:presLayoutVars>
      </dgm:prSet>
      <dgm:spPr/>
      <dgm:t>
        <a:bodyPr/>
        <a:lstStyle/>
        <a:p>
          <a:endParaRPr lang="nl-NL"/>
        </a:p>
      </dgm:t>
    </dgm:pt>
    <dgm:pt modelId="{8883A6AA-7395-4381-BC01-E55B560ACCCB}" type="pres">
      <dgm:prSet presAssocID="{0A201C34-1C28-4567-9847-09B98015909B}" presName="accent_2" presStyleCnt="0"/>
      <dgm:spPr/>
    </dgm:pt>
    <dgm:pt modelId="{7EFAC1B2-6B51-4735-821D-3B75E74EDCAD}" type="pres">
      <dgm:prSet presAssocID="{0A201C34-1C28-4567-9847-09B98015909B}" presName="accentRepeatNode" presStyleLbl="solidFgAcc1" presStyleIdx="1" presStyleCnt="5"/>
      <dgm:spPr/>
    </dgm:pt>
    <dgm:pt modelId="{63AC9049-79CB-4A1B-A516-0A9C2D53CAD9}" type="pres">
      <dgm:prSet presAssocID="{DB8CF79F-8475-440B-8BE0-E91529117798}" presName="text_3" presStyleLbl="node1" presStyleIdx="2" presStyleCnt="5">
        <dgm:presLayoutVars>
          <dgm:bulletEnabled val="1"/>
        </dgm:presLayoutVars>
      </dgm:prSet>
      <dgm:spPr/>
      <dgm:t>
        <a:bodyPr/>
        <a:lstStyle/>
        <a:p>
          <a:endParaRPr lang="nl-NL"/>
        </a:p>
      </dgm:t>
    </dgm:pt>
    <dgm:pt modelId="{346DA88E-7692-4AE5-B552-37D909A1DF30}" type="pres">
      <dgm:prSet presAssocID="{DB8CF79F-8475-440B-8BE0-E91529117798}" presName="accent_3" presStyleCnt="0"/>
      <dgm:spPr/>
    </dgm:pt>
    <dgm:pt modelId="{06D1B6CA-B5C1-45D6-AEEA-6C55F39E93C5}" type="pres">
      <dgm:prSet presAssocID="{DB8CF79F-8475-440B-8BE0-E91529117798}" presName="accentRepeatNode" presStyleLbl="solidFgAcc1" presStyleIdx="2" presStyleCnt="5"/>
      <dgm:spPr/>
    </dgm:pt>
    <dgm:pt modelId="{7CA3A026-1D40-4110-8673-219C9E57A2A6}" type="pres">
      <dgm:prSet presAssocID="{C79224BC-A01B-4EEE-8A39-130E7EB28E11}" presName="text_4" presStyleLbl="node1" presStyleIdx="3" presStyleCnt="5">
        <dgm:presLayoutVars>
          <dgm:bulletEnabled val="1"/>
        </dgm:presLayoutVars>
      </dgm:prSet>
      <dgm:spPr/>
      <dgm:t>
        <a:bodyPr/>
        <a:lstStyle/>
        <a:p>
          <a:endParaRPr lang="nl-NL"/>
        </a:p>
      </dgm:t>
    </dgm:pt>
    <dgm:pt modelId="{76BAE8B8-76B0-481F-886F-C0C51A6CF491}" type="pres">
      <dgm:prSet presAssocID="{C79224BC-A01B-4EEE-8A39-130E7EB28E11}" presName="accent_4" presStyleCnt="0"/>
      <dgm:spPr/>
    </dgm:pt>
    <dgm:pt modelId="{8F448442-712C-4370-9138-E206DDA5FACF}" type="pres">
      <dgm:prSet presAssocID="{C79224BC-A01B-4EEE-8A39-130E7EB28E11}" presName="accentRepeatNode" presStyleLbl="solidFgAcc1" presStyleIdx="3" presStyleCnt="5"/>
      <dgm:spPr/>
    </dgm:pt>
    <dgm:pt modelId="{ABE27C63-BC4F-4439-AEAB-A4BE3F28CF6C}" type="pres">
      <dgm:prSet presAssocID="{E79C486B-85E3-43E0-B3EF-451332617D96}" presName="text_5" presStyleLbl="node1" presStyleIdx="4" presStyleCnt="5">
        <dgm:presLayoutVars>
          <dgm:bulletEnabled val="1"/>
        </dgm:presLayoutVars>
      </dgm:prSet>
      <dgm:spPr/>
      <dgm:t>
        <a:bodyPr/>
        <a:lstStyle/>
        <a:p>
          <a:endParaRPr lang="nl-NL"/>
        </a:p>
      </dgm:t>
    </dgm:pt>
    <dgm:pt modelId="{6F2AE44A-B873-4E01-93D8-7185E9BDE299}" type="pres">
      <dgm:prSet presAssocID="{E79C486B-85E3-43E0-B3EF-451332617D96}" presName="accent_5" presStyleCnt="0"/>
      <dgm:spPr/>
    </dgm:pt>
    <dgm:pt modelId="{D8A9218D-24D4-4327-AB6C-8589C529D504}" type="pres">
      <dgm:prSet presAssocID="{E79C486B-85E3-43E0-B3EF-451332617D96}" presName="accentRepeatNode" presStyleLbl="solidFgAcc1" presStyleIdx="4" presStyleCnt="5"/>
      <dgm:spPr/>
    </dgm:pt>
  </dgm:ptLst>
  <dgm:cxnLst>
    <dgm:cxn modelId="{B51667E9-DA55-4656-BAEE-5A31A2173E8F}" type="presOf" srcId="{3CD814A4-9537-49EC-BD33-BC92166BCBC8}" destId="{75E2853F-4AE5-4EBE-B70A-C62A94CB4DAB}" srcOrd="0" destOrd="0" presId="urn:microsoft.com/office/officeart/2008/layout/VerticalCurvedList"/>
    <dgm:cxn modelId="{72760B20-A0BA-4F3E-8054-AD87135859A8}" srcId="{6D1661CC-23AE-4E4C-A94A-5D5689D3476F}" destId="{E79C486B-85E3-43E0-B3EF-451332617D96}" srcOrd="4" destOrd="0" parTransId="{299A433E-FD6B-4EC6-8EB8-24D33AFC0B26}" sibTransId="{A961CB06-2C36-4C26-9CE0-8A8BB1C35C6E}"/>
    <dgm:cxn modelId="{D5BFA8CB-EB44-44EB-AFB2-9BBC5DAC6056}" type="presOf" srcId="{26CDCEC5-5029-40C6-A7A0-EF2C8A743220}" destId="{ED21F3C8-862B-4641-9789-961111745FB8}" srcOrd="0" destOrd="0" presId="urn:microsoft.com/office/officeart/2008/layout/VerticalCurvedList"/>
    <dgm:cxn modelId="{B2BE044A-C330-4EC3-867E-BE762F861E6B}" srcId="{6D1661CC-23AE-4E4C-A94A-5D5689D3476F}" destId="{C79224BC-A01B-4EEE-8A39-130E7EB28E11}" srcOrd="3" destOrd="0" parTransId="{767A48D4-85C6-4C12-8B3B-21FC4687704E}" sibTransId="{37FAFB66-8DE1-4882-9AF2-BA5B10C27527}"/>
    <dgm:cxn modelId="{C33BB6E9-AE62-44E6-8EB7-C9096DF9158A}" srcId="{6D1661CC-23AE-4E4C-A94A-5D5689D3476F}" destId="{DB8CF79F-8475-440B-8BE0-E91529117798}" srcOrd="2" destOrd="0" parTransId="{384AFA19-0C57-488C-BA63-7B803B7326F1}" sibTransId="{CE6E3DFD-64FA-4056-ABA4-061A0BECF8DC}"/>
    <dgm:cxn modelId="{639F34E3-55A2-47F1-ADF4-898167A9D37E}" srcId="{6D1661CC-23AE-4E4C-A94A-5D5689D3476F}" destId="{0A201C34-1C28-4567-9847-09B98015909B}" srcOrd="1" destOrd="0" parTransId="{430224D5-D967-4AF0-8702-158E90A0AB45}" sibTransId="{9765C6D5-501B-4C82-B0AA-AB0D5D6CC43B}"/>
    <dgm:cxn modelId="{99F76645-7080-4381-82DA-8439A35123C9}" type="presOf" srcId="{6D1661CC-23AE-4E4C-A94A-5D5689D3476F}" destId="{336A38E2-C5A3-44F7-B5D5-DD05B1041201}" srcOrd="0" destOrd="0" presId="urn:microsoft.com/office/officeart/2008/layout/VerticalCurvedList"/>
    <dgm:cxn modelId="{4C363787-841D-4A8E-8A14-296DA3FB27F6}" type="presOf" srcId="{C79224BC-A01B-4EEE-8A39-130E7EB28E11}" destId="{7CA3A026-1D40-4110-8673-219C9E57A2A6}" srcOrd="0" destOrd="0" presId="urn:microsoft.com/office/officeart/2008/layout/VerticalCurvedList"/>
    <dgm:cxn modelId="{612AB0CF-6CC9-43B1-A090-7E4EF49F37C1}" type="presOf" srcId="{0A201C34-1C28-4567-9847-09B98015909B}" destId="{0D29805A-FD86-46B8-A7FD-8E72CBE79BFF}" srcOrd="0" destOrd="0" presId="urn:microsoft.com/office/officeart/2008/layout/VerticalCurvedList"/>
    <dgm:cxn modelId="{8F88E5B1-A1F1-419C-B84A-F5671C77A09D}" srcId="{6D1661CC-23AE-4E4C-A94A-5D5689D3476F}" destId="{3CD814A4-9537-49EC-BD33-BC92166BCBC8}" srcOrd="0" destOrd="0" parTransId="{3AC13AE4-10AD-4A2B-87A7-961E640E63FE}" sibTransId="{26CDCEC5-5029-40C6-A7A0-EF2C8A743220}"/>
    <dgm:cxn modelId="{D70D0B2E-5728-4BF8-A7A1-8F9BBAD0504F}" type="presOf" srcId="{E79C486B-85E3-43E0-B3EF-451332617D96}" destId="{ABE27C63-BC4F-4439-AEAB-A4BE3F28CF6C}" srcOrd="0" destOrd="0" presId="urn:microsoft.com/office/officeart/2008/layout/VerticalCurvedList"/>
    <dgm:cxn modelId="{3944657B-C7F5-436F-B216-5890D1FE6B1F}" type="presOf" srcId="{DB8CF79F-8475-440B-8BE0-E91529117798}" destId="{63AC9049-79CB-4A1B-A516-0A9C2D53CAD9}" srcOrd="0" destOrd="0" presId="urn:microsoft.com/office/officeart/2008/layout/VerticalCurvedList"/>
    <dgm:cxn modelId="{B004E9EE-F3F7-4FBC-B4E4-721689B502AF}" type="presParOf" srcId="{336A38E2-C5A3-44F7-B5D5-DD05B1041201}" destId="{D4D2FD0B-A96C-47C4-B772-6C039EE3FE06}" srcOrd="0" destOrd="0" presId="urn:microsoft.com/office/officeart/2008/layout/VerticalCurvedList"/>
    <dgm:cxn modelId="{A8CAFBFF-EAA4-45E1-8107-6C7ACF4A1C4A}" type="presParOf" srcId="{D4D2FD0B-A96C-47C4-B772-6C039EE3FE06}" destId="{9CC66DD2-953E-4D21-B30B-003E49DD0333}" srcOrd="0" destOrd="0" presId="urn:microsoft.com/office/officeart/2008/layout/VerticalCurvedList"/>
    <dgm:cxn modelId="{59E47810-4D69-4BB7-9963-B9DFADCDA16F}" type="presParOf" srcId="{9CC66DD2-953E-4D21-B30B-003E49DD0333}" destId="{54A42FA5-47CD-4E8E-AAE6-FF4E48458E74}" srcOrd="0" destOrd="0" presId="urn:microsoft.com/office/officeart/2008/layout/VerticalCurvedList"/>
    <dgm:cxn modelId="{35EE0216-B793-44D9-A0AD-E064AFAE1987}" type="presParOf" srcId="{9CC66DD2-953E-4D21-B30B-003E49DD0333}" destId="{ED21F3C8-862B-4641-9789-961111745FB8}" srcOrd="1" destOrd="0" presId="urn:microsoft.com/office/officeart/2008/layout/VerticalCurvedList"/>
    <dgm:cxn modelId="{C3276048-9B0F-4D5F-8868-AD41035EDEF4}" type="presParOf" srcId="{9CC66DD2-953E-4D21-B30B-003E49DD0333}" destId="{FD93E712-13D8-49A3-A4D8-4AD886ABB95F}" srcOrd="2" destOrd="0" presId="urn:microsoft.com/office/officeart/2008/layout/VerticalCurvedList"/>
    <dgm:cxn modelId="{E23674ED-DADB-4B0B-810D-CC4C950940A8}" type="presParOf" srcId="{9CC66DD2-953E-4D21-B30B-003E49DD0333}" destId="{46850758-DE98-4D00-A530-94322582C832}" srcOrd="3" destOrd="0" presId="urn:microsoft.com/office/officeart/2008/layout/VerticalCurvedList"/>
    <dgm:cxn modelId="{1AB57F3E-63A8-4973-804E-4C07DF25565E}" type="presParOf" srcId="{D4D2FD0B-A96C-47C4-B772-6C039EE3FE06}" destId="{75E2853F-4AE5-4EBE-B70A-C62A94CB4DAB}" srcOrd="1" destOrd="0" presId="urn:microsoft.com/office/officeart/2008/layout/VerticalCurvedList"/>
    <dgm:cxn modelId="{9B03847C-71D3-4837-BA88-5D8C7AFDC6A4}" type="presParOf" srcId="{D4D2FD0B-A96C-47C4-B772-6C039EE3FE06}" destId="{8D89463A-17A6-494D-863B-11CA3E1BF575}" srcOrd="2" destOrd="0" presId="urn:microsoft.com/office/officeart/2008/layout/VerticalCurvedList"/>
    <dgm:cxn modelId="{55B32609-4C1D-4D0E-86F5-34CE54B0C323}" type="presParOf" srcId="{8D89463A-17A6-494D-863B-11CA3E1BF575}" destId="{EB7893A4-8012-464B-9296-981DE06FD1CC}" srcOrd="0" destOrd="0" presId="urn:microsoft.com/office/officeart/2008/layout/VerticalCurvedList"/>
    <dgm:cxn modelId="{65778402-8132-41FC-A11D-3504AB1B2129}" type="presParOf" srcId="{D4D2FD0B-A96C-47C4-B772-6C039EE3FE06}" destId="{0D29805A-FD86-46B8-A7FD-8E72CBE79BFF}" srcOrd="3" destOrd="0" presId="urn:microsoft.com/office/officeart/2008/layout/VerticalCurvedList"/>
    <dgm:cxn modelId="{684400A7-3916-48B7-90BB-2B2679328704}" type="presParOf" srcId="{D4D2FD0B-A96C-47C4-B772-6C039EE3FE06}" destId="{8883A6AA-7395-4381-BC01-E55B560ACCCB}" srcOrd="4" destOrd="0" presId="urn:microsoft.com/office/officeart/2008/layout/VerticalCurvedList"/>
    <dgm:cxn modelId="{3648658C-17D4-4BE8-B9F9-6E325A8C946C}" type="presParOf" srcId="{8883A6AA-7395-4381-BC01-E55B560ACCCB}" destId="{7EFAC1B2-6B51-4735-821D-3B75E74EDCAD}" srcOrd="0" destOrd="0" presId="urn:microsoft.com/office/officeart/2008/layout/VerticalCurvedList"/>
    <dgm:cxn modelId="{D5C665DF-7BF2-4F2F-9FF1-841A4438F681}" type="presParOf" srcId="{D4D2FD0B-A96C-47C4-B772-6C039EE3FE06}" destId="{63AC9049-79CB-4A1B-A516-0A9C2D53CAD9}" srcOrd="5" destOrd="0" presId="urn:microsoft.com/office/officeart/2008/layout/VerticalCurvedList"/>
    <dgm:cxn modelId="{EBF22FA4-D055-4500-A2FA-CF59583F9154}" type="presParOf" srcId="{D4D2FD0B-A96C-47C4-B772-6C039EE3FE06}" destId="{346DA88E-7692-4AE5-B552-37D909A1DF30}" srcOrd="6" destOrd="0" presId="urn:microsoft.com/office/officeart/2008/layout/VerticalCurvedList"/>
    <dgm:cxn modelId="{CBB02168-D63C-472F-BB8A-4DDFA76032E8}" type="presParOf" srcId="{346DA88E-7692-4AE5-B552-37D909A1DF30}" destId="{06D1B6CA-B5C1-45D6-AEEA-6C55F39E93C5}" srcOrd="0" destOrd="0" presId="urn:microsoft.com/office/officeart/2008/layout/VerticalCurvedList"/>
    <dgm:cxn modelId="{B57C2C05-2A50-49C5-BD19-CA2D118A49F3}" type="presParOf" srcId="{D4D2FD0B-A96C-47C4-B772-6C039EE3FE06}" destId="{7CA3A026-1D40-4110-8673-219C9E57A2A6}" srcOrd="7" destOrd="0" presId="urn:microsoft.com/office/officeart/2008/layout/VerticalCurvedList"/>
    <dgm:cxn modelId="{23E8479A-6CBA-4DA6-8E07-6C0413BD93A4}" type="presParOf" srcId="{D4D2FD0B-A96C-47C4-B772-6C039EE3FE06}" destId="{76BAE8B8-76B0-481F-886F-C0C51A6CF491}" srcOrd="8" destOrd="0" presId="urn:microsoft.com/office/officeart/2008/layout/VerticalCurvedList"/>
    <dgm:cxn modelId="{309083A6-A4B6-4CBF-BCC6-7915EC652070}" type="presParOf" srcId="{76BAE8B8-76B0-481F-886F-C0C51A6CF491}" destId="{8F448442-712C-4370-9138-E206DDA5FACF}" srcOrd="0" destOrd="0" presId="urn:microsoft.com/office/officeart/2008/layout/VerticalCurvedList"/>
    <dgm:cxn modelId="{88CA41D5-9C39-45D5-8485-3AA243784A68}" type="presParOf" srcId="{D4D2FD0B-A96C-47C4-B772-6C039EE3FE06}" destId="{ABE27C63-BC4F-4439-AEAB-A4BE3F28CF6C}" srcOrd="9" destOrd="0" presId="urn:microsoft.com/office/officeart/2008/layout/VerticalCurvedList"/>
    <dgm:cxn modelId="{881EA8BA-C333-46CA-8169-9B669AE447C1}" type="presParOf" srcId="{D4D2FD0B-A96C-47C4-B772-6C039EE3FE06}" destId="{6F2AE44A-B873-4E01-93D8-7185E9BDE299}" srcOrd="10" destOrd="0" presId="urn:microsoft.com/office/officeart/2008/layout/VerticalCurvedList"/>
    <dgm:cxn modelId="{025A870F-DD14-4C75-B568-E287C926E237}" type="presParOf" srcId="{6F2AE44A-B873-4E01-93D8-7185E9BDE299}" destId="{D8A9218D-24D4-4327-AB6C-8589C529D50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1661CC-23AE-4E4C-A94A-5D5689D3476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3CD814A4-9537-49EC-BD33-BC92166BCBC8}">
      <dgm:prSet phldrT="[Tekst]"/>
      <dgm:spPr/>
      <dgm:t>
        <a:bodyPr/>
        <a:lstStyle/>
        <a:p>
          <a:r>
            <a:rPr lang="nl-BE"/>
            <a:t>KENNISMAKING</a:t>
          </a:r>
        </a:p>
      </dgm:t>
    </dgm:pt>
    <dgm:pt modelId="{3AC13AE4-10AD-4A2B-87A7-961E640E63FE}" type="parTrans" cxnId="{8F88E5B1-A1F1-419C-B84A-F5671C77A09D}">
      <dgm:prSet/>
      <dgm:spPr/>
      <dgm:t>
        <a:bodyPr/>
        <a:lstStyle/>
        <a:p>
          <a:endParaRPr lang="nl-BE"/>
        </a:p>
      </dgm:t>
    </dgm:pt>
    <dgm:pt modelId="{26CDCEC5-5029-40C6-A7A0-EF2C8A743220}" type="sibTrans" cxnId="{8F88E5B1-A1F1-419C-B84A-F5671C77A09D}">
      <dgm:prSet/>
      <dgm:spPr/>
      <dgm:t>
        <a:bodyPr/>
        <a:lstStyle/>
        <a:p>
          <a:endParaRPr lang="nl-BE"/>
        </a:p>
      </dgm:t>
    </dgm:pt>
    <dgm:pt modelId="{0A201C34-1C28-4567-9847-09B98015909B}">
      <dgm:prSet phldrT="[Tekst]"/>
      <dgm:spPr/>
      <dgm:t>
        <a:bodyPr/>
        <a:lstStyle/>
        <a:p>
          <a:r>
            <a:rPr lang="nl-BE"/>
            <a:t>PLAN OPSTELLEN</a:t>
          </a:r>
        </a:p>
      </dgm:t>
    </dgm:pt>
    <dgm:pt modelId="{430224D5-D967-4AF0-8702-158E90A0AB45}" type="parTrans" cxnId="{639F34E3-55A2-47F1-ADF4-898167A9D37E}">
      <dgm:prSet/>
      <dgm:spPr/>
      <dgm:t>
        <a:bodyPr/>
        <a:lstStyle/>
        <a:p>
          <a:endParaRPr lang="nl-BE"/>
        </a:p>
      </dgm:t>
    </dgm:pt>
    <dgm:pt modelId="{9765C6D5-501B-4C82-B0AA-AB0D5D6CC43B}" type="sibTrans" cxnId="{639F34E3-55A2-47F1-ADF4-898167A9D37E}">
      <dgm:prSet/>
      <dgm:spPr/>
      <dgm:t>
        <a:bodyPr/>
        <a:lstStyle/>
        <a:p>
          <a:endParaRPr lang="nl-BE"/>
        </a:p>
      </dgm:t>
    </dgm:pt>
    <dgm:pt modelId="{DB8CF79F-8475-440B-8BE0-E91529117798}">
      <dgm:prSet phldrT="[Tekst]"/>
      <dgm:spPr/>
      <dgm:t>
        <a:bodyPr/>
        <a:lstStyle/>
        <a:p>
          <a:pPr rtl="0"/>
          <a:r>
            <a:rPr lang="nl-BE"/>
            <a:t>REFLECTEREN EN EVALUEREN</a:t>
          </a:r>
          <a:r>
            <a:rPr lang="nl-BE">
              <a:latin typeface="Calibri Light" panose="020F0302020204030204"/>
            </a:rPr>
            <a:t> </a:t>
          </a:r>
          <a:endParaRPr lang="nl-BE"/>
        </a:p>
      </dgm:t>
    </dgm:pt>
    <dgm:pt modelId="{384AFA19-0C57-488C-BA63-7B803B7326F1}" type="parTrans" cxnId="{C33BB6E9-AE62-44E6-8EB7-C9096DF9158A}">
      <dgm:prSet/>
      <dgm:spPr/>
      <dgm:t>
        <a:bodyPr/>
        <a:lstStyle/>
        <a:p>
          <a:endParaRPr lang="nl-BE"/>
        </a:p>
      </dgm:t>
    </dgm:pt>
    <dgm:pt modelId="{CE6E3DFD-64FA-4056-ABA4-061A0BECF8DC}" type="sibTrans" cxnId="{C33BB6E9-AE62-44E6-8EB7-C9096DF9158A}">
      <dgm:prSet/>
      <dgm:spPr/>
      <dgm:t>
        <a:bodyPr/>
        <a:lstStyle/>
        <a:p>
          <a:endParaRPr lang="nl-BE"/>
        </a:p>
      </dgm:t>
    </dgm:pt>
    <dgm:pt modelId="{C79224BC-A01B-4EEE-8A39-130E7EB28E11}">
      <dgm:prSet/>
      <dgm:spPr/>
      <dgm:t>
        <a:bodyPr/>
        <a:lstStyle/>
        <a:p>
          <a:r>
            <a:rPr lang="nl-BE"/>
            <a:t>ETHISCH HANDELEN</a:t>
          </a:r>
        </a:p>
      </dgm:t>
    </dgm:pt>
    <dgm:pt modelId="{767A48D4-85C6-4C12-8B3B-21FC4687704E}" type="parTrans" cxnId="{B2BE044A-C330-4EC3-867E-BE762F861E6B}">
      <dgm:prSet/>
      <dgm:spPr/>
      <dgm:t>
        <a:bodyPr/>
        <a:lstStyle/>
        <a:p>
          <a:endParaRPr lang="nl-BE"/>
        </a:p>
      </dgm:t>
    </dgm:pt>
    <dgm:pt modelId="{37FAFB66-8DE1-4882-9AF2-BA5B10C27527}" type="sibTrans" cxnId="{B2BE044A-C330-4EC3-867E-BE762F861E6B}">
      <dgm:prSet/>
      <dgm:spPr/>
      <dgm:t>
        <a:bodyPr/>
        <a:lstStyle/>
        <a:p>
          <a:endParaRPr lang="nl-BE"/>
        </a:p>
      </dgm:t>
    </dgm:pt>
    <dgm:pt modelId="{E79C486B-85E3-43E0-B3EF-451332617D96}">
      <dgm:prSet/>
      <dgm:spPr/>
      <dgm:t>
        <a:bodyPr/>
        <a:lstStyle/>
        <a:p>
          <a:r>
            <a:rPr lang="nl-BE"/>
            <a:t>COMMUNICEREN</a:t>
          </a:r>
        </a:p>
      </dgm:t>
    </dgm:pt>
    <dgm:pt modelId="{299A433E-FD6B-4EC6-8EB8-24D33AFC0B26}" type="parTrans" cxnId="{72760B20-A0BA-4F3E-8054-AD87135859A8}">
      <dgm:prSet/>
      <dgm:spPr/>
      <dgm:t>
        <a:bodyPr/>
        <a:lstStyle/>
        <a:p>
          <a:endParaRPr lang="nl-BE"/>
        </a:p>
      </dgm:t>
    </dgm:pt>
    <dgm:pt modelId="{A961CB06-2C36-4C26-9CE0-8A8BB1C35C6E}" type="sibTrans" cxnId="{72760B20-A0BA-4F3E-8054-AD87135859A8}">
      <dgm:prSet/>
      <dgm:spPr/>
      <dgm:t>
        <a:bodyPr/>
        <a:lstStyle/>
        <a:p>
          <a:endParaRPr lang="nl-BE"/>
        </a:p>
      </dgm:t>
    </dgm:pt>
    <dgm:pt modelId="{336A38E2-C5A3-44F7-B5D5-DD05B1041201}" type="pres">
      <dgm:prSet presAssocID="{6D1661CC-23AE-4E4C-A94A-5D5689D3476F}" presName="Name0" presStyleCnt="0">
        <dgm:presLayoutVars>
          <dgm:chMax val="7"/>
          <dgm:chPref val="7"/>
          <dgm:dir/>
        </dgm:presLayoutVars>
      </dgm:prSet>
      <dgm:spPr/>
      <dgm:t>
        <a:bodyPr/>
        <a:lstStyle/>
        <a:p>
          <a:endParaRPr lang="nl-NL"/>
        </a:p>
      </dgm:t>
    </dgm:pt>
    <dgm:pt modelId="{D4D2FD0B-A96C-47C4-B772-6C039EE3FE06}" type="pres">
      <dgm:prSet presAssocID="{6D1661CC-23AE-4E4C-A94A-5D5689D3476F}" presName="Name1" presStyleCnt="0"/>
      <dgm:spPr/>
    </dgm:pt>
    <dgm:pt modelId="{9CC66DD2-953E-4D21-B30B-003E49DD0333}" type="pres">
      <dgm:prSet presAssocID="{6D1661CC-23AE-4E4C-A94A-5D5689D3476F}" presName="cycle" presStyleCnt="0"/>
      <dgm:spPr/>
    </dgm:pt>
    <dgm:pt modelId="{54A42FA5-47CD-4E8E-AAE6-FF4E48458E74}" type="pres">
      <dgm:prSet presAssocID="{6D1661CC-23AE-4E4C-A94A-5D5689D3476F}" presName="srcNode" presStyleLbl="node1" presStyleIdx="0" presStyleCnt="5"/>
      <dgm:spPr/>
    </dgm:pt>
    <dgm:pt modelId="{ED21F3C8-862B-4641-9789-961111745FB8}" type="pres">
      <dgm:prSet presAssocID="{6D1661CC-23AE-4E4C-A94A-5D5689D3476F}" presName="conn" presStyleLbl="parChTrans1D2" presStyleIdx="0" presStyleCnt="1"/>
      <dgm:spPr/>
      <dgm:t>
        <a:bodyPr/>
        <a:lstStyle/>
        <a:p>
          <a:endParaRPr lang="nl-NL"/>
        </a:p>
      </dgm:t>
    </dgm:pt>
    <dgm:pt modelId="{FD93E712-13D8-49A3-A4D8-4AD886ABB95F}" type="pres">
      <dgm:prSet presAssocID="{6D1661CC-23AE-4E4C-A94A-5D5689D3476F}" presName="extraNode" presStyleLbl="node1" presStyleIdx="0" presStyleCnt="5"/>
      <dgm:spPr/>
    </dgm:pt>
    <dgm:pt modelId="{46850758-DE98-4D00-A530-94322582C832}" type="pres">
      <dgm:prSet presAssocID="{6D1661CC-23AE-4E4C-A94A-5D5689D3476F}" presName="dstNode" presStyleLbl="node1" presStyleIdx="0" presStyleCnt="5"/>
      <dgm:spPr/>
    </dgm:pt>
    <dgm:pt modelId="{75E2853F-4AE5-4EBE-B70A-C62A94CB4DAB}" type="pres">
      <dgm:prSet presAssocID="{3CD814A4-9537-49EC-BD33-BC92166BCBC8}" presName="text_1" presStyleLbl="node1" presStyleIdx="0" presStyleCnt="5">
        <dgm:presLayoutVars>
          <dgm:bulletEnabled val="1"/>
        </dgm:presLayoutVars>
      </dgm:prSet>
      <dgm:spPr/>
      <dgm:t>
        <a:bodyPr/>
        <a:lstStyle/>
        <a:p>
          <a:endParaRPr lang="nl-NL"/>
        </a:p>
      </dgm:t>
    </dgm:pt>
    <dgm:pt modelId="{8D89463A-17A6-494D-863B-11CA3E1BF575}" type="pres">
      <dgm:prSet presAssocID="{3CD814A4-9537-49EC-BD33-BC92166BCBC8}" presName="accent_1" presStyleCnt="0"/>
      <dgm:spPr/>
    </dgm:pt>
    <dgm:pt modelId="{EB7893A4-8012-464B-9296-981DE06FD1CC}" type="pres">
      <dgm:prSet presAssocID="{3CD814A4-9537-49EC-BD33-BC92166BCBC8}" presName="accentRepeatNode" presStyleLbl="solidFgAcc1" presStyleIdx="0" presStyleCnt="5"/>
      <dgm:spPr/>
    </dgm:pt>
    <dgm:pt modelId="{0D29805A-FD86-46B8-A7FD-8E72CBE79BFF}" type="pres">
      <dgm:prSet presAssocID="{0A201C34-1C28-4567-9847-09B98015909B}" presName="text_2" presStyleLbl="node1" presStyleIdx="1" presStyleCnt="5">
        <dgm:presLayoutVars>
          <dgm:bulletEnabled val="1"/>
        </dgm:presLayoutVars>
      </dgm:prSet>
      <dgm:spPr/>
      <dgm:t>
        <a:bodyPr/>
        <a:lstStyle/>
        <a:p>
          <a:endParaRPr lang="nl-NL"/>
        </a:p>
      </dgm:t>
    </dgm:pt>
    <dgm:pt modelId="{8883A6AA-7395-4381-BC01-E55B560ACCCB}" type="pres">
      <dgm:prSet presAssocID="{0A201C34-1C28-4567-9847-09B98015909B}" presName="accent_2" presStyleCnt="0"/>
      <dgm:spPr/>
    </dgm:pt>
    <dgm:pt modelId="{7EFAC1B2-6B51-4735-821D-3B75E74EDCAD}" type="pres">
      <dgm:prSet presAssocID="{0A201C34-1C28-4567-9847-09B98015909B}" presName="accentRepeatNode" presStyleLbl="solidFgAcc1" presStyleIdx="1" presStyleCnt="5"/>
      <dgm:spPr/>
    </dgm:pt>
    <dgm:pt modelId="{63AC9049-79CB-4A1B-A516-0A9C2D53CAD9}" type="pres">
      <dgm:prSet presAssocID="{DB8CF79F-8475-440B-8BE0-E91529117798}" presName="text_3" presStyleLbl="node1" presStyleIdx="2" presStyleCnt="5">
        <dgm:presLayoutVars>
          <dgm:bulletEnabled val="1"/>
        </dgm:presLayoutVars>
      </dgm:prSet>
      <dgm:spPr/>
      <dgm:t>
        <a:bodyPr/>
        <a:lstStyle/>
        <a:p>
          <a:endParaRPr lang="nl-NL"/>
        </a:p>
      </dgm:t>
    </dgm:pt>
    <dgm:pt modelId="{346DA88E-7692-4AE5-B552-37D909A1DF30}" type="pres">
      <dgm:prSet presAssocID="{DB8CF79F-8475-440B-8BE0-E91529117798}" presName="accent_3" presStyleCnt="0"/>
      <dgm:spPr/>
    </dgm:pt>
    <dgm:pt modelId="{06D1B6CA-B5C1-45D6-AEEA-6C55F39E93C5}" type="pres">
      <dgm:prSet presAssocID="{DB8CF79F-8475-440B-8BE0-E91529117798}" presName="accentRepeatNode" presStyleLbl="solidFgAcc1" presStyleIdx="2" presStyleCnt="5"/>
      <dgm:spPr/>
    </dgm:pt>
    <dgm:pt modelId="{7CA3A026-1D40-4110-8673-219C9E57A2A6}" type="pres">
      <dgm:prSet presAssocID="{C79224BC-A01B-4EEE-8A39-130E7EB28E11}" presName="text_4" presStyleLbl="node1" presStyleIdx="3" presStyleCnt="5">
        <dgm:presLayoutVars>
          <dgm:bulletEnabled val="1"/>
        </dgm:presLayoutVars>
      </dgm:prSet>
      <dgm:spPr/>
      <dgm:t>
        <a:bodyPr/>
        <a:lstStyle/>
        <a:p>
          <a:endParaRPr lang="nl-NL"/>
        </a:p>
      </dgm:t>
    </dgm:pt>
    <dgm:pt modelId="{76BAE8B8-76B0-481F-886F-C0C51A6CF491}" type="pres">
      <dgm:prSet presAssocID="{C79224BC-A01B-4EEE-8A39-130E7EB28E11}" presName="accent_4" presStyleCnt="0"/>
      <dgm:spPr/>
    </dgm:pt>
    <dgm:pt modelId="{8F448442-712C-4370-9138-E206DDA5FACF}" type="pres">
      <dgm:prSet presAssocID="{C79224BC-A01B-4EEE-8A39-130E7EB28E11}" presName="accentRepeatNode" presStyleLbl="solidFgAcc1" presStyleIdx="3" presStyleCnt="5"/>
      <dgm:spPr/>
    </dgm:pt>
    <dgm:pt modelId="{ABE27C63-BC4F-4439-AEAB-A4BE3F28CF6C}" type="pres">
      <dgm:prSet presAssocID="{E79C486B-85E3-43E0-B3EF-451332617D96}" presName="text_5" presStyleLbl="node1" presStyleIdx="4" presStyleCnt="5">
        <dgm:presLayoutVars>
          <dgm:bulletEnabled val="1"/>
        </dgm:presLayoutVars>
      </dgm:prSet>
      <dgm:spPr/>
      <dgm:t>
        <a:bodyPr/>
        <a:lstStyle/>
        <a:p>
          <a:endParaRPr lang="nl-NL"/>
        </a:p>
      </dgm:t>
    </dgm:pt>
    <dgm:pt modelId="{6F2AE44A-B873-4E01-93D8-7185E9BDE299}" type="pres">
      <dgm:prSet presAssocID="{E79C486B-85E3-43E0-B3EF-451332617D96}" presName="accent_5" presStyleCnt="0"/>
      <dgm:spPr/>
    </dgm:pt>
    <dgm:pt modelId="{D8A9218D-24D4-4327-AB6C-8589C529D504}" type="pres">
      <dgm:prSet presAssocID="{E79C486B-85E3-43E0-B3EF-451332617D96}" presName="accentRepeatNode" presStyleLbl="solidFgAcc1" presStyleIdx="4" presStyleCnt="5"/>
      <dgm:spPr/>
    </dgm:pt>
  </dgm:ptLst>
  <dgm:cxnLst>
    <dgm:cxn modelId="{B51667E9-DA55-4656-BAEE-5A31A2173E8F}" type="presOf" srcId="{3CD814A4-9537-49EC-BD33-BC92166BCBC8}" destId="{75E2853F-4AE5-4EBE-B70A-C62A94CB4DAB}" srcOrd="0" destOrd="0" presId="urn:microsoft.com/office/officeart/2008/layout/VerticalCurvedList"/>
    <dgm:cxn modelId="{72760B20-A0BA-4F3E-8054-AD87135859A8}" srcId="{6D1661CC-23AE-4E4C-A94A-5D5689D3476F}" destId="{E79C486B-85E3-43E0-B3EF-451332617D96}" srcOrd="4" destOrd="0" parTransId="{299A433E-FD6B-4EC6-8EB8-24D33AFC0B26}" sibTransId="{A961CB06-2C36-4C26-9CE0-8A8BB1C35C6E}"/>
    <dgm:cxn modelId="{D5BFA8CB-EB44-44EB-AFB2-9BBC5DAC6056}" type="presOf" srcId="{26CDCEC5-5029-40C6-A7A0-EF2C8A743220}" destId="{ED21F3C8-862B-4641-9789-961111745FB8}" srcOrd="0" destOrd="0" presId="urn:microsoft.com/office/officeart/2008/layout/VerticalCurvedList"/>
    <dgm:cxn modelId="{B2BE044A-C330-4EC3-867E-BE762F861E6B}" srcId="{6D1661CC-23AE-4E4C-A94A-5D5689D3476F}" destId="{C79224BC-A01B-4EEE-8A39-130E7EB28E11}" srcOrd="3" destOrd="0" parTransId="{767A48D4-85C6-4C12-8B3B-21FC4687704E}" sibTransId="{37FAFB66-8DE1-4882-9AF2-BA5B10C27527}"/>
    <dgm:cxn modelId="{C33BB6E9-AE62-44E6-8EB7-C9096DF9158A}" srcId="{6D1661CC-23AE-4E4C-A94A-5D5689D3476F}" destId="{DB8CF79F-8475-440B-8BE0-E91529117798}" srcOrd="2" destOrd="0" parTransId="{384AFA19-0C57-488C-BA63-7B803B7326F1}" sibTransId="{CE6E3DFD-64FA-4056-ABA4-061A0BECF8DC}"/>
    <dgm:cxn modelId="{639F34E3-55A2-47F1-ADF4-898167A9D37E}" srcId="{6D1661CC-23AE-4E4C-A94A-5D5689D3476F}" destId="{0A201C34-1C28-4567-9847-09B98015909B}" srcOrd="1" destOrd="0" parTransId="{430224D5-D967-4AF0-8702-158E90A0AB45}" sibTransId="{9765C6D5-501B-4C82-B0AA-AB0D5D6CC43B}"/>
    <dgm:cxn modelId="{99F76645-7080-4381-82DA-8439A35123C9}" type="presOf" srcId="{6D1661CC-23AE-4E4C-A94A-5D5689D3476F}" destId="{336A38E2-C5A3-44F7-B5D5-DD05B1041201}" srcOrd="0" destOrd="0" presId="urn:microsoft.com/office/officeart/2008/layout/VerticalCurvedList"/>
    <dgm:cxn modelId="{4C363787-841D-4A8E-8A14-296DA3FB27F6}" type="presOf" srcId="{C79224BC-A01B-4EEE-8A39-130E7EB28E11}" destId="{7CA3A026-1D40-4110-8673-219C9E57A2A6}" srcOrd="0" destOrd="0" presId="urn:microsoft.com/office/officeart/2008/layout/VerticalCurvedList"/>
    <dgm:cxn modelId="{612AB0CF-6CC9-43B1-A090-7E4EF49F37C1}" type="presOf" srcId="{0A201C34-1C28-4567-9847-09B98015909B}" destId="{0D29805A-FD86-46B8-A7FD-8E72CBE79BFF}" srcOrd="0" destOrd="0" presId="urn:microsoft.com/office/officeart/2008/layout/VerticalCurvedList"/>
    <dgm:cxn modelId="{8F88E5B1-A1F1-419C-B84A-F5671C77A09D}" srcId="{6D1661CC-23AE-4E4C-A94A-5D5689D3476F}" destId="{3CD814A4-9537-49EC-BD33-BC92166BCBC8}" srcOrd="0" destOrd="0" parTransId="{3AC13AE4-10AD-4A2B-87A7-961E640E63FE}" sibTransId="{26CDCEC5-5029-40C6-A7A0-EF2C8A743220}"/>
    <dgm:cxn modelId="{D70D0B2E-5728-4BF8-A7A1-8F9BBAD0504F}" type="presOf" srcId="{E79C486B-85E3-43E0-B3EF-451332617D96}" destId="{ABE27C63-BC4F-4439-AEAB-A4BE3F28CF6C}" srcOrd="0" destOrd="0" presId="urn:microsoft.com/office/officeart/2008/layout/VerticalCurvedList"/>
    <dgm:cxn modelId="{3944657B-C7F5-436F-B216-5890D1FE6B1F}" type="presOf" srcId="{DB8CF79F-8475-440B-8BE0-E91529117798}" destId="{63AC9049-79CB-4A1B-A516-0A9C2D53CAD9}" srcOrd="0" destOrd="0" presId="urn:microsoft.com/office/officeart/2008/layout/VerticalCurvedList"/>
    <dgm:cxn modelId="{B004E9EE-F3F7-4FBC-B4E4-721689B502AF}" type="presParOf" srcId="{336A38E2-C5A3-44F7-B5D5-DD05B1041201}" destId="{D4D2FD0B-A96C-47C4-B772-6C039EE3FE06}" srcOrd="0" destOrd="0" presId="urn:microsoft.com/office/officeart/2008/layout/VerticalCurvedList"/>
    <dgm:cxn modelId="{A8CAFBFF-EAA4-45E1-8107-6C7ACF4A1C4A}" type="presParOf" srcId="{D4D2FD0B-A96C-47C4-B772-6C039EE3FE06}" destId="{9CC66DD2-953E-4D21-B30B-003E49DD0333}" srcOrd="0" destOrd="0" presId="urn:microsoft.com/office/officeart/2008/layout/VerticalCurvedList"/>
    <dgm:cxn modelId="{59E47810-4D69-4BB7-9963-B9DFADCDA16F}" type="presParOf" srcId="{9CC66DD2-953E-4D21-B30B-003E49DD0333}" destId="{54A42FA5-47CD-4E8E-AAE6-FF4E48458E74}" srcOrd="0" destOrd="0" presId="urn:microsoft.com/office/officeart/2008/layout/VerticalCurvedList"/>
    <dgm:cxn modelId="{35EE0216-B793-44D9-A0AD-E064AFAE1987}" type="presParOf" srcId="{9CC66DD2-953E-4D21-B30B-003E49DD0333}" destId="{ED21F3C8-862B-4641-9789-961111745FB8}" srcOrd="1" destOrd="0" presId="urn:microsoft.com/office/officeart/2008/layout/VerticalCurvedList"/>
    <dgm:cxn modelId="{C3276048-9B0F-4D5F-8868-AD41035EDEF4}" type="presParOf" srcId="{9CC66DD2-953E-4D21-B30B-003E49DD0333}" destId="{FD93E712-13D8-49A3-A4D8-4AD886ABB95F}" srcOrd="2" destOrd="0" presId="urn:microsoft.com/office/officeart/2008/layout/VerticalCurvedList"/>
    <dgm:cxn modelId="{E23674ED-DADB-4B0B-810D-CC4C950940A8}" type="presParOf" srcId="{9CC66DD2-953E-4D21-B30B-003E49DD0333}" destId="{46850758-DE98-4D00-A530-94322582C832}" srcOrd="3" destOrd="0" presId="urn:microsoft.com/office/officeart/2008/layout/VerticalCurvedList"/>
    <dgm:cxn modelId="{1AB57F3E-63A8-4973-804E-4C07DF25565E}" type="presParOf" srcId="{D4D2FD0B-A96C-47C4-B772-6C039EE3FE06}" destId="{75E2853F-4AE5-4EBE-B70A-C62A94CB4DAB}" srcOrd="1" destOrd="0" presId="urn:microsoft.com/office/officeart/2008/layout/VerticalCurvedList"/>
    <dgm:cxn modelId="{9B03847C-71D3-4837-BA88-5D8C7AFDC6A4}" type="presParOf" srcId="{D4D2FD0B-A96C-47C4-B772-6C039EE3FE06}" destId="{8D89463A-17A6-494D-863B-11CA3E1BF575}" srcOrd="2" destOrd="0" presId="urn:microsoft.com/office/officeart/2008/layout/VerticalCurvedList"/>
    <dgm:cxn modelId="{55B32609-4C1D-4D0E-86F5-34CE54B0C323}" type="presParOf" srcId="{8D89463A-17A6-494D-863B-11CA3E1BF575}" destId="{EB7893A4-8012-464B-9296-981DE06FD1CC}" srcOrd="0" destOrd="0" presId="urn:microsoft.com/office/officeart/2008/layout/VerticalCurvedList"/>
    <dgm:cxn modelId="{65778402-8132-41FC-A11D-3504AB1B2129}" type="presParOf" srcId="{D4D2FD0B-A96C-47C4-B772-6C039EE3FE06}" destId="{0D29805A-FD86-46B8-A7FD-8E72CBE79BFF}" srcOrd="3" destOrd="0" presId="urn:microsoft.com/office/officeart/2008/layout/VerticalCurvedList"/>
    <dgm:cxn modelId="{684400A7-3916-48B7-90BB-2B2679328704}" type="presParOf" srcId="{D4D2FD0B-A96C-47C4-B772-6C039EE3FE06}" destId="{8883A6AA-7395-4381-BC01-E55B560ACCCB}" srcOrd="4" destOrd="0" presId="urn:microsoft.com/office/officeart/2008/layout/VerticalCurvedList"/>
    <dgm:cxn modelId="{3648658C-17D4-4BE8-B9F9-6E325A8C946C}" type="presParOf" srcId="{8883A6AA-7395-4381-BC01-E55B560ACCCB}" destId="{7EFAC1B2-6B51-4735-821D-3B75E74EDCAD}" srcOrd="0" destOrd="0" presId="urn:microsoft.com/office/officeart/2008/layout/VerticalCurvedList"/>
    <dgm:cxn modelId="{D5C665DF-7BF2-4F2F-9FF1-841A4438F681}" type="presParOf" srcId="{D4D2FD0B-A96C-47C4-B772-6C039EE3FE06}" destId="{63AC9049-79CB-4A1B-A516-0A9C2D53CAD9}" srcOrd="5" destOrd="0" presId="urn:microsoft.com/office/officeart/2008/layout/VerticalCurvedList"/>
    <dgm:cxn modelId="{EBF22FA4-D055-4500-A2FA-CF59583F9154}" type="presParOf" srcId="{D4D2FD0B-A96C-47C4-B772-6C039EE3FE06}" destId="{346DA88E-7692-4AE5-B552-37D909A1DF30}" srcOrd="6" destOrd="0" presId="urn:microsoft.com/office/officeart/2008/layout/VerticalCurvedList"/>
    <dgm:cxn modelId="{CBB02168-D63C-472F-BB8A-4DDFA76032E8}" type="presParOf" srcId="{346DA88E-7692-4AE5-B552-37D909A1DF30}" destId="{06D1B6CA-B5C1-45D6-AEEA-6C55F39E93C5}" srcOrd="0" destOrd="0" presId="urn:microsoft.com/office/officeart/2008/layout/VerticalCurvedList"/>
    <dgm:cxn modelId="{B57C2C05-2A50-49C5-BD19-CA2D118A49F3}" type="presParOf" srcId="{D4D2FD0B-A96C-47C4-B772-6C039EE3FE06}" destId="{7CA3A026-1D40-4110-8673-219C9E57A2A6}" srcOrd="7" destOrd="0" presId="urn:microsoft.com/office/officeart/2008/layout/VerticalCurvedList"/>
    <dgm:cxn modelId="{23E8479A-6CBA-4DA6-8E07-6C0413BD93A4}" type="presParOf" srcId="{D4D2FD0B-A96C-47C4-B772-6C039EE3FE06}" destId="{76BAE8B8-76B0-481F-886F-C0C51A6CF491}" srcOrd="8" destOrd="0" presId="urn:microsoft.com/office/officeart/2008/layout/VerticalCurvedList"/>
    <dgm:cxn modelId="{309083A6-A4B6-4CBF-BCC6-7915EC652070}" type="presParOf" srcId="{76BAE8B8-76B0-481F-886F-C0C51A6CF491}" destId="{8F448442-712C-4370-9138-E206DDA5FACF}" srcOrd="0" destOrd="0" presId="urn:microsoft.com/office/officeart/2008/layout/VerticalCurvedList"/>
    <dgm:cxn modelId="{88CA41D5-9C39-45D5-8485-3AA243784A68}" type="presParOf" srcId="{D4D2FD0B-A96C-47C4-B772-6C039EE3FE06}" destId="{ABE27C63-BC4F-4439-AEAB-A4BE3F28CF6C}" srcOrd="9" destOrd="0" presId="urn:microsoft.com/office/officeart/2008/layout/VerticalCurvedList"/>
    <dgm:cxn modelId="{881EA8BA-C333-46CA-8169-9B669AE447C1}" type="presParOf" srcId="{D4D2FD0B-A96C-47C4-B772-6C039EE3FE06}" destId="{6F2AE44A-B873-4E01-93D8-7185E9BDE299}" srcOrd="10" destOrd="0" presId="urn:microsoft.com/office/officeart/2008/layout/VerticalCurvedList"/>
    <dgm:cxn modelId="{025A870F-DD14-4C75-B568-E287C926E237}" type="presParOf" srcId="{6F2AE44A-B873-4E01-93D8-7185E9BDE299}" destId="{D8A9218D-24D4-4327-AB6C-8589C529D50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EC17A-C86A-47B4-A94E-B1C1525280CC}">
      <dsp:nvSpPr>
        <dsp:cNvPr id="0" name=""/>
        <dsp:cNvSpPr/>
      </dsp:nvSpPr>
      <dsp:spPr>
        <a:xfrm>
          <a:off x="2219" y="0"/>
          <a:ext cx="2326091" cy="397265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INTERPROFESSIONEEL SAMENWERKEN</a:t>
          </a:r>
        </a:p>
      </dsp:txBody>
      <dsp:txXfrm>
        <a:off x="2219" y="1589062"/>
        <a:ext cx="2326091" cy="1589062"/>
      </dsp:txXfrm>
    </dsp:sp>
    <dsp:sp modelId="{364DCB71-7C22-48B6-9004-DB5347BE2B6A}">
      <dsp:nvSpPr>
        <dsp:cNvPr id="0" name=""/>
        <dsp:cNvSpPr/>
      </dsp:nvSpPr>
      <dsp:spPr>
        <a:xfrm>
          <a:off x="503817" y="238359"/>
          <a:ext cx="1322894" cy="13228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F5F2A-C9A6-4A4C-8548-8A2E04F87D24}">
      <dsp:nvSpPr>
        <dsp:cNvPr id="0" name=""/>
        <dsp:cNvSpPr/>
      </dsp:nvSpPr>
      <dsp:spPr>
        <a:xfrm>
          <a:off x="2398093" y="0"/>
          <a:ext cx="2326091" cy="397265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TECHNOLOGISCHE WENDBAARHEID</a:t>
          </a:r>
        </a:p>
      </dsp:txBody>
      <dsp:txXfrm>
        <a:off x="2398093" y="1589062"/>
        <a:ext cx="2326091" cy="1589062"/>
      </dsp:txXfrm>
    </dsp:sp>
    <dsp:sp modelId="{2E6044D0-7B8D-4853-A062-741BE9BC7312}">
      <dsp:nvSpPr>
        <dsp:cNvPr id="0" name=""/>
        <dsp:cNvSpPr/>
      </dsp:nvSpPr>
      <dsp:spPr>
        <a:xfrm>
          <a:off x="2876831" y="256152"/>
          <a:ext cx="1322894" cy="13228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16330-A458-4137-9516-4D815B29AF55}">
      <dsp:nvSpPr>
        <dsp:cNvPr id="0" name=""/>
        <dsp:cNvSpPr/>
      </dsp:nvSpPr>
      <dsp:spPr>
        <a:xfrm>
          <a:off x="4793966" y="0"/>
          <a:ext cx="2326091" cy="397265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INTRAPRENEURSHIP</a:t>
          </a:r>
        </a:p>
      </dsp:txBody>
      <dsp:txXfrm>
        <a:off x="4793966" y="1589062"/>
        <a:ext cx="2326091" cy="1589062"/>
      </dsp:txXfrm>
    </dsp:sp>
    <dsp:sp modelId="{0E2AE963-1419-43E5-BDD7-D85ECFC4D49E}">
      <dsp:nvSpPr>
        <dsp:cNvPr id="0" name=""/>
        <dsp:cNvSpPr/>
      </dsp:nvSpPr>
      <dsp:spPr>
        <a:xfrm>
          <a:off x="5302589" y="256152"/>
          <a:ext cx="1322894" cy="13228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94CFB-4006-443D-BEC1-AD5A5C789C0C}">
      <dsp:nvSpPr>
        <dsp:cNvPr id="0" name=""/>
        <dsp:cNvSpPr/>
      </dsp:nvSpPr>
      <dsp:spPr>
        <a:xfrm>
          <a:off x="7189840" y="0"/>
          <a:ext cx="2326091" cy="3972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ETHISCH HANDELEN</a:t>
          </a:r>
        </a:p>
      </dsp:txBody>
      <dsp:txXfrm>
        <a:off x="7189840" y="1589062"/>
        <a:ext cx="2326091" cy="1589062"/>
      </dsp:txXfrm>
    </dsp:sp>
    <dsp:sp modelId="{2870A714-CB15-40D9-9A94-D59B056ED619}">
      <dsp:nvSpPr>
        <dsp:cNvPr id="0" name=""/>
        <dsp:cNvSpPr/>
      </dsp:nvSpPr>
      <dsp:spPr>
        <a:xfrm>
          <a:off x="7691438" y="238359"/>
          <a:ext cx="1322894" cy="1322894"/>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E0AAE-0CE2-4358-BE60-2315420D5B47}">
      <dsp:nvSpPr>
        <dsp:cNvPr id="0" name=""/>
        <dsp:cNvSpPr/>
      </dsp:nvSpPr>
      <dsp:spPr>
        <a:xfrm>
          <a:off x="380726" y="3178125"/>
          <a:ext cx="8756698" cy="59589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69711"/>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69711"/>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bg2">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69711"/>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bg2">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114198"/>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114198"/>
        <a:ext cx="3068836" cy="1841301"/>
      </dsp:txXfrm>
    </dsp:sp>
    <dsp:sp modelId="{1F753974-8D68-41AC-B1A6-0406A4843D45}">
      <dsp:nvSpPr>
        <dsp:cNvPr id="0" name=""/>
        <dsp:cNvSpPr/>
      </dsp:nvSpPr>
      <dsp:spPr>
        <a:xfrm>
          <a:off x="0" y="2169711"/>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13355" y="2186172"/>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13355" y="2186172"/>
        <a:ext cx="3068836" cy="18413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28522"/>
          <a:ext cx="3068836" cy="1841301"/>
        </a:xfrm>
        <a:prstGeom prst="rect">
          <a:avLst/>
        </a:prstGeom>
        <a:solidFill>
          <a:schemeClr val="bg2">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28522"/>
        <a:ext cx="3068836" cy="1841301"/>
      </dsp:txXfrm>
    </dsp:sp>
    <dsp:sp modelId="{B423C96B-57FB-4786-A5D3-0D824EFF13E4}">
      <dsp:nvSpPr>
        <dsp:cNvPr id="0" name=""/>
        <dsp:cNvSpPr/>
      </dsp:nvSpPr>
      <dsp:spPr>
        <a:xfrm>
          <a:off x="3375719" y="28522"/>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28522"/>
        <a:ext cx="3068836" cy="1841301"/>
      </dsp:txXfrm>
    </dsp:sp>
    <dsp:sp modelId="{E71FFE99-1E50-4CCA-8A62-9B79B7E7B294}">
      <dsp:nvSpPr>
        <dsp:cNvPr id="0" name=""/>
        <dsp:cNvSpPr/>
      </dsp:nvSpPr>
      <dsp:spPr>
        <a:xfrm>
          <a:off x="6751439" y="57099"/>
          <a:ext cx="3068836" cy="184130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41134"/>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41134"/>
        <a:ext cx="3068836" cy="1841301"/>
      </dsp:txXfrm>
    </dsp:sp>
    <dsp:sp modelId="{2344ACAD-C8B8-4119-8A4E-4E9DA5309EC1}">
      <dsp:nvSpPr>
        <dsp:cNvPr id="0" name=""/>
        <dsp:cNvSpPr/>
      </dsp:nvSpPr>
      <dsp:spPr>
        <a:xfrm>
          <a:off x="3375719" y="2147100"/>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47100"/>
        <a:ext cx="3068836" cy="1841301"/>
      </dsp:txXfrm>
    </dsp:sp>
    <dsp:sp modelId="{D511F735-5B04-4999-AAF7-0C06E26DFBBB}">
      <dsp:nvSpPr>
        <dsp:cNvPr id="0" name=""/>
        <dsp:cNvSpPr/>
      </dsp:nvSpPr>
      <dsp:spPr>
        <a:xfrm>
          <a:off x="6732412" y="2138611"/>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32412" y="2138611"/>
        <a:ext cx="3068836" cy="18413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bg2">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69711"/>
          <a:ext cx="3068836" cy="184130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bg2">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10894" y="2158810"/>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10894" y="2158810"/>
        <a:ext cx="3068836" cy="1841301"/>
      </dsp:txXfrm>
    </dsp:sp>
    <dsp:sp modelId="{2344ACAD-C8B8-4119-8A4E-4E9DA5309EC1}">
      <dsp:nvSpPr>
        <dsp:cNvPr id="0" name=""/>
        <dsp:cNvSpPr/>
      </dsp:nvSpPr>
      <dsp:spPr>
        <a:xfrm>
          <a:off x="3375719" y="2175677"/>
          <a:ext cx="3068836" cy="1841301"/>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4EBA4-382C-470E-B720-28D41D6D87DE}">
      <dsp:nvSpPr>
        <dsp:cNvPr id="0" name=""/>
        <dsp:cNvSpPr/>
      </dsp:nvSpPr>
      <dsp:spPr>
        <a:xfrm>
          <a:off x="0"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TEAMWERK</a:t>
          </a:r>
        </a:p>
      </dsp:txBody>
      <dsp:txXfrm>
        <a:off x="0" y="57099"/>
        <a:ext cx="3068836" cy="1841301"/>
      </dsp:txXfrm>
    </dsp:sp>
    <dsp:sp modelId="{B423C96B-57FB-4786-A5D3-0D824EFF13E4}">
      <dsp:nvSpPr>
        <dsp:cNvPr id="0" name=""/>
        <dsp:cNvSpPr/>
      </dsp:nvSpPr>
      <dsp:spPr>
        <a:xfrm>
          <a:off x="3375719"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COMMUNICATIE</a:t>
          </a:r>
        </a:p>
      </dsp:txBody>
      <dsp:txXfrm>
        <a:off x="3375719" y="57099"/>
        <a:ext cx="3068836" cy="1841301"/>
      </dsp:txXfrm>
    </dsp:sp>
    <dsp:sp modelId="{E71FFE99-1E50-4CCA-8A62-9B79B7E7B294}">
      <dsp:nvSpPr>
        <dsp:cNvPr id="0" name=""/>
        <dsp:cNvSpPr/>
      </dsp:nvSpPr>
      <dsp:spPr>
        <a:xfrm>
          <a:off x="6751439" y="57099"/>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LEREN &amp; REFLECTEREN</a:t>
          </a:r>
        </a:p>
      </dsp:txBody>
      <dsp:txXfrm>
        <a:off x="6751439" y="57099"/>
        <a:ext cx="3068836" cy="1841301"/>
      </dsp:txXfrm>
    </dsp:sp>
    <dsp:sp modelId="{1F753974-8D68-41AC-B1A6-0406A4843D45}">
      <dsp:nvSpPr>
        <dsp:cNvPr id="0" name=""/>
        <dsp:cNvSpPr/>
      </dsp:nvSpPr>
      <dsp:spPr>
        <a:xfrm>
          <a:off x="0" y="2169711"/>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PERSOON CENTRAAL STELLEN</a:t>
          </a:r>
        </a:p>
      </dsp:txBody>
      <dsp:txXfrm>
        <a:off x="0" y="2169711"/>
        <a:ext cx="3068836" cy="1841301"/>
      </dsp:txXfrm>
    </dsp:sp>
    <dsp:sp modelId="{2344ACAD-C8B8-4119-8A4E-4E9DA5309EC1}">
      <dsp:nvSpPr>
        <dsp:cNvPr id="0" name=""/>
        <dsp:cNvSpPr/>
      </dsp:nvSpPr>
      <dsp:spPr>
        <a:xfrm>
          <a:off x="3375719" y="2175677"/>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ROLLEN &amp; VERANTWOORDELIJKHEDEN</a:t>
          </a:r>
        </a:p>
      </dsp:txBody>
      <dsp:txXfrm>
        <a:off x="3375719" y="2175677"/>
        <a:ext cx="3068836" cy="1841301"/>
      </dsp:txXfrm>
    </dsp:sp>
    <dsp:sp modelId="{D511F735-5B04-4999-AAF7-0C06E26DFBBB}">
      <dsp:nvSpPr>
        <dsp:cNvPr id="0" name=""/>
        <dsp:cNvSpPr/>
      </dsp:nvSpPr>
      <dsp:spPr>
        <a:xfrm>
          <a:off x="6751439" y="2205285"/>
          <a:ext cx="3068836" cy="1841301"/>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BE" sz="1900" b="1" kern="1200"/>
            <a:t>ETHISCHE ASPECTEN</a:t>
          </a:r>
        </a:p>
      </dsp:txBody>
      <dsp:txXfrm>
        <a:off x="6751439" y="2205285"/>
        <a:ext cx="3068836" cy="18413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83EA1-387E-49BC-AC7C-337B1FF92527}">
      <dsp:nvSpPr>
        <dsp:cNvPr id="0" name=""/>
        <dsp:cNvSpPr/>
      </dsp:nvSpPr>
      <dsp:spPr>
        <a:xfrm>
          <a:off x="1628479" y="629691"/>
          <a:ext cx="4191634" cy="419163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1F163F-EDED-4012-9A48-70344748E0BE}">
      <dsp:nvSpPr>
        <dsp:cNvPr id="0" name=""/>
        <dsp:cNvSpPr/>
      </dsp:nvSpPr>
      <dsp:spPr>
        <a:xfrm>
          <a:off x="1628479" y="629691"/>
          <a:ext cx="4191634" cy="419163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3ADD26-144E-4831-AF0C-D5FA30727F6C}">
      <dsp:nvSpPr>
        <dsp:cNvPr id="0" name=""/>
        <dsp:cNvSpPr/>
      </dsp:nvSpPr>
      <dsp:spPr>
        <a:xfrm>
          <a:off x="1628479" y="629691"/>
          <a:ext cx="4191634" cy="419163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58B9DB-0C46-4ED4-850D-CD65C5A9657B}">
      <dsp:nvSpPr>
        <dsp:cNvPr id="0" name=""/>
        <dsp:cNvSpPr/>
      </dsp:nvSpPr>
      <dsp:spPr>
        <a:xfrm>
          <a:off x="1628479" y="629691"/>
          <a:ext cx="4191634" cy="419163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DE20B7-C6F5-46CC-BBB3-7F7039D61176}">
      <dsp:nvSpPr>
        <dsp:cNvPr id="0" name=""/>
        <dsp:cNvSpPr/>
      </dsp:nvSpPr>
      <dsp:spPr>
        <a:xfrm>
          <a:off x="2758670" y="1759882"/>
          <a:ext cx="1931251" cy="1931251"/>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nl-BE" sz="6500" kern="1200"/>
            <a:t> </a:t>
          </a:r>
        </a:p>
      </dsp:txBody>
      <dsp:txXfrm>
        <a:off x="3041495" y="2042707"/>
        <a:ext cx="1365601" cy="1365601"/>
      </dsp:txXfrm>
    </dsp:sp>
    <dsp:sp modelId="{92D8DB96-0242-4D95-AE43-F39976289EBD}">
      <dsp:nvSpPr>
        <dsp:cNvPr id="0" name=""/>
        <dsp:cNvSpPr/>
      </dsp:nvSpPr>
      <dsp:spPr>
        <a:xfrm>
          <a:off x="3048358" y="2420"/>
          <a:ext cx="1351875" cy="1351875"/>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nl-BE" sz="5100" kern="1200"/>
            <a:t> </a:t>
          </a:r>
        </a:p>
      </dsp:txBody>
      <dsp:txXfrm>
        <a:off x="3246336" y="200398"/>
        <a:ext cx="955919" cy="955919"/>
      </dsp:txXfrm>
    </dsp:sp>
    <dsp:sp modelId="{A4B1657F-79D4-43A6-9129-3A4DD84D256C}">
      <dsp:nvSpPr>
        <dsp:cNvPr id="0" name=""/>
        <dsp:cNvSpPr/>
      </dsp:nvSpPr>
      <dsp:spPr>
        <a:xfrm>
          <a:off x="5095508" y="2049570"/>
          <a:ext cx="1351875" cy="1351875"/>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nl-BE" sz="5100" kern="1200"/>
            <a:t> </a:t>
          </a:r>
        </a:p>
      </dsp:txBody>
      <dsp:txXfrm>
        <a:off x="5293486" y="2247548"/>
        <a:ext cx="955919" cy="955919"/>
      </dsp:txXfrm>
    </dsp:sp>
    <dsp:sp modelId="{B4835280-5038-4D4B-8A7F-FFA3BF329A57}">
      <dsp:nvSpPr>
        <dsp:cNvPr id="0" name=""/>
        <dsp:cNvSpPr/>
      </dsp:nvSpPr>
      <dsp:spPr>
        <a:xfrm>
          <a:off x="3048358" y="4096720"/>
          <a:ext cx="1351875" cy="1351875"/>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nl-BE" sz="5100" kern="1200"/>
            <a:t> </a:t>
          </a:r>
        </a:p>
      </dsp:txBody>
      <dsp:txXfrm>
        <a:off x="3246336" y="4294698"/>
        <a:ext cx="955919" cy="955919"/>
      </dsp:txXfrm>
    </dsp:sp>
    <dsp:sp modelId="{44821319-82C4-43BE-B77C-DFA87884CECD}">
      <dsp:nvSpPr>
        <dsp:cNvPr id="0" name=""/>
        <dsp:cNvSpPr/>
      </dsp:nvSpPr>
      <dsp:spPr>
        <a:xfrm>
          <a:off x="1001208" y="2049570"/>
          <a:ext cx="1351875" cy="1351875"/>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nl-BE" sz="5100" kern="1200"/>
            <a:t> </a:t>
          </a:r>
        </a:p>
      </dsp:txBody>
      <dsp:txXfrm>
        <a:off x="1199186" y="2247548"/>
        <a:ext cx="955919" cy="9559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00E56-B9E1-4171-A7A8-1ED21398511D}">
      <dsp:nvSpPr>
        <dsp:cNvPr id="0" name=""/>
        <dsp:cNvSpPr/>
      </dsp:nvSpPr>
      <dsp:spPr>
        <a:xfrm rot="5400000">
          <a:off x="1446534" y="380297"/>
          <a:ext cx="950042" cy="826536"/>
        </a:xfrm>
        <a:prstGeom prst="hexagon">
          <a:avLst>
            <a:gd name="adj" fmla="val 25000"/>
            <a:gd name="vf" fmla="val 115470"/>
          </a:avLst>
        </a:prstGeom>
        <a:blipFill rotWithShape="0">
          <a:blip xmlns:r="http://schemas.openxmlformats.org/officeDocument/2006/relationships" r:embed="rId1"/>
          <a:srcRect/>
          <a:stretch>
            <a:fillRect l="-16000" r="-16000"/>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BE" sz="3000" kern="1200"/>
            <a:t> </a:t>
          </a:r>
        </a:p>
      </dsp:txBody>
      <dsp:txXfrm rot="-5400000">
        <a:off x="1637089" y="466592"/>
        <a:ext cx="568932" cy="653946"/>
      </dsp:txXfrm>
    </dsp:sp>
    <dsp:sp modelId="{B98312FE-05E0-46CD-ADC1-0DBC7A01F189}">
      <dsp:nvSpPr>
        <dsp:cNvPr id="0" name=""/>
        <dsp:cNvSpPr/>
      </dsp:nvSpPr>
      <dsp:spPr>
        <a:xfrm>
          <a:off x="2359905" y="508553"/>
          <a:ext cx="1060247" cy="570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nl-BE" sz="2600" kern="1200"/>
            <a:t> </a:t>
          </a:r>
        </a:p>
      </dsp:txBody>
      <dsp:txXfrm>
        <a:off x="2359905" y="508553"/>
        <a:ext cx="1060247" cy="570025"/>
      </dsp:txXfrm>
    </dsp:sp>
    <dsp:sp modelId="{1BDA4D14-82B3-4AB9-A9D7-BA380EB915D9}">
      <dsp:nvSpPr>
        <dsp:cNvPr id="0" name=""/>
        <dsp:cNvSpPr/>
      </dsp:nvSpPr>
      <dsp:spPr>
        <a:xfrm rot="5400000">
          <a:off x="553874" y="380297"/>
          <a:ext cx="950042" cy="826536"/>
        </a:xfrm>
        <a:prstGeom prst="hexagon">
          <a:avLst>
            <a:gd name="adj" fmla="val 25000"/>
            <a:gd name="vf" fmla="val 115470"/>
          </a:avLst>
        </a:prstGeom>
        <a:blipFill rotWithShape="0">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nl-BE" sz="3600" kern="1200"/>
        </a:p>
      </dsp:txBody>
      <dsp:txXfrm rot="-5400000">
        <a:off x="744429" y="466592"/>
        <a:ext cx="568932" cy="653946"/>
      </dsp:txXfrm>
    </dsp:sp>
    <dsp:sp modelId="{1AF32538-8AB1-4560-8281-9E0059EFF556}">
      <dsp:nvSpPr>
        <dsp:cNvPr id="0" name=""/>
        <dsp:cNvSpPr/>
      </dsp:nvSpPr>
      <dsp:spPr>
        <a:xfrm rot="5400000">
          <a:off x="998494" y="1186693"/>
          <a:ext cx="950042" cy="826536"/>
        </a:xfrm>
        <a:prstGeom prst="hexagon">
          <a:avLst>
            <a:gd name="adj" fmla="val 25000"/>
            <a:gd name="vf" fmla="val 115470"/>
          </a:avLst>
        </a:prstGeom>
        <a:blipFill rotWithShape="0">
          <a:blip xmlns:r="http://schemas.openxmlformats.org/officeDocument/2006/relationships" r:embed="rId3"/>
          <a:srcRect/>
          <a:stretch>
            <a:fillRect t="-5000" b="-5000"/>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BE" sz="3000" kern="1200"/>
            <a:t> </a:t>
          </a:r>
        </a:p>
      </dsp:txBody>
      <dsp:txXfrm rot="-5400000">
        <a:off x="1189049" y="1272988"/>
        <a:ext cx="568932" cy="653946"/>
      </dsp:txXfrm>
    </dsp:sp>
    <dsp:sp modelId="{148EDB81-14AC-450D-A3A1-06529B1CC910}">
      <dsp:nvSpPr>
        <dsp:cNvPr id="0" name=""/>
        <dsp:cNvSpPr/>
      </dsp:nvSpPr>
      <dsp:spPr>
        <a:xfrm>
          <a:off x="0" y="1314949"/>
          <a:ext cx="1026045" cy="570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r" defTabSz="1155700">
            <a:lnSpc>
              <a:spcPct val="90000"/>
            </a:lnSpc>
            <a:spcBef>
              <a:spcPct val="0"/>
            </a:spcBef>
            <a:spcAft>
              <a:spcPct val="35000"/>
            </a:spcAft>
          </a:pPr>
          <a:r>
            <a:rPr lang="nl-BE" sz="2600" kern="1200"/>
            <a:t> </a:t>
          </a:r>
        </a:p>
      </dsp:txBody>
      <dsp:txXfrm>
        <a:off x="0" y="1314949"/>
        <a:ext cx="1026045" cy="570025"/>
      </dsp:txXfrm>
    </dsp:sp>
    <dsp:sp modelId="{3283DD0B-7353-43A3-A76E-668BE0B015CE}">
      <dsp:nvSpPr>
        <dsp:cNvPr id="0" name=""/>
        <dsp:cNvSpPr/>
      </dsp:nvSpPr>
      <dsp:spPr>
        <a:xfrm rot="5400000">
          <a:off x="1891154" y="1186693"/>
          <a:ext cx="950042" cy="826536"/>
        </a:xfrm>
        <a:prstGeom prst="hexagon">
          <a:avLst>
            <a:gd name="adj" fmla="val 25000"/>
            <a:gd name="vf" fmla="val 115470"/>
          </a:avLst>
        </a:prstGeom>
        <a:blipFill rotWithShape="0">
          <a:blip xmlns:r="http://schemas.openxmlformats.org/officeDocument/2006/relationships" r:embed="rId4" cstate="hqprint">
            <a:extLst>
              <a:ext uri="{28A0092B-C50C-407E-A947-70E740481C1C}">
                <a14:useLocalDpi xmlns:a14="http://schemas.microsoft.com/office/drawing/2010/main" val="0"/>
              </a:ext>
            </a:extLst>
          </a:blip>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nl-BE" sz="3600" kern="1200"/>
        </a:p>
      </dsp:txBody>
      <dsp:txXfrm rot="-5400000">
        <a:off x="2081709" y="1272988"/>
        <a:ext cx="568932" cy="653946"/>
      </dsp:txXfrm>
    </dsp:sp>
    <dsp:sp modelId="{F730BFE8-0A15-4D71-BB25-CC6AF42B4BD6}">
      <dsp:nvSpPr>
        <dsp:cNvPr id="0" name=""/>
        <dsp:cNvSpPr/>
      </dsp:nvSpPr>
      <dsp:spPr>
        <a:xfrm rot="5400000">
          <a:off x="1446534" y="1980824"/>
          <a:ext cx="950042" cy="826536"/>
        </a:xfrm>
        <a:prstGeom prst="hexagon">
          <a:avLst>
            <a:gd name="adj" fmla="val 25000"/>
            <a:gd name="vf" fmla="val 115470"/>
          </a:avLst>
        </a:prstGeom>
        <a:blipFill rotWithShape="0">
          <a:blip xmlns:r="http://schemas.openxmlformats.org/officeDocument/2006/relationships" r:embed="rId5"/>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nl-BE" sz="3000" kern="1200"/>
            <a:t> </a:t>
          </a:r>
        </a:p>
      </dsp:txBody>
      <dsp:txXfrm rot="-5400000">
        <a:off x="1637089" y="2067119"/>
        <a:ext cx="568932" cy="653946"/>
      </dsp:txXfrm>
    </dsp:sp>
    <dsp:sp modelId="{43DBDBF0-DAA1-4F75-8E55-F508A08508D5}">
      <dsp:nvSpPr>
        <dsp:cNvPr id="0" name=""/>
        <dsp:cNvSpPr/>
      </dsp:nvSpPr>
      <dsp:spPr>
        <a:xfrm>
          <a:off x="2359905" y="2121345"/>
          <a:ext cx="1060247" cy="570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nl-BE" sz="2600" kern="1200"/>
            <a:t> </a:t>
          </a:r>
        </a:p>
      </dsp:txBody>
      <dsp:txXfrm>
        <a:off x="2359905" y="2121345"/>
        <a:ext cx="1060247" cy="570025"/>
      </dsp:txXfrm>
    </dsp:sp>
    <dsp:sp modelId="{FCB2C603-A429-4A04-BE38-FF29E80D9B8F}">
      <dsp:nvSpPr>
        <dsp:cNvPr id="0" name=""/>
        <dsp:cNvSpPr/>
      </dsp:nvSpPr>
      <dsp:spPr>
        <a:xfrm rot="5400000">
          <a:off x="553874" y="1993089"/>
          <a:ext cx="950042" cy="826536"/>
        </a:xfrm>
        <a:prstGeom prst="hexagon">
          <a:avLst>
            <a:gd name="adj" fmla="val 25000"/>
            <a:gd name="vf" fmla="val 115470"/>
          </a:avLst>
        </a:prstGeom>
        <a:blipFill rotWithShape="0">
          <a:blip xmlns:r="http://schemas.openxmlformats.org/officeDocument/2006/relationships" r:embed="rId6"/>
          <a:srcRect/>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nl-BE" sz="3600" kern="1200"/>
        </a:p>
      </dsp:txBody>
      <dsp:txXfrm rot="-5400000">
        <a:off x="744429" y="2079384"/>
        <a:ext cx="568932" cy="653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EC17A-C86A-47B4-A94E-B1C1525280CC}">
      <dsp:nvSpPr>
        <dsp:cNvPr id="0" name=""/>
        <dsp:cNvSpPr/>
      </dsp:nvSpPr>
      <dsp:spPr>
        <a:xfrm>
          <a:off x="2219" y="0"/>
          <a:ext cx="2326091" cy="397265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INTERPROFESSIONEEL SAMENWERKEN</a:t>
          </a:r>
        </a:p>
      </dsp:txBody>
      <dsp:txXfrm>
        <a:off x="2219" y="1589062"/>
        <a:ext cx="2326091" cy="1589062"/>
      </dsp:txXfrm>
    </dsp:sp>
    <dsp:sp modelId="{364DCB71-7C22-48B6-9004-DB5347BE2B6A}">
      <dsp:nvSpPr>
        <dsp:cNvPr id="0" name=""/>
        <dsp:cNvSpPr/>
      </dsp:nvSpPr>
      <dsp:spPr>
        <a:xfrm>
          <a:off x="503817" y="238359"/>
          <a:ext cx="1322894" cy="13228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F5F2A-C9A6-4A4C-8548-8A2E04F87D24}">
      <dsp:nvSpPr>
        <dsp:cNvPr id="0" name=""/>
        <dsp:cNvSpPr/>
      </dsp:nvSpPr>
      <dsp:spPr>
        <a:xfrm>
          <a:off x="2398093" y="0"/>
          <a:ext cx="2326091" cy="397265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TECHNOLOGISCHE WENDBAARHEID</a:t>
          </a:r>
        </a:p>
      </dsp:txBody>
      <dsp:txXfrm>
        <a:off x="2398093" y="1589062"/>
        <a:ext cx="2326091" cy="1589062"/>
      </dsp:txXfrm>
    </dsp:sp>
    <dsp:sp modelId="{2E6044D0-7B8D-4853-A062-741BE9BC7312}">
      <dsp:nvSpPr>
        <dsp:cNvPr id="0" name=""/>
        <dsp:cNvSpPr/>
      </dsp:nvSpPr>
      <dsp:spPr>
        <a:xfrm>
          <a:off x="2876831" y="256152"/>
          <a:ext cx="1322894" cy="13228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16330-A458-4137-9516-4D815B29AF55}">
      <dsp:nvSpPr>
        <dsp:cNvPr id="0" name=""/>
        <dsp:cNvSpPr/>
      </dsp:nvSpPr>
      <dsp:spPr>
        <a:xfrm>
          <a:off x="4793966" y="0"/>
          <a:ext cx="2326091" cy="397265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INTRAPRENEURSHIP</a:t>
          </a:r>
        </a:p>
      </dsp:txBody>
      <dsp:txXfrm>
        <a:off x="4793966" y="1589062"/>
        <a:ext cx="2326091" cy="1589062"/>
      </dsp:txXfrm>
    </dsp:sp>
    <dsp:sp modelId="{0E2AE963-1419-43E5-BDD7-D85ECFC4D49E}">
      <dsp:nvSpPr>
        <dsp:cNvPr id="0" name=""/>
        <dsp:cNvSpPr/>
      </dsp:nvSpPr>
      <dsp:spPr>
        <a:xfrm>
          <a:off x="5302589" y="256152"/>
          <a:ext cx="1322894" cy="13228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94CFB-4006-443D-BEC1-AD5A5C789C0C}">
      <dsp:nvSpPr>
        <dsp:cNvPr id="0" name=""/>
        <dsp:cNvSpPr/>
      </dsp:nvSpPr>
      <dsp:spPr>
        <a:xfrm>
          <a:off x="7189840" y="0"/>
          <a:ext cx="2326091" cy="3972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ETHISCH HANDELEN</a:t>
          </a:r>
        </a:p>
      </dsp:txBody>
      <dsp:txXfrm>
        <a:off x="7189840" y="1589062"/>
        <a:ext cx="2326091" cy="1589062"/>
      </dsp:txXfrm>
    </dsp:sp>
    <dsp:sp modelId="{2870A714-CB15-40D9-9A94-D59B056ED619}">
      <dsp:nvSpPr>
        <dsp:cNvPr id="0" name=""/>
        <dsp:cNvSpPr/>
      </dsp:nvSpPr>
      <dsp:spPr>
        <a:xfrm>
          <a:off x="7691438" y="238359"/>
          <a:ext cx="1322894" cy="1322894"/>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E0AAE-0CE2-4358-BE60-2315420D5B47}">
      <dsp:nvSpPr>
        <dsp:cNvPr id="0" name=""/>
        <dsp:cNvSpPr/>
      </dsp:nvSpPr>
      <dsp:spPr>
        <a:xfrm>
          <a:off x="380726" y="3178125"/>
          <a:ext cx="8756698" cy="59589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EC17A-C86A-47B4-A94E-B1C1525280CC}">
      <dsp:nvSpPr>
        <dsp:cNvPr id="0" name=""/>
        <dsp:cNvSpPr/>
      </dsp:nvSpPr>
      <dsp:spPr>
        <a:xfrm>
          <a:off x="2219" y="0"/>
          <a:ext cx="2326091" cy="3972657"/>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INTERPROFESSIONEEL SAMENWERKEN</a:t>
          </a:r>
        </a:p>
      </dsp:txBody>
      <dsp:txXfrm>
        <a:off x="2219" y="1589062"/>
        <a:ext cx="2326091" cy="1589062"/>
      </dsp:txXfrm>
    </dsp:sp>
    <dsp:sp modelId="{364DCB71-7C22-48B6-9004-DB5347BE2B6A}">
      <dsp:nvSpPr>
        <dsp:cNvPr id="0" name=""/>
        <dsp:cNvSpPr/>
      </dsp:nvSpPr>
      <dsp:spPr>
        <a:xfrm>
          <a:off x="503817" y="238359"/>
          <a:ext cx="1322894" cy="13228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F5F2A-C9A6-4A4C-8548-8A2E04F87D24}">
      <dsp:nvSpPr>
        <dsp:cNvPr id="0" name=""/>
        <dsp:cNvSpPr/>
      </dsp:nvSpPr>
      <dsp:spPr>
        <a:xfrm>
          <a:off x="2398093" y="0"/>
          <a:ext cx="2326091" cy="397265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TECHNOLOGISCHE WENDBAARHEID</a:t>
          </a:r>
        </a:p>
      </dsp:txBody>
      <dsp:txXfrm>
        <a:off x="2398093" y="1589062"/>
        <a:ext cx="2326091" cy="1589062"/>
      </dsp:txXfrm>
    </dsp:sp>
    <dsp:sp modelId="{2E6044D0-7B8D-4853-A062-741BE9BC7312}">
      <dsp:nvSpPr>
        <dsp:cNvPr id="0" name=""/>
        <dsp:cNvSpPr/>
      </dsp:nvSpPr>
      <dsp:spPr>
        <a:xfrm>
          <a:off x="2876831" y="256152"/>
          <a:ext cx="1322894" cy="13228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16330-A458-4137-9516-4D815B29AF55}">
      <dsp:nvSpPr>
        <dsp:cNvPr id="0" name=""/>
        <dsp:cNvSpPr/>
      </dsp:nvSpPr>
      <dsp:spPr>
        <a:xfrm>
          <a:off x="4793966" y="0"/>
          <a:ext cx="2326091" cy="397265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INTRAPRENEURSHIP</a:t>
          </a:r>
        </a:p>
      </dsp:txBody>
      <dsp:txXfrm>
        <a:off x="4793966" y="1589062"/>
        <a:ext cx="2326091" cy="1589062"/>
      </dsp:txXfrm>
    </dsp:sp>
    <dsp:sp modelId="{0E2AE963-1419-43E5-BDD7-D85ECFC4D49E}">
      <dsp:nvSpPr>
        <dsp:cNvPr id="0" name=""/>
        <dsp:cNvSpPr/>
      </dsp:nvSpPr>
      <dsp:spPr>
        <a:xfrm>
          <a:off x="5302589" y="256152"/>
          <a:ext cx="1322894" cy="13228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94CFB-4006-443D-BEC1-AD5A5C789C0C}">
      <dsp:nvSpPr>
        <dsp:cNvPr id="0" name=""/>
        <dsp:cNvSpPr/>
      </dsp:nvSpPr>
      <dsp:spPr>
        <a:xfrm>
          <a:off x="7189840" y="0"/>
          <a:ext cx="2326091" cy="3972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nl-BE" sz="1800" kern="1200"/>
            <a:t>ETHISCH HANDELEN</a:t>
          </a:r>
        </a:p>
      </dsp:txBody>
      <dsp:txXfrm>
        <a:off x="7189840" y="1589062"/>
        <a:ext cx="2326091" cy="1589062"/>
      </dsp:txXfrm>
    </dsp:sp>
    <dsp:sp modelId="{2870A714-CB15-40D9-9A94-D59B056ED619}">
      <dsp:nvSpPr>
        <dsp:cNvPr id="0" name=""/>
        <dsp:cNvSpPr/>
      </dsp:nvSpPr>
      <dsp:spPr>
        <a:xfrm>
          <a:off x="7691438" y="238359"/>
          <a:ext cx="1322894" cy="1322894"/>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E0AAE-0CE2-4358-BE60-2315420D5B47}">
      <dsp:nvSpPr>
        <dsp:cNvPr id="0" name=""/>
        <dsp:cNvSpPr/>
      </dsp:nvSpPr>
      <dsp:spPr>
        <a:xfrm>
          <a:off x="380726" y="3178125"/>
          <a:ext cx="8756698" cy="59589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A9D6C-0BFF-4D04-9485-18EC56541A37}">
      <dsp:nvSpPr>
        <dsp:cNvPr id="0" name=""/>
        <dsp:cNvSpPr/>
      </dsp:nvSpPr>
      <dsp:spPr>
        <a:xfrm>
          <a:off x="821739" y="0"/>
          <a:ext cx="9313053" cy="43836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B770F-EF89-4063-AA25-85629E26B230}">
      <dsp:nvSpPr>
        <dsp:cNvPr id="0" name=""/>
        <dsp:cNvSpPr/>
      </dsp:nvSpPr>
      <dsp:spPr>
        <a:xfrm>
          <a:off x="11769" y="1315086"/>
          <a:ext cx="3526634" cy="17534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nl-BE" sz="2700" kern="1200"/>
            <a:t>INTERPROFESSIONEEL SAMENWERKEN</a:t>
          </a:r>
        </a:p>
      </dsp:txBody>
      <dsp:txXfrm>
        <a:off x="97365" y="1400682"/>
        <a:ext cx="3355442" cy="1582257"/>
      </dsp:txXfrm>
    </dsp:sp>
    <dsp:sp modelId="{ED720794-4B9D-411F-9FF9-CE2ACB72D7CB}">
      <dsp:nvSpPr>
        <dsp:cNvPr id="0" name=""/>
        <dsp:cNvSpPr/>
      </dsp:nvSpPr>
      <dsp:spPr>
        <a:xfrm>
          <a:off x="3714949" y="1315086"/>
          <a:ext cx="3526634" cy="17534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nl-BE" sz="2700" kern="1200"/>
            <a:t>INTERPROFESSIONEEL LEREN</a:t>
          </a:r>
        </a:p>
      </dsp:txBody>
      <dsp:txXfrm>
        <a:off x="3800545" y="1400682"/>
        <a:ext cx="3355442" cy="1582257"/>
      </dsp:txXfrm>
    </dsp:sp>
    <dsp:sp modelId="{5E09FFEE-B913-4E64-970A-D0D318ABC5D2}">
      <dsp:nvSpPr>
        <dsp:cNvPr id="0" name=""/>
        <dsp:cNvSpPr/>
      </dsp:nvSpPr>
      <dsp:spPr>
        <a:xfrm>
          <a:off x="7418129" y="1315086"/>
          <a:ext cx="3526634" cy="17534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nl-BE" sz="2700" kern="1200"/>
            <a:t>PATIËNT/ CLIËNTGERICHT HANDELEN</a:t>
          </a:r>
        </a:p>
      </dsp:txBody>
      <dsp:txXfrm>
        <a:off x="7503725" y="1400682"/>
        <a:ext cx="3355442" cy="1582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F3BED-C386-402E-A2D1-045822F54D5D}">
      <dsp:nvSpPr>
        <dsp:cNvPr id="0" name=""/>
        <dsp:cNvSpPr/>
      </dsp:nvSpPr>
      <dsp:spPr>
        <a:xfrm rot="16200000">
          <a:off x="-703753" y="705036"/>
          <a:ext cx="4747545" cy="3337471"/>
        </a:xfrm>
        <a:prstGeom prst="flowChartManualOperati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nl-BE" sz="2200" b="1" kern="1200">
              <a:solidFill>
                <a:schemeClr val="tx2"/>
              </a:solidFill>
            </a:rPr>
            <a:t>I</a:t>
          </a:r>
          <a:r>
            <a:rPr lang="nl-BE" sz="2200" kern="1200">
              <a:solidFill>
                <a:schemeClr val="tx1"/>
              </a:solidFill>
            </a:rPr>
            <a:t>NTER</a:t>
          </a:r>
          <a:r>
            <a:rPr lang="nl-BE" sz="2200" b="1" kern="1200">
              <a:solidFill>
                <a:schemeClr val="tx2"/>
              </a:solidFill>
            </a:rPr>
            <a:t>P</a:t>
          </a:r>
          <a:r>
            <a:rPr lang="nl-BE" sz="2200" b="0" kern="1200">
              <a:solidFill>
                <a:schemeClr val="tx1"/>
              </a:solidFill>
            </a:rPr>
            <a:t>R</a:t>
          </a:r>
          <a:r>
            <a:rPr lang="nl-BE" sz="2200" kern="1200">
              <a:solidFill>
                <a:schemeClr val="tx1"/>
              </a:solidFill>
            </a:rPr>
            <a:t>OFESSIONEEL</a:t>
          </a:r>
        </a:p>
        <a:p>
          <a:pPr marL="171450" lvl="1" indent="-171450" algn="l" defTabSz="711200">
            <a:lnSpc>
              <a:spcPct val="90000"/>
            </a:lnSpc>
            <a:spcBef>
              <a:spcPct val="0"/>
            </a:spcBef>
            <a:spcAft>
              <a:spcPct val="15000"/>
            </a:spcAft>
            <a:buChar char="••"/>
          </a:pPr>
          <a:r>
            <a:rPr lang="nl-BE" sz="1600" kern="1200">
              <a:solidFill>
                <a:schemeClr val="tx1"/>
              </a:solidFill>
            </a:rPr>
            <a:t>Verschillende disciplines/ professies</a:t>
          </a:r>
        </a:p>
        <a:p>
          <a:pPr marL="171450" lvl="1" indent="-171450" algn="l" defTabSz="711200">
            <a:lnSpc>
              <a:spcPct val="90000"/>
            </a:lnSpc>
            <a:spcBef>
              <a:spcPct val="0"/>
            </a:spcBef>
            <a:spcAft>
              <a:spcPct val="15000"/>
            </a:spcAft>
            <a:buChar char="••"/>
          </a:pPr>
          <a:r>
            <a:rPr lang="nl-BE" sz="1600" kern="1200">
              <a:solidFill>
                <a:schemeClr val="tx1"/>
              </a:solidFill>
            </a:rPr>
            <a:t>In interactie met elkaar</a:t>
          </a:r>
        </a:p>
      </dsp:txBody>
      <dsp:txXfrm rot="5400000">
        <a:off x="1284" y="949508"/>
        <a:ext cx="3337471" cy="2848527"/>
      </dsp:txXfrm>
    </dsp:sp>
    <dsp:sp modelId="{8D7D919C-3DE6-48A9-B811-3A6ADBC22EF9}">
      <dsp:nvSpPr>
        <dsp:cNvPr id="0" name=""/>
        <dsp:cNvSpPr/>
      </dsp:nvSpPr>
      <dsp:spPr>
        <a:xfrm rot="16200000">
          <a:off x="2884028" y="705036"/>
          <a:ext cx="4747545" cy="3337471"/>
        </a:xfrm>
        <a:prstGeom prst="flowChartManualOperati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nl-BE" sz="2200" b="1" kern="1200">
              <a:solidFill>
                <a:schemeClr val="tx2"/>
              </a:solidFill>
            </a:rPr>
            <a:t>S</a:t>
          </a:r>
          <a:r>
            <a:rPr lang="nl-BE" sz="2200" kern="1200">
              <a:solidFill>
                <a:schemeClr val="tx1"/>
              </a:solidFill>
            </a:rPr>
            <a:t>AMENWERKEN</a:t>
          </a:r>
        </a:p>
        <a:p>
          <a:pPr marL="171450" lvl="1" indent="-171450" algn="l" defTabSz="711200">
            <a:lnSpc>
              <a:spcPct val="90000"/>
            </a:lnSpc>
            <a:spcBef>
              <a:spcPct val="0"/>
            </a:spcBef>
            <a:spcAft>
              <a:spcPct val="15000"/>
            </a:spcAft>
            <a:buChar char="••"/>
          </a:pPr>
          <a:r>
            <a:rPr lang="nl-BE" sz="1600" kern="1200">
              <a:solidFill>
                <a:schemeClr val="tx1"/>
              </a:solidFill>
            </a:rPr>
            <a:t>Werken met eenzelfde doel</a:t>
          </a:r>
        </a:p>
        <a:p>
          <a:pPr marL="171450" lvl="1" indent="-171450" algn="l" defTabSz="711200">
            <a:lnSpc>
              <a:spcPct val="90000"/>
            </a:lnSpc>
            <a:spcBef>
              <a:spcPct val="0"/>
            </a:spcBef>
            <a:spcAft>
              <a:spcPct val="15000"/>
            </a:spcAft>
            <a:buChar char="••"/>
          </a:pPr>
          <a:r>
            <a:rPr lang="nl-BE" sz="1600" kern="1200">
              <a:solidFill>
                <a:schemeClr val="tx1"/>
              </a:solidFill>
            </a:rPr>
            <a:t>Werken aan eigen ontwikkeling van competenties</a:t>
          </a:r>
        </a:p>
        <a:p>
          <a:pPr marL="171450" lvl="1" indent="-171450" algn="l" defTabSz="711200">
            <a:lnSpc>
              <a:spcPct val="90000"/>
            </a:lnSpc>
            <a:spcBef>
              <a:spcPct val="0"/>
            </a:spcBef>
            <a:spcAft>
              <a:spcPct val="15000"/>
            </a:spcAft>
            <a:buChar char="••"/>
          </a:pPr>
          <a:r>
            <a:rPr lang="nl-BE" sz="1600" kern="1200">
              <a:solidFill>
                <a:schemeClr val="tx1"/>
              </a:solidFill>
            </a:rPr>
            <a:t>De ander helpen bij ontwikkeling van competenties</a:t>
          </a:r>
        </a:p>
      </dsp:txBody>
      <dsp:txXfrm rot="5400000">
        <a:off x="3589065" y="949508"/>
        <a:ext cx="3337471" cy="2848527"/>
      </dsp:txXfrm>
    </dsp:sp>
    <dsp:sp modelId="{98278134-D506-4CB4-9CA0-43E6927922E2}">
      <dsp:nvSpPr>
        <dsp:cNvPr id="0" name=""/>
        <dsp:cNvSpPr/>
      </dsp:nvSpPr>
      <dsp:spPr>
        <a:xfrm rot="16200000">
          <a:off x="6473092" y="705036"/>
          <a:ext cx="4747545" cy="3337471"/>
        </a:xfrm>
        <a:prstGeom prst="flowChartManualOperati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nl-BE" sz="2200" kern="1200">
              <a:solidFill>
                <a:schemeClr val="tx1"/>
              </a:solidFill>
            </a:rPr>
            <a:t>IN DE </a:t>
          </a:r>
          <a:r>
            <a:rPr lang="nl-BE" sz="2200" b="1" kern="1200">
              <a:solidFill>
                <a:schemeClr val="tx2"/>
              </a:solidFill>
            </a:rPr>
            <a:t>G</a:t>
          </a:r>
          <a:r>
            <a:rPr lang="nl-BE" sz="2200" kern="1200">
              <a:solidFill>
                <a:schemeClr val="tx1"/>
              </a:solidFill>
            </a:rPr>
            <a:t>EZONDHEID- en WELZIJNSZORG</a:t>
          </a:r>
        </a:p>
        <a:p>
          <a:pPr marL="171450" lvl="1" indent="-171450" algn="l" defTabSz="711200">
            <a:lnSpc>
              <a:spcPct val="90000"/>
            </a:lnSpc>
            <a:spcBef>
              <a:spcPct val="0"/>
            </a:spcBef>
            <a:spcAft>
              <a:spcPct val="15000"/>
            </a:spcAft>
            <a:buChar char="••"/>
          </a:pPr>
          <a:r>
            <a:rPr lang="nl-BE" sz="1600" kern="1200">
              <a:solidFill>
                <a:schemeClr val="tx1"/>
              </a:solidFill>
            </a:rPr>
            <a:t>Zorgontvanger als lid van het team</a:t>
          </a:r>
        </a:p>
        <a:p>
          <a:pPr marL="171450" lvl="1" indent="-171450" algn="l" defTabSz="711200">
            <a:lnSpc>
              <a:spcPct val="90000"/>
            </a:lnSpc>
            <a:spcBef>
              <a:spcPct val="0"/>
            </a:spcBef>
            <a:spcAft>
              <a:spcPct val="15000"/>
            </a:spcAft>
            <a:buChar char="••"/>
          </a:pPr>
          <a:r>
            <a:rPr lang="nl-BE" sz="1600" kern="1200">
              <a:solidFill>
                <a:schemeClr val="tx1"/>
              </a:solidFill>
            </a:rPr>
            <a:t>Zorgontvanger gericht</a:t>
          </a:r>
        </a:p>
        <a:p>
          <a:pPr marL="171450" lvl="1" indent="-171450" algn="l" defTabSz="711200">
            <a:lnSpc>
              <a:spcPct val="90000"/>
            </a:lnSpc>
            <a:spcBef>
              <a:spcPct val="0"/>
            </a:spcBef>
            <a:spcAft>
              <a:spcPct val="15000"/>
            </a:spcAft>
            <a:buChar char="••"/>
          </a:pPr>
          <a:r>
            <a:rPr lang="nl-BE" sz="1600" kern="1200">
              <a:solidFill>
                <a:schemeClr val="tx1"/>
              </a:solidFill>
            </a:rPr>
            <a:t>Evidence based/ Experience based</a:t>
          </a:r>
        </a:p>
        <a:p>
          <a:pPr marL="171450" lvl="1" indent="-171450" algn="l" defTabSz="711200">
            <a:lnSpc>
              <a:spcPct val="90000"/>
            </a:lnSpc>
            <a:spcBef>
              <a:spcPct val="0"/>
            </a:spcBef>
            <a:spcAft>
              <a:spcPct val="15000"/>
            </a:spcAft>
            <a:buChar char="••"/>
          </a:pPr>
          <a:r>
            <a:rPr lang="nl-BE" sz="1600" kern="1200">
              <a:solidFill>
                <a:schemeClr val="tx1"/>
              </a:solidFill>
            </a:rPr>
            <a:t>Wat je vandaag leert, morgen doen en blijven doen in samenwerking</a:t>
          </a:r>
        </a:p>
      </dsp:txBody>
      <dsp:txXfrm rot="5400000">
        <a:off x="7178129" y="949508"/>
        <a:ext cx="3337471" cy="2848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F3C8-862B-4641-9789-961111745FB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2853F-4AE5-4EBE-B70A-C62A94CB4DA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KENNISMAKING</a:t>
          </a:r>
        </a:p>
      </dsp:txBody>
      <dsp:txXfrm>
        <a:off x="509717" y="338558"/>
        <a:ext cx="7541700" cy="677550"/>
      </dsp:txXfrm>
    </dsp:sp>
    <dsp:sp modelId="{EB7893A4-8012-464B-9296-981DE06FD1C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805A-FD86-46B8-A7FD-8E72CBE79BFF}">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995230" y="1354558"/>
        <a:ext cx="7056187" cy="677550"/>
      </dsp:txXfrm>
    </dsp:sp>
    <dsp:sp modelId="{7EFAC1B2-6B51-4735-821D-3B75E74EDCAD}">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C9049-79CB-4A1B-A516-0A9C2D53CAD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1144243" y="2370558"/>
        <a:ext cx="6907174" cy="677550"/>
      </dsp:txXfrm>
    </dsp:sp>
    <dsp:sp modelId="{06D1B6CA-B5C1-45D6-AEEA-6C55F39E93C5}">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3A026-1D40-4110-8673-219C9E57A2A6}">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995230" y="3386558"/>
        <a:ext cx="7056187" cy="677550"/>
      </dsp:txXfrm>
    </dsp:sp>
    <dsp:sp modelId="{8F448442-712C-4370-9138-E206DDA5FAC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27C63-BC4F-4439-AEAB-A4BE3F28CF6C}">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509717" y="4402558"/>
        <a:ext cx="7541700" cy="677550"/>
      </dsp:txXfrm>
    </dsp:sp>
    <dsp:sp modelId="{D8A9218D-24D4-4327-AB6C-8589C529D50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F3C8-862B-4641-9789-961111745FB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2853F-4AE5-4EBE-B70A-C62A94CB4DA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KENNISMAKING</a:t>
          </a:r>
        </a:p>
      </dsp:txBody>
      <dsp:txXfrm>
        <a:off x="509717" y="338558"/>
        <a:ext cx="7541700" cy="677550"/>
      </dsp:txXfrm>
    </dsp:sp>
    <dsp:sp modelId="{EB7893A4-8012-464B-9296-981DE06FD1C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805A-FD86-46B8-A7FD-8E72CBE79BFF}">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PLAN OPSTELLEN</a:t>
          </a:r>
        </a:p>
      </dsp:txBody>
      <dsp:txXfrm>
        <a:off x="995230" y="1354558"/>
        <a:ext cx="7056187" cy="677550"/>
      </dsp:txXfrm>
    </dsp:sp>
    <dsp:sp modelId="{7EFAC1B2-6B51-4735-821D-3B75E74EDCAD}">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C9049-79CB-4A1B-A516-0A9C2D53CAD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1144243" y="2370558"/>
        <a:ext cx="6907174" cy="677550"/>
      </dsp:txXfrm>
    </dsp:sp>
    <dsp:sp modelId="{06D1B6CA-B5C1-45D6-AEEA-6C55F39E93C5}">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3A026-1D40-4110-8673-219C9E57A2A6}">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995230" y="3386558"/>
        <a:ext cx="7056187" cy="677550"/>
      </dsp:txXfrm>
    </dsp:sp>
    <dsp:sp modelId="{8F448442-712C-4370-9138-E206DDA5FAC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27C63-BC4F-4439-AEAB-A4BE3F28CF6C}">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509717" y="4402558"/>
        <a:ext cx="7541700" cy="677550"/>
      </dsp:txXfrm>
    </dsp:sp>
    <dsp:sp modelId="{D8A9218D-24D4-4327-AB6C-8589C529D50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F3C8-862B-4641-9789-961111745FB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2853F-4AE5-4EBE-B70A-C62A94CB4DA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KENNISMAKING</a:t>
          </a:r>
        </a:p>
      </dsp:txBody>
      <dsp:txXfrm>
        <a:off x="509717" y="338558"/>
        <a:ext cx="7541700" cy="677550"/>
      </dsp:txXfrm>
    </dsp:sp>
    <dsp:sp modelId="{EB7893A4-8012-464B-9296-981DE06FD1C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805A-FD86-46B8-A7FD-8E72CBE79BFF}">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PLAN OPSTELLEN</a:t>
          </a:r>
        </a:p>
      </dsp:txBody>
      <dsp:txXfrm>
        <a:off x="995230" y="1354558"/>
        <a:ext cx="7056187" cy="677550"/>
      </dsp:txXfrm>
    </dsp:sp>
    <dsp:sp modelId="{7EFAC1B2-6B51-4735-821D-3B75E74EDCAD}">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C9049-79CB-4A1B-A516-0A9C2D53CAD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REFLECTEREN EN EVALUEREN </a:t>
          </a:r>
        </a:p>
      </dsp:txBody>
      <dsp:txXfrm>
        <a:off x="1144243" y="2370558"/>
        <a:ext cx="6907174" cy="677550"/>
      </dsp:txXfrm>
    </dsp:sp>
    <dsp:sp modelId="{06D1B6CA-B5C1-45D6-AEEA-6C55F39E93C5}">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3A026-1D40-4110-8673-219C9E57A2A6}">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995230" y="3386558"/>
        <a:ext cx="7056187" cy="677550"/>
      </dsp:txXfrm>
    </dsp:sp>
    <dsp:sp modelId="{8F448442-712C-4370-9138-E206DDA5FAC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27C63-BC4F-4439-AEAB-A4BE3F28CF6C}">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509717" y="4402558"/>
        <a:ext cx="7541700" cy="677550"/>
      </dsp:txXfrm>
    </dsp:sp>
    <dsp:sp modelId="{D8A9218D-24D4-4327-AB6C-8589C529D50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F3C8-862B-4641-9789-961111745FB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2853F-4AE5-4EBE-B70A-C62A94CB4DA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KENNISMAKING</a:t>
          </a:r>
        </a:p>
      </dsp:txBody>
      <dsp:txXfrm>
        <a:off x="509717" y="338558"/>
        <a:ext cx="7541700" cy="677550"/>
      </dsp:txXfrm>
    </dsp:sp>
    <dsp:sp modelId="{EB7893A4-8012-464B-9296-981DE06FD1C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805A-FD86-46B8-A7FD-8E72CBE79BFF}">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PLAN OPSTELLEN</a:t>
          </a:r>
        </a:p>
      </dsp:txBody>
      <dsp:txXfrm>
        <a:off x="995230" y="1354558"/>
        <a:ext cx="7056187" cy="677550"/>
      </dsp:txXfrm>
    </dsp:sp>
    <dsp:sp modelId="{7EFAC1B2-6B51-4735-821D-3B75E74EDCAD}">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C9049-79CB-4A1B-A516-0A9C2D53CAD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REFLECTEREN EN EVALUEREN </a:t>
          </a:r>
        </a:p>
      </dsp:txBody>
      <dsp:txXfrm>
        <a:off x="1144243" y="2370558"/>
        <a:ext cx="6907174" cy="677550"/>
      </dsp:txXfrm>
    </dsp:sp>
    <dsp:sp modelId="{06D1B6CA-B5C1-45D6-AEEA-6C55F39E93C5}">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3A026-1D40-4110-8673-219C9E57A2A6}">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ETHISCH HANDELEN</a:t>
          </a:r>
        </a:p>
      </dsp:txBody>
      <dsp:txXfrm>
        <a:off x="995230" y="3386558"/>
        <a:ext cx="7056187" cy="677550"/>
      </dsp:txXfrm>
    </dsp:sp>
    <dsp:sp modelId="{8F448442-712C-4370-9138-E206DDA5FAC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27C63-BC4F-4439-AEAB-A4BE3F28CF6C}">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endParaRPr lang="nl-BE" sz="3500" kern="1200"/>
        </a:p>
      </dsp:txBody>
      <dsp:txXfrm>
        <a:off x="509717" y="4402558"/>
        <a:ext cx="7541700" cy="677550"/>
      </dsp:txXfrm>
    </dsp:sp>
    <dsp:sp modelId="{D8A9218D-24D4-4327-AB6C-8589C529D50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1F3C8-862B-4641-9789-961111745FB8}">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2853F-4AE5-4EBE-B70A-C62A94CB4DA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KENNISMAKING</a:t>
          </a:r>
        </a:p>
      </dsp:txBody>
      <dsp:txXfrm>
        <a:off x="509717" y="338558"/>
        <a:ext cx="7541700" cy="677550"/>
      </dsp:txXfrm>
    </dsp:sp>
    <dsp:sp modelId="{EB7893A4-8012-464B-9296-981DE06FD1C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9805A-FD86-46B8-A7FD-8E72CBE79BFF}">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PLAN OPSTELLEN</a:t>
          </a:r>
        </a:p>
      </dsp:txBody>
      <dsp:txXfrm>
        <a:off x="995230" y="1354558"/>
        <a:ext cx="7056187" cy="677550"/>
      </dsp:txXfrm>
    </dsp:sp>
    <dsp:sp modelId="{7EFAC1B2-6B51-4735-821D-3B75E74EDCAD}">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C9049-79CB-4A1B-A516-0A9C2D53CAD9}">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rtl="0">
            <a:lnSpc>
              <a:spcPct val="90000"/>
            </a:lnSpc>
            <a:spcBef>
              <a:spcPct val="0"/>
            </a:spcBef>
            <a:spcAft>
              <a:spcPct val="35000"/>
            </a:spcAft>
          </a:pPr>
          <a:r>
            <a:rPr lang="nl-BE" sz="3500" kern="1200"/>
            <a:t>REFLECTEREN EN EVALUEREN</a:t>
          </a:r>
          <a:r>
            <a:rPr lang="nl-BE" sz="3500" kern="1200">
              <a:latin typeface="Calibri Light" panose="020F0302020204030204"/>
            </a:rPr>
            <a:t> </a:t>
          </a:r>
          <a:endParaRPr lang="nl-BE" sz="3500" kern="1200"/>
        </a:p>
      </dsp:txBody>
      <dsp:txXfrm>
        <a:off x="1144243" y="2370558"/>
        <a:ext cx="6907174" cy="677550"/>
      </dsp:txXfrm>
    </dsp:sp>
    <dsp:sp modelId="{06D1B6CA-B5C1-45D6-AEEA-6C55F39E93C5}">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3A026-1D40-4110-8673-219C9E57A2A6}">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ETHISCH HANDELEN</a:t>
          </a:r>
        </a:p>
      </dsp:txBody>
      <dsp:txXfrm>
        <a:off x="995230" y="3386558"/>
        <a:ext cx="7056187" cy="677550"/>
      </dsp:txXfrm>
    </dsp:sp>
    <dsp:sp modelId="{8F448442-712C-4370-9138-E206DDA5FAC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27C63-BC4F-4439-AEAB-A4BE3F28CF6C}">
      <dsp:nvSpPr>
        <dsp:cNvPr id="0" name=""/>
        <dsp:cNvSpPr/>
      </dsp:nvSpPr>
      <dsp:spPr>
        <a:xfrm>
          <a:off x="509717" y="4402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nl-BE" sz="3500" kern="1200"/>
            <a:t>COMMUNICEREN</a:t>
          </a:r>
        </a:p>
      </dsp:txBody>
      <dsp:txXfrm>
        <a:off x="509717" y="4402558"/>
        <a:ext cx="7541700" cy="677550"/>
      </dsp:txXfrm>
    </dsp:sp>
    <dsp:sp modelId="{D8A9218D-24D4-4327-AB6C-8589C529D504}">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2614C-2E08-41F5-9F1B-1E0E07678789}" type="datetimeFigureOut">
              <a:rPr lang="nl-BE" smtClean="0"/>
              <a:t>7/10/2022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BD751-DAB5-4C0A-9E2D-28A45F6D50B1}" type="slidenum">
              <a:rPr lang="nl-BE" smtClean="0"/>
              <a:t>‹nr.›</a:t>
            </a:fld>
            <a:endParaRPr lang="nl-BE"/>
          </a:p>
        </p:txBody>
      </p:sp>
    </p:spTree>
    <p:extLst>
      <p:ext uri="{BB962C8B-B14F-4D97-AF65-F5344CB8AC3E}">
        <p14:creationId xmlns:p14="http://schemas.microsoft.com/office/powerpoint/2010/main" val="3319899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a:t>
            </a:fld>
            <a:endParaRPr lang="nl-BE"/>
          </a:p>
        </p:txBody>
      </p:sp>
    </p:spTree>
    <p:extLst>
      <p:ext uri="{BB962C8B-B14F-4D97-AF65-F5344CB8AC3E}">
        <p14:creationId xmlns:p14="http://schemas.microsoft.com/office/powerpoint/2010/main" val="2158341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14</a:t>
            </a:fld>
            <a:endParaRPr lang="nl-BE"/>
          </a:p>
        </p:txBody>
      </p:sp>
    </p:spTree>
    <p:extLst>
      <p:ext uri="{BB962C8B-B14F-4D97-AF65-F5344CB8AC3E}">
        <p14:creationId xmlns:p14="http://schemas.microsoft.com/office/powerpoint/2010/main" val="95980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15</a:t>
            </a:fld>
            <a:endParaRPr lang="nl-BE"/>
          </a:p>
        </p:txBody>
      </p:sp>
    </p:spTree>
    <p:extLst>
      <p:ext uri="{BB962C8B-B14F-4D97-AF65-F5344CB8AC3E}">
        <p14:creationId xmlns:p14="http://schemas.microsoft.com/office/powerpoint/2010/main" val="3167614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multidisciplinair werken worden verschillende aspecten van de zorg voor een </a:t>
            </a:r>
            <a:r>
              <a:rPr lang="nl-BE" err="1"/>
              <a:t>pt</a:t>
            </a:r>
            <a:r>
              <a:rPr lang="nl-BE"/>
              <a:t> onafhankelijk van elkaar aangepakt. De disciplines weten van elkaar dat ze voor een zelfde </a:t>
            </a:r>
            <a:r>
              <a:rPr lang="nl-BE" err="1"/>
              <a:t>pt</a:t>
            </a:r>
            <a:r>
              <a:rPr lang="nl-BE"/>
              <a:t> zorgbieden maar iedereen is voor zijn disciplinair deel verantwoordelijk.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17</a:t>
            </a:fld>
            <a:endParaRPr lang="nl-BE"/>
          </a:p>
        </p:txBody>
      </p:sp>
    </p:spTree>
    <p:extLst>
      <p:ext uri="{BB962C8B-B14F-4D97-AF65-F5344CB8AC3E}">
        <p14:creationId xmlns:p14="http://schemas.microsoft.com/office/powerpoint/2010/main" val="219586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18</a:t>
            </a:fld>
            <a:endParaRPr lang="nl-BE"/>
          </a:p>
        </p:txBody>
      </p:sp>
    </p:spTree>
    <p:extLst>
      <p:ext uri="{BB962C8B-B14F-4D97-AF65-F5344CB8AC3E}">
        <p14:creationId xmlns:p14="http://schemas.microsoft.com/office/powerpoint/2010/main" val="114541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19</a:t>
            </a:fld>
            <a:endParaRPr lang="nl-BE"/>
          </a:p>
        </p:txBody>
      </p:sp>
    </p:spTree>
    <p:extLst>
      <p:ext uri="{BB962C8B-B14F-4D97-AF65-F5344CB8AC3E}">
        <p14:creationId xmlns:p14="http://schemas.microsoft.com/office/powerpoint/2010/main" val="59720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5 BOUWSTENEN OVERNEMEN (TEAMS)</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21</a:t>
            </a:fld>
            <a:endParaRPr lang="nl-BE"/>
          </a:p>
        </p:txBody>
      </p:sp>
    </p:spTree>
    <p:extLst>
      <p:ext uri="{BB962C8B-B14F-4D97-AF65-F5344CB8AC3E}">
        <p14:creationId xmlns:p14="http://schemas.microsoft.com/office/powerpoint/2010/main" val="238555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5 BOUWSTENEN OVERNEMEN (TEAMS)</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22</a:t>
            </a:fld>
            <a:endParaRPr lang="nl-BE"/>
          </a:p>
        </p:txBody>
      </p:sp>
    </p:spTree>
    <p:extLst>
      <p:ext uri="{BB962C8B-B14F-4D97-AF65-F5344CB8AC3E}">
        <p14:creationId xmlns:p14="http://schemas.microsoft.com/office/powerpoint/2010/main" val="4066453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5 BOUWSTENEN OVERNEMEN (TEAMS)</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23</a:t>
            </a:fld>
            <a:endParaRPr lang="nl-BE"/>
          </a:p>
        </p:txBody>
      </p:sp>
    </p:spTree>
    <p:extLst>
      <p:ext uri="{BB962C8B-B14F-4D97-AF65-F5344CB8AC3E}">
        <p14:creationId xmlns:p14="http://schemas.microsoft.com/office/powerpoint/2010/main" val="369049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5 BOUWSTENEN OVERNEMEN (TEAMS)</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24</a:t>
            </a:fld>
            <a:endParaRPr lang="nl-BE"/>
          </a:p>
        </p:txBody>
      </p:sp>
    </p:spTree>
    <p:extLst>
      <p:ext uri="{BB962C8B-B14F-4D97-AF65-F5344CB8AC3E}">
        <p14:creationId xmlns:p14="http://schemas.microsoft.com/office/powerpoint/2010/main" val="150514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5 BOUWSTENEN OVERNEMEN (TEAMS)</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25</a:t>
            </a:fld>
            <a:endParaRPr lang="nl-BE"/>
          </a:p>
        </p:txBody>
      </p:sp>
    </p:spTree>
    <p:extLst>
      <p:ext uri="{BB962C8B-B14F-4D97-AF65-F5344CB8AC3E}">
        <p14:creationId xmlns:p14="http://schemas.microsoft.com/office/powerpoint/2010/main" val="30583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Benodigdheden deelnemers:</a:t>
            </a:r>
          </a:p>
          <a:p>
            <a:pPr marL="171450" indent="-171450">
              <a:buFontTx/>
              <a:buChar char="-"/>
            </a:pPr>
            <a:r>
              <a:rPr lang="nl-BE"/>
              <a:t>Doelzoeker</a:t>
            </a:r>
          </a:p>
          <a:p>
            <a:pPr marL="171450" indent="-171450">
              <a:buFontTx/>
              <a:buChar char="-"/>
            </a:pPr>
            <a:r>
              <a:rPr lang="nl-BE" err="1"/>
              <a:t>Canva</a:t>
            </a:r>
            <a:r>
              <a:rPr lang="nl-BE"/>
              <a:t> (dagplanning)</a:t>
            </a:r>
          </a:p>
          <a:p>
            <a:pPr marL="171450" indent="-171450">
              <a:buFontTx/>
              <a:buChar char="-"/>
            </a:pPr>
            <a:r>
              <a:rPr lang="nl-BE"/>
              <a:t>Portfolio element 1 (ingevuld)</a:t>
            </a:r>
          </a:p>
          <a:p>
            <a:pPr marL="171450" indent="-171450">
              <a:buFontTx/>
              <a:buChar char="-"/>
            </a:pPr>
            <a:r>
              <a:rPr lang="nl-BE"/>
              <a:t>ICF-model (ICF-mannetje)</a:t>
            </a:r>
          </a:p>
          <a:p>
            <a:pPr marL="171450" indent="-171450">
              <a:buFontTx/>
              <a:buChar char="-"/>
            </a:pPr>
            <a:r>
              <a:rPr lang="nl-BE"/>
              <a:t>Casus </a:t>
            </a:r>
            <a:r>
              <a:rPr lang="nl-BE" err="1"/>
              <a:t>STIEn</a:t>
            </a:r>
            <a:r>
              <a:rPr lang="nl-BE"/>
              <a:t>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4</a:t>
            </a:fld>
            <a:endParaRPr lang="nl-BE"/>
          </a:p>
        </p:txBody>
      </p:sp>
    </p:spTree>
    <p:extLst>
      <p:ext uri="{BB962C8B-B14F-4D97-AF65-F5344CB8AC3E}">
        <p14:creationId xmlns:p14="http://schemas.microsoft.com/office/powerpoint/2010/main" val="84766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Om interprofessioneel samen te werken, dient samenwerking plaats te vinden in een team. In eerste instantie is het belangrijk om te beseffen dat je als zorgverlener deel uitmaakt van een </a:t>
            </a:r>
            <a:r>
              <a:rPr lang="nl-BE" sz="1200" b="0" i="0" kern="1200" err="1">
                <a:solidFill>
                  <a:schemeClr val="tx1"/>
                </a:solidFill>
                <a:effectLst/>
                <a:latin typeface="+mn-lt"/>
                <a:ea typeface="+mn-ea"/>
                <a:cs typeface="+mn-cs"/>
              </a:rPr>
              <a:t>team.Dit</a:t>
            </a:r>
            <a:r>
              <a:rPr lang="nl-BE" sz="1200" b="0" i="0" kern="1200">
                <a:solidFill>
                  <a:schemeClr val="tx1"/>
                </a:solidFill>
                <a:effectLst/>
                <a:latin typeface="+mn-lt"/>
                <a:ea typeface="+mn-ea"/>
                <a:cs typeface="+mn-cs"/>
              </a:rPr>
              <a:t> team heeft een gezamenlijk </a:t>
            </a:r>
            <a:r>
              <a:rPr lang="nl-BE" sz="1200" b="0" i="0" kern="1200" err="1">
                <a:solidFill>
                  <a:schemeClr val="tx1"/>
                </a:solidFill>
                <a:effectLst/>
                <a:latin typeface="+mn-lt"/>
                <a:ea typeface="+mn-ea"/>
                <a:cs typeface="+mn-cs"/>
              </a:rPr>
              <a:t>doel,namelijk</a:t>
            </a:r>
            <a:r>
              <a:rPr lang="nl-BE" sz="1200" b="0" i="0" kern="1200">
                <a:solidFill>
                  <a:schemeClr val="tx1"/>
                </a:solidFill>
                <a:effectLst/>
                <a:latin typeface="+mn-lt"/>
                <a:ea typeface="+mn-ea"/>
                <a:cs typeface="+mn-cs"/>
              </a:rPr>
              <a:t>: de best mogelijke zorg verlenen waarbij de zorgontvanger met zijn zorgvraag centraal staat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Om op deze zorgvraag zo goed mogelijk te kunnen </a:t>
            </a:r>
            <a:r>
              <a:rPr lang="nl-BE" sz="1200" b="0" i="0" kern="1200" err="1">
                <a:solidFill>
                  <a:schemeClr val="tx1"/>
                </a:solidFill>
                <a:effectLst/>
                <a:latin typeface="+mn-lt"/>
                <a:ea typeface="+mn-ea"/>
                <a:cs typeface="+mn-cs"/>
              </a:rPr>
              <a:t>antwoorden,dient</a:t>
            </a:r>
            <a:r>
              <a:rPr lang="nl-BE" sz="1200" b="0" i="0" kern="1200">
                <a:solidFill>
                  <a:schemeClr val="tx1"/>
                </a:solidFill>
                <a:effectLst/>
                <a:latin typeface="+mn-lt"/>
                <a:ea typeface="+mn-ea"/>
                <a:cs typeface="+mn-cs"/>
              </a:rPr>
              <a:t> de zorgverlener de principes van teamwerk te kennen. Het zorgproces is erg dynamisch, dit vraagt dat je als zorgverlener een flexibele houding kan aannemen, binnen een team is het belangrijk om zowel de rol van teamleider als teamlid te kunnen aannemen. Daarnaast vraagt teamwerk van zorgverleners dat ze de barrières kennen van teamwerk, met conflicten binnen een team kunnen omgaan, op een respectvolle manier een relatie aangaan met andere zorgverleners, aan gedeelde besluitvorming doen en op een actieve manier deelnemen aan het team </a:t>
            </a:r>
            <a:r>
              <a:rPr lang="nl-BE"/>
              <a:t/>
            </a:r>
            <a:br>
              <a:rPr lang="nl-BE"/>
            </a:b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28</a:t>
            </a:fld>
            <a:endParaRPr lang="nl-BE"/>
          </a:p>
        </p:txBody>
      </p:sp>
    </p:spTree>
    <p:extLst>
      <p:ext uri="{BB962C8B-B14F-4D97-AF65-F5344CB8AC3E}">
        <p14:creationId xmlns:p14="http://schemas.microsoft.com/office/powerpoint/2010/main" val="2216707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Profielen – mensen met verschillende schorten – professies </a:t>
            </a:r>
          </a:p>
          <a:p>
            <a:r>
              <a:rPr lang="nl-BE" sz="1200" b="0" i="0" kern="1200">
                <a:solidFill>
                  <a:schemeClr val="tx1"/>
                </a:solidFill>
                <a:effectLst/>
                <a:latin typeface="+mn-lt"/>
                <a:ea typeface="+mn-ea"/>
                <a:cs typeface="+mn-cs"/>
              </a:rPr>
              <a:t>Zorgverleners binnen een interprofessioneelteam beschikken elk over hun eigen expertise en bevoegdheden. Om op een efficiënte manier samen te werken is het belangrijk dat elk teamlid zich bewust is van zijn eigen rol en deze van zijn teamleden (</a:t>
            </a:r>
            <a:r>
              <a:rPr lang="nl-BE" sz="1200" b="0" i="0" kern="1200" err="1">
                <a:solidFill>
                  <a:schemeClr val="tx1"/>
                </a:solidFill>
                <a:effectLst/>
                <a:latin typeface="+mn-lt"/>
                <a:ea typeface="+mn-ea"/>
                <a:cs typeface="+mn-cs"/>
              </a:rPr>
              <a:t>Combined</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Universities</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Interprofessional</a:t>
            </a:r>
            <a:r>
              <a:rPr lang="nl-BE" sz="1200" b="0" i="0" kern="1200">
                <a:solidFill>
                  <a:schemeClr val="tx1"/>
                </a:solidFill>
                <a:effectLst/>
                <a:latin typeface="+mn-lt"/>
                <a:ea typeface="+mn-ea"/>
                <a:cs typeface="+mn-cs"/>
              </a:rPr>
              <a:t> Learning Unit, 2010; </a:t>
            </a:r>
            <a:r>
              <a:rPr lang="nl-BE" sz="1200" b="0" i="0" kern="1200" err="1">
                <a:solidFill>
                  <a:schemeClr val="tx1"/>
                </a:solidFill>
                <a:effectLst/>
                <a:latin typeface="+mn-lt"/>
                <a:ea typeface="+mn-ea"/>
                <a:cs typeface="+mn-cs"/>
              </a:rPr>
              <a:t>Curtin</a:t>
            </a:r>
            <a:r>
              <a:rPr lang="nl-BE" sz="1200" b="0" i="0" kern="1200">
                <a:solidFill>
                  <a:schemeClr val="tx1"/>
                </a:solidFill>
                <a:effectLst/>
                <a:latin typeface="+mn-lt"/>
                <a:ea typeface="+mn-ea"/>
                <a:cs typeface="+mn-cs"/>
              </a:rPr>
              <a:t> University, 2010; </a:t>
            </a:r>
            <a:r>
              <a:rPr lang="nl-BE" sz="1200" b="0" i="0" kern="1200" err="1">
                <a:solidFill>
                  <a:schemeClr val="tx1"/>
                </a:solidFill>
                <a:effectLst/>
                <a:latin typeface="+mn-lt"/>
                <a:ea typeface="+mn-ea"/>
                <a:cs typeface="+mn-cs"/>
              </a:rPr>
              <a:t>Haruta</a:t>
            </a:r>
            <a:r>
              <a:rPr lang="nl-BE" sz="1200" b="0" i="0" kern="1200">
                <a:solidFill>
                  <a:schemeClr val="tx1"/>
                </a:solidFill>
                <a:effectLst/>
                <a:latin typeface="+mn-lt"/>
                <a:ea typeface="+mn-ea"/>
                <a:cs typeface="+mn-cs"/>
              </a:rPr>
              <a:t> et al., 2018; </a:t>
            </a:r>
            <a:r>
              <a:rPr lang="nl-BE" sz="1200" b="0" i="0" kern="1200" err="1">
                <a:solidFill>
                  <a:schemeClr val="tx1"/>
                </a:solidFill>
                <a:effectLst/>
                <a:latin typeface="+mn-lt"/>
                <a:ea typeface="+mn-ea"/>
                <a:cs typeface="+mn-cs"/>
              </a:rPr>
              <a:t>Interprofessional</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Education</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Collaborative</a:t>
            </a:r>
            <a:r>
              <a:rPr lang="nl-BE" sz="1200" b="0" i="0" kern="1200">
                <a:solidFill>
                  <a:schemeClr val="tx1"/>
                </a:solidFill>
                <a:effectLst/>
                <a:latin typeface="+mn-lt"/>
                <a:ea typeface="+mn-ea"/>
                <a:cs typeface="+mn-cs"/>
              </a:rPr>
              <a:t>, 2016; </a:t>
            </a:r>
            <a:r>
              <a:rPr lang="nl-BE" sz="1200" b="0" i="0" kern="1200" err="1">
                <a:solidFill>
                  <a:schemeClr val="tx1"/>
                </a:solidFill>
                <a:effectLst/>
                <a:latin typeface="+mn-lt"/>
                <a:ea typeface="+mn-ea"/>
                <a:cs typeface="+mn-cs"/>
              </a:rPr>
              <a:t>Tsakitzidis</a:t>
            </a:r>
            <a:r>
              <a:rPr lang="nl-BE" sz="1200" b="0" i="0" kern="1200">
                <a:solidFill>
                  <a:schemeClr val="tx1"/>
                </a:solidFill>
                <a:effectLst/>
                <a:latin typeface="+mn-lt"/>
                <a:ea typeface="+mn-ea"/>
                <a:cs typeface="+mn-cs"/>
              </a:rPr>
              <a:t> &amp; Van Royen, 2018;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Daarnaast dient elk teamlid te weten welke </a:t>
            </a:r>
            <a:r>
              <a:rPr lang="nl-BE" sz="1200" b="0" i="0" kern="1200" err="1">
                <a:solidFill>
                  <a:schemeClr val="tx1"/>
                </a:solidFill>
                <a:effectLst/>
                <a:latin typeface="+mn-lt"/>
                <a:ea typeface="+mn-ea"/>
                <a:cs typeface="+mn-cs"/>
              </a:rPr>
              <a:t>expertisebij</a:t>
            </a:r>
            <a:r>
              <a:rPr lang="nl-BE" sz="1200" b="0" i="0" kern="1200">
                <a:solidFill>
                  <a:schemeClr val="tx1"/>
                </a:solidFill>
                <a:effectLst/>
                <a:latin typeface="+mn-lt"/>
                <a:ea typeface="+mn-ea"/>
                <a:cs typeface="+mn-cs"/>
              </a:rPr>
              <a:t> welke partner van het team aanwezig is, om op deze manier de zorg op een adequate manier te organiseren en de patiëntenzorg te verbeteren</a:t>
            </a: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30</a:t>
            </a:fld>
            <a:endParaRPr lang="nl-BE"/>
          </a:p>
        </p:txBody>
      </p:sp>
    </p:spTree>
    <p:extLst>
      <p:ext uri="{BB962C8B-B14F-4D97-AF65-F5344CB8AC3E}">
        <p14:creationId xmlns:p14="http://schemas.microsoft.com/office/powerpoint/2010/main" val="1509794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Telefoon (nieuw – nu ) https://www.youtube.com/watch?v=DiWBzHlmE0c</a:t>
            </a:r>
          </a:p>
          <a:p>
            <a:r>
              <a:rPr lang="nl-BE" sz="1200" b="0" i="0" kern="1200">
                <a:solidFill>
                  <a:schemeClr val="tx1"/>
                </a:solidFill>
                <a:effectLst/>
                <a:latin typeface="+mn-lt"/>
                <a:ea typeface="+mn-ea"/>
                <a:cs typeface="+mn-cs"/>
              </a:rPr>
              <a:t>Om een team optimaal te laten functioneren speelt communicatie een belangrijke rol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Zorgverleners </a:t>
            </a:r>
            <a:r>
              <a:rPr lang="nl-BE" sz="1200" b="0" i="0" kern="1200" err="1">
                <a:solidFill>
                  <a:schemeClr val="tx1"/>
                </a:solidFill>
                <a:effectLst/>
                <a:latin typeface="+mn-lt"/>
                <a:ea typeface="+mn-ea"/>
                <a:cs typeface="+mn-cs"/>
              </a:rPr>
              <a:t>dienenmet</a:t>
            </a:r>
            <a:r>
              <a:rPr lang="nl-BE" sz="1200" b="0" i="0" kern="1200">
                <a:solidFill>
                  <a:schemeClr val="tx1"/>
                </a:solidFill>
                <a:effectLst/>
                <a:latin typeface="+mn-lt"/>
                <a:ea typeface="+mn-ea"/>
                <a:cs typeface="+mn-cs"/>
              </a:rPr>
              <a:t> het oog op de beste zorgverlening in overleg te gaan met andere zorgprofessionals (</a:t>
            </a:r>
            <a:r>
              <a:rPr lang="nl-BE" sz="1200" b="0" i="0" kern="1200" err="1">
                <a:solidFill>
                  <a:schemeClr val="tx1"/>
                </a:solidFill>
                <a:effectLst/>
                <a:latin typeface="+mn-lt"/>
                <a:ea typeface="+mn-ea"/>
                <a:cs typeface="+mn-cs"/>
              </a:rPr>
              <a:t>Tsakitzidis</a:t>
            </a:r>
            <a:r>
              <a:rPr lang="nl-BE" sz="1200" b="0" i="0" kern="1200">
                <a:solidFill>
                  <a:schemeClr val="tx1"/>
                </a:solidFill>
                <a:effectLst/>
                <a:latin typeface="+mn-lt"/>
                <a:ea typeface="+mn-ea"/>
                <a:cs typeface="+mn-cs"/>
              </a:rPr>
              <a:t> &amp; Van Royen, 2018). Bij dit overleg wordt relevante informatie gedeeld, kennis geuit en feedback gegeven. De zorgverleners communiceren tijdens dit overleg met eenzelfde jargon en luisteren actief naar de input van andere zorgverleners (</a:t>
            </a:r>
            <a:r>
              <a:rPr lang="nl-BE" sz="1200" b="0" i="0" kern="1200" err="1">
                <a:solidFill>
                  <a:schemeClr val="tx1"/>
                </a:solidFill>
                <a:effectLst/>
                <a:latin typeface="+mn-lt"/>
                <a:ea typeface="+mn-ea"/>
                <a:cs typeface="+mn-cs"/>
              </a:rPr>
              <a:t>Combined</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Universities</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Interprofessional</a:t>
            </a:r>
            <a:r>
              <a:rPr lang="nl-BE" sz="1200" b="0" i="0" kern="1200">
                <a:solidFill>
                  <a:schemeClr val="tx1"/>
                </a:solidFill>
                <a:effectLst/>
                <a:latin typeface="+mn-lt"/>
                <a:ea typeface="+mn-ea"/>
                <a:cs typeface="+mn-cs"/>
              </a:rPr>
              <a:t> Learning Unit, 2010; </a:t>
            </a:r>
            <a:r>
              <a:rPr lang="nl-BE" sz="1200" b="0" i="0" kern="1200" err="1">
                <a:solidFill>
                  <a:schemeClr val="tx1"/>
                </a:solidFill>
                <a:effectLst/>
                <a:latin typeface="+mn-lt"/>
                <a:ea typeface="+mn-ea"/>
                <a:cs typeface="+mn-cs"/>
              </a:rPr>
              <a:t>Curtin</a:t>
            </a:r>
            <a:r>
              <a:rPr lang="nl-BE" sz="1200" b="0" i="0" kern="1200">
                <a:solidFill>
                  <a:schemeClr val="tx1"/>
                </a:solidFill>
                <a:effectLst/>
                <a:latin typeface="+mn-lt"/>
                <a:ea typeface="+mn-ea"/>
                <a:cs typeface="+mn-cs"/>
              </a:rPr>
              <a:t> University, 2010; </a:t>
            </a:r>
            <a:r>
              <a:rPr lang="nl-BE" sz="1200" b="0" i="0" kern="1200" err="1">
                <a:solidFill>
                  <a:schemeClr val="tx1"/>
                </a:solidFill>
                <a:effectLst/>
                <a:latin typeface="+mn-lt"/>
                <a:ea typeface="+mn-ea"/>
                <a:cs typeface="+mn-cs"/>
              </a:rPr>
              <a:t>Tsakitzidis</a:t>
            </a:r>
            <a:r>
              <a:rPr lang="nl-BE" sz="1200" b="0" i="0" kern="1200">
                <a:solidFill>
                  <a:schemeClr val="tx1"/>
                </a:solidFill>
                <a:effectLst/>
                <a:latin typeface="+mn-lt"/>
                <a:ea typeface="+mn-ea"/>
                <a:cs typeface="+mn-cs"/>
              </a:rPr>
              <a:t> &amp; Van Royen, 2018; Wood et al., 2009). Om communicatie op een effectieve en efficiënte manier te laten </a:t>
            </a:r>
            <a:r>
              <a:rPr lang="nl-BE" sz="1200" b="0" i="0" kern="1200" err="1">
                <a:solidFill>
                  <a:schemeClr val="tx1"/>
                </a:solidFill>
                <a:effectLst/>
                <a:latin typeface="+mn-lt"/>
                <a:ea typeface="+mn-ea"/>
                <a:cs typeface="+mn-cs"/>
              </a:rPr>
              <a:t>verlopen,maken</a:t>
            </a:r>
            <a:r>
              <a:rPr lang="nl-BE" sz="1200" b="0" i="0" kern="1200">
                <a:solidFill>
                  <a:schemeClr val="tx1"/>
                </a:solidFill>
                <a:effectLst/>
                <a:latin typeface="+mn-lt"/>
                <a:ea typeface="+mn-ea"/>
                <a:cs typeface="+mn-cs"/>
              </a:rPr>
              <a:t> zorgverleners gebruik van communicatietools en communicatietechnologieën (</a:t>
            </a:r>
            <a:r>
              <a:rPr lang="nl-BE" sz="1200" b="0" i="0" kern="1200" err="1">
                <a:solidFill>
                  <a:schemeClr val="tx1"/>
                </a:solidFill>
                <a:effectLst/>
                <a:latin typeface="+mn-lt"/>
                <a:ea typeface="+mn-ea"/>
                <a:cs typeface="+mn-cs"/>
              </a:rPr>
              <a:t>Combined</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Universities</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Interprofessional</a:t>
            </a:r>
            <a:r>
              <a:rPr lang="nl-BE" sz="1200" b="0" i="0" kern="1200">
                <a:solidFill>
                  <a:schemeClr val="tx1"/>
                </a:solidFill>
                <a:effectLst/>
                <a:latin typeface="+mn-lt"/>
                <a:ea typeface="+mn-ea"/>
                <a:cs typeface="+mn-cs"/>
              </a:rPr>
              <a:t> Learning Unit, 2010). Het gebruik van deze technologieën gebeurt met respect voor </a:t>
            </a:r>
            <a:r>
              <a:rPr lang="nl-BE" sz="1200" b="0" i="0" kern="1200" err="1">
                <a:solidFill>
                  <a:schemeClr val="tx1"/>
                </a:solidFill>
                <a:effectLst/>
                <a:latin typeface="+mn-lt"/>
                <a:ea typeface="+mn-ea"/>
                <a:cs typeface="+mn-cs"/>
              </a:rPr>
              <a:t>vertrouwelijkeinformatie</a:t>
            </a: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34</a:t>
            </a:fld>
            <a:endParaRPr lang="nl-BE"/>
          </a:p>
        </p:txBody>
      </p:sp>
    </p:spTree>
    <p:extLst>
      <p:ext uri="{BB962C8B-B14F-4D97-AF65-F5344CB8AC3E}">
        <p14:creationId xmlns:p14="http://schemas.microsoft.com/office/powerpoint/2010/main" val="2861213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Om een </a:t>
            </a:r>
            <a:r>
              <a:rPr lang="nl-BE" sz="1200" b="0" i="0" kern="1200" err="1">
                <a:solidFill>
                  <a:schemeClr val="tx1"/>
                </a:solidFill>
                <a:effectLst/>
                <a:latin typeface="+mn-lt"/>
                <a:ea typeface="+mn-ea"/>
                <a:cs typeface="+mn-cs"/>
              </a:rPr>
              <a:t>optimaleteamfunctionering</a:t>
            </a:r>
            <a:r>
              <a:rPr lang="nl-BE" sz="1200" b="0" i="0" kern="1200">
                <a:solidFill>
                  <a:schemeClr val="tx1"/>
                </a:solidFill>
                <a:effectLst/>
                <a:latin typeface="+mn-lt"/>
                <a:ea typeface="+mn-ea"/>
                <a:cs typeface="+mn-cs"/>
              </a:rPr>
              <a:t> te </a:t>
            </a:r>
            <a:r>
              <a:rPr lang="nl-BE" sz="1200" b="0" i="0" kern="1200" err="1">
                <a:solidFill>
                  <a:schemeClr val="tx1"/>
                </a:solidFill>
                <a:effectLst/>
                <a:latin typeface="+mn-lt"/>
                <a:ea typeface="+mn-ea"/>
                <a:cs typeface="+mn-cs"/>
              </a:rPr>
              <a:t>garanderen,dienen</a:t>
            </a:r>
            <a:r>
              <a:rPr lang="nl-BE" sz="1200" b="0" i="0" kern="1200">
                <a:solidFill>
                  <a:schemeClr val="tx1"/>
                </a:solidFill>
                <a:effectLst/>
                <a:latin typeface="+mn-lt"/>
                <a:ea typeface="+mn-ea"/>
                <a:cs typeface="+mn-cs"/>
              </a:rPr>
              <a:t> de leden van het team kritisch stil </a:t>
            </a:r>
            <a:r>
              <a:rPr lang="nl-BE" sz="1200" b="0" i="0" kern="1200" err="1">
                <a:solidFill>
                  <a:schemeClr val="tx1"/>
                </a:solidFill>
                <a:effectLst/>
                <a:latin typeface="+mn-lt"/>
                <a:ea typeface="+mn-ea"/>
                <a:cs typeface="+mn-cs"/>
              </a:rPr>
              <a:t>testaan</a:t>
            </a:r>
            <a:r>
              <a:rPr lang="nl-BE" sz="1200" b="0" i="0" kern="1200">
                <a:solidFill>
                  <a:schemeClr val="tx1"/>
                </a:solidFill>
                <a:effectLst/>
                <a:latin typeface="+mn-lt"/>
                <a:ea typeface="+mn-ea"/>
                <a:cs typeface="+mn-cs"/>
              </a:rPr>
              <a:t> bij de handelingen van zichzelf en het team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Door kritisch te reflecteren zullen de sterktes en beperkingen van het team geïdentificeerd kunnen worden (</a:t>
            </a:r>
            <a:r>
              <a:rPr lang="nl-BE" sz="1200" b="0" i="0" kern="1200" err="1">
                <a:solidFill>
                  <a:schemeClr val="tx1"/>
                </a:solidFill>
                <a:effectLst/>
                <a:latin typeface="+mn-lt"/>
                <a:ea typeface="+mn-ea"/>
                <a:cs typeface="+mn-cs"/>
              </a:rPr>
              <a:t>Curtin</a:t>
            </a:r>
            <a:r>
              <a:rPr lang="nl-BE" sz="1200" b="0" i="0" kern="1200">
                <a:solidFill>
                  <a:schemeClr val="tx1"/>
                </a:solidFill>
                <a:effectLst/>
                <a:latin typeface="+mn-lt"/>
                <a:ea typeface="+mn-ea"/>
                <a:cs typeface="+mn-cs"/>
              </a:rPr>
              <a:t> University, 2010; </a:t>
            </a:r>
            <a:r>
              <a:rPr lang="nl-BE" sz="1200" b="0" i="0" kern="1200" err="1">
                <a:solidFill>
                  <a:schemeClr val="tx1"/>
                </a:solidFill>
                <a:effectLst/>
                <a:latin typeface="+mn-lt"/>
                <a:ea typeface="+mn-ea"/>
                <a:cs typeface="+mn-cs"/>
              </a:rPr>
              <a:t>Tsakitzidis</a:t>
            </a:r>
            <a:r>
              <a:rPr lang="nl-BE" sz="1200" b="0" i="0" kern="1200">
                <a:solidFill>
                  <a:schemeClr val="tx1"/>
                </a:solidFill>
                <a:effectLst/>
                <a:latin typeface="+mn-lt"/>
                <a:ea typeface="+mn-ea"/>
                <a:cs typeface="+mn-cs"/>
              </a:rPr>
              <a:t> &amp; Van Royen, 2018). Daar waar beperkingen naar voor komen, is het noodzakelijk dat het team zijn eigen deskundigheid zal bijscholen hetzij aan de hand van wetenschappelijke literatuur, hetzij door het volgen van bijscholingen </a:t>
            </a:r>
            <a:r>
              <a:rPr lang="nl-BE"/>
              <a:t/>
            </a:r>
            <a:br>
              <a:rPr lang="nl-BE"/>
            </a:b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36</a:t>
            </a:fld>
            <a:endParaRPr lang="nl-BE"/>
          </a:p>
        </p:txBody>
      </p:sp>
    </p:spTree>
    <p:extLst>
      <p:ext uri="{BB962C8B-B14F-4D97-AF65-F5344CB8AC3E}">
        <p14:creationId xmlns:p14="http://schemas.microsoft.com/office/powerpoint/2010/main" val="65882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De basisreden om interprofessioneel samen te </a:t>
            </a:r>
            <a:r>
              <a:rPr lang="nl-BE" sz="1200" b="0" i="0" kern="1200" err="1">
                <a:solidFill>
                  <a:schemeClr val="tx1"/>
                </a:solidFill>
                <a:effectLst/>
                <a:latin typeface="+mn-lt"/>
                <a:ea typeface="+mn-ea"/>
                <a:cs typeface="+mn-cs"/>
              </a:rPr>
              <a:t>werken,staat</a:t>
            </a:r>
            <a:r>
              <a:rPr lang="nl-BE" sz="1200" b="0" i="0" kern="1200">
                <a:solidFill>
                  <a:schemeClr val="tx1"/>
                </a:solidFill>
                <a:effectLst/>
                <a:latin typeface="+mn-lt"/>
                <a:ea typeface="+mn-ea"/>
                <a:cs typeface="+mn-cs"/>
              </a:rPr>
              <a:t> in het teken van persoonsgerichte zorg. Om dit te verwezenlijken is het belangrijk om als team de noden en belangen van de zorgontvanger in kaart te brengen door in dialoog te gaan met de zorgontvanger, zijn familie, naasten en gemeenschap (</a:t>
            </a:r>
            <a:r>
              <a:rPr lang="nl-BE" sz="1200" b="0" i="0" kern="1200" err="1">
                <a:solidFill>
                  <a:schemeClr val="tx1"/>
                </a:solidFill>
                <a:effectLst/>
                <a:latin typeface="+mn-lt"/>
                <a:ea typeface="+mn-ea"/>
                <a:cs typeface="+mn-cs"/>
              </a:rPr>
              <a:t>Curtin</a:t>
            </a:r>
            <a:r>
              <a:rPr lang="nl-BE" sz="1200" b="0" i="0" kern="1200">
                <a:solidFill>
                  <a:schemeClr val="tx1"/>
                </a:solidFill>
                <a:effectLst/>
                <a:latin typeface="+mn-lt"/>
                <a:ea typeface="+mn-ea"/>
                <a:cs typeface="+mn-cs"/>
              </a:rPr>
              <a:t> University, 2010; </a:t>
            </a:r>
            <a:r>
              <a:rPr lang="nl-BE" sz="1200" b="0" i="0" kern="1200" err="1">
                <a:solidFill>
                  <a:schemeClr val="tx1"/>
                </a:solidFill>
                <a:effectLst/>
                <a:latin typeface="+mn-lt"/>
                <a:ea typeface="+mn-ea"/>
                <a:cs typeface="+mn-cs"/>
              </a:rPr>
              <a:t>Haruta</a:t>
            </a:r>
            <a:r>
              <a:rPr lang="nl-BE" sz="1200" b="0" i="0" kern="1200">
                <a:solidFill>
                  <a:schemeClr val="tx1"/>
                </a:solidFill>
                <a:effectLst/>
                <a:latin typeface="+mn-lt"/>
                <a:ea typeface="+mn-ea"/>
                <a:cs typeface="+mn-cs"/>
              </a:rPr>
              <a:t> et al., 2018; </a:t>
            </a:r>
            <a:r>
              <a:rPr lang="nl-BE" sz="1200" b="0" i="0" kern="1200" err="1">
                <a:solidFill>
                  <a:schemeClr val="tx1"/>
                </a:solidFill>
                <a:effectLst/>
                <a:latin typeface="+mn-lt"/>
                <a:ea typeface="+mn-ea"/>
                <a:cs typeface="+mn-cs"/>
              </a:rPr>
              <a:t>Tsakitzidis</a:t>
            </a:r>
            <a:r>
              <a:rPr lang="nl-BE" sz="1200" b="0" i="0" kern="1200">
                <a:solidFill>
                  <a:schemeClr val="tx1"/>
                </a:solidFill>
                <a:effectLst/>
                <a:latin typeface="+mn-lt"/>
                <a:ea typeface="+mn-ea"/>
                <a:cs typeface="+mn-cs"/>
              </a:rPr>
              <a:t> &amp; Van Royen, 2018; Wood et al., 2009;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De zorgontvanger wordt niet enkel centraal geplaatst in het zorgproces, hij wordt ook aanzien als waardevolle partner binnen het team. </a:t>
            </a: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38</a:t>
            </a:fld>
            <a:endParaRPr lang="nl-BE"/>
          </a:p>
        </p:txBody>
      </p:sp>
    </p:spTree>
    <p:extLst>
      <p:ext uri="{BB962C8B-B14F-4D97-AF65-F5344CB8AC3E}">
        <p14:creationId xmlns:p14="http://schemas.microsoft.com/office/powerpoint/2010/main" val="371194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39</a:t>
            </a:fld>
            <a:endParaRPr lang="nl-BE"/>
          </a:p>
        </p:txBody>
      </p:sp>
    </p:spTree>
    <p:extLst>
      <p:ext uri="{BB962C8B-B14F-4D97-AF65-F5344CB8AC3E}">
        <p14:creationId xmlns:p14="http://schemas.microsoft.com/office/powerpoint/2010/main" val="3590604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Ethisch handelen binnen interprofessioneel samenwerken. </a:t>
            </a:r>
          </a:p>
          <a:p>
            <a:endParaRPr lang="nl-BE" sz="1200" b="0" i="0" kern="1200">
              <a:solidFill>
                <a:schemeClr val="tx1"/>
              </a:solidFill>
              <a:effectLst/>
              <a:latin typeface="+mn-lt"/>
              <a:ea typeface="+mn-ea"/>
              <a:cs typeface="+mn-cs"/>
            </a:endParaRP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Respect voor, maar er ook naar handelen ! </a:t>
            </a:r>
          </a:p>
          <a:p>
            <a:endParaRPr lang="nl-BE" sz="1200" b="0" i="0" kern="1200">
              <a:solidFill>
                <a:schemeClr val="tx1"/>
              </a:solidFill>
              <a:effectLst/>
              <a:latin typeface="+mn-lt"/>
              <a:ea typeface="+mn-ea"/>
              <a:cs typeface="+mn-cs"/>
            </a:endParaRP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Zorg brengt inherent ethische elementen met zich mee, zo ook bij het functioneren in team. Als team is het van belang om elke partner als evenwaardig te zien en op een respectvolle manier met elk individu om te gaan (World Health </a:t>
            </a:r>
            <a:r>
              <a:rPr lang="nl-BE" sz="1200" b="0" i="0" kern="1200" err="1">
                <a:solidFill>
                  <a:schemeClr val="tx1"/>
                </a:solidFill>
                <a:effectLst/>
                <a:latin typeface="+mn-lt"/>
                <a:ea typeface="+mn-ea"/>
                <a:cs typeface="+mn-cs"/>
              </a:rPr>
              <a:t>Organization</a:t>
            </a:r>
            <a:r>
              <a:rPr lang="nl-BE" sz="1200" b="0" i="0" kern="1200">
                <a:solidFill>
                  <a:schemeClr val="tx1"/>
                </a:solidFill>
                <a:effectLst/>
                <a:latin typeface="+mn-lt"/>
                <a:ea typeface="+mn-ea"/>
                <a:cs typeface="+mn-cs"/>
              </a:rPr>
              <a:t>, 2010). Wanneer een relatie aangegaan wordt, is het aangewezen dat volgende elementen aanwezig zijn: respect voor de autonomie, transparantie, eerlijkheid, vertrouwen, </a:t>
            </a:r>
            <a:r>
              <a:rPr lang="nl-BE" sz="1200" b="0" i="0" kern="1200" err="1">
                <a:solidFill>
                  <a:schemeClr val="tx1"/>
                </a:solidFill>
                <a:effectLst/>
                <a:latin typeface="+mn-lt"/>
                <a:ea typeface="+mn-ea"/>
                <a:cs typeface="+mn-cs"/>
              </a:rPr>
              <a:t>waardigheiden</a:t>
            </a:r>
            <a:r>
              <a:rPr lang="nl-BE" sz="1200" b="0" i="0" kern="1200">
                <a:solidFill>
                  <a:schemeClr val="tx1"/>
                </a:solidFill>
                <a:effectLst/>
                <a:latin typeface="+mn-lt"/>
                <a:ea typeface="+mn-ea"/>
                <a:cs typeface="+mn-cs"/>
              </a:rPr>
              <a:t> respect voor culturele verschillen (</a:t>
            </a:r>
            <a:r>
              <a:rPr lang="nl-BE" sz="1200" b="0" i="0" kern="1200" err="1">
                <a:solidFill>
                  <a:schemeClr val="tx1"/>
                </a:solidFill>
                <a:effectLst/>
                <a:latin typeface="+mn-lt"/>
                <a:ea typeface="+mn-ea"/>
                <a:cs typeface="+mn-cs"/>
              </a:rPr>
              <a:t>Curtin</a:t>
            </a:r>
            <a:r>
              <a:rPr lang="nl-BE" sz="1200" b="0" i="0" kern="1200">
                <a:solidFill>
                  <a:schemeClr val="tx1"/>
                </a:solidFill>
                <a:effectLst/>
                <a:latin typeface="+mn-lt"/>
                <a:ea typeface="+mn-ea"/>
                <a:cs typeface="+mn-cs"/>
              </a:rPr>
              <a:t> University, 2010; </a:t>
            </a:r>
            <a:r>
              <a:rPr lang="nl-BE" sz="1200" b="0" i="0" kern="1200" err="1">
                <a:solidFill>
                  <a:schemeClr val="tx1"/>
                </a:solidFill>
                <a:effectLst/>
                <a:latin typeface="+mn-lt"/>
                <a:ea typeface="+mn-ea"/>
                <a:cs typeface="+mn-cs"/>
              </a:rPr>
              <a:t>Interprofessional</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Education</a:t>
            </a:r>
            <a:r>
              <a:rPr lang="nl-BE" sz="1200" b="0" i="0" kern="1200">
                <a:solidFill>
                  <a:schemeClr val="tx1"/>
                </a:solidFill>
                <a:effectLst/>
                <a:latin typeface="+mn-lt"/>
                <a:ea typeface="+mn-ea"/>
                <a:cs typeface="+mn-cs"/>
              </a:rPr>
              <a:t> </a:t>
            </a:r>
            <a:r>
              <a:rPr lang="nl-BE" sz="1200" b="0" i="0" kern="1200" err="1">
                <a:solidFill>
                  <a:schemeClr val="tx1"/>
                </a:solidFill>
                <a:effectLst/>
                <a:latin typeface="+mn-lt"/>
                <a:ea typeface="+mn-ea"/>
                <a:cs typeface="+mn-cs"/>
              </a:rPr>
              <a:t>Collaborative</a:t>
            </a:r>
            <a:r>
              <a:rPr lang="nl-BE" sz="1200" b="0" i="0" kern="1200">
                <a:solidFill>
                  <a:schemeClr val="tx1"/>
                </a:solidFill>
                <a:effectLst/>
                <a:latin typeface="+mn-lt"/>
                <a:ea typeface="+mn-ea"/>
                <a:cs typeface="+mn-cs"/>
              </a:rPr>
              <a:t>, 2016; </a:t>
            </a:r>
            <a:r>
              <a:rPr lang="nl-BE" sz="1200" b="0" i="0" kern="1200" err="1">
                <a:solidFill>
                  <a:schemeClr val="tx1"/>
                </a:solidFill>
                <a:effectLst/>
                <a:latin typeface="+mn-lt"/>
                <a:ea typeface="+mn-ea"/>
                <a:cs typeface="+mn-cs"/>
              </a:rPr>
              <a:t>Sunnybrook</a:t>
            </a:r>
            <a:r>
              <a:rPr lang="nl-BE" sz="1200" b="0" i="0" kern="1200">
                <a:solidFill>
                  <a:schemeClr val="tx1"/>
                </a:solidFill>
                <a:effectLst/>
                <a:latin typeface="+mn-lt"/>
                <a:ea typeface="+mn-ea"/>
                <a:cs typeface="+mn-cs"/>
              </a:rPr>
              <a:t>, 2019; Walsh et al., 2005). Keuzes die gemaakt worden binnen een team of in het zorgproces dienen gebaseerd te zijn op een geïnformeerde beslissing en met vrijheid van keuze. Dit alles dient plaats te vinden binnen een veilig klimaat (</a:t>
            </a:r>
            <a:r>
              <a:rPr lang="nl-BE" sz="1200" b="0" i="0" kern="1200" err="1">
                <a:solidFill>
                  <a:schemeClr val="tx1"/>
                </a:solidFill>
                <a:effectLst/>
                <a:latin typeface="+mn-lt"/>
                <a:ea typeface="+mn-ea"/>
                <a:cs typeface="+mn-cs"/>
              </a:rPr>
              <a:t>Sunnybrook</a:t>
            </a:r>
            <a:r>
              <a:rPr lang="nl-BE" sz="1200" b="0" i="0" kern="1200">
                <a:solidFill>
                  <a:schemeClr val="tx1"/>
                </a:solidFill>
                <a:effectLst/>
                <a:latin typeface="+mn-lt"/>
                <a:ea typeface="+mn-ea"/>
                <a:cs typeface="+mn-cs"/>
              </a:rPr>
              <a:t>, 2019). Binnen een team waarin iedereen elkaar ten volle respecteert, zal ruimte gecreëerd worden om openhartig te zijn omtrent elkaars gebreken en zal er gebouwd kunnen worden op elkaars krachten. In goed werkende teams kunnen teamleden aangeven wanneer een situatie moeilijk is en ondersteunt men elkaar in het uitvoeren van ieders zorgtaak</a:t>
            </a:r>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40</a:t>
            </a:fld>
            <a:endParaRPr lang="nl-BE"/>
          </a:p>
        </p:txBody>
      </p:sp>
    </p:spTree>
    <p:extLst>
      <p:ext uri="{BB962C8B-B14F-4D97-AF65-F5344CB8AC3E}">
        <p14:creationId xmlns:p14="http://schemas.microsoft.com/office/powerpoint/2010/main" val="263295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93" indent="-296151">
              <a:spcBef>
                <a:spcPct val="30000"/>
              </a:spcBef>
              <a:defRPr sz="1200">
                <a:solidFill>
                  <a:schemeClr val="tx1"/>
                </a:solidFill>
                <a:latin typeface="Calibri" panose="020F0502020204030204" pitchFamily="34" charset="0"/>
                <a:ea typeface="MS PGothic" panose="020B0600070205080204" pitchFamily="34" charset="-128"/>
              </a:defRPr>
            </a:lvl2pPr>
            <a:lvl3pPr marL="1184605" indent="-236921">
              <a:spcBef>
                <a:spcPct val="30000"/>
              </a:spcBef>
              <a:defRPr sz="1200">
                <a:solidFill>
                  <a:schemeClr val="tx1"/>
                </a:solidFill>
                <a:latin typeface="Calibri" panose="020F0502020204030204" pitchFamily="34" charset="0"/>
                <a:ea typeface="MS PGothic" panose="020B0600070205080204" pitchFamily="34" charset="-128"/>
              </a:defRPr>
            </a:lvl3pPr>
            <a:lvl4pPr marL="1658447" indent="-236921">
              <a:spcBef>
                <a:spcPct val="30000"/>
              </a:spcBef>
              <a:defRPr sz="1200">
                <a:solidFill>
                  <a:schemeClr val="tx1"/>
                </a:solidFill>
                <a:latin typeface="Calibri" panose="020F0502020204030204" pitchFamily="34" charset="0"/>
                <a:ea typeface="MS PGothic" panose="020B0600070205080204" pitchFamily="34" charset="-128"/>
              </a:defRPr>
            </a:lvl4pPr>
            <a:lvl5pPr marL="2132289" indent="-236921">
              <a:spcBef>
                <a:spcPct val="30000"/>
              </a:spcBef>
              <a:defRPr sz="1200">
                <a:solidFill>
                  <a:schemeClr val="tx1"/>
                </a:solidFill>
                <a:latin typeface="Calibri" panose="020F0502020204030204" pitchFamily="34" charset="0"/>
                <a:ea typeface="MS PGothic" panose="020B0600070205080204" pitchFamily="34" charset="-128"/>
              </a:defRPr>
            </a:lvl5pPr>
            <a:lvl6pPr marL="2606131" indent="-236921" defTabSz="47384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79974" indent="-236921" defTabSz="47384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53816" indent="-236921" defTabSz="47384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027658" indent="-236921" defTabSz="47384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3AC48D2-40A3-47A1-8639-67237FB54E9E}" type="slidenum">
              <a:rPr kumimoji="0" lang="nl-NL" altLang="nl-BE"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nl-NL" altLang="nl-BE"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BE"/>
              <a:t>Werken in een groep betekent dat je goed op elkaar afgestemd moet zijn, hoe wordt er samengewerkt?, weten we dat de ander bestaat? Afstemmen op elkaar is erg belangrijk om een effectieve en efficiënte samenwerking te hebben. </a:t>
            </a:r>
          </a:p>
          <a:p>
            <a:pPr eaLnBrk="1" hangingPunct="1">
              <a:spcBef>
                <a:spcPct val="0"/>
              </a:spcBef>
            </a:pPr>
            <a:r>
              <a:rPr lang="nl-NL" altLang="nl-BE"/>
              <a:t>Theorie:  twee teams die naar elkaar toe werken als groep. </a:t>
            </a:r>
          </a:p>
        </p:txBody>
      </p:sp>
    </p:spTree>
    <p:extLst>
      <p:ext uri="{BB962C8B-B14F-4D97-AF65-F5344CB8AC3E}">
        <p14:creationId xmlns:p14="http://schemas.microsoft.com/office/powerpoint/2010/main" val="3672044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Hou er rekening mee dat elke persoon/zorgverlener op een andere manier kijkt naar de zorgontvanger. We kunnen enkel afgaan op het zichtbare gedrag, de feiten, als we willen weten wat de acties zijn, moeten we vragen naar de gedachten om iets op een bepaalde manier te doen.</a:t>
            </a:r>
          </a:p>
          <a:p>
            <a:r>
              <a:rPr lang="nl-BE"/>
              <a:t>Bijvoorbeeld: Op basis van een </a:t>
            </a:r>
            <a:r>
              <a:rPr lang="nl-BE" err="1"/>
              <a:t>nonverbale</a:t>
            </a:r>
            <a:r>
              <a:rPr lang="nl-BE"/>
              <a:t> communicatie – idee – je kan niet weten wat er achter iemands gedachten schuilt. </a:t>
            </a:r>
          </a:p>
          <a:p>
            <a:r>
              <a:rPr lang="nl-BE"/>
              <a:t>Aanspreekcultuur ontwikkelen.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480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BE" altLang="nl-BE"/>
              <a:t>Waarom is het voor iemand persoonlijk moeilijk of gemakkelijk om in een groep te werken?</a:t>
            </a:r>
          </a:p>
          <a:p>
            <a:pPr eaLnBrk="1" hangingPunct="1">
              <a:spcBef>
                <a:spcPct val="0"/>
              </a:spcBef>
            </a:pPr>
            <a:endParaRPr lang="nl-BE" altLang="nl-BE"/>
          </a:p>
          <a:p>
            <a:pPr eaLnBrk="1" hangingPunct="1">
              <a:spcBef>
                <a:spcPct val="0"/>
              </a:spcBef>
            </a:pPr>
            <a:r>
              <a:rPr lang="nl-BE" altLang="nl-BE"/>
              <a:t>Schrijf de eerste drie woorden op die in je opkomen als je het woord leiderschap hoort? </a:t>
            </a:r>
          </a:p>
          <a:p>
            <a:pPr eaLnBrk="1" hangingPunct="1">
              <a:spcBef>
                <a:spcPct val="0"/>
              </a:spcBef>
            </a:pPr>
            <a:endParaRPr lang="nl-BE" altLang="nl-BE"/>
          </a:p>
          <a:p>
            <a:pPr eaLnBrk="1" hangingPunct="1">
              <a:spcBef>
                <a:spcPct val="0"/>
              </a:spcBef>
            </a:pPr>
            <a:r>
              <a:rPr lang="nl-BE" altLang="nl-BE"/>
              <a:t>Is het omdat de doelen niet duidelijk waren?</a:t>
            </a:r>
          </a:p>
          <a:p>
            <a:pPr eaLnBrk="1" hangingPunct="1">
              <a:spcBef>
                <a:spcPct val="0"/>
              </a:spcBef>
            </a:pPr>
            <a:r>
              <a:rPr lang="nl-BE" altLang="nl-BE"/>
              <a:t>Waren de procedures niet goed verlopen?</a:t>
            </a:r>
          </a:p>
          <a:p>
            <a:pPr eaLnBrk="1" hangingPunct="1">
              <a:spcBef>
                <a:spcPct val="0"/>
              </a:spcBef>
            </a:pPr>
            <a:r>
              <a:rPr lang="nl-BE" altLang="nl-BE"/>
              <a:t>Lagen de persoonlijkheden je niet?</a:t>
            </a:r>
          </a:p>
          <a:p>
            <a:pPr eaLnBrk="1" hangingPunct="1">
              <a:spcBef>
                <a:spcPct val="0"/>
              </a:spcBef>
            </a:pPr>
            <a:r>
              <a:rPr lang="nl-BE" altLang="nl-BE"/>
              <a:t>Waren jouw doelen niet dezelfde als deze van de groep?</a:t>
            </a:r>
          </a:p>
          <a:p>
            <a:pPr eaLnBrk="1" hangingPunct="1">
              <a:spcBef>
                <a:spcPct val="0"/>
              </a:spcBef>
            </a:pPr>
            <a:endParaRPr lang="nl-BE" altLang="nl-BE"/>
          </a:p>
          <a:p>
            <a:pPr eaLnBrk="1" hangingPunct="1">
              <a:spcBef>
                <a:spcPct val="0"/>
              </a:spcBef>
            </a:pPr>
            <a:r>
              <a:rPr lang="nl-BE" altLang="nl-BE"/>
              <a:t>Vaak zullen we eerst kijken naar de interpersoonlijke verhoudingen, maar het is beter om eerst de doelstellingen, rollen en procedures te structureren om dan pas te zien of het echt op interpersoonlijk niveau lag.</a:t>
            </a:r>
          </a:p>
          <a:p>
            <a:pPr eaLnBrk="1" hangingPunct="1">
              <a:spcBef>
                <a:spcPct val="0"/>
              </a:spcBef>
            </a:pPr>
            <a:endParaRPr lang="nl-BE" altLang="nl-BE"/>
          </a:p>
          <a:p>
            <a:pPr eaLnBrk="1" hangingPunct="1">
              <a:spcBef>
                <a:spcPct val="0"/>
              </a:spcBef>
            </a:pPr>
            <a:r>
              <a:rPr lang="nl-BE" altLang="nl-BE"/>
              <a:t>Goede afspraken maken immers goede vrienden!</a:t>
            </a:r>
            <a:endParaRPr lang="nl-NL" alt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06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5</a:t>
            </a:fld>
            <a:endParaRPr lang="nl-BE"/>
          </a:p>
        </p:txBody>
      </p:sp>
    </p:spTree>
    <p:extLst>
      <p:ext uri="{BB962C8B-B14F-4D97-AF65-F5344CB8AC3E}">
        <p14:creationId xmlns:p14="http://schemas.microsoft.com/office/powerpoint/2010/main" val="3158398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46</a:t>
            </a:fld>
            <a:endParaRPr lang="nl-BE"/>
          </a:p>
        </p:txBody>
      </p:sp>
    </p:spTree>
    <p:extLst>
      <p:ext uri="{BB962C8B-B14F-4D97-AF65-F5344CB8AC3E}">
        <p14:creationId xmlns:p14="http://schemas.microsoft.com/office/powerpoint/2010/main" val="658769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04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Zorgteam </a:t>
            </a:r>
            <a:r>
              <a:rPr lang="nl-BE" sz="1200" kern="1200" err="1">
                <a:solidFill>
                  <a:schemeClr val="tx1"/>
                </a:solidFill>
                <a:effectLst/>
                <a:latin typeface="+mn-lt"/>
                <a:ea typeface="+mn-ea"/>
                <a:cs typeface="+mn-cs"/>
              </a:rPr>
              <a:t>vs</a:t>
            </a:r>
            <a:r>
              <a:rPr lang="nl-BE" sz="1200" kern="1200">
                <a:solidFill>
                  <a:schemeClr val="tx1"/>
                </a:solidFill>
                <a:effectLst/>
                <a:latin typeface="+mn-lt"/>
                <a:ea typeface="+mn-ea"/>
                <a:cs typeface="+mn-cs"/>
              </a:rPr>
              <a:t> team </a:t>
            </a:r>
          </a:p>
          <a:p>
            <a:r>
              <a:rPr lang="nl-BE" sz="1200" kern="1200">
                <a:solidFill>
                  <a:schemeClr val="tx1"/>
                </a:solidFill>
                <a:effectLst/>
                <a:latin typeface="+mn-lt"/>
                <a:ea typeface="+mn-ea"/>
                <a:cs typeface="+mn-cs"/>
              </a:rPr>
              <a:t>Een groep vrienden die samen aan het verhuizen zijn </a:t>
            </a:r>
          </a:p>
          <a:p>
            <a:r>
              <a:rPr lang="nl-BE" sz="1200" kern="1200">
                <a:solidFill>
                  <a:schemeClr val="tx1"/>
                </a:solidFill>
                <a:effectLst/>
                <a:latin typeface="+mn-lt"/>
                <a:ea typeface="+mn-ea"/>
                <a:cs typeface="+mn-cs"/>
              </a:rPr>
              <a:t>Een groep artsen welke samen in een wijkcentrum werken met een gezamenlijk kantoorruimte, administratie en ondersteuning die elk hun eigen patiënten zien. </a:t>
            </a:r>
          </a:p>
          <a:p>
            <a:r>
              <a:rPr lang="nl-BE" sz="1200" kern="1200">
                <a:solidFill>
                  <a:schemeClr val="tx1"/>
                </a:solidFill>
                <a:effectLst/>
                <a:latin typeface="+mn-lt"/>
                <a:ea typeface="+mn-ea"/>
                <a:cs typeface="+mn-cs"/>
              </a:rPr>
              <a:t>Een groep met een operatieverpleegkundige, chirurg, instrumentist en assistent die in het operatiekwartier een operatie uitvoeren. </a:t>
            </a:r>
          </a:p>
          <a:p>
            <a:r>
              <a:rPr lang="nl-BE" sz="1200" kern="1200">
                <a:solidFill>
                  <a:schemeClr val="tx1"/>
                </a:solidFill>
                <a:effectLst/>
                <a:latin typeface="+mn-lt"/>
                <a:ea typeface="+mn-ea"/>
                <a:cs typeface="+mn-cs"/>
              </a:rPr>
              <a:t>Een groep voetballers die samen in het nationale elftal spelen. </a:t>
            </a:r>
          </a:p>
          <a:p>
            <a:endParaRPr lang="nl-BE"/>
          </a:p>
          <a:p>
            <a:r>
              <a:rPr lang="nl-BE"/>
              <a:t>Context – structuur – rond </a:t>
            </a:r>
            <a:r>
              <a:rPr lang="nl-BE" err="1"/>
              <a:t>pt</a:t>
            </a:r>
            <a:r>
              <a:rPr lang="nl-BE"/>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840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Team rond persoon </a:t>
            </a:r>
          </a:p>
          <a:p>
            <a:r>
              <a:rPr lang="nl-BE" err="1"/>
              <a:t>Mullins</a:t>
            </a:r>
            <a:r>
              <a:rPr lang="nl-BE"/>
              <a:t>, 2007 https://www.bol.com/nl/c/l-j-mullins/6496414/?lastId=44803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Mullins, L. J. (2007). </a:t>
            </a:r>
            <a:r>
              <a:rPr lang="en-US" sz="1200" i="1" kern="1200">
                <a:solidFill>
                  <a:schemeClr val="tx1"/>
                </a:solidFill>
                <a:effectLst/>
                <a:latin typeface="+mn-lt"/>
                <a:ea typeface="+mn-ea"/>
                <a:cs typeface="+mn-cs"/>
              </a:rPr>
              <a:t>Management van </a:t>
            </a:r>
            <a:r>
              <a:rPr lang="en-US" sz="1200" i="1" kern="1200" err="1">
                <a:solidFill>
                  <a:schemeClr val="tx1"/>
                </a:solidFill>
                <a:effectLst/>
                <a:latin typeface="+mn-lt"/>
                <a:ea typeface="+mn-ea"/>
                <a:cs typeface="+mn-cs"/>
              </a:rPr>
              <a:t>gedrag</a:t>
            </a:r>
            <a:r>
              <a:rPr lang="en-US" sz="1200" kern="1200">
                <a:solidFill>
                  <a:schemeClr val="tx1"/>
                </a:solidFill>
                <a:effectLst/>
                <a:latin typeface="+mn-lt"/>
                <a:ea typeface="+mn-ea"/>
                <a:cs typeface="+mn-cs"/>
              </a:rPr>
              <a:t>: Pearson Benelux B.V.</a:t>
            </a:r>
            <a:endParaRPr lang="nl-BE" sz="1200" kern="1200">
              <a:solidFill>
                <a:schemeClr val="tx1"/>
              </a:solidFill>
              <a:effectLst/>
              <a:latin typeface="+mn-lt"/>
              <a:ea typeface="+mn-ea"/>
              <a:cs typeface="+mn-cs"/>
            </a:endParaRPr>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07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r>
              <a:rPr lang="nl-BE"/>
              <a:t>Het grote verschil tussen een groep mensen en een team : onderlinge afhankelijkheid en iedereen nodig is en op elkaar afgestemd is. </a:t>
            </a:r>
          </a:p>
          <a:p>
            <a:r>
              <a:rPr lang="nl-BE" sz="1200" kern="1200">
                <a:solidFill>
                  <a:schemeClr val="tx1"/>
                </a:solidFill>
                <a:effectLst/>
                <a:latin typeface="+mn-lt"/>
                <a:ea typeface="+mn-ea"/>
                <a:cs typeface="+mn-cs"/>
              </a:rPr>
              <a:t>Niet elke groep binnen een organisatie is een team. Teams zijn groepen van mensen die op elkaar aangewezen zijn om een bepaalde opdracht te volbrengen. Het gaat om een gezamenlijke opdracht en een gezamenlijke bevoegdheid en verantwoordelijkheid. Om over een team te kunnen spreken moet er aan de volgende </a:t>
            </a:r>
            <a:r>
              <a:rPr lang="nl-BE" sz="1200" b="1" kern="1200">
                <a:solidFill>
                  <a:schemeClr val="tx1"/>
                </a:solidFill>
                <a:effectLst/>
                <a:latin typeface="+mn-lt"/>
                <a:ea typeface="+mn-ea"/>
                <a:cs typeface="+mn-cs"/>
              </a:rPr>
              <a:t>vier criteria </a:t>
            </a:r>
            <a:r>
              <a:rPr lang="nl-BE" sz="1200" kern="1200">
                <a:solidFill>
                  <a:schemeClr val="tx1"/>
                </a:solidFill>
                <a:effectLst/>
                <a:latin typeface="+mn-lt"/>
                <a:ea typeface="+mn-ea"/>
                <a:cs typeface="+mn-cs"/>
              </a:rPr>
              <a:t>voldaan worden: </a:t>
            </a:r>
          </a:p>
          <a:p>
            <a:pPr lvl="0"/>
            <a:r>
              <a:rPr lang="nl-BE" sz="1200" kern="1200">
                <a:solidFill>
                  <a:schemeClr val="tx1"/>
                </a:solidFill>
                <a:effectLst/>
                <a:latin typeface="+mn-lt"/>
                <a:ea typeface="+mn-ea"/>
                <a:cs typeface="+mn-cs"/>
              </a:rPr>
              <a:t>De groepsleden moeten een opdracht of bestaansreden voor hun samenwerking hebben. </a:t>
            </a:r>
          </a:p>
          <a:p>
            <a:pPr lvl="0"/>
            <a:r>
              <a:rPr lang="nl-BE" sz="1200" kern="1200">
                <a:solidFill>
                  <a:schemeClr val="tx1"/>
                </a:solidFill>
                <a:effectLst/>
                <a:latin typeface="+mn-lt"/>
                <a:ea typeface="+mn-ea"/>
                <a:cs typeface="+mn-cs"/>
              </a:rPr>
              <a:t>De groepsleden moeten op elkaar aangewezen zijn voor het bereiken van de gezamenlijke doelen. </a:t>
            </a:r>
          </a:p>
          <a:p>
            <a:pPr lvl="0"/>
            <a:r>
              <a:rPr lang="nl-BE" sz="1200" kern="1200">
                <a:solidFill>
                  <a:schemeClr val="tx1"/>
                </a:solidFill>
                <a:effectLst/>
                <a:latin typeface="+mn-lt"/>
                <a:ea typeface="+mn-ea"/>
                <a:cs typeface="+mn-cs"/>
              </a:rPr>
              <a:t>De groepsleden moeten ervan uitgaan dat samenwerken als groep tot effectievere besluiten leidt dan solistisch werken. </a:t>
            </a:r>
          </a:p>
          <a:p>
            <a:pPr lvl="0"/>
            <a:r>
              <a:rPr lang="nl-BE" sz="1200" kern="1200">
                <a:solidFill>
                  <a:schemeClr val="tx1"/>
                </a:solidFill>
                <a:effectLst/>
                <a:latin typeface="+mn-lt"/>
                <a:ea typeface="+mn-ea"/>
                <a:cs typeface="+mn-cs"/>
              </a:rPr>
              <a:t>De groep moet vanuit een gedeelde verantwoordelijkheid aanspreekbaar zijn als een functionerende eenheid binnen de grotere context van een organisatie. </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86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269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225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932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419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4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6</a:t>
            </a:fld>
            <a:endParaRPr lang="nl-BE"/>
          </a:p>
        </p:txBody>
      </p:sp>
    </p:spTree>
    <p:extLst>
      <p:ext uri="{BB962C8B-B14F-4D97-AF65-F5344CB8AC3E}">
        <p14:creationId xmlns:p14="http://schemas.microsoft.com/office/powerpoint/2010/main" val="4113673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sym typeface="Wingdings" panose="05000000000000000000" pitchFamily="2" charset="2"/>
              </a:rPr>
              <a:t> </a:t>
            </a:r>
            <a:r>
              <a:rPr lang="nl-BE"/>
              <a:t>5 bouwstenen </a:t>
            </a:r>
            <a:r>
              <a:rPr lang="nl-BE">
                <a:sym typeface="Wingdings" panose="05000000000000000000" pitchFamily="2" charset="2"/>
              </a:rPr>
              <a:t> </a:t>
            </a:r>
            <a:r>
              <a:rPr lang="nl-BE"/>
              <a:t>Visuele voorstelling ZORO competenties IPS </a:t>
            </a:r>
            <a:r>
              <a:rPr lang="nl-BE">
                <a:sym typeface="Wingdings" panose="05000000000000000000" pitchFamily="2" charset="2"/>
              </a:rPr>
              <a:t> teamdoelmatigheid  ZORO  bouwsteen 1 &amp; 2</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BD751-DAB5-4C0A-9E2D-28A45F6D50B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010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kern="1200">
                <a:solidFill>
                  <a:schemeClr val="tx1"/>
                </a:solidFill>
                <a:effectLst/>
                <a:latin typeface="+mn-lt"/>
                <a:ea typeface="+mn-ea"/>
                <a:cs typeface="+mn-cs"/>
              </a:rPr>
              <a:t>Welke groepen – arts, kine, verpleegkundige (</a:t>
            </a:r>
            <a:r>
              <a:rPr lang="nl-BE" sz="1200" kern="1200" err="1">
                <a:solidFill>
                  <a:schemeClr val="tx1"/>
                </a:solidFill>
                <a:effectLst/>
                <a:latin typeface="+mn-lt"/>
                <a:ea typeface="+mn-ea"/>
                <a:cs typeface="+mn-cs"/>
              </a:rPr>
              <a:t>bachlor</a:t>
            </a:r>
            <a:r>
              <a:rPr lang="nl-BE" sz="1200" kern="1200">
                <a:solidFill>
                  <a:schemeClr val="tx1"/>
                </a:solidFill>
                <a:effectLst/>
                <a:latin typeface="+mn-lt"/>
                <a:ea typeface="+mn-ea"/>
                <a:cs typeface="+mn-cs"/>
              </a:rPr>
              <a:t>), verpleegkundige (HBO5), zorgkundige, verzorgende, … </a:t>
            </a:r>
          </a:p>
          <a:p>
            <a:pPr lvl="0"/>
            <a:endParaRPr lang="nl-BE" sz="1200" kern="1200">
              <a:solidFill>
                <a:schemeClr val="tx1"/>
              </a:solidFill>
              <a:effectLst/>
              <a:latin typeface="+mn-lt"/>
              <a:ea typeface="+mn-ea"/>
              <a:cs typeface="+mn-cs"/>
            </a:endParaRPr>
          </a:p>
          <a:p>
            <a:pPr lvl="0"/>
            <a:endParaRPr lang="nl-BE" sz="1200" kern="1200">
              <a:solidFill>
                <a:schemeClr val="tx1"/>
              </a:solidFill>
              <a:effectLst/>
              <a:latin typeface="+mn-lt"/>
              <a:ea typeface="+mn-ea"/>
              <a:cs typeface="+mn-cs"/>
            </a:endParaRPr>
          </a:p>
          <a:p>
            <a:pPr lvl="0"/>
            <a:endParaRPr lang="nl-BE" sz="1200" kern="1200">
              <a:solidFill>
                <a:schemeClr val="tx1"/>
              </a:solidFill>
              <a:effectLst/>
              <a:latin typeface="+mn-lt"/>
              <a:ea typeface="+mn-ea"/>
              <a:cs typeface="+mn-cs"/>
            </a:endParaRPr>
          </a:p>
          <a:p>
            <a:pPr lvl="0"/>
            <a:r>
              <a:rPr lang="nl-BE" sz="1200" kern="1200">
                <a:solidFill>
                  <a:schemeClr val="tx1"/>
                </a:solidFill>
                <a:effectLst/>
                <a:latin typeface="+mn-lt"/>
                <a:ea typeface="+mn-ea"/>
                <a:cs typeface="+mn-cs"/>
              </a:rPr>
              <a:t>Wat is je huidig / toekomstig beroep? </a:t>
            </a:r>
          </a:p>
          <a:p>
            <a:r>
              <a:rPr lang="nl-BE" sz="1200" kern="1200">
                <a:solidFill>
                  <a:schemeClr val="tx1"/>
                </a:solidFill>
                <a:effectLst/>
                <a:latin typeface="+mn-lt"/>
                <a:ea typeface="+mn-ea"/>
                <a:cs typeface="+mn-cs"/>
              </a:rPr>
              <a:t>*een starter heeft 0-5 jaar werkervaring/ een senior heeft meer dan 10 jaar werkervaring</a:t>
            </a:r>
          </a:p>
          <a:p>
            <a:pPr lvl="1"/>
            <a:r>
              <a:rPr lang="nl-BE" sz="1200" kern="1200">
                <a:solidFill>
                  <a:schemeClr val="tx1"/>
                </a:solidFill>
                <a:effectLst/>
                <a:latin typeface="+mn-lt"/>
                <a:ea typeface="+mn-ea"/>
                <a:cs typeface="+mn-cs"/>
              </a:rPr>
              <a:t>Niveau 1 student – starter – senior</a:t>
            </a:r>
          </a:p>
          <a:p>
            <a:pPr lvl="1"/>
            <a:r>
              <a:rPr lang="nl-BE" sz="1200" kern="1200">
                <a:solidFill>
                  <a:schemeClr val="tx1"/>
                </a:solidFill>
                <a:effectLst/>
                <a:latin typeface="+mn-lt"/>
                <a:ea typeface="+mn-ea"/>
                <a:cs typeface="+mn-cs"/>
              </a:rPr>
              <a:t>Niveau 2 student – starter – senior</a:t>
            </a:r>
          </a:p>
          <a:p>
            <a:pPr lvl="1"/>
            <a:r>
              <a:rPr lang="nl-BE" sz="1200" kern="1200">
                <a:solidFill>
                  <a:schemeClr val="tx1"/>
                </a:solidFill>
                <a:effectLst/>
                <a:latin typeface="+mn-lt"/>
                <a:ea typeface="+mn-ea"/>
                <a:cs typeface="+mn-cs"/>
              </a:rPr>
              <a:t>Verzorgende - Niveau 3 student – starter – senior</a:t>
            </a:r>
          </a:p>
          <a:p>
            <a:pPr lvl="1"/>
            <a:r>
              <a:rPr lang="nl-BE" sz="1200" kern="1200">
                <a:solidFill>
                  <a:schemeClr val="tx1"/>
                </a:solidFill>
                <a:effectLst/>
                <a:latin typeface="+mn-lt"/>
                <a:ea typeface="+mn-ea"/>
                <a:cs typeface="+mn-cs"/>
              </a:rPr>
              <a:t>Zorgkundige - Niveau 4 student – starter – senior</a:t>
            </a:r>
          </a:p>
          <a:p>
            <a:pPr lvl="1"/>
            <a:r>
              <a:rPr lang="nl-BE" sz="1200" kern="1200">
                <a:solidFill>
                  <a:schemeClr val="tx1"/>
                </a:solidFill>
                <a:effectLst/>
                <a:latin typeface="+mn-lt"/>
                <a:ea typeface="+mn-ea"/>
                <a:cs typeface="+mn-cs"/>
              </a:rPr>
              <a:t>HBO 5 verpleegkundige - Niveau 5 student – starter – senior</a:t>
            </a:r>
          </a:p>
          <a:p>
            <a:pPr lvl="1"/>
            <a:r>
              <a:rPr lang="nl-BE" sz="1200" kern="1200">
                <a:solidFill>
                  <a:schemeClr val="tx1"/>
                </a:solidFill>
                <a:effectLst/>
                <a:latin typeface="+mn-lt"/>
                <a:ea typeface="+mn-ea"/>
                <a:cs typeface="+mn-cs"/>
              </a:rPr>
              <a:t>Bachelor verpleegkundige - Niveau 6 student – starter – senior </a:t>
            </a:r>
            <a:r>
              <a:rPr lang="nl-NL" sz="1000" kern="1200">
                <a:solidFill>
                  <a:schemeClr val="tx1"/>
                </a:solidFill>
                <a:effectLst/>
                <a:latin typeface="+mn-lt"/>
                <a:ea typeface="+mn-ea"/>
                <a:cs typeface="+mn-cs"/>
              </a:rPr>
              <a:t> </a:t>
            </a:r>
            <a:endParaRPr lang="nl-BE" sz="1200" kern="1200">
              <a:solidFill>
                <a:schemeClr val="tx1"/>
              </a:solidFill>
              <a:effectLst/>
              <a:latin typeface="+mn-lt"/>
              <a:ea typeface="+mn-ea"/>
              <a:cs typeface="+mn-cs"/>
            </a:endParaRPr>
          </a:p>
          <a:p>
            <a:pPr lvl="0"/>
            <a:r>
              <a:rPr lang="nl-BE" sz="1200" kern="1200">
                <a:solidFill>
                  <a:schemeClr val="tx1"/>
                </a:solidFill>
                <a:effectLst/>
                <a:latin typeface="+mn-lt"/>
                <a:ea typeface="+mn-ea"/>
                <a:cs typeface="+mn-cs"/>
              </a:rPr>
              <a:t>Waar werk je nu / waar loop jij nu stage of laatst stage gelopen?</a:t>
            </a:r>
          </a:p>
          <a:p>
            <a:pPr lvl="0"/>
            <a:r>
              <a:rPr lang="nl-BE" sz="1200" kern="1200">
                <a:solidFill>
                  <a:schemeClr val="tx1"/>
                </a:solidFill>
                <a:effectLst/>
                <a:latin typeface="+mn-lt"/>
                <a:ea typeface="+mn-ea"/>
                <a:cs typeface="+mn-cs"/>
              </a:rPr>
              <a:t>Dragen jullie daar een uniform? Zo ja, beschrijf deze. </a:t>
            </a:r>
          </a:p>
          <a:p>
            <a:pPr lvl="0"/>
            <a:r>
              <a:rPr lang="nl-BE" sz="1200" kern="1200">
                <a:solidFill>
                  <a:schemeClr val="tx1"/>
                </a:solidFill>
                <a:effectLst/>
                <a:latin typeface="+mn-lt"/>
                <a:ea typeface="+mn-ea"/>
                <a:cs typeface="+mn-cs"/>
              </a:rPr>
              <a:t>Benoem drie materialen die typisch zijn voor jouw beroep. Bijvoorbeeld zoals een stethoscoop bij een dokter.</a:t>
            </a:r>
          </a:p>
          <a:p>
            <a:pPr lvl="0"/>
            <a:r>
              <a:rPr lang="nl-BE" sz="1200" kern="1200">
                <a:solidFill>
                  <a:schemeClr val="tx1"/>
                </a:solidFill>
                <a:effectLst/>
                <a:latin typeface="+mn-lt"/>
                <a:ea typeface="+mn-ea"/>
                <a:cs typeface="+mn-cs"/>
              </a:rPr>
              <a:t>Wie zijn je rechtstreekse collega’s van andere disciplines? Bijvoorbeeld de huisarts, de kinesitherapeut, de ergotherapeut. </a:t>
            </a:r>
          </a:p>
          <a:p>
            <a:pPr lvl="1"/>
            <a:r>
              <a:rPr lang="nl-BE" sz="1200" kern="1200">
                <a:solidFill>
                  <a:schemeClr val="tx1"/>
                </a:solidFill>
                <a:effectLst/>
                <a:latin typeface="+mn-lt"/>
                <a:ea typeface="+mn-ea"/>
                <a:cs typeface="+mn-cs"/>
              </a:rPr>
              <a:t>Om welke redenen werk je met deze disciplines voornamelijk samen? </a:t>
            </a:r>
          </a:p>
          <a:p>
            <a:pPr lvl="0"/>
            <a:r>
              <a:rPr lang="nl-BE" sz="1200" kern="1200">
                <a:solidFill>
                  <a:schemeClr val="tx1"/>
                </a:solidFill>
                <a:effectLst/>
                <a:latin typeface="+mn-lt"/>
                <a:ea typeface="+mn-ea"/>
                <a:cs typeface="+mn-cs"/>
              </a:rPr>
              <a:t>Wie geeft je opdrachten (is je ‘baas’?)</a:t>
            </a:r>
          </a:p>
          <a:p>
            <a:pPr lvl="0"/>
            <a:r>
              <a:rPr lang="nl-BE" sz="1200" kern="1200">
                <a:solidFill>
                  <a:schemeClr val="tx1"/>
                </a:solidFill>
                <a:effectLst/>
                <a:latin typeface="+mn-lt"/>
                <a:ea typeface="+mn-ea"/>
                <a:cs typeface="+mn-cs"/>
              </a:rPr>
              <a:t>Hoeveel uren betreft je taak (ben je in contact met zorgontvangers)</a:t>
            </a:r>
          </a:p>
          <a:p>
            <a:pPr lvl="0"/>
            <a:r>
              <a:rPr lang="nl-BE" sz="1200" kern="1200">
                <a:solidFill>
                  <a:schemeClr val="tx1"/>
                </a:solidFill>
                <a:effectLst/>
                <a:latin typeface="+mn-lt"/>
                <a:ea typeface="+mn-ea"/>
                <a:cs typeface="+mn-cs"/>
              </a:rPr>
              <a:t>Welke specifieke taken voer je voornamelijk uit. Wat beschouw jij als jouw hoofdactiviteit? </a:t>
            </a:r>
          </a:p>
          <a:p>
            <a:pPr lvl="0"/>
            <a:r>
              <a:rPr lang="nl-BE" sz="1200" kern="1200">
                <a:solidFill>
                  <a:schemeClr val="tx1"/>
                </a:solidFill>
                <a:effectLst/>
                <a:latin typeface="+mn-lt"/>
                <a:ea typeface="+mn-ea"/>
                <a:cs typeface="+mn-cs"/>
              </a:rPr>
              <a:t>Beschrijf een dag van je stage/werk.</a:t>
            </a:r>
          </a:p>
          <a:p>
            <a:r>
              <a:rPr lang="nl-NL" sz="1050" kern="1200">
                <a:solidFill>
                  <a:schemeClr val="tx1"/>
                </a:solidFill>
                <a:effectLst/>
                <a:latin typeface="+mn-lt"/>
                <a:ea typeface="+mn-ea"/>
                <a:cs typeface="+mn-cs"/>
              </a:rPr>
              <a:t> </a:t>
            </a:r>
            <a:r>
              <a:rPr lang="nl-NL" sz="1200" kern="1200">
                <a:solidFill>
                  <a:schemeClr val="tx1"/>
                </a:solidFill>
                <a:effectLst/>
                <a:latin typeface="+mn-lt"/>
                <a:ea typeface="+mn-ea"/>
                <a:cs typeface="+mn-cs"/>
              </a:rPr>
              <a:t>Nakijken NL </a:t>
            </a:r>
            <a:endParaRPr lang="nl-BE" sz="120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65</a:t>
            </a:fld>
            <a:endParaRPr lang="nl-BE"/>
          </a:p>
        </p:txBody>
      </p:sp>
    </p:spTree>
    <p:extLst>
      <p:ext uri="{BB962C8B-B14F-4D97-AF65-F5344CB8AC3E}">
        <p14:creationId xmlns:p14="http://schemas.microsoft.com/office/powerpoint/2010/main" val="3096980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Vragen? </a:t>
            </a:r>
          </a:p>
          <a:p>
            <a:r>
              <a:rPr lang="nl-BE"/>
              <a:t>Wat brengt dit bij je te weeg? </a:t>
            </a:r>
          </a:p>
          <a:p>
            <a:r>
              <a:rPr lang="nl-BE"/>
              <a:t>Klopt de informatie die anderen op je flap schrijven? </a:t>
            </a:r>
          </a:p>
          <a:p>
            <a:r>
              <a:rPr lang="nl-BE"/>
              <a:t>Zijn er zaken die ontbreken? </a:t>
            </a:r>
          </a:p>
          <a:p>
            <a:r>
              <a:rPr lang="nl-BE"/>
              <a:t>Zijn er zaken die niet juist zijn? </a:t>
            </a:r>
          </a:p>
          <a:p>
            <a:r>
              <a:rPr lang="nl-BE"/>
              <a:t>Vond je het moeilijk of net makkelijk om de flap over andere disciplines in te vullen? </a:t>
            </a:r>
          </a:p>
          <a:p>
            <a:r>
              <a:rPr lang="nl-BE"/>
              <a:t>Wat blijft je het meeste bij na deze oefening?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66</a:t>
            </a:fld>
            <a:endParaRPr lang="nl-BE"/>
          </a:p>
        </p:txBody>
      </p:sp>
    </p:spTree>
    <p:extLst>
      <p:ext uri="{BB962C8B-B14F-4D97-AF65-F5344CB8AC3E}">
        <p14:creationId xmlns:p14="http://schemas.microsoft.com/office/powerpoint/2010/main" val="246011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15 min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67</a:t>
            </a:fld>
            <a:endParaRPr lang="nl-BE"/>
          </a:p>
        </p:txBody>
      </p:sp>
    </p:spTree>
    <p:extLst>
      <p:ext uri="{BB962C8B-B14F-4D97-AF65-F5344CB8AC3E}">
        <p14:creationId xmlns:p14="http://schemas.microsoft.com/office/powerpoint/2010/main" val="1584713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Persoon met zorg en ondersteuningsnood </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68</a:t>
            </a:fld>
            <a:endParaRPr lang="nl-BE"/>
          </a:p>
        </p:txBody>
      </p:sp>
    </p:spTree>
    <p:extLst>
      <p:ext uri="{BB962C8B-B14F-4D97-AF65-F5344CB8AC3E}">
        <p14:creationId xmlns:p14="http://schemas.microsoft.com/office/powerpoint/2010/main" val="4335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ICF vertrekken vanuit persoonlijke doelen/ doelzoeker </a:t>
            </a:r>
            <a:r>
              <a:rPr lang="nl-BE" err="1"/>
              <a:t>pt</a:t>
            </a:r>
            <a:r>
              <a:rPr lang="nl-BE"/>
              <a:t> </a:t>
            </a:r>
          </a:p>
          <a:p>
            <a:r>
              <a:rPr lang="nl-BE"/>
              <a:t>Zorgvraag goed laten formuleren </a:t>
            </a:r>
          </a:p>
          <a:p>
            <a:r>
              <a:rPr lang="nl-BE"/>
              <a:t>Context: situatie waar ze wonen, welke ondersteuning</a:t>
            </a:r>
          </a:p>
          <a:p>
            <a:r>
              <a:rPr lang="nl-BE"/>
              <a:t>Maatschappelijke rol: hobby’s, werk?</a:t>
            </a:r>
          </a:p>
          <a:p>
            <a:r>
              <a:rPr lang="nl-BE"/>
              <a:t>Activiteiten: welke nog wel ? Welke problemen</a:t>
            </a:r>
          </a:p>
          <a:p>
            <a:r>
              <a:rPr lang="nl-BE"/>
              <a:t>Functies: weggevallen? </a:t>
            </a:r>
          </a:p>
          <a:p>
            <a:endParaRPr lang="nl-BE"/>
          </a:p>
          <a:p>
            <a:r>
              <a:rPr lang="nl-BE"/>
              <a:t>Niet vertrekken vanuit pathologie maar vanuit persoon </a:t>
            </a:r>
          </a:p>
          <a:p>
            <a:endParaRPr lang="nl-BE"/>
          </a:p>
          <a:p>
            <a:r>
              <a:rPr lang="nl-BE"/>
              <a:t>STIEM in doelzoeker – nadien kan doelzoeker ook alleen uitgewerkt worden.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70</a:t>
            </a:fld>
            <a:endParaRPr lang="nl-BE"/>
          </a:p>
        </p:txBody>
      </p:sp>
    </p:spTree>
    <p:extLst>
      <p:ext uri="{BB962C8B-B14F-4D97-AF65-F5344CB8AC3E}">
        <p14:creationId xmlns:p14="http://schemas.microsoft.com/office/powerpoint/2010/main" val="1886884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https://www.health.belgium.be/nl/terminologie-en-codestelsels-icf</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71</a:t>
            </a:fld>
            <a:endParaRPr lang="nl-BE"/>
          </a:p>
        </p:txBody>
      </p:sp>
    </p:spTree>
    <p:extLst>
      <p:ext uri="{BB962C8B-B14F-4D97-AF65-F5344CB8AC3E}">
        <p14:creationId xmlns:p14="http://schemas.microsoft.com/office/powerpoint/2010/main" val="2669194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SLIDE – biljarten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72</a:t>
            </a:fld>
            <a:endParaRPr lang="nl-BE"/>
          </a:p>
        </p:txBody>
      </p:sp>
    </p:spTree>
    <p:extLst>
      <p:ext uri="{BB962C8B-B14F-4D97-AF65-F5344CB8AC3E}">
        <p14:creationId xmlns:p14="http://schemas.microsoft.com/office/powerpoint/2010/main" val="2038096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35DC2A-325D-49FC-8950-23D9E5C7330E}" type="slidenum">
              <a:rPr lang="nl-NL" altLang="nl-BE" smtClean="0"/>
              <a:pPr/>
              <a:t>73</a:t>
            </a:fld>
            <a:endParaRPr lang="nl-NL" altLang="nl-BE"/>
          </a:p>
        </p:txBody>
      </p:sp>
    </p:spTree>
    <p:extLst>
      <p:ext uri="{BB962C8B-B14F-4D97-AF65-F5344CB8AC3E}">
        <p14:creationId xmlns:p14="http://schemas.microsoft.com/office/powerpoint/2010/main" val="1131861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Invoegen externe factoren </a:t>
            </a:r>
          </a:p>
        </p:txBody>
      </p:sp>
      <p:sp>
        <p:nvSpPr>
          <p:cNvPr id="389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D7C21DA-1B9E-448C-B65F-54D2CF28E085}" type="slidenum">
              <a:rPr lang="nl-BE" altLang="nl-BE" smtClean="0"/>
              <a:pPr/>
              <a:t>74</a:t>
            </a:fld>
            <a:endParaRPr lang="nl-BE" altLang="nl-BE"/>
          </a:p>
        </p:txBody>
      </p:sp>
    </p:spTree>
    <p:extLst>
      <p:ext uri="{BB962C8B-B14F-4D97-AF65-F5344CB8AC3E}">
        <p14:creationId xmlns:p14="http://schemas.microsoft.com/office/powerpoint/2010/main" val="429166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7</a:t>
            </a:fld>
            <a:endParaRPr lang="nl-BE"/>
          </a:p>
        </p:txBody>
      </p:sp>
    </p:spTree>
    <p:extLst>
      <p:ext uri="{BB962C8B-B14F-4D97-AF65-F5344CB8AC3E}">
        <p14:creationId xmlns:p14="http://schemas.microsoft.com/office/powerpoint/2010/main" val="742204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35DC2A-325D-49FC-8950-23D9E5C7330E}" type="slidenum">
              <a:rPr lang="nl-NL" altLang="nl-BE" smtClean="0"/>
              <a:pPr/>
              <a:t>75</a:t>
            </a:fld>
            <a:endParaRPr lang="nl-NL" altLang="nl-BE"/>
          </a:p>
        </p:txBody>
      </p:sp>
    </p:spTree>
    <p:extLst>
      <p:ext uri="{BB962C8B-B14F-4D97-AF65-F5344CB8AC3E}">
        <p14:creationId xmlns:p14="http://schemas.microsoft.com/office/powerpoint/2010/main" val="1380747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35DC2A-325D-49FC-8950-23D9E5C7330E}" type="slidenum">
              <a:rPr lang="nl-NL" altLang="nl-BE" smtClean="0"/>
              <a:pPr/>
              <a:t>77</a:t>
            </a:fld>
            <a:endParaRPr lang="nl-NL" altLang="nl-BE"/>
          </a:p>
        </p:txBody>
      </p:sp>
    </p:spTree>
    <p:extLst>
      <p:ext uri="{BB962C8B-B14F-4D97-AF65-F5344CB8AC3E}">
        <p14:creationId xmlns:p14="http://schemas.microsoft.com/office/powerpoint/2010/main" val="1380747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https://www.youtube.com/watch?v=eTAMQed5fZE</a:t>
            </a:r>
            <a:endParaRPr lang="nl-BE" dirty="0"/>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79</a:t>
            </a:fld>
            <a:endParaRPr lang="nl-BE"/>
          </a:p>
        </p:txBody>
      </p:sp>
    </p:spTree>
    <p:extLst>
      <p:ext uri="{BB962C8B-B14F-4D97-AF65-F5344CB8AC3E}">
        <p14:creationId xmlns:p14="http://schemas.microsoft.com/office/powerpoint/2010/main" val="2733926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935DC2A-325D-49FC-8950-23D9E5C7330E}" type="slidenum">
              <a:rPr lang="nl-NL" altLang="nl-BE" smtClean="0"/>
              <a:pPr/>
              <a:t>80</a:t>
            </a:fld>
            <a:endParaRPr lang="nl-NL" altLang="nl-BE"/>
          </a:p>
        </p:txBody>
      </p:sp>
    </p:spTree>
    <p:extLst>
      <p:ext uri="{BB962C8B-B14F-4D97-AF65-F5344CB8AC3E}">
        <p14:creationId xmlns:p14="http://schemas.microsoft.com/office/powerpoint/2010/main" val="2607565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hebben jullie ervaren bij het invullen van het ICF-model </a:t>
            </a:r>
          </a:p>
          <a:p>
            <a:r>
              <a:rPr lang="nl-BE"/>
              <a:t>Overlopen of de elementen juist ingevuld werden door de cursisten </a:t>
            </a:r>
          </a:p>
          <a:p>
            <a:r>
              <a:rPr lang="nl-BE">
                <a:sym typeface="Wingdings" panose="05000000000000000000" pitchFamily="2" charset="2"/>
              </a:rPr>
              <a:t> Kan pas als we de antwoorden/ volledig uitgewerkte casus hebben ontvangen van Eveline. </a:t>
            </a:r>
            <a:r>
              <a:rPr lang="nl-BE"/>
              <a:t>(toe te voegen slides met telkens elementen of de elementen op magneten die dan op de juiste plaats gehangen kunnen worden)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81</a:t>
            </a:fld>
            <a:endParaRPr lang="nl-BE"/>
          </a:p>
        </p:txBody>
      </p:sp>
    </p:spTree>
    <p:extLst>
      <p:ext uri="{BB962C8B-B14F-4D97-AF65-F5344CB8AC3E}">
        <p14:creationId xmlns:p14="http://schemas.microsoft.com/office/powerpoint/2010/main" val="1574849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Hoe doe je dat? Wat is er aan de hand? Problemen vanuit zorgontvanger bekeken - doelzoeker</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82</a:t>
            </a:fld>
            <a:endParaRPr lang="nl-BE"/>
          </a:p>
        </p:txBody>
      </p:sp>
    </p:spTree>
    <p:extLst>
      <p:ext uri="{BB962C8B-B14F-4D97-AF65-F5344CB8AC3E}">
        <p14:creationId xmlns:p14="http://schemas.microsoft.com/office/powerpoint/2010/main" val="2503960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Doelzoeker - https://www.youtube.com/watch?v=rmkZcIbyjP8</a:t>
            </a:r>
            <a:endParaRPr lang="nl-BE" dirty="0"/>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83</a:t>
            </a:fld>
            <a:endParaRPr lang="nl-BE"/>
          </a:p>
        </p:txBody>
      </p:sp>
    </p:spTree>
    <p:extLst>
      <p:ext uri="{BB962C8B-B14F-4D97-AF65-F5344CB8AC3E}">
        <p14:creationId xmlns:p14="http://schemas.microsoft.com/office/powerpoint/2010/main" val="2929443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 met volgende modules: Stien heeft levensdoelen – deze zal je leren omzetten naar actieplannen. </a:t>
            </a:r>
          </a:p>
          <a:p>
            <a:r>
              <a:rPr lang="nl-BE"/>
              <a:t>Eveline: drie slides SWAY invoegen!! </a:t>
            </a:r>
          </a:p>
          <a:p>
            <a:r>
              <a:rPr lang="nl-BE"/>
              <a:t>Ofwel filmpje levensverhaal.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84</a:t>
            </a:fld>
            <a:endParaRPr lang="nl-BE"/>
          </a:p>
        </p:txBody>
      </p:sp>
    </p:spTree>
    <p:extLst>
      <p:ext uri="{BB962C8B-B14F-4D97-AF65-F5344CB8AC3E}">
        <p14:creationId xmlns:p14="http://schemas.microsoft.com/office/powerpoint/2010/main" val="1199153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85</a:t>
            </a:fld>
            <a:endParaRPr lang="nl-BE"/>
          </a:p>
        </p:txBody>
      </p:sp>
    </p:spTree>
    <p:extLst>
      <p:ext uri="{BB962C8B-B14F-4D97-AF65-F5344CB8AC3E}">
        <p14:creationId xmlns:p14="http://schemas.microsoft.com/office/powerpoint/2010/main" val="2404292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86</a:t>
            </a:fld>
            <a:endParaRPr lang="nl-BE"/>
          </a:p>
        </p:txBody>
      </p:sp>
    </p:spTree>
    <p:extLst>
      <p:ext uri="{BB962C8B-B14F-4D97-AF65-F5344CB8AC3E}">
        <p14:creationId xmlns:p14="http://schemas.microsoft.com/office/powerpoint/2010/main" val="39898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Vermeld dat deze module gebaseerd is op het rapport van ZORO en het handboek van leren interprofessioneel samenwerken in de gezondheidszorg.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a:t>
            </a:fld>
            <a:endParaRPr lang="nl-BE"/>
          </a:p>
        </p:txBody>
      </p:sp>
    </p:spTree>
    <p:extLst>
      <p:ext uri="{BB962C8B-B14F-4D97-AF65-F5344CB8AC3E}">
        <p14:creationId xmlns:p14="http://schemas.microsoft.com/office/powerpoint/2010/main" val="6590447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457200">
              <a:buFont typeface="Arial" panose="020B0604020202020204" pitchFamily="34" charset="0"/>
              <a:buChar char="•"/>
            </a:pPr>
            <a:r>
              <a:rPr lang="nl-BE"/>
              <a:t>Welke rol zie jij hier in vanuit jouw job (discipline)?</a:t>
            </a:r>
          </a:p>
          <a:p>
            <a:pPr marL="457200" indent="-457200">
              <a:buFont typeface="Arial" panose="020B0604020202020204" pitchFamily="34" charset="0"/>
              <a:buChar char="•"/>
            </a:pPr>
            <a:r>
              <a:rPr lang="nl-BE"/>
              <a:t>Waar moet je anderen bij betrekken?</a:t>
            </a:r>
          </a:p>
          <a:p>
            <a:pPr marL="457200" indent="-457200">
              <a:buFont typeface="Arial" panose="020B0604020202020204" pitchFamily="34" charset="0"/>
              <a:buChar char="•"/>
            </a:pPr>
            <a:r>
              <a:rPr lang="nl-BE"/>
              <a:t>Wat wil jij met het team bereiken? – Hoe je deze ideeën kan omzetten naar een plan leer je in de volgende modules van deze ZORO-training.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88</a:t>
            </a:fld>
            <a:endParaRPr lang="nl-BE"/>
          </a:p>
        </p:txBody>
      </p:sp>
    </p:spTree>
    <p:extLst>
      <p:ext uri="{BB962C8B-B14F-4D97-AF65-F5344CB8AC3E}">
        <p14:creationId xmlns:p14="http://schemas.microsoft.com/office/powerpoint/2010/main" val="160096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a:solidFill>
                  <a:schemeClr val="tx1"/>
                </a:solidFill>
                <a:effectLst/>
                <a:latin typeface="+mn-lt"/>
                <a:ea typeface="+mn-ea"/>
                <a:cs typeface="+mn-cs"/>
              </a:rPr>
              <a:t>Hoe je deze ideeën kan omzetten naar een plan leer je in de volgende modules van deze ZORO-training.</a:t>
            </a:r>
            <a:endParaRPr lang="nl-BE" sz="120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90</a:t>
            </a:fld>
            <a:endParaRPr lang="nl-BE"/>
          </a:p>
        </p:txBody>
      </p:sp>
    </p:spTree>
    <p:extLst>
      <p:ext uri="{BB962C8B-B14F-4D97-AF65-F5344CB8AC3E}">
        <p14:creationId xmlns:p14="http://schemas.microsoft.com/office/powerpoint/2010/main" val="1832236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a:pPr>
            <a:r>
              <a:rPr lang="nl-BE"/>
              <a:t>Invullen evaluatie module IPS – ZORO-training is een training die volop in ontwikkeling is. Jullie moeten de evaluatie voor deze module invullen zodat ook wij, de stuurgroep, kunnen leren. </a:t>
            </a:r>
          </a:p>
          <a:p>
            <a:pPr marL="228600" indent="-228600">
              <a:buAutoNum type="arabicParenR"/>
            </a:pPr>
            <a:r>
              <a:rPr lang="nl-BE"/>
              <a:t>Reflectie kennismakingsworkshop: wat deed dit nu net met je? Vragen terug te vinden op portaal</a:t>
            </a:r>
          </a:p>
          <a:p>
            <a:pPr marL="228600" indent="-228600">
              <a:buAutoNum type="arabicParenR"/>
            </a:pPr>
            <a:r>
              <a:rPr lang="nl-BE"/>
              <a:t>Zorgplan: je moet nu wat je leerde toepassen op je eigen casus: maak een </a:t>
            </a:r>
            <a:r>
              <a:rPr lang="nl-BE" err="1"/>
              <a:t>mindmap</a:t>
            </a:r>
            <a:r>
              <a:rPr lang="nl-BE"/>
              <a:t> op – maak hiervoor gebruik van het ICF-model (peperkoeksjabloon) vervolgens vul je samen met je zorgontvanger de doelzoeker in. </a:t>
            </a:r>
          </a:p>
          <a:p>
            <a:pPr marL="0" indent="0">
              <a:buNone/>
            </a:pPr>
            <a:endParaRPr lang="nl-BE"/>
          </a:p>
          <a:p>
            <a:pPr marL="0" indent="0">
              <a:buNone/>
            </a:pPr>
            <a:r>
              <a:rPr lang="nl-BE"/>
              <a:t>Belangrijk!! Zorg dat jullie alles uploaden in je portfolio voor de start van je volgende module; je zal je uitgewerkte casus nodig hebben om mee aan de slag te gaan tijdens de volgende modules.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91</a:t>
            </a:fld>
            <a:endParaRPr lang="nl-BE"/>
          </a:p>
        </p:txBody>
      </p:sp>
    </p:spTree>
    <p:extLst>
      <p:ext uri="{BB962C8B-B14F-4D97-AF65-F5344CB8AC3E}">
        <p14:creationId xmlns:p14="http://schemas.microsoft.com/office/powerpoint/2010/main" val="1274821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906780" fontAlgn="base"/>
            <a:r>
              <a:rPr lang="nl-BE" sz="1800">
                <a:solidFill>
                  <a:srgbClr val="000000"/>
                </a:solidFill>
                <a:effectLst/>
                <a:latin typeface="Encode Sans"/>
                <a:ea typeface="Yu Gothic Light" panose="020B0300000000000000" pitchFamily="34" charset="-128"/>
                <a:cs typeface="Calibri" panose="020F0502020204030204" pitchFamily="34" charset="0"/>
              </a:rPr>
              <a:t>Je had reeds een </a:t>
            </a:r>
            <a:r>
              <a:rPr lang="nl-BE" sz="1800" b="1">
                <a:solidFill>
                  <a:srgbClr val="000000"/>
                </a:solidFill>
                <a:effectLst/>
                <a:latin typeface="Encode Sans"/>
                <a:ea typeface="Yu Gothic Light" panose="020B0300000000000000" pitchFamily="34" charset="-128"/>
                <a:cs typeface="Calibri" panose="020F0502020204030204" pitchFamily="34" charset="0"/>
              </a:rPr>
              <a:t>casus</a:t>
            </a:r>
            <a:r>
              <a:rPr lang="nl-BE" sz="1800">
                <a:solidFill>
                  <a:srgbClr val="000000"/>
                </a:solidFill>
                <a:effectLst/>
                <a:latin typeface="Encode Sans"/>
                <a:ea typeface="Yu Gothic Light" panose="020B0300000000000000" pitchFamily="34" charset="-128"/>
                <a:cs typeface="Calibri" panose="020F0502020204030204" pitchFamily="34" charset="0"/>
              </a:rPr>
              <a:t> in gedachten voor je aan deze training begon. Kan je deze casus </a:t>
            </a:r>
            <a:r>
              <a:rPr lang="nl-BE" sz="1800" b="1">
                <a:solidFill>
                  <a:srgbClr val="000000"/>
                </a:solidFill>
                <a:effectLst/>
                <a:latin typeface="Encode Sans"/>
                <a:ea typeface="Yu Gothic Light" panose="020B0300000000000000" pitchFamily="34" charset="-128"/>
                <a:cs typeface="Calibri" panose="020F0502020204030204" pitchFamily="34" charset="0"/>
              </a:rPr>
              <a:t>nog steeds gebruiken</a:t>
            </a:r>
            <a:r>
              <a:rPr lang="nl-BE" sz="1800">
                <a:solidFill>
                  <a:srgbClr val="000000"/>
                </a:solidFill>
                <a:effectLst/>
                <a:latin typeface="Encode Sans"/>
                <a:ea typeface="Yu Gothic Light" panose="020B0300000000000000" pitchFamily="34" charset="-128"/>
                <a:cs typeface="Calibri" panose="020F0502020204030204" pitchFamily="34" charset="0"/>
              </a:rPr>
              <a:t> of heb je nood aan iemand bij wie je regelmatig langs kan gaan? Zorg ervoor dat je je portfolio element 1 zeker </a:t>
            </a:r>
            <a:r>
              <a:rPr lang="nl-BE" sz="1800" b="1">
                <a:solidFill>
                  <a:srgbClr val="000000"/>
                </a:solidFill>
                <a:effectLst/>
                <a:latin typeface="Encode Sans"/>
                <a:ea typeface="Yu Gothic Light" panose="020B0300000000000000" pitchFamily="34" charset="-128"/>
                <a:cs typeface="Calibri" panose="020F0502020204030204" pitchFamily="34" charset="0"/>
              </a:rPr>
              <a:t>upload in je portaal</a:t>
            </a:r>
            <a:r>
              <a:rPr lang="nl-BE" sz="1800">
                <a:solidFill>
                  <a:srgbClr val="000000"/>
                </a:solidFill>
                <a:effectLst/>
                <a:latin typeface="Encode Sans"/>
                <a:ea typeface="Yu Gothic Light" panose="020B0300000000000000" pitchFamily="34" charset="-128"/>
                <a:cs typeface="Calibri" panose="020F0502020204030204" pitchFamily="34" charset="0"/>
              </a:rPr>
              <a:t>. </a:t>
            </a:r>
            <a:r>
              <a:rPr lang="nl-BE" sz="1800">
                <a:effectLst/>
                <a:latin typeface="Encode Sans"/>
                <a:ea typeface="Times New Roman" panose="02020603050405020304" pitchFamily="18" charset="0"/>
                <a:cs typeface="Calibri" panose="020F0502020204030204" pitchFamily="34" charset="0"/>
              </a:rPr>
              <a:t>​</a:t>
            </a:r>
            <a:endParaRPr lang="nl-BE" sz="1800">
              <a:effectLst/>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92</a:t>
            </a:fld>
            <a:endParaRPr lang="nl-BE"/>
          </a:p>
        </p:txBody>
      </p:sp>
    </p:spTree>
    <p:extLst>
      <p:ext uri="{BB962C8B-B14F-4D97-AF65-F5344CB8AC3E}">
        <p14:creationId xmlns:p14="http://schemas.microsoft.com/office/powerpoint/2010/main" val="16367788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fontAlgn="base">
              <a:buFont typeface="Courier New" panose="02070309020205020404" pitchFamily="49" charset="0"/>
              <a:buChar char="o"/>
            </a:pPr>
            <a:r>
              <a:rPr lang="nl-BE" sz="1050" u="sng">
                <a:solidFill>
                  <a:srgbClr val="000000"/>
                </a:solidFill>
                <a:effectLst/>
                <a:latin typeface="Encode Sans"/>
                <a:ea typeface="Yu Gothic Light" panose="020B0300000000000000" pitchFamily="34" charset="-128"/>
                <a:cs typeface="Calibri" panose="020F0502020204030204" pitchFamily="34" charset="0"/>
              </a:rPr>
              <a:t>Wat verwachten we van jullie tegen de volgende module? </a:t>
            </a:r>
            <a:r>
              <a:rPr lang="nl-BE" sz="1050" u="sng">
                <a:effectLst/>
                <a:latin typeface="Encode Sans"/>
                <a:ea typeface="Times New Roman" panose="02020603050405020304" pitchFamily="18" charset="0"/>
                <a:cs typeface="Calibri" panose="020F0502020204030204" pitchFamily="34" charset="0"/>
              </a:rPr>
              <a:t>​</a:t>
            </a:r>
            <a:endParaRPr lang="nl-BE" sz="120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arenR"/>
            </a:pPr>
            <a:r>
              <a:rPr lang="nl-BE" sz="1050">
                <a:solidFill>
                  <a:srgbClr val="000000"/>
                </a:solidFill>
                <a:effectLst/>
                <a:latin typeface="Encode Sans"/>
                <a:ea typeface="Yu Gothic Light" panose="020B0300000000000000" pitchFamily="34" charset="-128"/>
                <a:cs typeface="Calibri" panose="020F0502020204030204" pitchFamily="34" charset="0"/>
              </a:rPr>
              <a:t>Invullen </a:t>
            </a:r>
            <a:r>
              <a:rPr lang="nl-BE" sz="1050" b="1">
                <a:solidFill>
                  <a:srgbClr val="000000"/>
                </a:solidFill>
                <a:effectLst/>
                <a:latin typeface="Encode Sans"/>
                <a:ea typeface="Yu Gothic Light" panose="020B0300000000000000" pitchFamily="34" charset="-128"/>
                <a:cs typeface="Calibri" panose="020F0502020204030204" pitchFamily="34" charset="0"/>
              </a:rPr>
              <a:t>feedbackformulier</a:t>
            </a:r>
            <a:r>
              <a:rPr lang="nl-BE" sz="1050">
                <a:solidFill>
                  <a:srgbClr val="000000"/>
                </a:solidFill>
                <a:effectLst/>
                <a:latin typeface="Encode Sans"/>
                <a:ea typeface="Yu Gothic Light" panose="020B0300000000000000" pitchFamily="34" charset="-128"/>
                <a:cs typeface="Calibri" panose="020F0502020204030204" pitchFamily="34" charset="0"/>
              </a:rPr>
              <a:t> module IPS – ZORO-training is een training die volop in ontwikkeling is. Jullie moeten de evaluatie voor deze module invullen zodat ook wij, de stuurgroep, kunnen leren. </a:t>
            </a:r>
            <a:r>
              <a:rPr lang="nl-BE" sz="1050">
                <a:effectLst/>
                <a:latin typeface="Encode Sans"/>
                <a:ea typeface="Times New Roman" panose="02020603050405020304" pitchFamily="18" charset="0"/>
                <a:cs typeface="Calibri" panose="020F0502020204030204" pitchFamily="34" charset="0"/>
              </a:rPr>
              <a:t>​Link te vinden in het portaal. </a:t>
            </a:r>
            <a:endParaRPr lang="nl-BE" sz="120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arenR"/>
            </a:pPr>
            <a:r>
              <a:rPr lang="nl-BE" sz="1050" b="1">
                <a:solidFill>
                  <a:srgbClr val="000000"/>
                </a:solidFill>
                <a:effectLst/>
                <a:latin typeface="Encode Sans"/>
                <a:ea typeface="Yu Gothic Light" panose="020B0300000000000000" pitchFamily="34" charset="-128"/>
                <a:cs typeface="Calibri" panose="020F0502020204030204" pitchFamily="34" charset="0"/>
              </a:rPr>
              <a:t>Zorgplan</a:t>
            </a:r>
            <a:r>
              <a:rPr lang="nl-BE" sz="1050">
                <a:solidFill>
                  <a:srgbClr val="000000"/>
                </a:solidFill>
                <a:effectLst/>
                <a:latin typeface="Encode Sans"/>
                <a:ea typeface="Yu Gothic Light" panose="020B0300000000000000" pitchFamily="34" charset="-128"/>
                <a:cs typeface="Calibri" panose="020F0502020204030204" pitchFamily="34" charset="0"/>
              </a:rPr>
              <a:t>: je moet nu wat je leerde toepassen op je eigen casus: maak een </a:t>
            </a:r>
            <a:r>
              <a:rPr lang="nl-BE" sz="1050" b="1" err="1">
                <a:solidFill>
                  <a:srgbClr val="000000"/>
                </a:solidFill>
                <a:effectLst/>
                <a:latin typeface="Encode Sans"/>
                <a:ea typeface="Yu Gothic Light" panose="020B0300000000000000" pitchFamily="34" charset="-128"/>
                <a:cs typeface="Calibri" panose="020F0502020204030204" pitchFamily="34" charset="0"/>
              </a:rPr>
              <a:t>mindmap</a:t>
            </a:r>
            <a:r>
              <a:rPr lang="nl-BE" sz="1050">
                <a:solidFill>
                  <a:srgbClr val="000000"/>
                </a:solidFill>
                <a:effectLst/>
                <a:latin typeface="Encode Sans"/>
                <a:ea typeface="Yu Gothic Light" panose="020B0300000000000000" pitchFamily="34" charset="-128"/>
                <a:cs typeface="Calibri" panose="020F0502020204030204" pitchFamily="34" charset="0"/>
              </a:rPr>
              <a:t> op – maak hiervoor gebruik van </a:t>
            </a:r>
            <a:r>
              <a:rPr lang="nl-BE" sz="1050" b="1">
                <a:solidFill>
                  <a:srgbClr val="000000"/>
                </a:solidFill>
                <a:effectLst/>
                <a:latin typeface="Encode Sans"/>
                <a:ea typeface="Yu Gothic Light" panose="020B0300000000000000" pitchFamily="34" charset="-128"/>
                <a:cs typeface="Calibri" panose="020F0502020204030204" pitchFamily="34" charset="0"/>
              </a:rPr>
              <a:t>het ICF-model</a:t>
            </a:r>
            <a:r>
              <a:rPr lang="nl-BE" sz="1050">
                <a:solidFill>
                  <a:srgbClr val="000000"/>
                </a:solidFill>
                <a:effectLst/>
                <a:latin typeface="Encode Sans"/>
                <a:ea typeface="Yu Gothic Light" panose="020B0300000000000000" pitchFamily="34" charset="-128"/>
                <a:cs typeface="Calibri" panose="020F0502020204030204" pitchFamily="34" charset="0"/>
              </a:rPr>
              <a:t> (ICF-mannetje + hokjes) vervolgens vul je samen met je zorgontvanger de </a:t>
            </a:r>
            <a:r>
              <a:rPr lang="nl-BE" sz="1050" b="1">
                <a:solidFill>
                  <a:srgbClr val="FFFFFF"/>
                </a:solidFill>
                <a:effectLst/>
                <a:highlight>
                  <a:srgbClr val="800080"/>
                </a:highlight>
                <a:latin typeface="Encode Sans"/>
                <a:ea typeface="Yu Gothic Light" panose="020B0300000000000000" pitchFamily="34" charset="-128"/>
                <a:cs typeface="Calibri" panose="020F0502020204030204" pitchFamily="34" charset="0"/>
              </a:rPr>
              <a:t>doelzoeker</a:t>
            </a:r>
            <a:r>
              <a:rPr lang="nl-BE" sz="1050">
                <a:solidFill>
                  <a:srgbClr val="FFFFFF"/>
                </a:solidFill>
                <a:effectLst/>
                <a:latin typeface="Encode Sans"/>
                <a:ea typeface="Yu Gothic Light" panose="020B0300000000000000" pitchFamily="34" charset="-128"/>
                <a:cs typeface="Calibri" panose="020F0502020204030204" pitchFamily="34" charset="0"/>
              </a:rPr>
              <a:t> </a:t>
            </a:r>
            <a:r>
              <a:rPr lang="nl-BE" sz="1050">
                <a:solidFill>
                  <a:srgbClr val="000000"/>
                </a:solidFill>
                <a:effectLst/>
                <a:latin typeface="Encode Sans"/>
                <a:ea typeface="Yu Gothic Light" panose="020B0300000000000000" pitchFamily="34" charset="-128"/>
                <a:cs typeface="Calibri" panose="020F0502020204030204" pitchFamily="34" charset="0"/>
              </a:rPr>
              <a:t>in. </a:t>
            </a:r>
            <a:r>
              <a:rPr lang="nl-BE" sz="1050">
                <a:effectLst/>
                <a:latin typeface="Encode Sans"/>
                <a:ea typeface="Times New Roman" panose="02020603050405020304" pitchFamily="18" charset="0"/>
                <a:cs typeface="Calibri" panose="020F0502020204030204" pitchFamily="34" charset="0"/>
              </a:rPr>
              <a:t>​</a:t>
            </a:r>
            <a:endParaRPr lang="nl-BE" sz="1200">
              <a:effectLst/>
              <a:latin typeface="Times New Roman" panose="02020603050405020304" pitchFamily="18" charset="0"/>
              <a:ea typeface="Times New Roman" panose="02020603050405020304" pitchFamily="18" charset="0"/>
            </a:endParaRPr>
          </a:p>
          <a:p>
            <a:pPr marL="342900" lvl="0" indent="-342900" fontAlgn="base">
              <a:buFont typeface="+mj-lt"/>
              <a:buAutoNum type="arabicParenR"/>
            </a:pPr>
            <a:r>
              <a:rPr lang="nl-BE" sz="1050">
                <a:solidFill>
                  <a:srgbClr val="000000"/>
                </a:solidFill>
                <a:effectLst/>
                <a:latin typeface="Encode Sans"/>
                <a:ea typeface="Yu Gothic Light" panose="020B0300000000000000" pitchFamily="34" charset="-128"/>
              </a:rPr>
              <a:t>Module TW: ga na wat je eigen </a:t>
            </a:r>
            <a:r>
              <a:rPr lang="nl-BE" sz="1050" b="1">
                <a:solidFill>
                  <a:srgbClr val="000000"/>
                </a:solidFill>
                <a:effectLst/>
                <a:latin typeface="Encode Sans"/>
                <a:ea typeface="Yu Gothic Light" panose="020B0300000000000000" pitchFamily="34" charset="-128"/>
              </a:rPr>
              <a:t>mediaprofiel</a:t>
            </a:r>
            <a:r>
              <a:rPr lang="nl-BE" sz="1050">
                <a:solidFill>
                  <a:srgbClr val="000000"/>
                </a:solidFill>
                <a:effectLst/>
                <a:latin typeface="Encode Sans"/>
                <a:ea typeface="Yu Gothic Light" panose="020B0300000000000000" pitchFamily="34" charset="-128"/>
              </a:rPr>
              <a:t> is door de test te maken &amp; vul de vragenlijst in om je </a:t>
            </a:r>
            <a:r>
              <a:rPr lang="nl-BE" sz="1050" b="1">
                <a:solidFill>
                  <a:srgbClr val="000000"/>
                </a:solidFill>
                <a:effectLst/>
                <a:latin typeface="Encode Sans"/>
                <a:ea typeface="Yu Gothic Light" panose="020B0300000000000000" pitchFamily="34" charset="-128"/>
              </a:rPr>
              <a:t>persoonlijk doelstellingen</a:t>
            </a:r>
            <a:r>
              <a:rPr lang="nl-BE" sz="1050">
                <a:solidFill>
                  <a:srgbClr val="000000"/>
                </a:solidFill>
                <a:effectLst/>
                <a:latin typeface="Encode Sans"/>
                <a:ea typeface="Yu Gothic Light" panose="020B0300000000000000" pitchFamily="34" charset="-128"/>
              </a:rPr>
              <a:t> duidelijk te krijgen. Hiervoor is een pdfdocument beschikbaar op google classroom waar je beide opdrachten in kan terugvinden. </a:t>
            </a:r>
            <a:endParaRPr lang="nl-BE" sz="1200">
              <a:effectLst/>
              <a:latin typeface="Times New Roman" panose="02020603050405020304" pitchFamily="18" charset="0"/>
              <a:ea typeface="Times New Roman" panose="02020603050405020304" pitchFamily="18" charset="0"/>
            </a:endParaRPr>
          </a:p>
          <a:p>
            <a:pPr marL="1363980" fontAlgn="base"/>
            <a:r>
              <a:rPr lang="nl-BE" sz="1050" u="none" strike="noStrike">
                <a:effectLst/>
                <a:latin typeface="Encode Sans"/>
                <a:ea typeface="Times New Roman" panose="02020603050405020304" pitchFamily="18" charset="0"/>
                <a:cs typeface="Calibri" panose="020F0502020204030204" pitchFamily="34" charset="0"/>
              </a:rPr>
              <a:t> </a:t>
            </a:r>
            <a:endParaRPr lang="nl-BE" sz="1200">
              <a:effectLst/>
              <a:latin typeface="Times New Roman" panose="02020603050405020304" pitchFamily="18" charset="0"/>
              <a:ea typeface="Times New Roman" panose="02020603050405020304" pitchFamily="18" charset="0"/>
            </a:endParaRPr>
          </a:p>
          <a:p>
            <a:pPr marL="1143000" lvl="2" indent="-228600" fontAlgn="base">
              <a:buClr>
                <a:srgbClr val="000000"/>
              </a:buClr>
              <a:buFont typeface="Wingdings" panose="05000000000000000000" pitchFamily="2" charset="2"/>
              <a:buChar char=""/>
            </a:pPr>
            <a:r>
              <a:rPr lang="nl-BE" sz="1050" u="none" strike="noStrike">
                <a:solidFill>
                  <a:srgbClr val="000000"/>
                </a:solidFill>
                <a:effectLst/>
                <a:latin typeface="Encode Sans"/>
                <a:ea typeface="Yu Gothic Light" panose="020B0300000000000000" pitchFamily="34" charset="-128"/>
                <a:cs typeface="Calibri" panose="020F0502020204030204" pitchFamily="34" charset="0"/>
              </a:rPr>
              <a:t>Belangrijk!! Zorg dat jullie alles uploaden in je portfolio voor de start van je volgende module; je zal je uitgewerkte casus nodig hebben om mee aan de slag te gaan tijdens de volgende modules. </a:t>
            </a:r>
            <a:r>
              <a:rPr lang="nl-BE" sz="1050" u="none" strike="noStrike">
                <a:effectLst/>
                <a:latin typeface="Encode Sans"/>
                <a:ea typeface="Yu Gothic Light" panose="020B0300000000000000" pitchFamily="34" charset="-128"/>
                <a:cs typeface="Calibri" panose="020F0502020204030204" pitchFamily="34" charset="0"/>
              </a:rPr>
              <a:t>​</a:t>
            </a:r>
            <a:endParaRPr lang="nl-BE" sz="1200" u="none" strike="noStrike">
              <a:effectLst/>
              <a:latin typeface="Times New Roman" panose="02020603050405020304" pitchFamily="18" charset="0"/>
              <a:ea typeface="Yu Gothic Light" panose="020B0300000000000000" pitchFamily="34" charset="-128"/>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93</a:t>
            </a:fld>
            <a:endParaRPr lang="nl-BE"/>
          </a:p>
        </p:txBody>
      </p:sp>
    </p:spTree>
    <p:extLst>
      <p:ext uri="{BB962C8B-B14F-4D97-AF65-F5344CB8AC3E}">
        <p14:creationId xmlns:p14="http://schemas.microsoft.com/office/powerpoint/2010/main" val="3118062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BE"/>
          </a:p>
          <a:p>
            <a:pPr marL="0" indent="0">
              <a:buNone/>
            </a:pPr>
            <a:r>
              <a:rPr lang="nl-BE"/>
              <a:t>Wat verwachten we van jullie tegen volgende maand? </a:t>
            </a:r>
          </a:p>
          <a:p>
            <a:pPr marL="0" indent="0">
              <a:buNone/>
            </a:pPr>
            <a:endParaRPr lang="nl-BE"/>
          </a:p>
          <a:p>
            <a:pPr marL="228600" indent="-228600">
              <a:buAutoNum type="arabicParenR"/>
            </a:pPr>
            <a:r>
              <a:rPr lang="nl-BE"/>
              <a:t>Invullen evaluatie module IPS – ZORO-training is een training die volop in ontwikkeling is. Jullie moeten de evaluatie voor deze module invullen zodat ook wij, de stuurgroep, kunnen leren. </a:t>
            </a:r>
          </a:p>
          <a:p>
            <a:pPr marL="228600" indent="-228600">
              <a:buAutoNum type="arabicParenR"/>
            </a:pPr>
            <a:r>
              <a:rPr lang="nl-BE"/>
              <a:t>Reflectie kennismakingsworkshop: wat deed dit nu net met je? Vragen terug te vinden op portaal</a:t>
            </a:r>
          </a:p>
          <a:p>
            <a:pPr marL="228600" indent="-228600">
              <a:buAutoNum type="arabicParenR"/>
            </a:pPr>
            <a:r>
              <a:rPr lang="nl-BE"/>
              <a:t>Zorgplan: je moet nu wat je leerde toepassen op je eigen casus: maak een </a:t>
            </a:r>
            <a:r>
              <a:rPr lang="nl-BE" err="1"/>
              <a:t>mindmap</a:t>
            </a:r>
            <a:r>
              <a:rPr lang="nl-BE"/>
              <a:t> op – maak hiervoor gebruik van het ICF-model (peperkoeksjabloon) vervolgens vul je samen met je zorgontvanger de doelzoeker in. </a:t>
            </a:r>
          </a:p>
          <a:p>
            <a:pPr marL="0" indent="0">
              <a:buNone/>
            </a:pPr>
            <a:r>
              <a:rPr lang="nl-BE"/>
              <a:t>4) Module TW: ga na wat je eigen mediaprofiel is door de test te maken &amp; vul de vragenlijst in om je persoonlijk doelstelling duidelijk te krijgen. </a:t>
            </a:r>
            <a:r>
              <a:rPr lang="nl-NL" sz="1200" kern="1200">
                <a:solidFill>
                  <a:schemeClr val="tx1"/>
                </a:solidFill>
                <a:effectLst/>
                <a:latin typeface="+mn-lt"/>
                <a:ea typeface="+mn-ea"/>
                <a:cs typeface="+mn-cs"/>
              </a:rPr>
              <a:t>Hiervoor is een pdfdocument beschikbaar op google classroom waar je beide opdrachten in kan terugvinden. </a:t>
            </a:r>
            <a:endParaRPr lang="nl-BE"/>
          </a:p>
          <a:p>
            <a:pPr marL="0" indent="0">
              <a:buNone/>
            </a:pPr>
            <a:endParaRPr lang="nl-BE"/>
          </a:p>
          <a:p>
            <a:pPr marL="0" indent="0">
              <a:buNone/>
            </a:pPr>
            <a:r>
              <a:rPr lang="nl-BE"/>
              <a:t>Belangrijk!! Zorg dat jullie alles uploaden in je portfolio voor de start van je volgende module; je zal je uitgewerkte casus nodig hebben om mee aan de slag te gaan tijdens de volgende modules. </a:t>
            </a:r>
          </a:p>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94</a:t>
            </a:fld>
            <a:endParaRPr lang="nl-BE"/>
          </a:p>
        </p:txBody>
      </p:sp>
    </p:spTree>
    <p:extLst>
      <p:ext uri="{BB962C8B-B14F-4D97-AF65-F5344CB8AC3E}">
        <p14:creationId xmlns:p14="http://schemas.microsoft.com/office/powerpoint/2010/main" val="355328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Als trainer stuur je in de chat de link naar de eigen gemaakte </a:t>
            </a:r>
            <a:r>
              <a:rPr lang="nl-BE" err="1">
                <a:cs typeface="Calibri"/>
              </a:rPr>
              <a:t>mentimeter</a:t>
            </a:r>
            <a:r>
              <a:rPr lang="nl-BE">
                <a:cs typeface="Calibri"/>
              </a:rPr>
              <a:t> met code. Je zorgt ervoor dat de deelnemers antwoorden op de vraag: wat neem je mee uit de module interprofessioneel samenwerken?</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95</a:t>
            </a:fld>
            <a:endParaRPr lang="nl-BE"/>
          </a:p>
        </p:txBody>
      </p:sp>
    </p:spTree>
    <p:extLst>
      <p:ext uri="{BB962C8B-B14F-4D97-AF65-F5344CB8AC3E}">
        <p14:creationId xmlns:p14="http://schemas.microsoft.com/office/powerpoint/2010/main" val="20127575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vragen kan je steeds terecht bij onze projectcoördinator. Zij zal jullie vragen doorsturen naar de juiste persoon.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97</a:t>
            </a:fld>
            <a:endParaRPr lang="nl-BE"/>
          </a:p>
        </p:txBody>
      </p:sp>
    </p:spTree>
    <p:extLst>
      <p:ext uri="{BB962C8B-B14F-4D97-AF65-F5344CB8AC3E}">
        <p14:creationId xmlns:p14="http://schemas.microsoft.com/office/powerpoint/2010/main" val="1954961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99</a:t>
            </a:fld>
            <a:endParaRPr lang="nl-BE"/>
          </a:p>
        </p:txBody>
      </p:sp>
    </p:spTree>
    <p:extLst>
      <p:ext uri="{BB962C8B-B14F-4D97-AF65-F5344CB8AC3E}">
        <p14:creationId xmlns:p14="http://schemas.microsoft.com/office/powerpoint/2010/main" val="1449661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Extra informatie ICF  - meenemen naar TTT </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100</a:t>
            </a:fld>
            <a:endParaRPr lang="nl-BE"/>
          </a:p>
        </p:txBody>
      </p:sp>
    </p:spTree>
    <p:extLst>
      <p:ext uri="{BB962C8B-B14F-4D97-AF65-F5344CB8AC3E}">
        <p14:creationId xmlns:p14="http://schemas.microsoft.com/office/powerpoint/2010/main" val="134559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Tutor:</a:t>
            </a:r>
          </a:p>
          <a:p>
            <a:r>
              <a:rPr lang="nl-BE" dirty="0"/>
              <a:t>Je speelt het filmpje af – stelt vragen – pikt in op de antwoorden – nu kijken wat dat betekent – Wij geven de antwoorden – misschien zie je nu nog meer?  filmpje opnieuw afspelen – dan theorie</a:t>
            </a:r>
          </a:p>
          <a:p>
            <a:endParaRPr lang="nl-BE" dirty="0"/>
          </a:p>
          <a:p>
            <a:r>
              <a:rPr lang="nl-BE" dirty="0"/>
              <a:t>Methode: </a:t>
            </a:r>
          </a:p>
          <a:p>
            <a:endParaRPr lang="nl-BE" dirty="0"/>
          </a:p>
          <a:p>
            <a:endParaRPr lang="nl-BE" dirty="0"/>
          </a:p>
          <a:p>
            <a:r>
              <a:rPr lang="nl-BE" dirty="0"/>
              <a:t>Vragen die gesteld worden na het bekijken van de film:</a:t>
            </a:r>
          </a:p>
          <a:p>
            <a:pPr marL="228600" indent="-228600">
              <a:buFont typeface="+mj-lt"/>
              <a:buAutoNum type="arabicPeriod"/>
            </a:pPr>
            <a:r>
              <a:rPr lang="nl-BE" dirty="0"/>
              <a:t>Wat hebben jullie gezien? </a:t>
            </a:r>
          </a:p>
          <a:p>
            <a:pPr marL="228600" indent="-228600">
              <a:buFont typeface="+mj-lt"/>
              <a:buAutoNum type="arabicPeriod"/>
            </a:pPr>
            <a:r>
              <a:rPr lang="nl-BE" dirty="0"/>
              <a:t>Wat zou dit kunnen betekenen? </a:t>
            </a:r>
          </a:p>
          <a:p>
            <a:pPr marL="228600" indent="-228600">
              <a:buFont typeface="+mj-lt"/>
              <a:buAutoNum type="arabicPeriod"/>
            </a:pPr>
            <a:r>
              <a:rPr lang="nl-BE" dirty="0"/>
              <a:t>Wat van samenwerken herken je hierin?</a:t>
            </a:r>
          </a:p>
          <a:p>
            <a:pPr marL="228600" indent="-228600">
              <a:buFont typeface="+mj-lt"/>
              <a:buAutoNum type="arabicPeriod"/>
            </a:pPr>
            <a:r>
              <a:rPr lang="nl-BE" dirty="0"/>
              <a:t>Welke rollen heb je gezien?</a:t>
            </a:r>
          </a:p>
          <a:p>
            <a:pPr marL="228600" indent="-228600">
              <a:buFont typeface="+mj-lt"/>
              <a:buAutoNum type="arabicPeriod"/>
            </a:pPr>
            <a:r>
              <a:rPr lang="nl-BE" dirty="0"/>
              <a:t>Hoe heeft de leider zich gedragen?</a:t>
            </a:r>
          </a:p>
          <a:p>
            <a:pPr marL="228600" indent="-228600">
              <a:buFont typeface="+mj-lt"/>
              <a:buAutoNum type="arabicPeriod"/>
            </a:pPr>
            <a:r>
              <a:rPr lang="nl-BE" dirty="0"/>
              <a:t>Had het team veel instructies nodig om in actie te treden?</a:t>
            </a:r>
          </a:p>
          <a:p>
            <a:pPr marL="0" indent="0">
              <a:buFont typeface="+mj-lt"/>
              <a:buNone/>
            </a:pPr>
            <a:endParaRPr lang="nl-BE" dirty="0"/>
          </a:p>
          <a:p>
            <a:pPr marL="0" indent="0">
              <a:buFont typeface="+mj-lt"/>
              <a:buNone/>
            </a:pPr>
            <a:r>
              <a:rPr lang="nl-BE" dirty="0"/>
              <a:t>Conclusie: door naar een kort fragment te kijken, zie je heel veel onuitgesproken voorbereiding die eraan vooraf gegaan is. Het doel van deze ZORO-opleiding is, dat jullie na verloop van tijd ZORO-zorg op een automatische manier kan aanbieden. ( Je moet niet meer nadenken over de vier competenties, je doet ze gewoon, je gedraagt je ernaar.) </a:t>
            </a:r>
            <a:endParaRPr lang="nl-BE" dirty="0" smtClean="0"/>
          </a:p>
          <a:p>
            <a:pPr marL="0" indent="0">
              <a:buFont typeface="+mj-lt"/>
              <a:buNone/>
            </a:pPr>
            <a:endParaRPr lang="nl-BE" dirty="0" smtClean="0"/>
          </a:p>
          <a:p>
            <a:pPr marL="0" indent="0">
              <a:buFont typeface="+mj-lt"/>
              <a:buNone/>
            </a:pPr>
            <a:r>
              <a:rPr lang="nl-BE" dirty="0" smtClean="0"/>
              <a:t>https://www.youtube.com/watch?v=jUjtaggsRJ0 </a:t>
            </a:r>
            <a:endParaRPr lang="nl-BE" dirty="0"/>
          </a:p>
          <a:p>
            <a:pPr marL="228600" indent="-228600">
              <a:buFont typeface="+mj-lt"/>
              <a:buAutoNum type="arabicPeriod"/>
            </a:pPr>
            <a:endParaRPr lang="nl-BE" dirty="0"/>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10</a:t>
            </a:fld>
            <a:endParaRPr lang="nl-BE"/>
          </a:p>
        </p:txBody>
      </p:sp>
    </p:spTree>
    <p:extLst>
      <p:ext uri="{BB962C8B-B14F-4D97-AF65-F5344CB8AC3E}">
        <p14:creationId xmlns:p14="http://schemas.microsoft.com/office/powerpoint/2010/main" val="242892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TIP:</a:t>
            </a:r>
          </a:p>
          <a:p>
            <a:r>
              <a:rPr lang="nl-BE"/>
              <a:t>Vertrekken vanuit </a:t>
            </a:r>
            <a:r>
              <a:rPr lang="nl-BE" err="1"/>
              <a:t>pt</a:t>
            </a:r>
            <a:r>
              <a:rPr lang="nl-BE"/>
              <a:t>/ cliëntgericht (omdat het niet enkel gaat over gezondheidszorg maar ook over welzijn) en benoem dit als de </a:t>
            </a:r>
            <a:r>
              <a:rPr lang="nl-BE" b="1"/>
              <a:t>ZORGONTVANGER</a:t>
            </a:r>
            <a:r>
              <a:rPr lang="nl-BE"/>
              <a:t>. </a:t>
            </a:r>
          </a:p>
          <a:p>
            <a:r>
              <a:rPr lang="nl-BE"/>
              <a:t>Om zorgontvanger gerichte zorg te kunnen bieden is interprofessioneel samenwerken niet weg te denken. Om te komen tot IPS dien je bewust te zijn van het feit dat je je dat interprofessioneel dient te leren. Concreet betekent dat het volgende: KLIK VOLGENDE SLIDE</a:t>
            </a:r>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12</a:t>
            </a:fld>
            <a:endParaRPr lang="nl-BE"/>
          </a:p>
        </p:txBody>
      </p:sp>
    </p:spTree>
    <p:extLst>
      <p:ext uri="{BB962C8B-B14F-4D97-AF65-F5344CB8AC3E}">
        <p14:creationId xmlns:p14="http://schemas.microsoft.com/office/powerpoint/2010/main" val="222267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71BD751-DAB5-4C0A-9E2D-28A45F6D50B1}" type="slidenum">
              <a:rPr lang="nl-BE" smtClean="0"/>
              <a:t>13</a:t>
            </a:fld>
            <a:endParaRPr lang="nl-BE"/>
          </a:p>
        </p:txBody>
      </p:sp>
    </p:spTree>
    <p:extLst>
      <p:ext uri="{BB962C8B-B14F-4D97-AF65-F5344CB8AC3E}">
        <p14:creationId xmlns:p14="http://schemas.microsoft.com/office/powerpoint/2010/main" val="4188830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8" name="Rechthoek 7"/>
          <p:cNvSpPr/>
          <p:nvPr/>
        </p:nvSpPr>
        <p:spPr>
          <a:xfrm>
            <a:off x="0" y="0"/>
            <a:ext cx="12192000"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1524000" y="1122363"/>
            <a:ext cx="9144000" cy="2387600"/>
          </a:xfrm>
        </p:spPr>
        <p:txBody>
          <a:bodyPr anchor="b">
            <a:normAutofit/>
          </a:bodyPr>
          <a:lstStyle>
            <a:lvl1pPr algn="ctr">
              <a:defRPr sz="4800" b="1" i="0">
                <a:solidFill>
                  <a:schemeClr val="bg1"/>
                </a:solidFill>
                <a:latin typeface="Encode Sans" charset="0"/>
                <a:ea typeface="Encode Sans" charset="0"/>
                <a:cs typeface="Encode Sans" charset="0"/>
              </a:defRPr>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normAutofit/>
          </a:bodyPr>
          <a:lstStyle>
            <a:lvl1pPr marL="0" indent="0" algn="ctr">
              <a:buNone/>
              <a:defRPr sz="2400" b="0" i="0">
                <a:solidFill>
                  <a:schemeClr val="bg1"/>
                </a:solidFill>
                <a:latin typeface="Encode Sans Light" charset="0"/>
                <a:ea typeface="Encode Sans Light" charset="0"/>
                <a:cs typeface="Encode Sans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grpSp>
        <p:nvGrpSpPr>
          <p:cNvPr id="20" name="Groeperen 19"/>
          <p:cNvGrpSpPr/>
          <p:nvPr/>
        </p:nvGrpSpPr>
        <p:grpSpPr>
          <a:xfrm>
            <a:off x="3957077" y="5870817"/>
            <a:ext cx="4289149" cy="783607"/>
            <a:chOff x="4922978" y="5737800"/>
            <a:chExt cx="4926240" cy="900000"/>
          </a:xfrm>
        </p:grpSpPr>
        <p:grpSp>
          <p:nvGrpSpPr>
            <p:cNvPr id="18" name="Groeperen 17"/>
            <p:cNvGrpSpPr/>
            <p:nvPr/>
          </p:nvGrpSpPr>
          <p:grpSpPr>
            <a:xfrm>
              <a:off x="4922978" y="5737800"/>
              <a:ext cx="2346043" cy="900000"/>
              <a:chOff x="5171467" y="5707820"/>
              <a:chExt cx="2346043" cy="900000"/>
            </a:xfrm>
          </p:grpSpPr>
          <p:pic>
            <p:nvPicPr>
              <p:cNvPr id="15" name="Afbeelding 14"/>
              <p:cNvPicPr>
                <a:picLocks noChangeAspect="1"/>
              </p:cNvPicPr>
              <p:nvPr/>
            </p:nvPicPr>
            <p:blipFill rotWithShape="1">
              <a:blip r:embed="rId2" cstate="hqprint">
                <a:extLst>
                  <a:ext uri="{28A0092B-C50C-407E-A947-70E740481C1C}">
                    <a14:useLocalDpi xmlns:a14="http://schemas.microsoft.com/office/drawing/2010/main" val="0"/>
                  </a:ext>
                </a:extLst>
              </a:blip>
              <a:srcRect t="6420" b="6156"/>
              <a:stretch/>
            </p:blipFill>
            <p:spPr>
              <a:xfrm>
                <a:off x="5171467" y="5707820"/>
                <a:ext cx="1029465" cy="900000"/>
              </a:xfrm>
              <a:prstGeom prst="rect">
                <a:avLst/>
              </a:prstGeom>
            </p:spPr>
          </p:pic>
          <p:pic>
            <p:nvPicPr>
              <p:cNvPr id="17" name="Afbeelding 16"/>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363016" y="5707820"/>
                <a:ext cx="1154494" cy="900000"/>
              </a:xfrm>
              <a:prstGeom prst="rect">
                <a:avLst/>
              </a:prstGeom>
            </p:spPr>
          </p:pic>
        </p:grpSp>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4232" y="5810363"/>
              <a:ext cx="2334986" cy="754873"/>
            </a:xfrm>
            <a:prstGeom prst="rect">
              <a:avLst/>
            </a:prstGeom>
          </p:spPr>
        </p:pic>
      </p:grpSp>
    </p:spTree>
    <p:extLst>
      <p:ext uri="{BB962C8B-B14F-4D97-AF65-F5344CB8AC3E}">
        <p14:creationId xmlns:p14="http://schemas.microsoft.com/office/powerpoint/2010/main" val="158037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2 kolommen 2">
    <p:spTree>
      <p:nvGrpSpPr>
        <p:cNvPr id="1" name=""/>
        <p:cNvGrpSpPr/>
        <p:nvPr/>
      </p:nvGrpSpPr>
      <p:grpSpPr>
        <a:xfrm>
          <a:off x="0" y="0"/>
          <a:ext cx="0" cy="0"/>
          <a:chOff x="0" y="0"/>
          <a:chExt cx="0" cy="0"/>
        </a:xfrm>
      </p:grpSpPr>
      <p:sp>
        <p:nvSpPr>
          <p:cNvPr id="2" name="Titel 1"/>
          <p:cNvSpPr>
            <a:spLocks noGrp="1"/>
          </p:cNvSpPr>
          <p:nvPr>
            <p:ph type="title"/>
          </p:nvPr>
        </p:nvSpPr>
        <p:spPr>
          <a:xfrm>
            <a:off x="838200" y="513983"/>
            <a:ext cx="10515600" cy="1325563"/>
          </a:xfrm>
        </p:spPr>
        <p:txBody>
          <a:bodyPr/>
          <a:lstStyle/>
          <a:p>
            <a:r>
              <a:rPr lang="nl-NL"/>
              <a:t>Klik om stijl te bewerken</a:t>
            </a:r>
          </a:p>
        </p:txBody>
      </p:sp>
      <p:sp>
        <p:nvSpPr>
          <p:cNvPr id="3" name="Tijdelijke aanduiding voor inhoud 2"/>
          <p:cNvSpPr>
            <a:spLocks noGrp="1"/>
          </p:cNvSpPr>
          <p:nvPr>
            <p:ph sz="half" idx="1"/>
          </p:nvPr>
        </p:nvSpPr>
        <p:spPr>
          <a:xfrm>
            <a:off x="838200" y="199575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995751"/>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3" name="Groeperen 12"/>
          <p:cNvGrpSpPr/>
          <p:nvPr/>
        </p:nvGrpSpPr>
        <p:grpSpPr>
          <a:xfrm>
            <a:off x="10061047" y="5808383"/>
            <a:ext cx="1724270" cy="661473"/>
            <a:chOff x="4922979" y="5557362"/>
            <a:chExt cx="2346041" cy="900000"/>
          </a:xfrm>
        </p:grpSpPr>
        <p:pic>
          <p:nvPicPr>
            <p:cNvPr id="14" name="Afbeelding 13"/>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5" name="Afbeelding 14"/>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3700631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met afbeelding 1">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5401341" y="1983581"/>
            <a:ext cx="5952458"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838200" y="1982788"/>
            <a:ext cx="4352400" cy="4352925"/>
          </a:xfrm>
        </p:spPr>
        <p:txBody>
          <a:bodyPr/>
          <a:lstStyle/>
          <a:p>
            <a:r>
              <a:rPr lang="nl-NL"/>
              <a:t>Klik op het pictogram als u een afbeelding wilt toevoegen</a:t>
            </a:r>
          </a:p>
        </p:txBody>
      </p:sp>
      <p:grpSp>
        <p:nvGrpSpPr>
          <p:cNvPr id="8" name="Groeperen 7"/>
          <p:cNvGrpSpPr/>
          <p:nvPr/>
        </p:nvGrpSpPr>
        <p:grpSpPr>
          <a:xfrm>
            <a:off x="-1" y="0"/>
            <a:ext cx="12192001" cy="6858000"/>
            <a:chOff x="-1" y="0"/>
            <a:chExt cx="12192001" cy="6858000"/>
          </a:xfrm>
        </p:grpSpPr>
        <p:sp>
          <p:nvSpPr>
            <p:cNvPr id="9" name="Rechthoek 8"/>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6843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kst met afbeelding 2">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5401341" y="1983581"/>
            <a:ext cx="5952458"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838200" y="1982788"/>
            <a:ext cx="4352400" cy="4352925"/>
          </a:xfrm>
        </p:spPr>
        <p:txBody>
          <a:bodyPr/>
          <a:lstStyle/>
          <a:p>
            <a:r>
              <a:rPr lang="nl-NL"/>
              <a:t>Klik op het pictogram als u een afbeelding wilt toevoegen</a:t>
            </a:r>
          </a:p>
        </p:txBody>
      </p:sp>
    </p:spTree>
    <p:extLst>
      <p:ext uri="{BB962C8B-B14F-4D97-AF65-F5344CB8AC3E}">
        <p14:creationId xmlns:p14="http://schemas.microsoft.com/office/powerpoint/2010/main" val="1601301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met afbeelding 3">
    <p:spTree>
      <p:nvGrpSpPr>
        <p:cNvPr id="1" name=""/>
        <p:cNvGrpSpPr/>
        <p:nvPr/>
      </p:nvGrpSpPr>
      <p:grpSpPr>
        <a:xfrm>
          <a:off x="0" y="0"/>
          <a:ext cx="0" cy="0"/>
          <a:chOff x="0" y="0"/>
          <a:chExt cx="0" cy="0"/>
        </a:xfrm>
      </p:grpSpPr>
      <p:sp>
        <p:nvSpPr>
          <p:cNvPr id="10" name="Titel 1"/>
          <p:cNvSpPr>
            <a:spLocks noGrp="1"/>
          </p:cNvSpPr>
          <p:nvPr>
            <p:ph type="title"/>
          </p:nvPr>
        </p:nvSpPr>
        <p:spPr>
          <a:xfrm>
            <a:off x="3192087" y="523081"/>
            <a:ext cx="8161712" cy="1325563"/>
          </a:xfrm>
        </p:spPr>
        <p:txBody>
          <a:bodyPr/>
          <a:lstStyle/>
          <a:p>
            <a:r>
              <a:rPr lang="nl-NL"/>
              <a:t>Klik om stijl te bewerken</a:t>
            </a:r>
          </a:p>
        </p:txBody>
      </p:sp>
      <p:sp>
        <p:nvSpPr>
          <p:cNvPr id="11" name="Tijdelijke aanduiding voor inhoud 2"/>
          <p:cNvSpPr>
            <a:spLocks noGrp="1"/>
          </p:cNvSpPr>
          <p:nvPr>
            <p:ph idx="1"/>
          </p:nvPr>
        </p:nvSpPr>
        <p:spPr>
          <a:xfrm>
            <a:off x="3192087" y="1983581"/>
            <a:ext cx="8161712"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0" y="0"/>
            <a:ext cx="2768138" cy="6858000"/>
          </a:xfrm>
        </p:spPr>
        <p:txBody>
          <a:bodyPr/>
          <a:lstStyle/>
          <a:p>
            <a:r>
              <a:rPr lang="nl-NL"/>
              <a:t>Klik op het pictogram als u een afbeelding wilt toevoegen</a:t>
            </a:r>
          </a:p>
        </p:txBody>
      </p:sp>
    </p:spTree>
    <p:extLst>
      <p:ext uri="{BB962C8B-B14F-4D97-AF65-F5344CB8AC3E}">
        <p14:creationId xmlns:p14="http://schemas.microsoft.com/office/powerpoint/2010/main" val="268957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met afbeelding 4">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9423862" y="0"/>
            <a:ext cx="2768138" cy="6858000"/>
          </a:xfrm>
        </p:spPr>
        <p:txBody>
          <a:bodyPr/>
          <a:lstStyle/>
          <a:p>
            <a:r>
              <a:rPr lang="nl-NL"/>
              <a:t>Klik op het pictogram als u een afbeelding wilt toevoegen</a:t>
            </a:r>
          </a:p>
        </p:txBody>
      </p:sp>
      <p:sp>
        <p:nvSpPr>
          <p:cNvPr id="10" name="Titel 1"/>
          <p:cNvSpPr>
            <a:spLocks noGrp="1"/>
          </p:cNvSpPr>
          <p:nvPr>
            <p:ph type="title"/>
          </p:nvPr>
        </p:nvSpPr>
        <p:spPr>
          <a:xfrm>
            <a:off x="714899" y="523081"/>
            <a:ext cx="8161712" cy="1325563"/>
          </a:xfrm>
        </p:spPr>
        <p:txBody>
          <a:bodyPr/>
          <a:lstStyle/>
          <a:p>
            <a:r>
              <a:rPr lang="nl-NL"/>
              <a:t>Klik om stijl te bewerken</a:t>
            </a:r>
          </a:p>
        </p:txBody>
      </p:sp>
      <p:sp>
        <p:nvSpPr>
          <p:cNvPr id="11" name="Tijdelijke aanduiding voor inhoud 2"/>
          <p:cNvSpPr>
            <a:spLocks noGrp="1"/>
          </p:cNvSpPr>
          <p:nvPr>
            <p:ph idx="1"/>
          </p:nvPr>
        </p:nvSpPr>
        <p:spPr>
          <a:xfrm>
            <a:off x="714899" y="1983581"/>
            <a:ext cx="8161712"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326864"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340110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0" y="0"/>
            <a:ext cx="12192000" cy="6858000"/>
          </a:xfrm>
        </p:spPr>
        <p:txBody>
          <a:bodyPr/>
          <a:lstStyle/>
          <a:p>
            <a:r>
              <a:rPr lang="nl-NL"/>
              <a:t>Klik op het pictogram als u een afbeelding wilt toevoegen</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2560535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2 kolommen met titeltjes 1">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20214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855948"/>
            <a:ext cx="5157787" cy="34911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82833" y="201664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82833" y="2845321"/>
            <a:ext cx="5183188" cy="35017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0" name="Groeperen 9"/>
          <p:cNvGrpSpPr/>
          <p:nvPr/>
        </p:nvGrpSpPr>
        <p:grpSpPr>
          <a:xfrm>
            <a:off x="10061047" y="5808383"/>
            <a:ext cx="1724270" cy="661473"/>
            <a:chOff x="4922979" y="5557362"/>
            <a:chExt cx="2346041" cy="900000"/>
          </a:xfrm>
        </p:grpSpPr>
        <p:pic>
          <p:nvPicPr>
            <p:cNvPr id="11" name="Afbeelding 10"/>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2" name="Afbeelding 11"/>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13" name="Titel 1"/>
          <p:cNvSpPr>
            <a:spLocks noGrp="1"/>
          </p:cNvSpPr>
          <p:nvPr>
            <p:ph type="title"/>
          </p:nvPr>
        </p:nvSpPr>
        <p:spPr>
          <a:xfrm>
            <a:off x="838199" y="523081"/>
            <a:ext cx="10515600" cy="1325563"/>
          </a:xfrm>
        </p:spPr>
        <p:txBody>
          <a:bodyPr/>
          <a:lstStyle/>
          <a:p>
            <a:r>
              <a:rPr lang="nl-NL"/>
              <a:t>Klik om stijl te bewerken</a:t>
            </a:r>
          </a:p>
        </p:txBody>
      </p:sp>
    </p:spTree>
    <p:extLst>
      <p:ext uri="{BB962C8B-B14F-4D97-AF65-F5344CB8AC3E}">
        <p14:creationId xmlns:p14="http://schemas.microsoft.com/office/powerpoint/2010/main" val="1979028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2 kolommen met titeltjes 2">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20214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855948"/>
            <a:ext cx="5157787" cy="34911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82833" y="201664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82833" y="2845321"/>
            <a:ext cx="5183188" cy="35017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0" name="Groeperen 9"/>
          <p:cNvGrpSpPr/>
          <p:nvPr/>
        </p:nvGrpSpPr>
        <p:grpSpPr>
          <a:xfrm>
            <a:off x="10061047" y="5808383"/>
            <a:ext cx="1724270" cy="661473"/>
            <a:chOff x="4922979" y="5557362"/>
            <a:chExt cx="2346041" cy="900000"/>
          </a:xfrm>
        </p:grpSpPr>
        <p:pic>
          <p:nvPicPr>
            <p:cNvPr id="11" name="Afbeelding 10"/>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2" name="Afbeelding 11"/>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grpSp>
        <p:nvGrpSpPr>
          <p:cNvPr id="14" name="Groeperen 13"/>
          <p:cNvGrpSpPr/>
          <p:nvPr/>
        </p:nvGrpSpPr>
        <p:grpSpPr>
          <a:xfrm>
            <a:off x="-1" y="0"/>
            <a:ext cx="12192001" cy="6858000"/>
            <a:chOff x="-1" y="0"/>
            <a:chExt cx="12192001" cy="6858000"/>
          </a:xfrm>
        </p:grpSpPr>
        <p:sp>
          <p:nvSpPr>
            <p:cNvPr id="15" name="Rechthoek 14"/>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Titel 1"/>
          <p:cNvSpPr>
            <a:spLocks noGrp="1"/>
          </p:cNvSpPr>
          <p:nvPr>
            <p:ph type="title"/>
          </p:nvPr>
        </p:nvSpPr>
        <p:spPr>
          <a:xfrm>
            <a:off x="838199" y="523081"/>
            <a:ext cx="10515600" cy="1325563"/>
          </a:xfrm>
        </p:spPr>
        <p:txBody>
          <a:bodyPr/>
          <a:lstStyle/>
          <a:p>
            <a:r>
              <a:rPr lang="nl-NL"/>
              <a:t>Klik om stijl te bewerken</a:t>
            </a:r>
          </a:p>
        </p:txBody>
      </p:sp>
    </p:spTree>
    <p:extLst>
      <p:ext uri="{BB962C8B-B14F-4D97-AF65-F5344CB8AC3E}">
        <p14:creationId xmlns:p14="http://schemas.microsoft.com/office/powerpoint/2010/main" val="3857912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ogo's blauw">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6148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ogo's wit">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912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ussentitel">
    <p:spTree>
      <p:nvGrpSpPr>
        <p:cNvPr id="1" name=""/>
        <p:cNvGrpSpPr/>
        <p:nvPr/>
      </p:nvGrpSpPr>
      <p:grpSpPr>
        <a:xfrm>
          <a:off x="0" y="0"/>
          <a:ext cx="0" cy="0"/>
          <a:chOff x="0" y="0"/>
          <a:chExt cx="0" cy="0"/>
        </a:xfrm>
      </p:grpSpPr>
      <p:sp>
        <p:nvSpPr>
          <p:cNvPr id="4" name="Rechthoek 3"/>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2"/>
          <p:cNvSpPr>
            <a:spLocks noGrp="1"/>
          </p:cNvSpPr>
          <p:nvPr>
            <p:ph type="title" hasCustomPrompt="1"/>
          </p:nvPr>
        </p:nvSpPr>
        <p:spPr>
          <a:xfrm>
            <a:off x="2108521" y="2702588"/>
            <a:ext cx="7974957" cy="1325563"/>
          </a:xfrm>
        </p:spPr>
        <p:txBody>
          <a:bodyPr>
            <a:noAutofit/>
          </a:bodyPr>
          <a:lstStyle>
            <a:lvl1pPr algn="ctr">
              <a:defRPr sz="4800" b="1" i="0" baseline="0">
                <a:latin typeface="Encode Sans" charset="0"/>
                <a:ea typeface="Encode Sans" charset="0"/>
                <a:cs typeface="Encode Sans" charset="0"/>
              </a:defRPr>
            </a:lvl1pPr>
          </a:lstStyle>
          <a:p>
            <a:r>
              <a:rPr lang="nl-NL"/>
              <a:t>Voeg hier je tussentitel in</a:t>
            </a:r>
          </a:p>
        </p:txBody>
      </p:sp>
      <p:grpSp>
        <p:nvGrpSpPr>
          <p:cNvPr id="23" name="Groeperen 22"/>
          <p:cNvGrpSpPr/>
          <p:nvPr/>
        </p:nvGrpSpPr>
        <p:grpSpPr>
          <a:xfrm>
            <a:off x="5233864" y="5795889"/>
            <a:ext cx="1724270" cy="661473"/>
            <a:chOff x="4922979" y="5557362"/>
            <a:chExt cx="2346041" cy="900000"/>
          </a:xfrm>
        </p:grpSpPr>
        <p:pic>
          <p:nvPicPr>
            <p:cNvPr id="14" name="Afbeelding 13"/>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3795852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05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7E1033EE-3EB7-4F16-B762-EC002ECB526F}" type="datetimeFigureOut">
              <a:rPr lang="nl-BE" smtClean="0"/>
              <a:t>7/10/2022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E75854CC-C2D9-439F-AC5E-39D2CB2A3859}" type="slidenum">
              <a:rPr lang="nl-BE" smtClean="0"/>
              <a:t>‹nr.›</a:t>
            </a:fld>
            <a:endParaRPr lang="nl-BE"/>
          </a:p>
        </p:txBody>
      </p:sp>
    </p:spTree>
    <p:extLst>
      <p:ext uri="{BB962C8B-B14F-4D97-AF65-F5344CB8AC3E}">
        <p14:creationId xmlns:p14="http://schemas.microsoft.com/office/powerpoint/2010/main" val="1509861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lvl1pPr>
              <a:defRPr/>
            </a:lvl1pPr>
          </a:lstStyle>
          <a:p>
            <a:fld id="{2913419C-5C28-42FB-A15F-1EF0790DF854}" type="datetimeFigureOut">
              <a:rPr lang="nl-BE" altLang="nl-BE"/>
              <a:pPr/>
              <a:t>7/10/2022</a:t>
            </a:fld>
            <a:endParaRPr lang="nl-BE" alt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fld id="{603AD84C-151F-4280-BB90-3EBD37B605F0}" type="slidenum">
              <a:rPr lang="nl-BE" altLang="nl-BE"/>
              <a:pPr/>
              <a:t>‹nr.›</a:t>
            </a:fld>
            <a:endParaRPr lang="nl-BE" altLang="nl-BE"/>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2201" b="13251"/>
          <a:stretch/>
        </p:blipFill>
        <p:spPr>
          <a:xfrm>
            <a:off x="9950553" y="50039"/>
            <a:ext cx="2083983" cy="1146936"/>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024563"/>
            <a:ext cx="12216000" cy="835079"/>
          </a:xfrm>
          <a:prstGeom prst="rect">
            <a:avLst/>
          </a:prstGeom>
        </p:spPr>
      </p:pic>
    </p:spTree>
    <p:extLst>
      <p:ext uri="{BB962C8B-B14F-4D97-AF65-F5344CB8AC3E}">
        <p14:creationId xmlns:p14="http://schemas.microsoft.com/office/powerpoint/2010/main" val="63385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ussentitel 2">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8" name="Groeperen 7"/>
          <p:cNvGrpSpPr/>
          <p:nvPr/>
        </p:nvGrpSpPr>
        <p:grpSpPr>
          <a:xfrm>
            <a:off x="10188498" y="288224"/>
            <a:ext cx="1724270" cy="661473"/>
            <a:chOff x="4922979" y="5557362"/>
            <a:chExt cx="2346041" cy="900000"/>
          </a:xfrm>
        </p:grpSpPr>
        <p:pic>
          <p:nvPicPr>
            <p:cNvPr id="9" name="Afbeelding 8"/>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0" name="Afbeelding 9"/>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222835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4" name="Rechthoek 3"/>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2"/>
          <p:cNvSpPr>
            <a:spLocks noGrp="1"/>
          </p:cNvSpPr>
          <p:nvPr>
            <p:ph type="title" hasCustomPrompt="1"/>
          </p:nvPr>
        </p:nvSpPr>
        <p:spPr>
          <a:xfrm>
            <a:off x="2108521" y="2371851"/>
            <a:ext cx="7974957" cy="1325563"/>
          </a:xfrm>
        </p:spPr>
        <p:txBody>
          <a:bodyPr>
            <a:noAutofit/>
          </a:bodyPr>
          <a:lstStyle>
            <a:lvl1pPr algn="ctr">
              <a:defRPr sz="4000" b="1" i="0" baseline="0">
                <a:latin typeface="Encode Sans" charset="0"/>
                <a:ea typeface="Encode Sans" charset="0"/>
                <a:cs typeface="Encode Sans" charset="0"/>
              </a:defRPr>
            </a:lvl1pPr>
          </a:lstStyle>
          <a:p>
            <a:r>
              <a:rPr lang="nl-NL"/>
              <a:t>Voeg hier je quote in</a:t>
            </a:r>
          </a:p>
        </p:txBody>
      </p:sp>
      <p:grpSp>
        <p:nvGrpSpPr>
          <p:cNvPr id="23" name="Groeperen 22"/>
          <p:cNvGrpSpPr/>
          <p:nvPr/>
        </p:nvGrpSpPr>
        <p:grpSpPr>
          <a:xfrm>
            <a:off x="5233864" y="5795889"/>
            <a:ext cx="1724270" cy="661473"/>
            <a:chOff x="4922979" y="5557362"/>
            <a:chExt cx="2346041" cy="900000"/>
          </a:xfrm>
        </p:grpSpPr>
        <p:pic>
          <p:nvPicPr>
            <p:cNvPr id="14" name="Afbeelding 13"/>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12" name="Tijdelijke aanduiding voor tekst 11"/>
          <p:cNvSpPr>
            <a:spLocks noGrp="1"/>
          </p:cNvSpPr>
          <p:nvPr>
            <p:ph type="body" sz="quarter" idx="10" hasCustomPrompt="1"/>
          </p:nvPr>
        </p:nvSpPr>
        <p:spPr>
          <a:xfrm>
            <a:off x="2993189" y="3956426"/>
            <a:ext cx="6532562" cy="965200"/>
          </a:xfrm>
        </p:spPr>
        <p:txBody>
          <a:bodyPr>
            <a:normAutofit/>
          </a:bodyPr>
          <a:lstStyle>
            <a:lvl1pPr algn="ctr">
              <a:defRPr sz="2400" baseline="0">
                <a:solidFill>
                  <a:schemeClr val="bg1">
                    <a:lumMod val="50000"/>
                  </a:schemeClr>
                </a:solidFill>
              </a:defRPr>
            </a:lvl1pPr>
          </a:lstStyle>
          <a:p>
            <a:pPr lvl="0"/>
            <a:r>
              <a:rPr lang="nl-NL"/>
              <a:t>Voeg hier de auteur van je quote in</a:t>
            </a:r>
          </a:p>
        </p:txBody>
      </p:sp>
    </p:spTree>
    <p:extLst>
      <p:ext uri="{BB962C8B-B14F-4D97-AF65-F5344CB8AC3E}">
        <p14:creationId xmlns:p14="http://schemas.microsoft.com/office/powerpoint/2010/main" val="140362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 1">
    <p:spTree>
      <p:nvGrpSpPr>
        <p:cNvPr id="1" name=""/>
        <p:cNvGrpSpPr/>
        <p:nvPr/>
      </p:nvGrpSpPr>
      <p:grpSpPr>
        <a:xfrm>
          <a:off x="0" y="0"/>
          <a:ext cx="0" cy="0"/>
          <a:chOff x="0" y="0"/>
          <a:chExt cx="0" cy="0"/>
        </a:xfrm>
      </p:grpSpPr>
      <p:sp>
        <p:nvSpPr>
          <p:cNvPr id="2" name="Titel 1"/>
          <p:cNvSpPr>
            <a:spLocks noGrp="1"/>
          </p:cNvSpPr>
          <p:nvPr>
            <p:ph type="title"/>
          </p:nvPr>
        </p:nvSpPr>
        <p:spPr>
          <a:xfrm>
            <a:off x="838199" y="523081"/>
            <a:ext cx="10515600" cy="1325563"/>
          </a:xfrm>
        </p:spPr>
        <p:txBody>
          <a:bodyPr/>
          <a:lstStyle/>
          <a:p>
            <a:r>
              <a:rPr lang="nl-NL"/>
              <a:t>Klik om stijl te bewerken</a:t>
            </a:r>
          </a:p>
        </p:txBody>
      </p:sp>
      <p:sp>
        <p:nvSpPr>
          <p:cNvPr id="3" name="Tijdelijke aanduiding voor inhoud 2"/>
          <p:cNvSpPr>
            <a:spLocks noGrp="1"/>
          </p:cNvSpPr>
          <p:nvPr>
            <p:ph idx="1"/>
          </p:nvPr>
        </p:nvSpPr>
        <p:spPr>
          <a:xfrm>
            <a:off x="838199" y="1983581"/>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Rechthoek 6"/>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eren 10"/>
          <p:cNvGrpSpPr/>
          <p:nvPr/>
        </p:nvGrpSpPr>
        <p:grpSpPr>
          <a:xfrm>
            <a:off x="10061047" y="5808383"/>
            <a:ext cx="1724270" cy="661473"/>
            <a:chOff x="4922979" y="5557362"/>
            <a:chExt cx="2346041" cy="900000"/>
          </a:xfrm>
        </p:grpSpPr>
        <p:pic>
          <p:nvPicPr>
            <p:cNvPr id="12" name="Afbeelding 11"/>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3" name="Afbeelding 12"/>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181764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 2">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838199" y="1983581"/>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36754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kst 3">
    <p:spTree>
      <p:nvGrpSpPr>
        <p:cNvPr id="1" name=""/>
        <p:cNvGrpSpPr/>
        <p:nvPr/>
      </p:nvGrpSpPr>
      <p:grpSpPr>
        <a:xfrm>
          <a:off x="0" y="0"/>
          <a:ext cx="0" cy="0"/>
          <a:chOff x="0" y="0"/>
          <a:chExt cx="0" cy="0"/>
        </a:xfrm>
      </p:grpSpPr>
      <p:sp>
        <p:nvSpPr>
          <p:cNvPr id="10" name="Titel 1"/>
          <p:cNvSpPr>
            <a:spLocks noGrp="1"/>
          </p:cNvSpPr>
          <p:nvPr>
            <p:ph type="title"/>
          </p:nvPr>
        </p:nvSpPr>
        <p:spPr>
          <a:xfrm>
            <a:off x="2444135" y="523081"/>
            <a:ext cx="8916920" cy="1325563"/>
          </a:xfrm>
        </p:spPr>
        <p:txBody>
          <a:bodyPr/>
          <a:lstStyle/>
          <a:p>
            <a:r>
              <a:rPr lang="nl-NL"/>
              <a:t>Klik om stijl te bewerken</a:t>
            </a:r>
          </a:p>
        </p:txBody>
      </p:sp>
      <p:sp>
        <p:nvSpPr>
          <p:cNvPr id="11" name="Tijdelijke aanduiding voor inhoud 2"/>
          <p:cNvSpPr>
            <a:spLocks noGrp="1"/>
          </p:cNvSpPr>
          <p:nvPr>
            <p:ph idx="1"/>
          </p:nvPr>
        </p:nvSpPr>
        <p:spPr>
          <a:xfrm>
            <a:off x="2443942" y="1983581"/>
            <a:ext cx="8909856"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Rechthoek 1"/>
          <p:cNvSpPr/>
          <p:nvPr/>
        </p:nvSpPr>
        <p:spPr>
          <a:xfrm>
            <a:off x="0" y="0"/>
            <a:ext cx="1860698"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eren 4"/>
          <p:cNvGrpSpPr/>
          <p:nvPr/>
        </p:nvGrpSpPr>
        <p:grpSpPr>
          <a:xfrm>
            <a:off x="467543" y="4250188"/>
            <a:ext cx="925611" cy="2441561"/>
            <a:chOff x="396905" y="2376708"/>
            <a:chExt cx="1124427" cy="2965995"/>
          </a:xfrm>
        </p:grpSpPr>
        <p:pic>
          <p:nvPicPr>
            <p:cNvPr id="3" name="Afbeelding 2"/>
            <p:cNvPicPr>
              <a:picLocks noChangeAspect="1"/>
            </p:cNvPicPr>
            <p:nvPr/>
          </p:nvPicPr>
          <p:blipFill rotWithShape="1">
            <a:blip r:embed="rId2" cstate="hqprint">
              <a:extLst>
                <a:ext uri="{28A0092B-C50C-407E-A947-70E740481C1C}">
                  <a14:useLocalDpi xmlns:a14="http://schemas.microsoft.com/office/drawing/2010/main" val="0"/>
                </a:ext>
              </a:extLst>
            </a:blip>
            <a:srcRect l="10592" r="11341"/>
            <a:stretch/>
          </p:blipFill>
          <p:spPr>
            <a:xfrm>
              <a:off x="396906" y="2376708"/>
              <a:ext cx="1124426" cy="1440332"/>
            </a:xfrm>
            <a:prstGeom prst="rect">
              <a:avLst/>
            </a:prstGeom>
          </p:spPr>
        </p:pic>
        <p:pic>
          <p:nvPicPr>
            <p:cNvPr id="4" name="Afbeelding 3"/>
            <p:cNvPicPr>
              <a:picLocks noChangeAspect="1"/>
            </p:cNvPicPr>
            <p:nvPr/>
          </p:nvPicPr>
          <p:blipFill rotWithShape="1">
            <a:blip r:embed="rId3" cstate="hqprint">
              <a:extLst>
                <a:ext uri="{28A0092B-C50C-407E-A947-70E740481C1C}">
                  <a14:useLocalDpi xmlns:a14="http://schemas.microsoft.com/office/drawing/2010/main" val="0"/>
                </a:ext>
              </a:extLst>
            </a:blip>
            <a:srcRect l="10384" r="4789"/>
            <a:stretch/>
          </p:blipFill>
          <p:spPr>
            <a:xfrm>
              <a:off x="396905" y="4017142"/>
              <a:ext cx="1124427" cy="1325561"/>
            </a:xfrm>
            <a:prstGeom prst="rect">
              <a:avLst/>
            </a:prstGeom>
          </p:spPr>
        </p:pic>
      </p:grpSp>
    </p:spTree>
    <p:extLst>
      <p:ext uri="{BB962C8B-B14F-4D97-AF65-F5344CB8AC3E}">
        <p14:creationId xmlns:p14="http://schemas.microsoft.com/office/powerpoint/2010/main" val="202248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ekst 3">
    <p:spTree>
      <p:nvGrpSpPr>
        <p:cNvPr id="1" name=""/>
        <p:cNvGrpSpPr/>
        <p:nvPr/>
      </p:nvGrpSpPr>
      <p:grpSpPr>
        <a:xfrm>
          <a:off x="0" y="0"/>
          <a:ext cx="0" cy="0"/>
          <a:chOff x="0" y="0"/>
          <a:chExt cx="0" cy="0"/>
        </a:xfrm>
      </p:grpSpPr>
      <p:sp>
        <p:nvSpPr>
          <p:cNvPr id="2" name="Rechthoek 1"/>
          <p:cNvSpPr/>
          <p:nvPr/>
        </p:nvSpPr>
        <p:spPr>
          <a:xfrm>
            <a:off x="10324386" y="0"/>
            <a:ext cx="1860698"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eren 4"/>
          <p:cNvGrpSpPr/>
          <p:nvPr/>
        </p:nvGrpSpPr>
        <p:grpSpPr>
          <a:xfrm>
            <a:off x="10791929" y="4250188"/>
            <a:ext cx="925611" cy="2441561"/>
            <a:chOff x="396905" y="2376708"/>
            <a:chExt cx="1124427" cy="2965995"/>
          </a:xfrm>
        </p:grpSpPr>
        <p:pic>
          <p:nvPicPr>
            <p:cNvPr id="3" name="Afbeelding 2"/>
            <p:cNvPicPr>
              <a:picLocks noChangeAspect="1"/>
            </p:cNvPicPr>
            <p:nvPr/>
          </p:nvPicPr>
          <p:blipFill rotWithShape="1">
            <a:blip r:embed="rId2" cstate="hqprint">
              <a:extLst>
                <a:ext uri="{28A0092B-C50C-407E-A947-70E740481C1C}">
                  <a14:useLocalDpi xmlns:a14="http://schemas.microsoft.com/office/drawing/2010/main" val="0"/>
                </a:ext>
              </a:extLst>
            </a:blip>
            <a:srcRect l="10592" r="11341"/>
            <a:stretch/>
          </p:blipFill>
          <p:spPr>
            <a:xfrm>
              <a:off x="396906" y="2376708"/>
              <a:ext cx="1124426" cy="1440332"/>
            </a:xfrm>
            <a:prstGeom prst="rect">
              <a:avLst/>
            </a:prstGeom>
          </p:spPr>
        </p:pic>
        <p:pic>
          <p:nvPicPr>
            <p:cNvPr id="4" name="Afbeelding 3"/>
            <p:cNvPicPr>
              <a:picLocks noChangeAspect="1"/>
            </p:cNvPicPr>
            <p:nvPr/>
          </p:nvPicPr>
          <p:blipFill rotWithShape="1">
            <a:blip r:embed="rId3" cstate="hqprint">
              <a:extLst>
                <a:ext uri="{28A0092B-C50C-407E-A947-70E740481C1C}">
                  <a14:useLocalDpi xmlns:a14="http://schemas.microsoft.com/office/drawing/2010/main" val="0"/>
                </a:ext>
              </a:extLst>
            </a:blip>
            <a:srcRect l="10384" r="4789"/>
            <a:stretch/>
          </p:blipFill>
          <p:spPr>
            <a:xfrm>
              <a:off x="396905" y="4017142"/>
              <a:ext cx="1124427" cy="1325561"/>
            </a:xfrm>
            <a:prstGeom prst="rect">
              <a:avLst/>
            </a:prstGeom>
          </p:spPr>
        </p:pic>
      </p:grpSp>
      <p:sp>
        <p:nvSpPr>
          <p:cNvPr id="8" name="Titel 1"/>
          <p:cNvSpPr>
            <a:spLocks noGrp="1"/>
          </p:cNvSpPr>
          <p:nvPr>
            <p:ph type="title"/>
          </p:nvPr>
        </p:nvSpPr>
        <p:spPr>
          <a:xfrm>
            <a:off x="714899" y="523081"/>
            <a:ext cx="8911239" cy="1325563"/>
          </a:xfrm>
        </p:spPr>
        <p:txBody>
          <a:bodyPr/>
          <a:lstStyle/>
          <a:p>
            <a:r>
              <a:rPr lang="nl-NL"/>
              <a:t>Klik om stijl te bewerken</a:t>
            </a:r>
          </a:p>
        </p:txBody>
      </p:sp>
      <p:sp>
        <p:nvSpPr>
          <p:cNvPr id="9" name="Tijdelijke aanduiding voor inhoud 2"/>
          <p:cNvSpPr>
            <a:spLocks noGrp="1"/>
          </p:cNvSpPr>
          <p:nvPr>
            <p:ph idx="1"/>
          </p:nvPr>
        </p:nvSpPr>
        <p:spPr>
          <a:xfrm>
            <a:off x="714899" y="1983581"/>
            <a:ext cx="8911239"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38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2 kolommen 1">
    <p:spTree>
      <p:nvGrpSpPr>
        <p:cNvPr id="1" name=""/>
        <p:cNvGrpSpPr/>
        <p:nvPr/>
      </p:nvGrpSpPr>
      <p:grpSpPr>
        <a:xfrm>
          <a:off x="0" y="0"/>
          <a:ext cx="0" cy="0"/>
          <a:chOff x="0" y="0"/>
          <a:chExt cx="0" cy="0"/>
        </a:xfrm>
      </p:grpSpPr>
      <p:sp>
        <p:nvSpPr>
          <p:cNvPr id="2" name="Titel 1"/>
          <p:cNvSpPr>
            <a:spLocks noGrp="1"/>
          </p:cNvSpPr>
          <p:nvPr>
            <p:ph type="title"/>
          </p:nvPr>
        </p:nvSpPr>
        <p:spPr>
          <a:xfrm>
            <a:off x="838200" y="513983"/>
            <a:ext cx="10515600" cy="1325563"/>
          </a:xfrm>
        </p:spPr>
        <p:txBody>
          <a:bodyPr/>
          <a:lstStyle/>
          <a:p>
            <a:r>
              <a:rPr lang="nl-NL"/>
              <a:t>Klik om stijl te bewerken</a:t>
            </a:r>
          </a:p>
        </p:txBody>
      </p:sp>
      <p:sp>
        <p:nvSpPr>
          <p:cNvPr id="3" name="Tijdelijke aanduiding voor inhoud 2"/>
          <p:cNvSpPr>
            <a:spLocks noGrp="1"/>
          </p:cNvSpPr>
          <p:nvPr>
            <p:ph sz="half" idx="1"/>
          </p:nvPr>
        </p:nvSpPr>
        <p:spPr>
          <a:xfrm>
            <a:off x="838200" y="199575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995751"/>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grpSp>
        <p:nvGrpSpPr>
          <p:cNvPr id="5" name="Groeperen 4"/>
          <p:cNvGrpSpPr/>
          <p:nvPr/>
        </p:nvGrpSpPr>
        <p:grpSpPr>
          <a:xfrm>
            <a:off x="-1" y="0"/>
            <a:ext cx="12192001" cy="6858000"/>
            <a:chOff x="-1" y="0"/>
            <a:chExt cx="12192001" cy="6858000"/>
          </a:xfrm>
        </p:grpSpPr>
        <p:sp>
          <p:nvSpPr>
            <p:cNvPr id="11" name="Rechthoek 10"/>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5" name="Groeperen 14"/>
          <p:cNvGrpSpPr/>
          <p:nvPr/>
        </p:nvGrpSpPr>
        <p:grpSpPr>
          <a:xfrm>
            <a:off x="10061047" y="5808383"/>
            <a:ext cx="1724270" cy="661473"/>
            <a:chOff x="4922979" y="5557362"/>
            <a:chExt cx="2346041" cy="900000"/>
          </a:xfrm>
        </p:grpSpPr>
        <p:pic>
          <p:nvPicPr>
            <p:cNvPr id="16" name="Afbeelding 15"/>
            <p:cNvPicPr>
              <a:picLocks noChangeAspect="1"/>
            </p:cNvPicPr>
            <p:nvPr/>
          </p:nvPicPr>
          <p:blipFill rotWithShape="1">
            <a:blip r:embed="rId2" cstate="hqprint">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cstate="hqprint">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268860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Klikken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33642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000" b="1" i="0" kern="1200">
          <a:solidFill>
            <a:srgbClr val="2EBEC5"/>
          </a:solidFill>
          <a:latin typeface="Encode Sans SemiBold" charset="0"/>
          <a:ea typeface="Encode Sans SemiBold" charset="0"/>
          <a:cs typeface="Encode Sans SemiBold" charset="0"/>
        </a:defRPr>
      </a:lvl1pPr>
    </p:titleStyle>
    <p:bodyStyle>
      <a:lvl1pPr marL="0" indent="0" algn="l" defTabSz="914400" rtl="0" eaLnBrk="1" latinLnBrk="0" hangingPunct="1">
        <a:lnSpc>
          <a:spcPct val="90000"/>
        </a:lnSpc>
        <a:spcBef>
          <a:spcPts val="1000"/>
        </a:spcBef>
        <a:buClr>
          <a:srgbClr val="2EBEC5"/>
        </a:buClr>
        <a:buFont typeface="Arial" charset="0"/>
        <a:buNone/>
        <a:tabLst/>
        <a:defRPr sz="2800" b="0" i="0" kern="1200">
          <a:solidFill>
            <a:schemeClr val="tx1"/>
          </a:solidFill>
          <a:latin typeface="Encode Sans" charset="0"/>
          <a:ea typeface="Encode Sans" charset="0"/>
          <a:cs typeface="Encode Sans" charset="0"/>
        </a:defRPr>
      </a:lvl1pPr>
      <a:lvl2pPr marL="808038" indent="-350838" algn="l" defTabSz="914400" rtl="0" eaLnBrk="1" latinLnBrk="0" hangingPunct="1">
        <a:lnSpc>
          <a:spcPct val="90000"/>
        </a:lnSpc>
        <a:spcBef>
          <a:spcPts val="500"/>
        </a:spcBef>
        <a:buClr>
          <a:srgbClr val="2EBEC5"/>
        </a:buClr>
        <a:buFont typeface="Arial" charset="0"/>
        <a:buChar char="•"/>
        <a:tabLst/>
        <a:defRPr sz="2400" b="0" i="0" kern="1200">
          <a:solidFill>
            <a:schemeClr val="tx1"/>
          </a:solidFill>
          <a:latin typeface="Encode Sans" charset="0"/>
          <a:ea typeface="Encode Sans" charset="0"/>
          <a:cs typeface="Encode Sans" charset="0"/>
        </a:defRPr>
      </a:lvl2pPr>
      <a:lvl3pPr marL="1244600" indent="-330200" algn="l" defTabSz="914400" rtl="0" eaLnBrk="1" latinLnBrk="0" hangingPunct="1">
        <a:lnSpc>
          <a:spcPct val="90000"/>
        </a:lnSpc>
        <a:spcBef>
          <a:spcPts val="500"/>
        </a:spcBef>
        <a:buClr>
          <a:srgbClr val="2EBEC5"/>
        </a:buClr>
        <a:buFont typeface="Arial" charset="0"/>
        <a:buChar char="•"/>
        <a:tabLst/>
        <a:defRPr sz="2000" b="0" i="0" kern="1200">
          <a:solidFill>
            <a:schemeClr val="tx1"/>
          </a:solidFill>
          <a:latin typeface="Encode Sans Light" charset="0"/>
          <a:ea typeface="Encode Sans Light" charset="0"/>
          <a:cs typeface="Encode Sans Light" charset="0"/>
        </a:defRPr>
      </a:lvl3pPr>
      <a:lvl4pPr marL="1689100" indent="-317500" algn="l" defTabSz="914400" rtl="0" eaLnBrk="1" latinLnBrk="0" hangingPunct="1">
        <a:lnSpc>
          <a:spcPct val="90000"/>
        </a:lnSpc>
        <a:spcBef>
          <a:spcPts val="500"/>
        </a:spcBef>
        <a:buClr>
          <a:srgbClr val="2EBEC5"/>
        </a:buClr>
        <a:buFont typeface="Arial" charset="0"/>
        <a:buChar char="•"/>
        <a:tabLst/>
        <a:defRPr sz="1800" b="0" i="0" kern="1200">
          <a:solidFill>
            <a:schemeClr val="tx1"/>
          </a:solidFill>
          <a:latin typeface="Encode Sans Light" charset="0"/>
          <a:ea typeface="Encode Sans Light" charset="0"/>
          <a:cs typeface="Encode Sans Light" charset="0"/>
        </a:defRPr>
      </a:lvl4pPr>
      <a:lvl5pPr marL="2135188" indent="-306388" algn="l" defTabSz="914400" rtl="0" eaLnBrk="1" latinLnBrk="0" hangingPunct="1">
        <a:lnSpc>
          <a:spcPct val="90000"/>
        </a:lnSpc>
        <a:spcBef>
          <a:spcPts val="500"/>
        </a:spcBef>
        <a:buClr>
          <a:srgbClr val="2EBEC5"/>
        </a:buClr>
        <a:buFont typeface="Arial" charset="0"/>
        <a:buChar char="•"/>
        <a:tabLst/>
        <a:defRPr sz="1800" b="0" i="0" kern="1200">
          <a:solidFill>
            <a:schemeClr val="tx1"/>
          </a:solidFill>
          <a:latin typeface="Encode Sans Light" charset="0"/>
          <a:ea typeface="Encode Sans Light" charset="0"/>
          <a:cs typeface="Encode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image" Target="../media/image40.jpeg"/><Relationship Id="rId5" Type="http://schemas.openxmlformats.org/officeDocument/2006/relationships/diagramQuickStyle" Target="../diagrams/quickStyle5.xml"/><Relationship Id="rId10" Type="http://schemas.openxmlformats.org/officeDocument/2006/relationships/image" Target="../media/image39.jpeg"/><Relationship Id="rId4" Type="http://schemas.openxmlformats.org/officeDocument/2006/relationships/diagramLayout" Target="../diagrams/layout5.xml"/><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image" Target="../media/image40.jpeg"/><Relationship Id="rId5" Type="http://schemas.openxmlformats.org/officeDocument/2006/relationships/diagramQuickStyle" Target="../diagrams/quickStyle6.xml"/><Relationship Id="rId10" Type="http://schemas.openxmlformats.org/officeDocument/2006/relationships/image" Target="../media/image39.jpeg"/><Relationship Id="rId4" Type="http://schemas.openxmlformats.org/officeDocument/2006/relationships/diagramLayout" Target="../diagrams/layout6.xml"/><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image" Target="../media/image40.jpeg"/><Relationship Id="rId5" Type="http://schemas.openxmlformats.org/officeDocument/2006/relationships/diagramQuickStyle" Target="../diagrams/quickStyle7.xml"/><Relationship Id="rId10" Type="http://schemas.openxmlformats.org/officeDocument/2006/relationships/image" Target="../media/image39.jpeg"/><Relationship Id="rId4" Type="http://schemas.openxmlformats.org/officeDocument/2006/relationships/diagramLayout" Target="../diagrams/layout7.xml"/><Relationship Id="rId9"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image" Target="../media/image40.jpeg"/><Relationship Id="rId5" Type="http://schemas.openxmlformats.org/officeDocument/2006/relationships/diagramQuickStyle" Target="../diagrams/quickStyle8.xml"/><Relationship Id="rId10" Type="http://schemas.openxmlformats.org/officeDocument/2006/relationships/image" Target="../media/image39.jpeg"/><Relationship Id="rId4" Type="http://schemas.openxmlformats.org/officeDocument/2006/relationships/diagramLayout" Target="../diagrams/layout8.xml"/><Relationship Id="rId9"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9.xml"/><Relationship Id="rId11" Type="http://schemas.openxmlformats.org/officeDocument/2006/relationships/image" Target="../media/image40.jpeg"/><Relationship Id="rId5" Type="http://schemas.openxmlformats.org/officeDocument/2006/relationships/diagramQuickStyle" Target="../diagrams/quickStyle9.xml"/><Relationship Id="rId10" Type="http://schemas.openxmlformats.org/officeDocument/2006/relationships/image" Target="../media/image39.jpeg"/><Relationship Id="rId4" Type="http://schemas.openxmlformats.org/officeDocument/2006/relationships/diagramLayout" Target="../diagrams/layout9.xml"/><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video" Target="https://www.youtube.com/embed/eTAMQed5fZE" TargetMode="External"/><Relationship Id="rId5" Type="http://schemas.openxmlformats.org/officeDocument/2006/relationships/image" Target="../media/image85.jpeg"/><Relationship Id="rId4" Type="http://schemas.openxmlformats.org/officeDocument/2006/relationships/hyperlink" Target="https://www.youtube.com/watch?v=eTAMQed5fZ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video" Target="https://www.youtube.com/embed/rmkZcIbyjP8?start=1&amp;feature=oembed" TargetMode="External"/><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mailto:Jolien.Bernaerts@provincieantwerpen.be"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hyperlink" Target="https://www.provincieantwerpen.be/content/dam/provant/dese/economie/zorginnovatie/Rapport%20defini%c3%abring%20competenties%20zoro-project%2002.03.2020.pdf" TargetMode="Externa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BC93-5693-40D5-9B3D-346476D82F2E}"/>
              </a:ext>
            </a:extLst>
          </p:cNvPr>
          <p:cNvSpPr>
            <a:spLocks noGrp="1"/>
          </p:cNvSpPr>
          <p:nvPr>
            <p:ph type="ctrTitle"/>
          </p:nvPr>
        </p:nvSpPr>
        <p:spPr>
          <a:xfrm>
            <a:off x="485775" y="1122363"/>
            <a:ext cx="10998469" cy="2387600"/>
          </a:xfrm>
        </p:spPr>
        <p:txBody>
          <a:bodyPr/>
          <a:lstStyle/>
          <a:p>
            <a:r>
              <a:rPr lang="nl-BE"/>
              <a:t>MODULE 1</a:t>
            </a:r>
            <a:br>
              <a:rPr lang="nl-BE"/>
            </a:br>
            <a:r>
              <a:rPr lang="nl-BE"/>
              <a:t>INTERPROFESSIONEEL SAMENWERKEN</a:t>
            </a:r>
          </a:p>
        </p:txBody>
      </p:sp>
      <p:sp>
        <p:nvSpPr>
          <p:cNvPr id="3" name="Ondertitel 2">
            <a:extLst>
              <a:ext uri="{FF2B5EF4-FFF2-40B4-BE49-F238E27FC236}">
                <a16:creationId xmlns:a16="http://schemas.microsoft.com/office/drawing/2014/main" id="{BBE07CF7-1718-440C-B456-D268529596B8}"/>
              </a:ext>
            </a:extLst>
          </p:cNvPr>
          <p:cNvSpPr>
            <a:spLocks noGrp="1"/>
          </p:cNvSpPr>
          <p:nvPr>
            <p:ph type="subTitle" idx="1"/>
          </p:nvPr>
        </p:nvSpPr>
        <p:spPr>
          <a:xfrm>
            <a:off x="301375" y="4610575"/>
            <a:ext cx="9144000" cy="1655762"/>
          </a:xfrm>
        </p:spPr>
        <p:txBody>
          <a:bodyPr vert="horz" lIns="91440" tIns="45720" rIns="91440" bIns="45720" rtlCol="0" anchor="t">
            <a:normAutofit/>
          </a:bodyPr>
          <a:lstStyle/>
          <a:p>
            <a:pPr algn="l"/>
            <a:endParaRPr lang="nl-BE" i="1"/>
          </a:p>
        </p:txBody>
      </p:sp>
    </p:spTree>
    <p:extLst>
      <p:ext uri="{BB962C8B-B14F-4D97-AF65-F5344CB8AC3E}">
        <p14:creationId xmlns:p14="http://schemas.microsoft.com/office/powerpoint/2010/main" val="4244170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Lijn01 - mieren" descr="Afbeelding met buiten, strand, vogel, water&#10;&#10;Automatisch gegenereerde beschrijving">
            <a:hlinkClick r:id="" action="ppaction://media"/>
            <a:extLst>
              <a:ext uri="{FF2B5EF4-FFF2-40B4-BE49-F238E27FC236}">
                <a16:creationId xmlns:a16="http://schemas.microsoft.com/office/drawing/2014/main" id="{6E307B5D-7009-4F2A-9E83-F8CD3EAC9B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4057" y="674784"/>
            <a:ext cx="8681292" cy="4883226"/>
          </a:xfrm>
          <a:prstGeom prst="rect">
            <a:avLst/>
          </a:prstGeom>
          <a:noFill/>
        </p:spPr>
      </p:pic>
    </p:spTree>
    <p:extLst>
      <p:ext uri="{BB962C8B-B14F-4D97-AF65-F5344CB8AC3E}">
        <p14:creationId xmlns:p14="http://schemas.microsoft.com/office/powerpoint/2010/main" val="17419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FC9FFC-4979-4A04-B288-A8DADE68E5D2}"/>
              </a:ext>
            </a:extLst>
          </p:cNvPr>
          <p:cNvSpPr>
            <a:spLocks noGrp="1"/>
          </p:cNvSpPr>
          <p:nvPr>
            <p:ph type="title"/>
          </p:nvPr>
        </p:nvSpPr>
        <p:spPr>
          <a:xfrm>
            <a:off x="838200" y="0"/>
            <a:ext cx="10515600" cy="1325563"/>
          </a:xfrm>
        </p:spPr>
        <p:txBody>
          <a:bodyPr/>
          <a:lstStyle/>
          <a:p>
            <a:endParaRPr lang="nl-BE"/>
          </a:p>
        </p:txBody>
      </p:sp>
      <p:pic>
        <p:nvPicPr>
          <p:cNvPr id="2050" name="Picture 2">
            <a:extLst>
              <a:ext uri="{FF2B5EF4-FFF2-40B4-BE49-F238E27FC236}">
                <a16:creationId xmlns:a16="http://schemas.microsoft.com/office/drawing/2014/main" id="{9D3C8EF2-6B03-4427-9E1B-AA3CFCD60B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789" y="300517"/>
            <a:ext cx="11610422" cy="625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2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BBC494E-438E-4E70-9BE5-A95393B36F88}"/>
              </a:ext>
            </a:extLst>
          </p:cNvPr>
          <p:cNvSpPr>
            <a:spLocks noGrp="1"/>
          </p:cNvSpPr>
          <p:nvPr>
            <p:ph type="title"/>
          </p:nvPr>
        </p:nvSpPr>
        <p:spPr>
          <a:xfrm>
            <a:off x="831850" y="1709738"/>
            <a:ext cx="10515600" cy="2852737"/>
          </a:xfrm>
        </p:spPr>
        <p:txBody>
          <a:bodyPr/>
          <a:lstStyle/>
          <a:p>
            <a:r>
              <a:rPr lang="nl-BE"/>
              <a:t>WAT IS </a:t>
            </a:r>
            <a:br>
              <a:rPr lang="nl-BE"/>
            </a:br>
            <a:r>
              <a:rPr lang="nl-BE"/>
              <a:t>INTERPROFESSIONEEL SAMENWERKEN?</a:t>
            </a:r>
          </a:p>
        </p:txBody>
      </p:sp>
      <p:sp>
        <p:nvSpPr>
          <p:cNvPr id="5" name="Tijdelijke aanduiding voor tekst 4">
            <a:extLst>
              <a:ext uri="{FF2B5EF4-FFF2-40B4-BE49-F238E27FC236}">
                <a16:creationId xmlns:a16="http://schemas.microsoft.com/office/drawing/2014/main" id="{8AD10D69-00C4-4AC1-B103-F99C95A4BCC4}"/>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149901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594EC01-447E-433D-BFB1-ABCBDD1394EE}"/>
              </a:ext>
            </a:extLst>
          </p:cNvPr>
          <p:cNvSpPr>
            <a:spLocks noGrp="1"/>
          </p:cNvSpPr>
          <p:nvPr>
            <p:ph type="title"/>
          </p:nvPr>
        </p:nvSpPr>
        <p:spPr/>
        <p:txBody>
          <a:bodyPr/>
          <a:lstStyle/>
          <a:p>
            <a:r>
              <a:rPr lang="nl-BE"/>
              <a:t>WAT IS INTERPROFESSIONEEL SAMENWERKEN</a:t>
            </a:r>
          </a:p>
        </p:txBody>
      </p:sp>
      <p:graphicFrame>
        <p:nvGraphicFramePr>
          <p:cNvPr id="6" name="Tijdelijke aanduiding voor inhoud 5">
            <a:extLst>
              <a:ext uri="{FF2B5EF4-FFF2-40B4-BE49-F238E27FC236}">
                <a16:creationId xmlns:a16="http://schemas.microsoft.com/office/drawing/2014/main" id="{B5F780BF-F9AA-45A6-A389-318A78560C35}"/>
              </a:ext>
            </a:extLst>
          </p:cNvPr>
          <p:cNvGraphicFramePr>
            <a:graphicFrameLocks noGrp="1"/>
          </p:cNvGraphicFramePr>
          <p:nvPr>
            <p:ph idx="1"/>
            <p:extLst>
              <p:ext uri="{D42A27DB-BD31-4B8C-83A1-F6EECF244321}">
                <p14:modId xmlns:p14="http://schemas.microsoft.com/office/powerpoint/2010/main" val="3874191857"/>
              </p:ext>
            </p:extLst>
          </p:nvPr>
        </p:nvGraphicFramePr>
        <p:xfrm>
          <a:off x="617732" y="1725354"/>
          <a:ext cx="10956533" cy="4383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62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9AC91-CA54-428F-8BD8-3B266B4834FB}"/>
              </a:ext>
            </a:extLst>
          </p:cNvPr>
          <p:cNvSpPr>
            <a:spLocks noGrp="1"/>
          </p:cNvSpPr>
          <p:nvPr>
            <p:ph type="title"/>
          </p:nvPr>
        </p:nvSpPr>
        <p:spPr/>
        <p:txBody>
          <a:bodyPr/>
          <a:lstStyle/>
          <a:p>
            <a:r>
              <a:rPr lang="nl-BE"/>
              <a:t>DEFINITIES</a:t>
            </a:r>
          </a:p>
        </p:txBody>
      </p:sp>
      <p:sp>
        <p:nvSpPr>
          <p:cNvPr id="3" name="Tijdelijke aanduiding voor inhoud 2">
            <a:extLst>
              <a:ext uri="{FF2B5EF4-FFF2-40B4-BE49-F238E27FC236}">
                <a16:creationId xmlns:a16="http://schemas.microsoft.com/office/drawing/2014/main" id="{62BF2612-4174-4973-85CE-A314E1E5BA9F}"/>
              </a:ext>
            </a:extLst>
          </p:cNvPr>
          <p:cNvSpPr>
            <a:spLocks noGrp="1"/>
          </p:cNvSpPr>
          <p:nvPr>
            <p:ph idx="1"/>
          </p:nvPr>
        </p:nvSpPr>
        <p:spPr/>
        <p:txBody>
          <a:bodyPr/>
          <a:lstStyle/>
          <a:p>
            <a:r>
              <a:rPr lang="nl-BE"/>
              <a:t>Interprofessioneel </a:t>
            </a:r>
            <a:r>
              <a:rPr lang="nl-BE" b="1">
                <a:solidFill>
                  <a:schemeClr val="tx2"/>
                </a:solidFill>
              </a:rPr>
              <a:t>samenwerken</a:t>
            </a:r>
            <a:r>
              <a:rPr lang="nl-BE"/>
              <a:t> is de situatie waarbij verschillende </a:t>
            </a:r>
            <a:r>
              <a:rPr lang="nl-BE" b="1"/>
              <a:t>zorgverleners</a:t>
            </a:r>
            <a:r>
              <a:rPr lang="nl-BE"/>
              <a:t> van verschillende </a:t>
            </a:r>
            <a:r>
              <a:rPr lang="nl-BE" b="1"/>
              <a:t>disciplines</a:t>
            </a:r>
            <a:r>
              <a:rPr lang="nl-BE"/>
              <a:t> samen met de </a:t>
            </a:r>
            <a:r>
              <a:rPr lang="nl-BE" b="1"/>
              <a:t>patiënt</a:t>
            </a:r>
            <a:r>
              <a:rPr lang="nl-BE"/>
              <a:t> en zijn of haar </a:t>
            </a:r>
            <a:r>
              <a:rPr lang="nl-BE" b="1"/>
              <a:t>familie</a:t>
            </a:r>
            <a:r>
              <a:rPr lang="nl-BE"/>
              <a:t> de beste </a:t>
            </a:r>
            <a:r>
              <a:rPr lang="nl-BE" b="1"/>
              <a:t>kwaliteit</a:t>
            </a:r>
            <a:r>
              <a:rPr lang="nl-BE"/>
              <a:t> van zorg op maat bieden. (WHO, 2010)</a:t>
            </a:r>
          </a:p>
          <a:p>
            <a:endParaRPr lang="nl-BE"/>
          </a:p>
          <a:p>
            <a:r>
              <a:rPr lang="nl-BE"/>
              <a:t>Interprofessioneel </a:t>
            </a:r>
            <a:r>
              <a:rPr lang="nl-BE" b="1">
                <a:solidFill>
                  <a:schemeClr val="tx2"/>
                </a:solidFill>
              </a:rPr>
              <a:t>leren</a:t>
            </a:r>
            <a:r>
              <a:rPr lang="nl-BE"/>
              <a:t> is elke gelegenheid waarbij je </a:t>
            </a:r>
            <a:r>
              <a:rPr lang="nl-BE" b="1"/>
              <a:t>VAN</a:t>
            </a:r>
            <a:r>
              <a:rPr lang="nl-BE"/>
              <a:t>, </a:t>
            </a:r>
            <a:r>
              <a:rPr lang="nl-BE" b="1"/>
              <a:t>MET</a:t>
            </a:r>
            <a:r>
              <a:rPr lang="nl-BE"/>
              <a:t> en </a:t>
            </a:r>
            <a:r>
              <a:rPr lang="nl-BE" b="1"/>
              <a:t>OVER</a:t>
            </a:r>
            <a:r>
              <a:rPr lang="nl-BE"/>
              <a:t> </a:t>
            </a:r>
            <a:r>
              <a:rPr lang="nl-BE" b="1"/>
              <a:t>elkaar leert</a:t>
            </a:r>
            <a:r>
              <a:rPr lang="nl-BE"/>
              <a:t>.  (CAIPE, 2002)</a:t>
            </a:r>
          </a:p>
        </p:txBody>
      </p:sp>
    </p:spTree>
    <p:extLst>
      <p:ext uri="{BB962C8B-B14F-4D97-AF65-F5344CB8AC3E}">
        <p14:creationId xmlns:p14="http://schemas.microsoft.com/office/powerpoint/2010/main" val="233677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1B058-F288-4E6A-B096-1055DF26074A}"/>
              </a:ext>
            </a:extLst>
          </p:cNvPr>
          <p:cNvSpPr>
            <a:spLocks noGrp="1"/>
          </p:cNvSpPr>
          <p:nvPr>
            <p:ph type="title"/>
          </p:nvPr>
        </p:nvSpPr>
        <p:spPr/>
        <p:txBody>
          <a:bodyPr/>
          <a:lstStyle/>
          <a:p>
            <a:r>
              <a:rPr lang="nl-BE"/>
              <a:t>WAT IS DAT?</a:t>
            </a:r>
          </a:p>
        </p:txBody>
      </p:sp>
      <p:graphicFrame>
        <p:nvGraphicFramePr>
          <p:cNvPr id="4" name="Tijdelijke aanduiding voor inhoud 3">
            <a:extLst>
              <a:ext uri="{FF2B5EF4-FFF2-40B4-BE49-F238E27FC236}">
                <a16:creationId xmlns:a16="http://schemas.microsoft.com/office/drawing/2014/main" id="{BDE89D98-78A1-41E4-88B6-5F595EFABE8A}"/>
              </a:ext>
            </a:extLst>
          </p:cNvPr>
          <p:cNvGraphicFramePr>
            <a:graphicFrameLocks noGrp="1"/>
          </p:cNvGraphicFramePr>
          <p:nvPr>
            <p:ph idx="1"/>
            <p:extLst>
              <p:ext uri="{D42A27DB-BD31-4B8C-83A1-F6EECF244321}">
                <p14:modId xmlns:p14="http://schemas.microsoft.com/office/powerpoint/2010/main" val="396662906"/>
              </p:ext>
            </p:extLst>
          </p:nvPr>
        </p:nvGraphicFramePr>
        <p:xfrm>
          <a:off x="838199" y="1588168"/>
          <a:ext cx="10515601" cy="4747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58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EA718E-ED97-43BA-B329-8BDAD2A97EA2}"/>
              </a:ext>
            </a:extLst>
          </p:cNvPr>
          <p:cNvSpPr>
            <a:spLocks noGrp="1"/>
          </p:cNvSpPr>
          <p:nvPr>
            <p:ph type="title"/>
          </p:nvPr>
        </p:nvSpPr>
        <p:spPr>
          <a:xfrm>
            <a:off x="838199" y="523081"/>
            <a:ext cx="10515600" cy="1325563"/>
          </a:xfrm>
        </p:spPr>
        <p:txBody>
          <a:bodyPr anchor="ctr">
            <a:normAutofit/>
          </a:bodyPr>
          <a:lstStyle/>
          <a:p>
            <a:r>
              <a:rPr lang="nl-BE"/>
              <a:t>HOE DOE JE DAT?</a:t>
            </a:r>
          </a:p>
        </p:txBody>
      </p:sp>
      <p:pic>
        <p:nvPicPr>
          <p:cNvPr id="4" name="Tijdelijke aanduiding voor inhoud 3">
            <a:extLst>
              <a:ext uri="{FF2B5EF4-FFF2-40B4-BE49-F238E27FC236}">
                <a16:creationId xmlns:a16="http://schemas.microsoft.com/office/drawing/2014/main" id="{43E537C7-EE64-4402-9AE8-523CB6F15A2B}"/>
              </a:ext>
            </a:extLst>
          </p:cNvPr>
          <p:cNvPicPr>
            <a:picLocks noGrp="1" noChangeAspect="1"/>
          </p:cNvPicPr>
          <p:nvPr>
            <p:ph idx="1"/>
          </p:nvPr>
        </p:nvPicPr>
        <p:blipFill>
          <a:blip r:embed="rId3"/>
          <a:stretch>
            <a:fillRect/>
          </a:stretch>
        </p:blipFill>
        <p:spPr>
          <a:xfrm>
            <a:off x="915317" y="1848644"/>
            <a:ext cx="10515600" cy="3774218"/>
          </a:xfrm>
          <a:prstGeom prst="rect">
            <a:avLst/>
          </a:prstGeom>
          <a:noFill/>
        </p:spPr>
      </p:pic>
      <p:sp>
        <p:nvSpPr>
          <p:cNvPr id="3" name="Rechthoek 2">
            <a:extLst>
              <a:ext uri="{FF2B5EF4-FFF2-40B4-BE49-F238E27FC236}">
                <a16:creationId xmlns:a16="http://schemas.microsoft.com/office/drawing/2014/main" id="{CA3A81B5-283D-4944-9B46-075EFED9B347}"/>
              </a:ext>
            </a:extLst>
          </p:cNvPr>
          <p:cNvSpPr/>
          <p:nvPr/>
        </p:nvSpPr>
        <p:spPr>
          <a:xfrm>
            <a:off x="6895070" y="3558746"/>
            <a:ext cx="2619633" cy="82790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4969C006-A965-4C9E-97CF-C696DCE400A2}"/>
              </a:ext>
            </a:extLst>
          </p:cNvPr>
          <p:cNvSpPr txBox="1"/>
          <p:nvPr/>
        </p:nvSpPr>
        <p:spPr>
          <a:xfrm>
            <a:off x="7582760" y="2870828"/>
            <a:ext cx="1244251" cy="523220"/>
          </a:xfrm>
          <a:prstGeom prst="rect">
            <a:avLst/>
          </a:prstGeom>
          <a:noFill/>
        </p:spPr>
        <p:txBody>
          <a:bodyPr wrap="none" rtlCol="0">
            <a:spAutoFit/>
          </a:bodyPr>
          <a:lstStyle/>
          <a:p>
            <a:r>
              <a:rPr lang="nl-BE" sz="2800" b="1">
                <a:solidFill>
                  <a:schemeClr val="accent6"/>
                </a:solidFill>
              </a:rPr>
              <a:t>1 DOEL</a:t>
            </a:r>
          </a:p>
        </p:txBody>
      </p:sp>
      <p:sp>
        <p:nvSpPr>
          <p:cNvPr id="6" name="Rechthoek 5">
            <a:extLst>
              <a:ext uri="{FF2B5EF4-FFF2-40B4-BE49-F238E27FC236}">
                <a16:creationId xmlns:a16="http://schemas.microsoft.com/office/drawing/2014/main" id="{5B27C66E-71EB-4806-BA26-53ED499486AC}"/>
              </a:ext>
            </a:extLst>
          </p:cNvPr>
          <p:cNvSpPr/>
          <p:nvPr/>
        </p:nvSpPr>
        <p:spPr>
          <a:xfrm>
            <a:off x="1433384" y="3058296"/>
            <a:ext cx="2857780" cy="1872049"/>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E4DEC4AC-11A6-4C48-B663-A380029F6BD0}"/>
              </a:ext>
            </a:extLst>
          </p:cNvPr>
          <p:cNvSpPr txBox="1"/>
          <p:nvPr/>
        </p:nvSpPr>
        <p:spPr>
          <a:xfrm>
            <a:off x="1235676" y="2409163"/>
            <a:ext cx="3334759" cy="461665"/>
          </a:xfrm>
          <a:prstGeom prst="rect">
            <a:avLst/>
          </a:prstGeom>
          <a:noFill/>
        </p:spPr>
        <p:txBody>
          <a:bodyPr wrap="none" rtlCol="0">
            <a:spAutoFit/>
          </a:bodyPr>
          <a:lstStyle/>
          <a:p>
            <a:r>
              <a:rPr lang="nl-BE" sz="2400" b="1">
                <a:solidFill>
                  <a:schemeClr val="accent2"/>
                </a:solidFill>
              </a:rPr>
              <a:t>VERSCHILLENDE DOELEN</a:t>
            </a:r>
          </a:p>
        </p:txBody>
      </p:sp>
      <p:sp>
        <p:nvSpPr>
          <p:cNvPr id="8" name="Ovaal 7">
            <a:extLst>
              <a:ext uri="{FF2B5EF4-FFF2-40B4-BE49-F238E27FC236}">
                <a16:creationId xmlns:a16="http://schemas.microsoft.com/office/drawing/2014/main" id="{7A70C9B5-A316-43B0-854D-9F732598CFE4}"/>
              </a:ext>
            </a:extLst>
          </p:cNvPr>
          <p:cNvSpPr/>
          <p:nvPr/>
        </p:nvSpPr>
        <p:spPr>
          <a:xfrm>
            <a:off x="4599162" y="2798927"/>
            <a:ext cx="2134143" cy="2230270"/>
          </a:xfrm>
          <a:prstGeom prst="ellipse">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77719341-F4F2-49B1-B38B-7A0B89BD44FB}"/>
              </a:ext>
            </a:extLst>
          </p:cNvPr>
          <p:cNvSpPr txBox="1"/>
          <p:nvPr/>
        </p:nvSpPr>
        <p:spPr>
          <a:xfrm>
            <a:off x="3978875" y="5443169"/>
            <a:ext cx="3272884" cy="461665"/>
          </a:xfrm>
          <a:prstGeom prst="rect">
            <a:avLst/>
          </a:prstGeom>
          <a:noFill/>
        </p:spPr>
        <p:txBody>
          <a:bodyPr wrap="none" rtlCol="0">
            <a:spAutoFit/>
          </a:bodyPr>
          <a:lstStyle/>
          <a:p>
            <a:r>
              <a:rPr lang="nl-BE" sz="2400" b="1">
                <a:solidFill>
                  <a:schemeClr val="accent4">
                    <a:lumMod val="60000"/>
                    <a:lumOff val="40000"/>
                  </a:schemeClr>
                </a:solidFill>
              </a:rPr>
              <a:t>ZORGVRAGER + FAMILIE</a:t>
            </a:r>
          </a:p>
        </p:txBody>
      </p:sp>
      <p:sp>
        <p:nvSpPr>
          <p:cNvPr id="11" name="Pijl: gekromd omlaag 10">
            <a:extLst>
              <a:ext uri="{FF2B5EF4-FFF2-40B4-BE49-F238E27FC236}">
                <a16:creationId xmlns:a16="http://schemas.microsoft.com/office/drawing/2014/main" id="{24219596-5E35-4BE1-B866-21CA524A5807}"/>
              </a:ext>
            </a:extLst>
          </p:cNvPr>
          <p:cNvSpPr/>
          <p:nvPr/>
        </p:nvSpPr>
        <p:spPr>
          <a:xfrm>
            <a:off x="4002686" y="2429816"/>
            <a:ext cx="3334758" cy="731520"/>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Pijl: gekromd links 12">
            <a:extLst>
              <a:ext uri="{FF2B5EF4-FFF2-40B4-BE49-F238E27FC236}">
                <a16:creationId xmlns:a16="http://schemas.microsoft.com/office/drawing/2014/main" id="{123FDD61-A00C-4C96-AE33-009221C0E6B8}"/>
              </a:ext>
            </a:extLst>
          </p:cNvPr>
          <p:cNvSpPr/>
          <p:nvPr/>
        </p:nvSpPr>
        <p:spPr>
          <a:xfrm rot="5191478">
            <a:off x="5289352" y="3266760"/>
            <a:ext cx="731520" cy="3627600"/>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Tekstvak 13">
            <a:extLst>
              <a:ext uri="{FF2B5EF4-FFF2-40B4-BE49-F238E27FC236}">
                <a16:creationId xmlns:a16="http://schemas.microsoft.com/office/drawing/2014/main" id="{158D28D2-B34C-48EF-933C-AB4C9AAECEDC}"/>
              </a:ext>
            </a:extLst>
          </p:cNvPr>
          <p:cNvSpPr txBox="1"/>
          <p:nvPr/>
        </p:nvSpPr>
        <p:spPr>
          <a:xfrm>
            <a:off x="2949452" y="1541984"/>
            <a:ext cx="5680016" cy="523220"/>
          </a:xfrm>
          <a:prstGeom prst="rect">
            <a:avLst/>
          </a:prstGeom>
          <a:noFill/>
        </p:spPr>
        <p:txBody>
          <a:bodyPr wrap="none" rtlCol="0">
            <a:spAutoFit/>
          </a:bodyPr>
          <a:lstStyle/>
          <a:p>
            <a:r>
              <a:rPr lang="nl-BE" sz="2800" b="1">
                <a:highlight>
                  <a:srgbClr val="FFFF00"/>
                </a:highlight>
              </a:rPr>
              <a:t>SAMENBRENGEN/IN OVERLEG GAAN</a:t>
            </a:r>
          </a:p>
        </p:txBody>
      </p:sp>
      <p:sp>
        <p:nvSpPr>
          <p:cNvPr id="10" name="Tekstvak 9">
            <a:extLst>
              <a:ext uri="{FF2B5EF4-FFF2-40B4-BE49-F238E27FC236}">
                <a16:creationId xmlns:a16="http://schemas.microsoft.com/office/drawing/2014/main" id="{74FB0DAA-6C0C-4654-B63A-3F095201FC15}"/>
              </a:ext>
            </a:extLst>
          </p:cNvPr>
          <p:cNvSpPr txBox="1"/>
          <p:nvPr/>
        </p:nvSpPr>
        <p:spPr>
          <a:xfrm>
            <a:off x="9876840" y="5213684"/>
            <a:ext cx="2042444" cy="1251284"/>
          </a:xfrm>
          <a:prstGeom prst="rect">
            <a:avLst/>
          </a:prstGeom>
          <a:solidFill>
            <a:schemeClr val="bg1"/>
          </a:solidFill>
        </p:spPr>
        <p:txBody>
          <a:bodyPr wrap="square" rtlCol="0">
            <a:spAutoFit/>
          </a:bodyPr>
          <a:lstStyle/>
          <a:p>
            <a:endParaRPr lang="nl-BE"/>
          </a:p>
        </p:txBody>
      </p:sp>
    </p:spTree>
    <p:extLst>
      <p:ext uri="{BB962C8B-B14F-4D97-AF65-F5344CB8AC3E}">
        <p14:creationId xmlns:p14="http://schemas.microsoft.com/office/powerpoint/2010/main" val="25457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P spid="11" grpId="0" animBg="1"/>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0EAD4-F337-47A7-B49F-EA9752CAB4E4}"/>
              </a:ext>
            </a:extLst>
          </p:cNvPr>
          <p:cNvSpPr>
            <a:spLocks noGrp="1"/>
          </p:cNvSpPr>
          <p:nvPr>
            <p:ph type="title"/>
          </p:nvPr>
        </p:nvSpPr>
        <p:spPr>
          <a:xfrm>
            <a:off x="838199" y="523081"/>
            <a:ext cx="10515600" cy="1325563"/>
          </a:xfrm>
        </p:spPr>
        <p:txBody>
          <a:bodyPr anchor="ctr">
            <a:normAutofit/>
          </a:bodyPr>
          <a:lstStyle/>
          <a:p>
            <a:r>
              <a:rPr lang="nl-BE"/>
              <a:t>HOE DOE JE DAT?</a:t>
            </a:r>
          </a:p>
        </p:txBody>
      </p:sp>
      <p:pic>
        <p:nvPicPr>
          <p:cNvPr id="4" name="Tijdelijke aanduiding voor inhoud 3">
            <a:extLst>
              <a:ext uri="{FF2B5EF4-FFF2-40B4-BE49-F238E27FC236}">
                <a16:creationId xmlns:a16="http://schemas.microsoft.com/office/drawing/2014/main" id="{4B0C81CB-4050-4D34-8A6C-ECA7C2C26601}"/>
              </a:ext>
            </a:extLst>
          </p:cNvPr>
          <p:cNvPicPr>
            <a:picLocks noGrp="1" noChangeAspect="1"/>
          </p:cNvPicPr>
          <p:nvPr>
            <p:ph idx="1"/>
          </p:nvPr>
        </p:nvPicPr>
        <p:blipFill>
          <a:blip r:embed="rId2"/>
          <a:stretch>
            <a:fillRect/>
          </a:stretch>
        </p:blipFill>
        <p:spPr>
          <a:xfrm>
            <a:off x="1636295" y="1519472"/>
            <a:ext cx="7520792" cy="4815447"/>
          </a:xfrm>
          <a:prstGeom prst="rect">
            <a:avLst/>
          </a:prstGeom>
          <a:noFill/>
        </p:spPr>
      </p:pic>
    </p:spTree>
    <p:extLst>
      <p:ext uri="{BB962C8B-B14F-4D97-AF65-F5344CB8AC3E}">
        <p14:creationId xmlns:p14="http://schemas.microsoft.com/office/powerpoint/2010/main" val="386602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F5A95-B8AC-4A19-9CD3-E9A3FA3B14BF}"/>
              </a:ext>
            </a:extLst>
          </p:cNvPr>
          <p:cNvSpPr>
            <a:spLocks noGrp="1"/>
          </p:cNvSpPr>
          <p:nvPr>
            <p:ph type="title"/>
          </p:nvPr>
        </p:nvSpPr>
        <p:spPr/>
        <p:txBody>
          <a:bodyPr/>
          <a:lstStyle/>
          <a:p>
            <a:r>
              <a:rPr lang="nl-BE"/>
              <a:t>EEN VOORBEELD </a:t>
            </a:r>
            <a:br>
              <a:rPr lang="nl-BE"/>
            </a:br>
            <a:r>
              <a:rPr lang="nl-BE"/>
              <a:t>MULTIPROFESSIONEEL SAMENWERKEN</a:t>
            </a:r>
          </a:p>
        </p:txBody>
      </p:sp>
      <p:pic>
        <p:nvPicPr>
          <p:cNvPr id="4" name="Tijdelijke aanduiding voor inhoud 3">
            <a:extLst>
              <a:ext uri="{FF2B5EF4-FFF2-40B4-BE49-F238E27FC236}">
                <a16:creationId xmlns:a16="http://schemas.microsoft.com/office/drawing/2014/main" id="{51F15CF5-3791-4580-B683-809568C1E6DB}"/>
              </a:ext>
            </a:extLst>
          </p:cNvPr>
          <p:cNvPicPr>
            <a:picLocks noGrp="1" noChangeAspect="1"/>
          </p:cNvPicPr>
          <p:nvPr>
            <p:ph idx="1"/>
          </p:nvPr>
        </p:nvPicPr>
        <p:blipFill rotWithShape="1">
          <a:blip r:embed="rId3"/>
          <a:srcRect t="1590" b="61971"/>
          <a:stretch/>
        </p:blipFill>
        <p:spPr>
          <a:xfrm>
            <a:off x="301249" y="3893048"/>
            <a:ext cx="11589501" cy="2704011"/>
          </a:xfrm>
          <a:prstGeom prst="rect">
            <a:avLst/>
          </a:prstGeom>
          <a:noFill/>
        </p:spPr>
      </p:pic>
      <p:cxnSp>
        <p:nvCxnSpPr>
          <p:cNvPr id="10" name="Rechte verbindingslijn met pijl 9">
            <a:extLst>
              <a:ext uri="{FF2B5EF4-FFF2-40B4-BE49-F238E27FC236}">
                <a16:creationId xmlns:a16="http://schemas.microsoft.com/office/drawing/2014/main" id="{EE23B2EE-BDA6-494C-A82D-E7569ED43F9D}"/>
              </a:ext>
            </a:extLst>
          </p:cNvPr>
          <p:cNvCxnSpPr>
            <a:cxnSpLocks/>
          </p:cNvCxnSpPr>
          <p:nvPr/>
        </p:nvCxnSpPr>
        <p:spPr>
          <a:xfrm>
            <a:off x="1319349" y="5294481"/>
            <a:ext cx="2585386" cy="0"/>
          </a:xfrm>
          <a:prstGeom prst="straightConnector1">
            <a:avLst/>
          </a:prstGeom>
          <a:ln w="76200">
            <a:solidFill>
              <a:srgbClr val="F6B5D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32E0C912-CCA6-446D-86F1-9D268B17B688}"/>
              </a:ext>
            </a:extLst>
          </p:cNvPr>
          <p:cNvCxnSpPr>
            <a:cxnSpLocks/>
          </p:cNvCxnSpPr>
          <p:nvPr/>
        </p:nvCxnSpPr>
        <p:spPr>
          <a:xfrm>
            <a:off x="1311108" y="5595165"/>
            <a:ext cx="2585386" cy="0"/>
          </a:xfrm>
          <a:prstGeom prst="straightConnector1">
            <a:avLst/>
          </a:prstGeom>
          <a:ln w="76200">
            <a:solidFill>
              <a:srgbClr val="F07F4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2A7B35EE-1D53-49F4-B252-5C2BF8430738}"/>
              </a:ext>
            </a:extLst>
          </p:cNvPr>
          <p:cNvCxnSpPr>
            <a:cxnSpLocks/>
          </p:cNvCxnSpPr>
          <p:nvPr/>
        </p:nvCxnSpPr>
        <p:spPr>
          <a:xfrm>
            <a:off x="7094093" y="5137956"/>
            <a:ext cx="2585386" cy="0"/>
          </a:xfrm>
          <a:prstGeom prst="straightConnector1">
            <a:avLst/>
          </a:prstGeom>
          <a:ln w="76200">
            <a:solidFill>
              <a:srgbClr val="F6B5D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400C84A-C9B6-4E18-8F93-12107E0143A6}"/>
              </a:ext>
            </a:extLst>
          </p:cNvPr>
          <p:cNvCxnSpPr>
            <a:cxnSpLocks/>
          </p:cNvCxnSpPr>
          <p:nvPr/>
        </p:nvCxnSpPr>
        <p:spPr>
          <a:xfrm>
            <a:off x="7098211" y="5451001"/>
            <a:ext cx="2585386" cy="0"/>
          </a:xfrm>
          <a:prstGeom prst="straightConnector1">
            <a:avLst/>
          </a:prstGeom>
          <a:ln w="76200">
            <a:solidFill>
              <a:srgbClr val="F07F45"/>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49CCF1FB-BB49-4F35-BCFD-60DBFB006596}"/>
              </a:ext>
            </a:extLst>
          </p:cNvPr>
          <p:cNvSpPr txBox="1"/>
          <p:nvPr/>
        </p:nvSpPr>
        <p:spPr>
          <a:xfrm flipH="1">
            <a:off x="5589628" y="2723182"/>
            <a:ext cx="4816190" cy="1077218"/>
          </a:xfrm>
          <a:prstGeom prst="rect">
            <a:avLst/>
          </a:prstGeom>
          <a:noFill/>
        </p:spPr>
        <p:txBody>
          <a:bodyPr wrap="square" lIns="91440" tIns="45720" rIns="91440" bIns="45720" rtlCol="0" anchor="t">
            <a:spAutoFit/>
          </a:bodyPr>
          <a:lstStyle/>
          <a:p>
            <a:pPr algn="ctr"/>
            <a:r>
              <a:rPr lang="nl-BE" sz="3200" b="1">
                <a:solidFill>
                  <a:srgbClr val="FE4975"/>
                </a:solidFill>
              </a:rPr>
              <a:t>ONAFHANKELIJK VAN ELKAAR WERKEN</a:t>
            </a:r>
            <a:endParaRPr lang="nl-NL"/>
          </a:p>
        </p:txBody>
      </p:sp>
      <p:pic>
        <p:nvPicPr>
          <p:cNvPr id="18" name="Afbeelding 17" descr="Afbeelding met tekst, vectorafbeeldingen&#10;&#10;Automatisch gegenereerde beschrijving">
            <a:extLst>
              <a:ext uri="{FF2B5EF4-FFF2-40B4-BE49-F238E27FC236}">
                <a16:creationId xmlns:a16="http://schemas.microsoft.com/office/drawing/2014/main" id="{EB91778A-F593-45F2-8247-13DA5AB16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7" y="1848644"/>
            <a:ext cx="1335615" cy="1918429"/>
          </a:xfrm>
          <a:prstGeom prst="rect">
            <a:avLst/>
          </a:prstGeom>
        </p:spPr>
      </p:pic>
      <p:pic>
        <p:nvPicPr>
          <p:cNvPr id="19" name="Afbeelding 18" descr="Afbeelding met illustratie&#10;&#10;Automatisch gegenereerde beschrijving">
            <a:extLst>
              <a:ext uri="{FF2B5EF4-FFF2-40B4-BE49-F238E27FC236}">
                <a16:creationId xmlns:a16="http://schemas.microsoft.com/office/drawing/2014/main" id="{CCC5FB26-4DEE-44A5-BAF4-CE34B92E0D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83560" y="1855770"/>
            <a:ext cx="1407500" cy="1918429"/>
          </a:xfrm>
          <a:prstGeom prst="rect">
            <a:avLst/>
          </a:prstGeom>
        </p:spPr>
      </p:pic>
      <p:pic>
        <p:nvPicPr>
          <p:cNvPr id="5" name="Afbeelding 4">
            <a:extLst>
              <a:ext uri="{FF2B5EF4-FFF2-40B4-BE49-F238E27FC236}">
                <a16:creationId xmlns:a16="http://schemas.microsoft.com/office/drawing/2014/main" id="{E308CEB7-554C-4F33-9D04-AD0D3229483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88500" y="2340867"/>
            <a:ext cx="1407500" cy="1407500"/>
          </a:xfrm>
          <a:prstGeom prst="rect">
            <a:avLst/>
          </a:prstGeom>
          <a:ln w="57150">
            <a:solidFill>
              <a:srgbClr val="FE4975"/>
            </a:solidFill>
          </a:ln>
        </p:spPr>
      </p:pic>
    </p:spTree>
    <p:extLst>
      <p:ext uri="{BB962C8B-B14F-4D97-AF65-F5344CB8AC3E}">
        <p14:creationId xmlns:p14="http://schemas.microsoft.com/office/powerpoint/2010/main" val="72993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259F256-BEE2-4FFC-B40B-275AA03C397B}"/>
              </a:ext>
            </a:extLst>
          </p:cNvPr>
          <p:cNvSpPr>
            <a:spLocks noGrp="1"/>
          </p:cNvSpPr>
          <p:nvPr>
            <p:ph type="title"/>
          </p:nvPr>
        </p:nvSpPr>
        <p:spPr>
          <a:xfrm>
            <a:off x="663624" y="334879"/>
            <a:ext cx="10347089" cy="1325563"/>
          </a:xfrm>
        </p:spPr>
        <p:txBody>
          <a:bodyPr/>
          <a:lstStyle/>
          <a:p>
            <a:pPr algn="l"/>
            <a:r>
              <a:rPr lang="nl-BE" sz="4400"/>
              <a:t>EEN VOORBEELD</a:t>
            </a:r>
            <a:br>
              <a:rPr lang="nl-BE" sz="4400"/>
            </a:br>
            <a:r>
              <a:rPr lang="nl-BE" sz="4400"/>
              <a:t>INTERPROFESSIONELE SAMENWERKING</a:t>
            </a:r>
          </a:p>
        </p:txBody>
      </p:sp>
      <p:pic>
        <p:nvPicPr>
          <p:cNvPr id="7" name="Tijdelijke aanduiding voor inhoud 3">
            <a:extLst>
              <a:ext uri="{FF2B5EF4-FFF2-40B4-BE49-F238E27FC236}">
                <a16:creationId xmlns:a16="http://schemas.microsoft.com/office/drawing/2014/main" id="{A2217C27-75E7-49AE-AC89-9ADB19246869}"/>
              </a:ext>
            </a:extLst>
          </p:cNvPr>
          <p:cNvPicPr>
            <a:picLocks noChangeAspect="1"/>
          </p:cNvPicPr>
          <p:nvPr/>
        </p:nvPicPr>
        <p:blipFill rotWithShape="1">
          <a:blip r:embed="rId3"/>
          <a:srcRect t="3735" b="3932"/>
          <a:stretch/>
        </p:blipFill>
        <p:spPr>
          <a:xfrm>
            <a:off x="301800" y="3129778"/>
            <a:ext cx="11588400" cy="3513859"/>
          </a:xfrm>
          <a:prstGeom prst="rect">
            <a:avLst/>
          </a:prstGeom>
          <a:noFill/>
        </p:spPr>
      </p:pic>
      <p:cxnSp>
        <p:nvCxnSpPr>
          <p:cNvPr id="8" name="Rechte verbindingslijn met pijl 7">
            <a:extLst>
              <a:ext uri="{FF2B5EF4-FFF2-40B4-BE49-F238E27FC236}">
                <a16:creationId xmlns:a16="http://schemas.microsoft.com/office/drawing/2014/main" id="{B54704E6-89F2-4AC3-B960-1760620E3699}"/>
              </a:ext>
            </a:extLst>
          </p:cNvPr>
          <p:cNvCxnSpPr>
            <a:cxnSpLocks/>
          </p:cNvCxnSpPr>
          <p:nvPr/>
        </p:nvCxnSpPr>
        <p:spPr>
          <a:xfrm>
            <a:off x="1124465" y="4985562"/>
            <a:ext cx="2749280" cy="0"/>
          </a:xfrm>
          <a:prstGeom prst="straightConnector1">
            <a:avLst/>
          </a:prstGeom>
          <a:ln w="76200">
            <a:solidFill>
              <a:srgbClr val="F6B5D5"/>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5399D898-9CF2-4CB7-9D68-667564FD9B45}"/>
              </a:ext>
            </a:extLst>
          </p:cNvPr>
          <p:cNvCxnSpPr>
            <a:cxnSpLocks/>
          </p:cNvCxnSpPr>
          <p:nvPr/>
        </p:nvCxnSpPr>
        <p:spPr>
          <a:xfrm>
            <a:off x="1124465" y="5273892"/>
            <a:ext cx="2749280" cy="0"/>
          </a:xfrm>
          <a:prstGeom prst="straightConnector1">
            <a:avLst/>
          </a:prstGeom>
          <a:ln w="76200">
            <a:solidFill>
              <a:srgbClr val="F07F45"/>
            </a:solidFill>
            <a:tailEnd type="triangle"/>
          </a:ln>
        </p:spPr>
        <p:style>
          <a:lnRef idx="1">
            <a:schemeClr val="accent1"/>
          </a:lnRef>
          <a:fillRef idx="0">
            <a:schemeClr val="accent1"/>
          </a:fillRef>
          <a:effectRef idx="0">
            <a:schemeClr val="accent1"/>
          </a:effectRef>
          <a:fontRef idx="minor">
            <a:schemeClr val="tx1"/>
          </a:fontRef>
        </p:style>
      </p:cxnSp>
      <p:pic>
        <p:nvPicPr>
          <p:cNvPr id="10" name="Afbeelding 9" descr="Afbeelding met tekst, vectorafbeeldingen&#10;&#10;Automatisch gegenereerde beschrijving">
            <a:extLst>
              <a:ext uri="{FF2B5EF4-FFF2-40B4-BE49-F238E27FC236}">
                <a16:creationId xmlns:a16="http://schemas.microsoft.com/office/drawing/2014/main" id="{9A574C91-F9EC-47A0-8406-D58BE789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57" y="1692579"/>
            <a:ext cx="1335615" cy="1918429"/>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CB515965-93B6-4A44-B5AF-4AA30E055D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60540" y="1661581"/>
            <a:ext cx="1407500" cy="1918429"/>
          </a:xfrm>
          <a:prstGeom prst="rect">
            <a:avLst/>
          </a:prstGeom>
        </p:spPr>
      </p:pic>
      <p:sp>
        <p:nvSpPr>
          <p:cNvPr id="17" name="Tekstvak 16">
            <a:extLst>
              <a:ext uri="{FF2B5EF4-FFF2-40B4-BE49-F238E27FC236}">
                <a16:creationId xmlns:a16="http://schemas.microsoft.com/office/drawing/2014/main" id="{2073EB22-1BCE-46FA-AC97-38E9A0FF6286}"/>
              </a:ext>
            </a:extLst>
          </p:cNvPr>
          <p:cNvSpPr txBox="1"/>
          <p:nvPr/>
        </p:nvSpPr>
        <p:spPr>
          <a:xfrm>
            <a:off x="6238102" y="2688963"/>
            <a:ext cx="3166508" cy="523220"/>
          </a:xfrm>
          <a:prstGeom prst="rect">
            <a:avLst/>
          </a:prstGeom>
          <a:noFill/>
        </p:spPr>
        <p:txBody>
          <a:bodyPr wrap="none" rtlCol="0">
            <a:spAutoFit/>
          </a:bodyPr>
          <a:lstStyle/>
          <a:p>
            <a:r>
              <a:rPr lang="nl-BE" sz="2800" b="1">
                <a:solidFill>
                  <a:srgbClr val="00B050"/>
                </a:solidFill>
              </a:rPr>
              <a:t>SAMEN IN OVERLEG</a:t>
            </a:r>
          </a:p>
        </p:txBody>
      </p:sp>
      <p:pic>
        <p:nvPicPr>
          <p:cNvPr id="19" name="Afbeelding 18" descr="Afbeelding met tekst, schoolbord&#10;&#10;Automatisch gegenereerde beschrijving">
            <a:extLst>
              <a:ext uri="{FF2B5EF4-FFF2-40B4-BE49-F238E27FC236}">
                <a16:creationId xmlns:a16="http://schemas.microsoft.com/office/drawing/2014/main" id="{C681B100-EB2D-45E9-A17A-5DCFB5E1A8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25247" y="1599328"/>
            <a:ext cx="1612855" cy="1612855"/>
          </a:xfrm>
          <a:prstGeom prst="rect">
            <a:avLst/>
          </a:prstGeom>
          <a:ln w="57150">
            <a:solidFill>
              <a:srgbClr val="00B050"/>
            </a:solidFill>
          </a:ln>
        </p:spPr>
      </p:pic>
      <p:cxnSp>
        <p:nvCxnSpPr>
          <p:cNvPr id="20" name="Rechte verbindingslijn met pijl 19">
            <a:extLst>
              <a:ext uri="{FF2B5EF4-FFF2-40B4-BE49-F238E27FC236}">
                <a16:creationId xmlns:a16="http://schemas.microsoft.com/office/drawing/2014/main" id="{B682C324-0E3B-4821-8C91-63C3B182BBD4}"/>
              </a:ext>
            </a:extLst>
          </p:cNvPr>
          <p:cNvCxnSpPr>
            <a:cxnSpLocks/>
          </p:cNvCxnSpPr>
          <p:nvPr/>
        </p:nvCxnSpPr>
        <p:spPr>
          <a:xfrm>
            <a:off x="6923920" y="5088534"/>
            <a:ext cx="2749280" cy="0"/>
          </a:xfrm>
          <a:prstGeom prst="straightConnector1">
            <a:avLst/>
          </a:prstGeom>
          <a:ln w="76200">
            <a:solidFill>
              <a:srgbClr val="FE4975"/>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FE46D9B9-A7A2-4906-8724-3B26797F11AA}"/>
              </a:ext>
            </a:extLst>
          </p:cNvPr>
          <p:cNvSpPr txBox="1"/>
          <p:nvPr/>
        </p:nvSpPr>
        <p:spPr>
          <a:xfrm>
            <a:off x="7601093" y="4343134"/>
            <a:ext cx="1394934" cy="584775"/>
          </a:xfrm>
          <a:prstGeom prst="rect">
            <a:avLst/>
          </a:prstGeom>
          <a:noFill/>
        </p:spPr>
        <p:txBody>
          <a:bodyPr wrap="none" rtlCol="0">
            <a:spAutoFit/>
          </a:bodyPr>
          <a:lstStyle/>
          <a:p>
            <a:r>
              <a:rPr lang="nl-BE" sz="3200" b="1">
                <a:solidFill>
                  <a:srgbClr val="FE4975"/>
                </a:solidFill>
              </a:rPr>
              <a:t>1 DOEL</a:t>
            </a:r>
          </a:p>
        </p:txBody>
      </p:sp>
    </p:spTree>
    <p:extLst>
      <p:ext uri="{BB962C8B-B14F-4D97-AF65-F5344CB8AC3E}">
        <p14:creationId xmlns:p14="http://schemas.microsoft.com/office/powerpoint/2010/main" val="403224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DF21BF95-9F10-4444-8045-ACDB8D761DCF}"/>
              </a:ext>
            </a:extLst>
          </p:cNvPr>
          <p:cNvSpPr>
            <a:spLocks noGrp="1"/>
          </p:cNvSpPr>
          <p:nvPr>
            <p:ph type="body" idx="1"/>
          </p:nvPr>
        </p:nvSpPr>
        <p:spPr>
          <a:xfrm>
            <a:off x="825979" y="1399105"/>
            <a:ext cx="5157787" cy="823912"/>
          </a:xfrm>
        </p:spPr>
        <p:txBody>
          <a:bodyPr/>
          <a:lstStyle/>
          <a:p>
            <a:r>
              <a:rPr lang="en-US">
                <a:solidFill>
                  <a:schemeClr val="tx2"/>
                </a:solidFill>
              </a:rPr>
              <a:t>MULTI</a:t>
            </a:r>
            <a:r>
              <a:rPr lang="en-US"/>
              <a:t>PROFESSIONEEL SAMENWERKEN</a:t>
            </a:r>
          </a:p>
        </p:txBody>
      </p:sp>
      <p:sp>
        <p:nvSpPr>
          <p:cNvPr id="13" name="Text Placeholder 3">
            <a:extLst>
              <a:ext uri="{FF2B5EF4-FFF2-40B4-BE49-F238E27FC236}">
                <a16:creationId xmlns:a16="http://schemas.microsoft.com/office/drawing/2014/main" id="{C560776D-ABAB-480D-832C-9D925116A828}"/>
              </a:ext>
            </a:extLst>
          </p:cNvPr>
          <p:cNvSpPr>
            <a:spLocks noGrp="1"/>
          </p:cNvSpPr>
          <p:nvPr>
            <p:ph type="body" sz="quarter" idx="3"/>
          </p:nvPr>
        </p:nvSpPr>
        <p:spPr>
          <a:xfrm>
            <a:off x="6182833" y="1399105"/>
            <a:ext cx="5183188" cy="823912"/>
          </a:xfrm>
        </p:spPr>
        <p:txBody>
          <a:bodyPr/>
          <a:lstStyle/>
          <a:p>
            <a:r>
              <a:rPr lang="en-US">
                <a:solidFill>
                  <a:schemeClr val="tx2"/>
                </a:solidFill>
              </a:rPr>
              <a:t>INTER</a:t>
            </a:r>
            <a:r>
              <a:rPr lang="en-US"/>
              <a:t>PROFESSIONEEL SAMENWERKEN</a:t>
            </a:r>
          </a:p>
        </p:txBody>
      </p:sp>
      <p:sp>
        <p:nvSpPr>
          <p:cNvPr id="2" name="Titel 1">
            <a:extLst>
              <a:ext uri="{FF2B5EF4-FFF2-40B4-BE49-F238E27FC236}">
                <a16:creationId xmlns:a16="http://schemas.microsoft.com/office/drawing/2014/main" id="{5D4488DE-9284-4164-8CE1-0AB5A1538C96}"/>
              </a:ext>
            </a:extLst>
          </p:cNvPr>
          <p:cNvSpPr>
            <a:spLocks noGrp="1"/>
          </p:cNvSpPr>
          <p:nvPr>
            <p:ph type="title"/>
          </p:nvPr>
        </p:nvSpPr>
        <p:spPr>
          <a:xfrm>
            <a:off x="838200" y="278343"/>
            <a:ext cx="10515600" cy="1325563"/>
          </a:xfrm>
        </p:spPr>
        <p:txBody>
          <a:bodyPr anchor="ctr">
            <a:normAutofit/>
          </a:bodyPr>
          <a:lstStyle/>
          <a:p>
            <a:r>
              <a:rPr lang="nl-BE" sz="4400"/>
              <a:t>VERSCHIL</a:t>
            </a:r>
          </a:p>
        </p:txBody>
      </p:sp>
      <p:pic>
        <p:nvPicPr>
          <p:cNvPr id="15" name="Afbeelding 14">
            <a:extLst>
              <a:ext uri="{FF2B5EF4-FFF2-40B4-BE49-F238E27FC236}">
                <a16:creationId xmlns:a16="http://schemas.microsoft.com/office/drawing/2014/main" id="{2007639E-3CE4-4454-A1B1-8E5BD9B35429}"/>
              </a:ext>
            </a:extLst>
          </p:cNvPr>
          <p:cNvPicPr>
            <a:picLocks noChangeAspect="1"/>
          </p:cNvPicPr>
          <p:nvPr/>
        </p:nvPicPr>
        <p:blipFill>
          <a:blip r:embed="rId3"/>
          <a:stretch>
            <a:fillRect/>
          </a:stretch>
        </p:blipFill>
        <p:spPr>
          <a:xfrm>
            <a:off x="6262820" y="2793906"/>
            <a:ext cx="5313404" cy="2440186"/>
          </a:xfrm>
          <a:prstGeom prst="rect">
            <a:avLst/>
          </a:prstGeom>
        </p:spPr>
      </p:pic>
      <p:pic>
        <p:nvPicPr>
          <p:cNvPr id="4" name="Afbeelding 3">
            <a:extLst>
              <a:ext uri="{FF2B5EF4-FFF2-40B4-BE49-F238E27FC236}">
                <a16:creationId xmlns:a16="http://schemas.microsoft.com/office/drawing/2014/main" id="{A8C737C5-DBE1-4856-8638-881BC08A1F2D}"/>
              </a:ext>
            </a:extLst>
          </p:cNvPr>
          <p:cNvPicPr>
            <a:picLocks noChangeAspect="1"/>
          </p:cNvPicPr>
          <p:nvPr/>
        </p:nvPicPr>
        <p:blipFill rotWithShape="1">
          <a:blip r:embed="rId4"/>
          <a:srcRect l="3915" t="3262" r="1878"/>
          <a:stretch/>
        </p:blipFill>
        <p:spPr>
          <a:xfrm>
            <a:off x="782595" y="2891707"/>
            <a:ext cx="5313405" cy="2181278"/>
          </a:xfrm>
          <a:prstGeom prst="rect">
            <a:avLst/>
          </a:prstGeom>
        </p:spPr>
      </p:pic>
    </p:spTree>
    <p:extLst>
      <p:ext uri="{BB962C8B-B14F-4D97-AF65-F5344CB8AC3E}">
        <p14:creationId xmlns:p14="http://schemas.microsoft.com/office/powerpoint/2010/main" val="338308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CC33A-6F8F-4B0F-B3B5-4122D551D345}"/>
              </a:ext>
            </a:extLst>
          </p:cNvPr>
          <p:cNvSpPr>
            <a:spLocks noGrp="1"/>
          </p:cNvSpPr>
          <p:nvPr>
            <p:ph type="title"/>
          </p:nvPr>
        </p:nvSpPr>
        <p:spPr/>
        <p:txBody>
          <a:bodyPr/>
          <a:lstStyle/>
          <a:p>
            <a:r>
              <a:rPr lang="nl-BE"/>
              <a:t>WELKOM</a:t>
            </a:r>
          </a:p>
        </p:txBody>
      </p:sp>
    </p:spTree>
    <p:extLst>
      <p:ext uri="{BB962C8B-B14F-4D97-AF65-F5344CB8AC3E}">
        <p14:creationId xmlns:p14="http://schemas.microsoft.com/office/powerpoint/2010/main" val="2198280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1E7F2-E2BE-4271-825C-0F3F08FDDCB1}"/>
              </a:ext>
            </a:extLst>
          </p:cNvPr>
          <p:cNvSpPr>
            <a:spLocks noGrp="1"/>
          </p:cNvSpPr>
          <p:nvPr>
            <p:ph type="title"/>
          </p:nvPr>
        </p:nvSpPr>
        <p:spPr/>
        <p:txBody>
          <a:bodyPr/>
          <a:lstStyle/>
          <a:p>
            <a:r>
              <a:rPr lang="nl-BE"/>
              <a:t>5 BOUWSTENEN OM TE LEREN SAMENWERKEN</a:t>
            </a:r>
          </a:p>
        </p:txBody>
      </p:sp>
      <p:pic>
        <p:nvPicPr>
          <p:cNvPr id="20" name="Tijdelijke aanduiding voor inhoud 19" descr="Afbeelding met illustratie&#10;&#10;Automatisch gegenereerde beschrijving">
            <a:extLst>
              <a:ext uri="{FF2B5EF4-FFF2-40B4-BE49-F238E27FC236}">
                <a16:creationId xmlns:a16="http://schemas.microsoft.com/office/drawing/2014/main" id="{F3311041-78BF-4630-A925-6823C940EE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050" y="1692877"/>
            <a:ext cx="2434910" cy="2592000"/>
          </a:xfrm>
        </p:spPr>
      </p:pic>
      <p:pic>
        <p:nvPicPr>
          <p:cNvPr id="22" name="Afbeelding 21" descr="Afbeelding met bord, binnen&#10;&#10;Automatisch gegenereerde beschrijving">
            <a:extLst>
              <a:ext uri="{FF2B5EF4-FFF2-40B4-BE49-F238E27FC236}">
                <a16:creationId xmlns:a16="http://schemas.microsoft.com/office/drawing/2014/main" id="{8D823FAD-3AF6-416C-BE38-D09EDFC92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98" y="3713357"/>
            <a:ext cx="2415272" cy="2592000"/>
          </a:xfrm>
          <a:prstGeom prst="rect">
            <a:avLst/>
          </a:prstGeom>
        </p:spPr>
      </p:pic>
      <p:pic>
        <p:nvPicPr>
          <p:cNvPr id="24" name="Afbeelding 23">
            <a:extLst>
              <a:ext uri="{FF2B5EF4-FFF2-40B4-BE49-F238E27FC236}">
                <a16:creationId xmlns:a16="http://schemas.microsoft.com/office/drawing/2014/main" id="{C4C90AF4-E01A-4C83-A202-8F70DFBAE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997" y="1858063"/>
            <a:ext cx="1923748" cy="2592000"/>
          </a:xfrm>
          <a:prstGeom prst="rect">
            <a:avLst/>
          </a:prstGeom>
        </p:spPr>
      </p:pic>
      <p:pic>
        <p:nvPicPr>
          <p:cNvPr id="26" name="Afbeelding 25" descr="Afbeelding met klok&#10;&#10;Automatisch gegenereerde beschrijving">
            <a:extLst>
              <a:ext uri="{FF2B5EF4-FFF2-40B4-BE49-F238E27FC236}">
                <a16:creationId xmlns:a16="http://schemas.microsoft.com/office/drawing/2014/main" id="{2A352E41-B04F-4AE3-87F4-3E738E2D6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861" y="3742919"/>
            <a:ext cx="2434910" cy="2592000"/>
          </a:xfrm>
          <a:prstGeom prst="rect">
            <a:avLst/>
          </a:prstGeom>
        </p:spPr>
      </p:pic>
      <p:pic>
        <p:nvPicPr>
          <p:cNvPr id="28" name="Afbeelding 27" descr="Afbeelding met illustratie&#10;&#10;Automatisch gegenereerde beschrijving">
            <a:extLst>
              <a:ext uri="{FF2B5EF4-FFF2-40B4-BE49-F238E27FC236}">
                <a16:creationId xmlns:a16="http://schemas.microsoft.com/office/drawing/2014/main" id="{1E79609A-463C-4A2E-82BB-0CAAFF2CC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6294" y="1692877"/>
            <a:ext cx="2057142" cy="2592000"/>
          </a:xfrm>
          <a:prstGeom prst="rect">
            <a:avLst/>
          </a:prstGeom>
        </p:spPr>
      </p:pic>
    </p:spTree>
    <p:extLst>
      <p:ext uri="{BB962C8B-B14F-4D97-AF65-F5344CB8AC3E}">
        <p14:creationId xmlns:p14="http://schemas.microsoft.com/office/powerpoint/2010/main" val="386083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D9E8-3BED-4646-BE02-752DAADFA5E5}"/>
              </a:ext>
            </a:extLst>
          </p:cNvPr>
          <p:cNvSpPr>
            <a:spLocks noGrp="1"/>
          </p:cNvSpPr>
          <p:nvPr>
            <p:ph type="title"/>
          </p:nvPr>
        </p:nvSpPr>
        <p:spPr>
          <a:xfrm>
            <a:off x="532482" y="243817"/>
            <a:ext cx="11567710" cy="1325563"/>
          </a:xfrm>
        </p:spPr>
        <p:txBody>
          <a:bodyPr/>
          <a:lstStyle/>
          <a:p>
            <a:r>
              <a:rPr lang="nl-BE"/>
              <a:t>5 BOUWSTENEN OM TE LEREN SAMENWERKEN</a:t>
            </a:r>
          </a:p>
        </p:txBody>
      </p:sp>
      <p:graphicFrame>
        <p:nvGraphicFramePr>
          <p:cNvPr id="6" name="Diagram 5">
            <a:extLst>
              <a:ext uri="{FF2B5EF4-FFF2-40B4-BE49-F238E27FC236}">
                <a16:creationId xmlns:a16="http://schemas.microsoft.com/office/drawing/2014/main" id="{F3AF0E92-4F9B-4889-9C76-1668F9F553C4}"/>
              </a:ext>
            </a:extLst>
          </p:cNvPr>
          <p:cNvGraphicFramePr/>
          <p:nvPr>
            <p:extLst>
              <p:ext uri="{D42A27DB-BD31-4B8C-83A1-F6EECF244321}">
                <p14:modId xmlns:p14="http://schemas.microsoft.com/office/powerpoint/2010/main" val="3197292246"/>
              </p:ext>
            </p:extLst>
          </p:nvPr>
        </p:nvGraphicFramePr>
        <p:xfrm>
          <a:off x="1271836" y="1083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al 9">
            <a:extLst>
              <a:ext uri="{FF2B5EF4-FFF2-40B4-BE49-F238E27FC236}">
                <a16:creationId xmlns:a16="http://schemas.microsoft.com/office/drawing/2014/main" id="{E44C189D-AABD-4691-AB10-C97FB3E152C2}"/>
              </a:ext>
            </a:extLst>
          </p:cNvPr>
          <p:cNvSpPr/>
          <p:nvPr/>
        </p:nvSpPr>
        <p:spPr>
          <a:xfrm>
            <a:off x="1422061" y="1354946"/>
            <a:ext cx="740816" cy="792000"/>
          </a:xfrm>
          <a:prstGeom prst="ellipse">
            <a:avLst/>
          </a:prstGeom>
          <a:blipFill>
            <a:blip r:embed="rId8"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al 11">
            <a:extLst>
              <a:ext uri="{FF2B5EF4-FFF2-40B4-BE49-F238E27FC236}">
                <a16:creationId xmlns:a16="http://schemas.microsoft.com/office/drawing/2014/main" id="{E6216326-610F-49DD-9D47-0339B8214F57}"/>
              </a:ext>
            </a:extLst>
          </p:cNvPr>
          <p:cNvSpPr/>
          <p:nvPr/>
        </p:nvSpPr>
        <p:spPr>
          <a:xfrm>
            <a:off x="1899100" y="2418670"/>
            <a:ext cx="740816" cy="792000"/>
          </a:xfrm>
          <a:prstGeom prst="ellipse">
            <a:avLst/>
          </a:prstGeom>
          <a:blipFill dpi="0" rotWithShape="1">
            <a:blip r:embed="rId9" cstate="hqprint">
              <a:extLst>
                <a:ext uri="{28A0092B-C50C-407E-A947-70E740481C1C}">
                  <a14:useLocalDpi xmlns:a14="http://schemas.microsoft.com/office/drawing/2010/main" val="0"/>
                </a:ext>
              </a:extLst>
            </a:blip>
            <a:srcRect/>
            <a:stretch>
              <a:fillRect l="-4825" t="252" r="-12947" b="-1193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al 13">
            <a:extLst>
              <a:ext uri="{FF2B5EF4-FFF2-40B4-BE49-F238E27FC236}">
                <a16:creationId xmlns:a16="http://schemas.microsoft.com/office/drawing/2014/main" id="{B96BBD63-BF2B-45F6-98D1-ED6B5B41E4D0}"/>
              </a:ext>
            </a:extLst>
          </p:cNvPr>
          <p:cNvSpPr/>
          <p:nvPr/>
        </p:nvSpPr>
        <p:spPr>
          <a:xfrm>
            <a:off x="2162877" y="3429000"/>
            <a:ext cx="565926" cy="772266"/>
          </a:xfrm>
          <a:prstGeom prst="ellipse">
            <a:avLst/>
          </a:prstGeom>
          <a:blipFill>
            <a:blip r:embed="rId10"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al 14">
            <a:extLst>
              <a:ext uri="{FF2B5EF4-FFF2-40B4-BE49-F238E27FC236}">
                <a16:creationId xmlns:a16="http://schemas.microsoft.com/office/drawing/2014/main" id="{CE56D023-4EAE-4F9F-B86C-48EA4A1730A3}"/>
              </a:ext>
            </a:extLst>
          </p:cNvPr>
          <p:cNvSpPr/>
          <p:nvPr/>
        </p:nvSpPr>
        <p:spPr>
          <a:xfrm>
            <a:off x="1885993" y="4452617"/>
            <a:ext cx="740817" cy="792000"/>
          </a:xfrm>
          <a:prstGeom prst="ellipse">
            <a:avLst/>
          </a:prstGeom>
          <a:blipFill dpi="0" rotWithShape="1">
            <a:blip r:embed="rId11">
              <a:extLst>
                <a:ext uri="{28A0092B-C50C-407E-A947-70E740481C1C}">
                  <a14:useLocalDpi xmlns:a14="http://schemas.microsoft.com/office/drawing/2010/main" val="0"/>
                </a:ext>
              </a:extLst>
            </a:blip>
            <a:srcRect/>
            <a:stretch>
              <a:fillRect l="-13962" t="-15992" r="-18024" b="25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al 15">
            <a:extLst>
              <a:ext uri="{FF2B5EF4-FFF2-40B4-BE49-F238E27FC236}">
                <a16:creationId xmlns:a16="http://schemas.microsoft.com/office/drawing/2014/main" id="{B6CF0E0E-8C77-4629-926F-6052E0EE4727}"/>
              </a:ext>
            </a:extLst>
          </p:cNvPr>
          <p:cNvSpPr/>
          <p:nvPr/>
        </p:nvSpPr>
        <p:spPr>
          <a:xfrm>
            <a:off x="1496475" y="5425050"/>
            <a:ext cx="591988" cy="756890"/>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3422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D9E8-3BED-4646-BE02-752DAADFA5E5}"/>
              </a:ext>
            </a:extLst>
          </p:cNvPr>
          <p:cNvSpPr>
            <a:spLocks noGrp="1"/>
          </p:cNvSpPr>
          <p:nvPr>
            <p:ph type="title"/>
          </p:nvPr>
        </p:nvSpPr>
        <p:spPr>
          <a:xfrm>
            <a:off x="532482" y="243817"/>
            <a:ext cx="11567710" cy="1325563"/>
          </a:xfrm>
        </p:spPr>
        <p:txBody>
          <a:bodyPr/>
          <a:lstStyle/>
          <a:p>
            <a:r>
              <a:rPr lang="nl-BE"/>
              <a:t>5 BOUWSTENEN OM TE LEREN SAMENWERKEN</a:t>
            </a:r>
          </a:p>
        </p:txBody>
      </p:sp>
      <p:graphicFrame>
        <p:nvGraphicFramePr>
          <p:cNvPr id="6" name="Diagram 5">
            <a:extLst>
              <a:ext uri="{FF2B5EF4-FFF2-40B4-BE49-F238E27FC236}">
                <a16:creationId xmlns:a16="http://schemas.microsoft.com/office/drawing/2014/main" id="{F3AF0E92-4F9B-4889-9C76-1668F9F553C4}"/>
              </a:ext>
            </a:extLst>
          </p:cNvPr>
          <p:cNvGraphicFramePr/>
          <p:nvPr>
            <p:extLst>
              <p:ext uri="{D42A27DB-BD31-4B8C-83A1-F6EECF244321}">
                <p14:modId xmlns:p14="http://schemas.microsoft.com/office/powerpoint/2010/main" val="4239692351"/>
              </p:ext>
            </p:extLst>
          </p:nvPr>
        </p:nvGraphicFramePr>
        <p:xfrm>
          <a:off x="1271836" y="1083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al 9">
            <a:extLst>
              <a:ext uri="{FF2B5EF4-FFF2-40B4-BE49-F238E27FC236}">
                <a16:creationId xmlns:a16="http://schemas.microsoft.com/office/drawing/2014/main" id="{E44C189D-AABD-4691-AB10-C97FB3E152C2}"/>
              </a:ext>
            </a:extLst>
          </p:cNvPr>
          <p:cNvSpPr/>
          <p:nvPr/>
        </p:nvSpPr>
        <p:spPr>
          <a:xfrm>
            <a:off x="1422061" y="1354946"/>
            <a:ext cx="740816" cy="792000"/>
          </a:xfrm>
          <a:prstGeom prst="ellipse">
            <a:avLst/>
          </a:prstGeom>
          <a:blipFill>
            <a:blip r:embed="rId8"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al 11">
            <a:extLst>
              <a:ext uri="{FF2B5EF4-FFF2-40B4-BE49-F238E27FC236}">
                <a16:creationId xmlns:a16="http://schemas.microsoft.com/office/drawing/2014/main" id="{E6216326-610F-49DD-9D47-0339B8214F57}"/>
              </a:ext>
            </a:extLst>
          </p:cNvPr>
          <p:cNvSpPr/>
          <p:nvPr/>
        </p:nvSpPr>
        <p:spPr>
          <a:xfrm>
            <a:off x="1899100" y="2418670"/>
            <a:ext cx="740816" cy="792000"/>
          </a:xfrm>
          <a:prstGeom prst="ellipse">
            <a:avLst/>
          </a:prstGeom>
          <a:blipFill dpi="0" rotWithShape="1">
            <a:blip r:embed="rId9" cstate="hqprint">
              <a:extLst>
                <a:ext uri="{28A0092B-C50C-407E-A947-70E740481C1C}">
                  <a14:useLocalDpi xmlns:a14="http://schemas.microsoft.com/office/drawing/2010/main" val="0"/>
                </a:ext>
              </a:extLst>
            </a:blip>
            <a:srcRect/>
            <a:stretch>
              <a:fillRect l="-4825" t="252" r="-12947" b="-1193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al 13">
            <a:extLst>
              <a:ext uri="{FF2B5EF4-FFF2-40B4-BE49-F238E27FC236}">
                <a16:creationId xmlns:a16="http://schemas.microsoft.com/office/drawing/2014/main" id="{B96BBD63-BF2B-45F6-98D1-ED6B5B41E4D0}"/>
              </a:ext>
            </a:extLst>
          </p:cNvPr>
          <p:cNvSpPr/>
          <p:nvPr/>
        </p:nvSpPr>
        <p:spPr>
          <a:xfrm>
            <a:off x="2162877" y="3429000"/>
            <a:ext cx="565926" cy="772266"/>
          </a:xfrm>
          <a:prstGeom prst="ellipse">
            <a:avLst/>
          </a:prstGeom>
          <a:blipFill>
            <a:blip r:embed="rId10"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al 14">
            <a:extLst>
              <a:ext uri="{FF2B5EF4-FFF2-40B4-BE49-F238E27FC236}">
                <a16:creationId xmlns:a16="http://schemas.microsoft.com/office/drawing/2014/main" id="{CE56D023-4EAE-4F9F-B86C-48EA4A1730A3}"/>
              </a:ext>
            </a:extLst>
          </p:cNvPr>
          <p:cNvSpPr/>
          <p:nvPr/>
        </p:nvSpPr>
        <p:spPr>
          <a:xfrm>
            <a:off x="1885993" y="4452617"/>
            <a:ext cx="740817" cy="792000"/>
          </a:xfrm>
          <a:prstGeom prst="ellipse">
            <a:avLst/>
          </a:prstGeom>
          <a:blipFill dpi="0" rotWithShape="1">
            <a:blip r:embed="rId11">
              <a:extLst>
                <a:ext uri="{28A0092B-C50C-407E-A947-70E740481C1C}">
                  <a14:useLocalDpi xmlns:a14="http://schemas.microsoft.com/office/drawing/2010/main" val="0"/>
                </a:ext>
              </a:extLst>
            </a:blip>
            <a:srcRect/>
            <a:stretch>
              <a:fillRect l="-13962" t="-15992" r="-18024" b="25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al 15">
            <a:extLst>
              <a:ext uri="{FF2B5EF4-FFF2-40B4-BE49-F238E27FC236}">
                <a16:creationId xmlns:a16="http://schemas.microsoft.com/office/drawing/2014/main" id="{B6CF0E0E-8C77-4629-926F-6052E0EE4727}"/>
              </a:ext>
            </a:extLst>
          </p:cNvPr>
          <p:cNvSpPr/>
          <p:nvPr/>
        </p:nvSpPr>
        <p:spPr>
          <a:xfrm>
            <a:off x="1496475" y="5425050"/>
            <a:ext cx="591988" cy="756890"/>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676008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D9E8-3BED-4646-BE02-752DAADFA5E5}"/>
              </a:ext>
            </a:extLst>
          </p:cNvPr>
          <p:cNvSpPr>
            <a:spLocks noGrp="1"/>
          </p:cNvSpPr>
          <p:nvPr>
            <p:ph type="title"/>
          </p:nvPr>
        </p:nvSpPr>
        <p:spPr>
          <a:xfrm>
            <a:off x="532482" y="243817"/>
            <a:ext cx="11567710" cy="1325563"/>
          </a:xfrm>
        </p:spPr>
        <p:txBody>
          <a:bodyPr/>
          <a:lstStyle/>
          <a:p>
            <a:r>
              <a:rPr lang="nl-BE"/>
              <a:t>5 BOUWSTENEN OM TE LEREN SAMENWERKEN</a:t>
            </a:r>
          </a:p>
        </p:txBody>
      </p:sp>
      <p:graphicFrame>
        <p:nvGraphicFramePr>
          <p:cNvPr id="6" name="Diagram 5">
            <a:extLst>
              <a:ext uri="{FF2B5EF4-FFF2-40B4-BE49-F238E27FC236}">
                <a16:creationId xmlns:a16="http://schemas.microsoft.com/office/drawing/2014/main" id="{F3AF0E92-4F9B-4889-9C76-1668F9F553C4}"/>
              </a:ext>
            </a:extLst>
          </p:cNvPr>
          <p:cNvGraphicFramePr/>
          <p:nvPr>
            <p:extLst>
              <p:ext uri="{D42A27DB-BD31-4B8C-83A1-F6EECF244321}">
                <p14:modId xmlns:p14="http://schemas.microsoft.com/office/powerpoint/2010/main" val="1227552300"/>
              </p:ext>
            </p:extLst>
          </p:nvPr>
        </p:nvGraphicFramePr>
        <p:xfrm>
          <a:off x="1271836" y="1083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al 9">
            <a:extLst>
              <a:ext uri="{FF2B5EF4-FFF2-40B4-BE49-F238E27FC236}">
                <a16:creationId xmlns:a16="http://schemas.microsoft.com/office/drawing/2014/main" id="{E44C189D-AABD-4691-AB10-C97FB3E152C2}"/>
              </a:ext>
            </a:extLst>
          </p:cNvPr>
          <p:cNvSpPr/>
          <p:nvPr/>
        </p:nvSpPr>
        <p:spPr>
          <a:xfrm>
            <a:off x="1422061" y="1354946"/>
            <a:ext cx="740816" cy="792000"/>
          </a:xfrm>
          <a:prstGeom prst="ellipse">
            <a:avLst/>
          </a:prstGeom>
          <a:blipFill>
            <a:blip r:embed="rId8"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al 11">
            <a:extLst>
              <a:ext uri="{FF2B5EF4-FFF2-40B4-BE49-F238E27FC236}">
                <a16:creationId xmlns:a16="http://schemas.microsoft.com/office/drawing/2014/main" id="{E6216326-610F-49DD-9D47-0339B8214F57}"/>
              </a:ext>
            </a:extLst>
          </p:cNvPr>
          <p:cNvSpPr/>
          <p:nvPr/>
        </p:nvSpPr>
        <p:spPr>
          <a:xfrm>
            <a:off x="1899100" y="2418670"/>
            <a:ext cx="740816" cy="792000"/>
          </a:xfrm>
          <a:prstGeom prst="ellipse">
            <a:avLst/>
          </a:prstGeom>
          <a:blipFill dpi="0" rotWithShape="1">
            <a:blip r:embed="rId9" cstate="hqprint">
              <a:extLst>
                <a:ext uri="{28A0092B-C50C-407E-A947-70E740481C1C}">
                  <a14:useLocalDpi xmlns:a14="http://schemas.microsoft.com/office/drawing/2010/main" val="0"/>
                </a:ext>
              </a:extLst>
            </a:blip>
            <a:srcRect/>
            <a:stretch>
              <a:fillRect l="-4825" t="252" r="-12947" b="-1193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al 13">
            <a:extLst>
              <a:ext uri="{FF2B5EF4-FFF2-40B4-BE49-F238E27FC236}">
                <a16:creationId xmlns:a16="http://schemas.microsoft.com/office/drawing/2014/main" id="{B96BBD63-BF2B-45F6-98D1-ED6B5B41E4D0}"/>
              </a:ext>
            </a:extLst>
          </p:cNvPr>
          <p:cNvSpPr/>
          <p:nvPr/>
        </p:nvSpPr>
        <p:spPr>
          <a:xfrm>
            <a:off x="2162877" y="3429000"/>
            <a:ext cx="565926" cy="772266"/>
          </a:xfrm>
          <a:prstGeom prst="ellipse">
            <a:avLst/>
          </a:prstGeom>
          <a:blipFill>
            <a:blip r:embed="rId10"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al 14">
            <a:extLst>
              <a:ext uri="{FF2B5EF4-FFF2-40B4-BE49-F238E27FC236}">
                <a16:creationId xmlns:a16="http://schemas.microsoft.com/office/drawing/2014/main" id="{CE56D023-4EAE-4F9F-B86C-48EA4A1730A3}"/>
              </a:ext>
            </a:extLst>
          </p:cNvPr>
          <p:cNvSpPr/>
          <p:nvPr/>
        </p:nvSpPr>
        <p:spPr>
          <a:xfrm>
            <a:off x="1885993" y="4452617"/>
            <a:ext cx="740817" cy="792000"/>
          </a:xfrm>
          <a:prstGeom prst="ellipse">
            <a:avLst/>
          </a:prstGeom>
          <a:blipFill dpi="0" rotWithShape="1">
            <a:blip r:embed="rId11">
              <a:extLst>
                <a:ext uri="{28A0092B-C50C-407E-A947-70E740481C1C}">
                  <a14:useLocalDpi xmlns:a14="http://schemas.microsoft.com/office/drawing/2010/main" val="0"/>
                </a:ext>
              </a:extLst>
            </a:blip>
            <a:srcRect/>
            <a:stretch>
              <a:fillRect l="-13962" t="-15992" r="-18024" b="25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al 15">
            <a:extLst>
              <a:ext uri="{FF2B5EF4-FFF2-40B4-BE49-F238E27FC236}">
                <a16:creationId xmlns:a16="http://schemas.microsoft.com/office/drawing/2014/main" id="{B6CF0E0E-8C77-4629-926F-6052E0EE4727}"/>
              </a:ext>
            </a:extLst>
          </p:cNvPr>
          <p:cNvSpPr/>
          <p:nvPr/>
        </p:nvSpPr>
        <p:spPr>
          <a:xfrm>
            <a:off x="1496475" y="5425050"/>
            <a:ext cx="591988" cy="756890"/>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57998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D9E8-3BED-4646-BE02-752DAADFA5E5}"/>
              </a:ext>
            </a:extLst>
          </p:cNvPr>
          <p:cNvSpPr>
            <a:spLocks noGrp="1"/>
          </p:cNvSpPr>
          <p:nvPr>
            <p:ph type="title"/>
          </p:nvPr>
        </p:nvSpPr>
        <p:spPr>
          <a:xfrm>
            <a:off x="532482" y="243817"/>
            <a:ext cx="11567710" cy="1325563"/>
          </a:xfrm>
        </p:spPr>
        <p:txBody>
          <a:bodyPr/>
          <a:lstStyle/>
          <a:p>
            <a:r>
              <a:rPr lang="nl-BE"/>
              <a:t>5 BOUWSTENEN OM TE LEREN SAMENWERKEN</a:t>
            </a:r>
          </a:p>
        </p:txBody>
      </p:sp>
      <p:graphicFrame>
        <p:nvGraphicFramePr>
          <p:cNvPr id="6" name="Diagram 5">
            <a:extLst>
              <a:ext uri="{FF2B5EF4-FFF2-40B4-BE49-F238E27FC236}">
                <a16:creationId xmlns:a16="http://schemas.microsoft.com/office/drawing/2014/main" id="{F3AF0E92-4F9B-4889-9C76-1668F9F553C4}"/>
              </a:ext>
            </a:extLst>
          </p:cNvPr>
          <p:cNvGraphicFramePr/>
          <p:nvPr>
            <p:extLst>
              <p:ext uri="{D42A27DB-BD31-4B8C-83A1-F6EECF244321}">
                <p14:modId xmlns:p14="http://schemas.microsoft.com/office/powerpoint/2010/main" val="447149522"/>
              </p:ext>
            </p:extLst>
          </p:nvPr>
        </p:nvGraphicFramePr>
        <p:xfrm>
          <a:off x="1271836" y="1083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al 9">
            <a:extLst>
              <a:ext uri="{FF2B5EF4-FFF2-40B4-BE49-F238E27FC236}">
                <a16:creationId xmlns:a16="http://schemas.microsoft.com/office/drawing/2014/main" id="{E44C189D-AABD-4691-AB10-C97FB3E152C2}"/>
              </a:ext>
            </a:extLst>
          </p:cNvPr>
          <p:cNvSpPr/>
          <p:nvPr/>
        </p:nvSpPr>
        <p:spPr>
          <a:xfrm>
            <a:off x="1422061" y="1354946"/>
            <a:ext cx="740816" cy="792000"/>
          </a:xfrm>
          <a:prstGeom prst="ellipse">
            <a:avLst/>
          </a:prstGeom>
          <a:blipFill>
            <a:blip r:embed="rId8"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al 11">
            <a:extLst>
              <a:ext uri="{FF2B5EF4-FFF2-40B4-BE49-F238E27FC236}">
                <a16:creationId xmlns:a16="http://schemas.microsoft.com/office/drawing/2014/main" id="{E6216326-610F-49DD-9D47-0339B8214F57}"/>
              </a:ext>
            </a:extLst>
          </p:cNvPr>
          <p:cNvSpPr/>
          <p:nvPr/>
        </p:nvSpPr>
        <p:spPr>
          <a:xfrm>
            <a:off x="1899100" y="2418670"/>
            <a:ext cx="740816" cy="792000"/>
          </a:xfrm>
          <a:prstGeom prst="ellipse">
            <a:avLst/>
          </a:prstGeom>
          <a:blipFill dpi="0" rotWithShape="1">
            <a:blip r:embed="rId9" cstate="hqprint">
              <a:extLst>
                <a:ext uri="{28A0092B-C50C-407E-A947-70E740481C1C}">
                  <a14:useLocalDpi xmlns:a14="http://schemas.microsoft.com/office/drawing/2010/main" val="0"/>
                </a:ext>
              </a:extLst>
            </a:blip>
            <a:srcRect/>
            <a:stretch>
              <a:fillRect l="-4825" t="252" r="-12947" b="-1193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al 13">
            <a:extLst>
              <a:ext uri="{FF2B5EF4-FFF2-40B4-BE49-F238E27FC236}">
                <a16:creationId xmlns:a16="http://schemas.microsoft.com/office/drawing/2014/main" id="{B96BBD63-BF2B-45F6-98D1-ED6B5B41E4D0}"/>
              </a:ext>
            </a:extLst>
          </p:cNvPr>
          <p:cNvSpPr/>
          <p:nvPr/>
        </p:nvSpPr>
        <p:spPr>
          <a:xfrm>
            <a:off x="2162877" y="3429000"/>
            <a:ext cx="565926" cy="772266"/>
          </a:xfrm>
          <a:prstGeom prst="ellipse">
            <a:avLst/>
          </a:prstGeom>
          <a:blipFill>
            <a:blip r:embed="rId10"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al 14">
            <a:extLst>
              <a:ext uri="{FF2B5EF4-FFF2-40B4-BE49-F238E27FC236}">
                <a16:creationId xmlns:a16="http://schemas.microsoft.com/office/drawing/2014/main" id="{CE56D023-4EAE-4F9F-B86C-48EA4A1730A3}"/>
              </a:ext>
            </a:extLst>
          </p:cNvPr>
          <p:cNvSpPr/>
          <p:nvPr/>
        </p:nvSpPr>
        <p:spPr>
          <a:xfrm>
            <a:off x="1885993" y="4452617"/>
            <a:ext cx="740817" cy="792000"/>
          </a:xfrm>
          <a:prstGeom prst="ellipse">
            <a:avLst/>
          </a:prstGeom>
          <a:blipFill dpi="0" rotWithShape="1">
            <a:blip r:embed="rId11">
              <a:extLst>
                <a:ext uri="{28A0092B-C50C-407E-A947-70E740481C1C}">
                  <a14:useLocalDpi xmlns:a14="http://schemas.microsoft.com/office/drawing/2010/main" val="0"/>
                </a:ext>
              </a:extLst>
            </a:blip>
            <a:srcRect/>
            <a:stretch>
              <a:fillRect l="-13962" t="-15992" r="-18024" b="25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al 15">
            <a:extLst>
              <a:ext uri="{FF2B5EF4-FFF2-40B4-BE49-F238E27FC236}">
                <a16:creationId xmlns:a16="http://schemas.microsoft.com/office/drawing/2014/main" id="{B6CF0E0E-8C77-4629-926F-6052E0EE4727}"/>
              </a:ext>
            </a:extLst>
          </p:cNvPr>
          <p:cNvSpPr/>
          <p:nvPr/>
        </p:nvSpPr>
        <p:spPr>
          <a:xfrm>
            <a:off x="1496475" y="5425050"/>
            <a:ext cx="591988" cy="756890"/>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4703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6D9E8-3BED-4646-BE02-752DAADFA5E5}"/>
              </a:ext>
            </a:extLst>
          </p:cNvPr>
          <p:cNvSpPr>
            <a:spLocks noGrp="1"/>
          </p:cNvSpPr>
          <p:nvPr>
            <p:ph type="title"/>
          </p:nvPr>
        </p:nvSpPr>
        <p:spPr>
          <a:xfrm>
            <a:off x="532482" y="243817"/>
            <a:ext cx="11567710" cy="1325563"/>
          </a:xfrm>
        </p:spPr>
        <p:txBody>
          <a:bodyPr/>
          <a:lstStyle/>
          <a:p>
            <a:r>
              <a:rPr lang="nl-BE"/>
              <a:t>5 BOUWSTENEN OM TE LEREN SAMENWERKEN</a:t>
            </a:r>
          </a:p>
        </p:txBody>
      </p:sp>
      <p:graphicFrame>
        <p:nvGraphicFramePr>
          <p:cNvPr id="6" name="Diagram 5">
            <a:extLst>
              <a:ext uri="{FF2B5EF4-FFF2-40B4-BE49-F238E27FC236}">
                <a16:creationId xmlns:a16="http://schemas.microsoft.com/office/drawing/2014/main" id="{F3AF0E92-4F9B-4889-9C76-1668F9F553C4}"/>
              </a:ext>
            </a:extLst>
          </p:cNvPr>
          <p:cNvGraphicFramePr/>
          <p:nvPr/>
        </p:nvGraphicFramePr>
        <p:xfrm>
          <a:off x="1271836" y="108322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al 9">
            <a:extLst>
              <a:ext uri="{FF2B5EF4-FFF2-40B4-BE49-F238E27FC236}">
                <a16:creationId xmlns:a16="http://schemas.microsoft.com/office/drawing/2014/main" id="{E44C189D-AABD-4691-AB10-C97FB3E152C2}"/>
              </a:ext>
            </a:extLst>
          </p:cNvPr>
          <p:cNvSpPr/>
          <p:nvPr/>
        </p:nvSpPr>
        <p:spPr>
          <a:xfrm>
            <a:off x="1417470" y="1353813"/>
            <a:ext cx="740816" cy="792000"/>
          </a:xfrm>
          <a:prstGeom prst="ellipse">
            <a:avLst/>
          </a:prstGeom>
          <a:blipFill>
            <a:blip r:embed="rId8"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al 11">
            <a:extLst>
              <a:ext uri="{FF2B5EF4-FFF2-40B4-BE49-F238E27FC236}">
                <a16:creationId xmlns:a16="http://schemas.microsoft.com/office/drawing/2014/main" id="{E6216326-610F-49DD-9D47-0339B8214F57}"/>
              </a:ext>
            </a:extLst>
          </p:cNvPr>
          <p:cNvSpPr/>
          <p:nvPr/>
        </p:nvSpPr>
        <p:spPr>
          <a:xfrm>
            <a:off x="1899100" y="2418670"/>
            <a:ext cx="740816" cy="792000"/>
          </a:xfrm>
          <a:prstGeom prst="ellipse">
            <a:avLst/>
          </a:prstGeom>
          <a:blipFill dpi="0" rotWithShape="1">
            <a:blip r:embed="rId9" cstate="hqprint">
              <a:extLst>
                <a:ext uri="{28A0092B-C50C-407E-A947-70E740481C1C}">
                  <a14:useLocalDpi xmlns:a14="http://schemas.microsoft.com/office/drawing/2010/main" val="0"/>
                </a:ext>
              </a:extLst>
            </a:blip>
            <a:srcRect/>
            <a:stretch>
              <a:fillRect l="-4825" t="252" r="-12947" b="-1193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al 13">
            <a:extLst>
              <a:ext uri="{FF2B5EF4-FFF2-40B4-BE49-F238E27FC236}">
                <a16:creationId xmlns:a16="http://schemas.microsoft.com/office/drawing/2014/main" id="{B96BBD63-BF2B-45F6-98D1-ED6B5B41E4D0}"/>
              </a:ext>
            </a:extLst>
          </p:cNvPr>
          <p:cNvSpPr/>
          <p:nvPr/>
        </p:nvSpPr>
        <p:spPr>
          <a:xfrm>
            <a:off x="2162877" y="3429000"/>
            <a:ext cx="565926" cy="772266"/>
          </a:xfrm>
          <a:prstGeom prst="ellipse">
            <a:avLst/>
          </a:prstGeom>
          <a:blipFill>
            <a:blip r:embed="rId10"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al 14">
            <a:extLst>
              <a:ext uri="{FF2B5EF4-FFF2-40B4-BE49-F238E27FC236}">
                <a16:creationId xmlns:a16="http://schemas.microsoft.com/office/drawing/2014/main" id="{CE56D023-4EAE-4F9F-B86C-48EA4A1730A3}"/>
              </a:ext>
            </a:extLst>
          </p:cNvPr>
          <p:cNvSpPr/>
          <p:nvPr/>
        </p:nvSpPr>
        <p:spPr>
          <a:xfrm>
            <a:off x="1885993" y="4452617"/>
            <a:ext cx="740817" cy="792000"/>
          </a:xfrm>
          <a:prstGeom prst="ellipse">
            <a:avLst/>
          </a:prstGeom>
          <a:blipFill dpi="0" rotWithShape="1">
            <a:blip r:embed="rId11">
              <a:extLst>
                <a:ext uri="{28A0092B-C50C-407E-A947-70E740481C1C}">
                  <a14:useLocalDpi xmlns:a14="http://schemas.microsoft.com/office/drawing/2010/main" val="0"/>
                </a:ext>
              </a:extLst>
            </a:blip>
            <a:srcRect/>
            <a:stretch>
              <a:fillRect l="-13962" t="-15992" r="-18024" b="25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al 15">
            <a:extLst>
              <a:ext uri="{FF2B5EF4-FFF2-40B4-BE49-F238E27FC236}">
                <a16:creationId xmlns:a16="http://schemas.microsoft.com/office/drawing/2014/main" id="{B6CF0E0E-8C77-4629-926F-6052E0EE4727}"/>
              </a:ext>
            </a:extLst>
          </p:cNvPr>
          <p:cNvSpPr/>
          <p:nvPr/>
        </p:nvSpPr>
        <p:spPr>
          <a:xfrm>
            <a:off x="1496475" y="5425050"/>
            <a:ext cx="591988" cy="756890"/>
          </a:xfrm>
          <a:prstGeom prst="ellipse">
            <a:avLst/>
          </a:prstGeom>
          <a:blipFill>
            <a:blip r:embed="rId1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114397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387749191"/>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225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3184235425"/>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6845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D31669D-40C5-4765-ACB2-20DA9934CF17}"/>
              </a:ext>
            </a:extLst>
          </p:cNvPr>
          <p:cNvSpPr>
            <a:spLocks noGrp="1"/>
          </p:cNvSpPr>
          <p:nvPr>
            <p:ph type="title"/>
          </p:nvPr>
        </p:nvSpPr>
        <p:spPr>
          <a:xfrm>
            <a:off x="714899" y="523082"/>
            <a:ext cx="8911239" cy="684350"/>
          </a:xfrm>
        </p:spPr>
        <p:style>
          <a:lnRef idx="2">
            <a:schemeClr val="accent4">
              <a:shade val="50000"/>
            </a:schemeClr>
          </a:lnRef>
          <a:fillRef idx="1">
            <a:schemeClr val="accent4"/>
          </a:fillRef>
          <a:effectRef idx="0">
            <a:schemeClr val="accent4"/>
          </a:effectRef>
          <a:fontRef idx="minor">
            <a:schemeClr val="lt1"/>
          </a:fontRef>
        </p:style>
        <p:txBody>
          <a:bodyPr/>
          <a:lstStyle/>
          <a:p>
            <a:r>
              <a:rPr lang="nl-BE">
                <a:solidFill>
                  <a:schemeClr val="bg1"/>
                </a:solidFill>
              </a:rPr>
              <a:t>TEAMWERK</a:t>
            </a:r>
          </a:p>
        </p:txBody>
      </p:sp>
      <p:sp>
        <p:nvSpPr>
          <p:cNvPr id="3" name="Tijdelijke aanduiding voor inhoud 2">
            <a:extLst>
              <a:ext uri="{FF2B5EF4-FFF2-40B4-BE49-F238E27FC236}">
                <a16:creationId xmlns:a16="http://schemas.microsoft.com/office/drawing/2014/main" id="{959688EB-1D87-4D77-9715-D938923981D7}"/>
              </a:ext>
            </a:extLst>
          </p:cNvPr>
          <p:cNvSpPr>
            <a:spLocks noGrp="1"/>
          </p:cNvSpPr>
          <p:nvPr>
            <p:ph idx="1"/>
          </p:nvPr>
        </p:nvSpPr>
        <p:spPr/>
        <p:txBody>
          <a:bodyPr>
            <a:normAutofit/>
          </a:bodyPr>
          <a:lstStyle/>
          <a:p>
            <a:pPr marL="457200" indent="-457200">
              <a:buFont typeface="Arial" panose="020B0604020202020204" pitchFamily="34" charset="0"/>
              <a:buChar char="•"/>
            </a:pPr>
            <a:r>
              <a:rPr lang="nl-BE"/>
              <a:t>Team met gemeenschappelijk doel</a:t>
            </a:r>
          </a:p>
          <a:p>
            <a:pPr marL="457200" indent="-457200">
              <a:buFont typeface="Arial" panose="020B0604020202020204" pitchFamily="34" charset="0"/>
              <a:buChar char="•"/>
            </a:pPr>
            <a:r>
              <a:rPr lang="nl-BE"/>
              <a:t>Flexibele houding</a:t>
            </a:r>
          </a:p>
          <a:p>
            <a:pPr marL="457200" indent="-457200">
              <a:buFont typeface="Arial" panose="020B0604020202020204" pitchFamily="34" charset="0"/>
              <a:buChar char="•"/>
            </a:pPr>
            <a:r>
              <a:rPr lang="nl-BE"/>
              <a:t>Barrières kennen </a:t>
            </a:r>
          </a:p>
          <a:p>
            <a:pPr marL="457200" indent="-457200">
              <a:buFont typeface="Arial" panose="020B0604020202020204" pitchFamily="34" charset="0"/>
              <a:buChar char="•"/>
            </a:pPr>
            <a:r>
              <a:rPr lang="nl-BE"/>
              <a:t>Conflicten omgaan </a:t>
            </a:r>
          </a:p>
          <a:p>
            <a:pPr marL="457200" indent="-457200">
              <a:buFont typeface="Arial" panose="020B0604020202020204" pitchFamily="34" charset="0"/>
              <a:buChar char="•"/>
            </a:pPr>
            <a:r>
              <a:rPr lang="nl-BE"/>
              <a:t>Respectvolle relatie</a:t>
            </a:r>
          </a:p>
          <a:p>
            <a:pPr marL="457200" indent="-457200">
              <a:buFont typeface="Arial" panose="020B0604020202020204" pitchFamily="34" charset="0"/>
              <a:buChar char="•"/>
            </a:pPr>
            <a:r>
              <a:rPr lang="nl-BE"/>
              <a:t>Gedeelde besluitvorming</a:t>
            </a:r>
          </a:p>
          <a:p>
            <a:pPr marL="457200" indent="-457200">
              <a:buFont typeface="Arial" panose="020B0604020202020204" pitchFamily="34" charset="0"/>
              <a:buChar char="•"/>
            </a:pPr>
            <a:r>
              <a:rPr lang="nl-BE"/>
              <a:t>Actieve deelname </a:t>
            </a:r>
          </a:p>
        </p:txBody>
      </p:sp>
      <p:pic>
        <p:nvPicPr>
          <p:cNvPr id="1026" name="Picture 2" descr="30 Best Teamwork cartoons images | teamwork, work humor, workplace humor">
            <a:extLst>
              <a:ext uri="{FF2B5EF4-FFF2-40B4-BE49-F238E27FC236}">
                <a16:creationId xmlns:a16="http://schemas.microsoft.com/office/drawing/2014/main" id="{73FF6EF8-2F54-49EE-9EFA-2D259E9EA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41"/>
          <a:stretch/>
        </p:blipFill>
        <p:spPr bwMode="auto">
          <a:xfrm>
            <a:off x="5343182" y="2448643"/>
            <a:ext cx="4655664" cy="3590519"/>
          </a:xfrm>
          <a:prstGeom prst="rect">
            <a:avLst/>
          </a:prstGeom>
          <a:solidFill>
            <a:srgbClr val="FFFFFF"/>
          </a:solidFill>
        </p:spPr>
      </p:pic>
    </p:spTree>
    <p:extLst>
      <p:ext uri="{BB962C8B-B14F-4D97-AF65-F5344CB8AC3E}">
        <p14:creationId xmlns:p14="http://schemas.microsoft.com/office/powerpoint/2010/main" val="2829761331"/>
      </p:ext>
    </p:extLst>
  </p:cSld>
  <p:clrMapOvr>
    <a:masterClrMapping/>
  </p:clrMapOvr>
  <mc:AlternateContent xmlns:mc="http://schemas.openxmlformats.org/markup-compatibility/2006" xmlns:p14="http://schemas.microsoft.com/office/powerpoint/2010/main">
    <mc:Choice Requires="p14">
      <p:transition spd="slow" p14:dur="2000" advTm="60630"/>
    </mc:Choice>
    <mc:Fallback xmlns="">
      <p:transition spd="slow" advTm="606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739103181"/>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587378"/>
      </p:ext>
    </p:extLst>
  </p:cSld>
  <p:clrMapOvr>
    <a:masterClrMapping/>
  </p:clrMapOvr>
  <mc:AlternateContent xmlns:mc="http://schemas.openxmlformats.org/markup-compatibility/2006" xmlns:p14="http://schemas.microsoft.com/office/powerpoint/2010/main">
    <mc:Choice Requires="p14">
      <p:transition spd="slow" p14:dur="2000" advTm="56012"/>
    </mc:Choice>
    <mc:Fallback xmlns="">
      <p:transition spd="slow" advTm="560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03886-E131-42BF-995E-101DE38E8621}"/>
              </a:ext>
            </a:extLst>
          </p:cNvPr>
          <p:cNvSpPr>
            <a:spLocks noGrp="1"/>
          </p:cNvSpPr>
          <p:nvPr>
            <p:ph type="title"/>
          </p:nvPr>
        </p:nvSpPr>
        <p:spPr/>
        <p:txBody>
          <a:bodyPr/>
          <a:lstStyle/>
          <a:p>
            <a:r>
              <a:rPr lang="nl-BE"/>
              <a:t>Is de voorbereiding gelukt ?  ZORO-classroom?</a:t>
            </a:r>
          </a:p>
        </p:txBody>
      </p:sp>
    </p:spTree>
    <p:extLst>
      <p:ext uri="{BB962C8B-B14F-4D97-AF65-F5344CB8AC3E}">
        <p14:creationId xmlns:p14="http://schemas.microsoft.com/office/powerpoint/2010/main" val="1668725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0D0E7EEF-B371-4144-A139-D23502D582B4}"/>
              </a:ext>
            </a:extLst>
          </p:cNvPr>
          <p:cNvSpPr>
            <a:spLocks noGrp="1"/>
          </p:cNvSpPr>
          <p:nvPr>
            <p:ph idx="1"/>
          </p:nvPr>
        </p:nvSpPr>
        <p:spPr/>
        <p:txBody>
          <a:bodyPr/>
          <a:lstStyle/>
          <a:p>
            <a:pPr marL="457200" indent="-457200">
              <a:buFont typeface="Arial" panose="020B0604020202020204" pitchFamily="34" charset="0"/>
              <a:buChar char="•"/>
            </a:pPr>
            <a:r>
              <a:rPr lang="nl-BE"/>
              <a:t>Eigen expertise en bevoegdheden </a:t>
            </a:r>
          </a:p>
          <a:p>
            <a:pPr marL="457200" indent="-457200">
              <a:buFont typeface="Arial" panose="020B0604020202020204" pitchFamily="34" charset="0"/>
              <a:buChar char="•"/>
            </a:pPr>
            <a:r>
              <a:rPr lang="nl-BE"/>
              <a:t>Waar ligt expertise team</a:t>
            </a:r>
          </a:p>
          <a:p>
            <a:pPr marL="457200" indent="-457200">
              <a:buFont typeface="Arial" panose="020B0604020202020204" pitchFamily="34" charset="0"/>
              <a:buChar char="•"/>
            </a:pPr>
            <a:r>
              <a:rPr lang="nl-BE"/>
              <a:t>Bewust eigen rol </a:t>
            </a:r>
          </a:p>
          <a:p>
            <a:pPr marL="457200" indent="-457200">
              <a:buFont typeface="Arial" panose="020B0604020202020204" pitchFamily="34" charset="0"/>
              <a:buChar char="•"/>
            </a:pPr>
            <a:r>
              <a:rPr lang="nl-BE"/>
              <a:t>Bewust rol teamleden </a:t>
            </a:r>
          </a:p>
          <a:p>
            <a:pPr marL="457200" indent="-457200">
              <a:buFont typeface="Arial" panose="020B0604020202020204" pitchFamily="34" charset="0"/>
              <a:buChar char="•"/>
            </a:pPr>
            <a:endParaRPr lang="nl-BE"/>
          </a:p>
        </p:txBody>
      </p:sp>
      <p:pic>
        <p:nvPicPr>
          <p:cNvPr id="3" name="Afbeelding 2">
            <a:extLst>
              <a:ext uri="{FF2B5EF4-FFF2-40B4-BE49-F238E27FC236}">
                <a16:creationId xmlns:a16="http://schemas.microsoft.com/office/drawing/2014/main" id="{A2E3F9E4-DE7A-4469-89F0-35514FF02D8B}"/>
              </a:ext>
            </a:extLst>
          </p:cNvPr>
          <p:cNvPicPr>
            <a:picLocks noChangeAspect="1"/>
          </p:cNvPicPr>
          <p:nvPr/>
        </p:nvPicPr>
        <p:blipFill>
          <a:blip r:embed="rId3"/>
          <a:stretch>
            <a:fillRect/>
          </a:stretch>
        </p:blipFill>
        <p:spPr>
          <a:xfrm>
            <a:off x="7302351" y="2749091"/>
            <a:ext cx="4262398" cy="2820318"/>
          </a:xfrm>
          <a:prstGeom prst="rect">
            <a:avLst/>
          </a:prstGeom>
        </p:spPr>
      </p:pic>
      <p:sp>
        <p:nvSpPr>
          <p:cNvPr id="9" name="Titel 8">
            <a:extLst>
              <a:ext uri="{FF2B5EF4-FFF2-40B4-BE49-F238E27FC236}">
                <a16:creationId xmlns:a16="http://schemas.microsoft.com/office/drawing/2014/main" id="{C90BEBC1-5C69-4091-83A2-CAB79EB0614D}"/>
              </a:ext>
            </a:extLst>
          </p:cNvPr>
          <p:cNvSpPr>
            <a:spLocks noGrp="1"/>
          </p:cNvSpPr>
          <p:nvPr>
            <p:ph type="title"/>
          </p:nvPr>
        </p:nvSpPr>
        <p:spPr>
          <a:xfrm>
            <a:off x="2444135" y="523082"/>
            <a:ext cx="8916920" cy="765510"/>
          </a:xfrm>
          <a:solidFill>
            <a:schemeClr val="accent4"/>
          </a:solidFill>
        </p:spPr>
        <p:txBody>
          <a:bodyPr>
            <a:normAutofit fontScale="90000"/>
          </a:bodyPr>
          <a:lstStyle/>
          <a:p>
            <a:r>
              <a:rPr lang="nl-BE">
                <a:solidFill>
                  <a:schemeClr val="bg1"/>
                </a:solidFill>
              </a:rPr>
              <a:t>ROLLEN EN VERANTWOORDELIJKHEDEN </a:t>
            </a:r>
          </a:p>
        </p:txBody>
      </p:sp>
    </p:spTree>
    <p:extLst>
      <p:ext uri="{BB962C8B-B14F-4D97-AF65-F5344CB8AC3E}">
        <p14:creationId xmlns:p14="http://schemas.microsoft.com/office/powerpoint/2010/main" val="1231472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4273761221"/>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31769"/>
      </p:ext>
    </p:extLst>
  </p:cSld>
  <p:clrMapOvr>
    <a:masterClrMapping/>
  </p:clrMapOvr>
  <mc:AlternateContent xmlns:mc="http://schemas.openxmlformats.org/markup-compatibility/2006" xmlns:p14="http://schemas.microsoft.com/office/powerpoint/2010/main">
    <mc:Choice Requires="p14">
      <p:transition spd="slow" p14:dur="2000" advTm="17549"/>
    </mc:Choice>
    <mc:Fallback xmlns="">
      <p:transition spd="slow" advTm="1754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2791A-4EF9-41FA-9D8D-68A1991BE769}"/>
              </a:ext>
            </a:extLst>
          </p:cNvPr>
          <p:cNvSpPr>
            <a:spLocks noGrp="1"/>
          </p:cNvSpPr>
          <p:nvPr>
            <p:ph type="title"/>
          </p:nvPr>
        </p:nvSpPr>
        <p:spPr/>
        <p:txBody>
          <a:bodyPr/>
          <a:lstStyle/>
          <a:p>
            <a:endParaRPr lang="nl-NL"/>
          </a:p>
        </p:txBody>
      </p:sp>
      <p:pic>
        <p:nvPicPr>
          <p:cNvPr id="4" name="communicatie en patientveiligheid Humor Company hd">
            <a:hlinkClick r:id="" action="ppaction://media"/>
            <a:extLst>
              <a:ext uri="{FF2B5EF4-FFF2-40B4-BE49-F238E27FC236}">
                <a16:creationId xmlns:a16="http://schemas.microsoft.com/office/drawing/2014/main" id="{E0EFFD6D-6D80-4085-A5D4-BADD1C7093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032" y="82372"/>
            <a:ext cx="11899936" cy="6693256"/>
          </a:xfrm>
        </p:spPr>
      </p:pic>
    </p:spTree>
    <p:extLst>
      <p:ext uri="{BB962C8B-B14F-4D97-AF65-F5344CB8AC3E}">
        <p14:creationId xmlns:p14="http://schemas.microsoft.com/office/powerpoint/2010/main" val="41610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2791A-4EF9-41FA-9D8D-68A1991BE769}"/>
              </a:ext>
            </a:extLst>
          </p:cNvPr>
          <p:cNvSpPr>
            <a:spLocks noGrp="1"/>
          </p:cNvSpPr>
          <p:nvPr>
            <p:ph type="title"/>
          </p:nvPr>
        </p:nvSpPr>
        <p:spPr/>
        <p:txBody>
          <a:bodyPr/>
          <a:lstStyle/>
          <a:p>
            <a:endParaRPr lang="nl-NL"/>
          </a:p>
        </p:txBody>
      </p:sp>
      <p:pic>
        <p:nvPicPr>
          <p:cNvPr id="4" name="SuperBowl Commercial   Ameriquest Mortgage Co That Killed Him">
            <a:hlinkClick r:id="" action="ppaction://media"/>
            <a:extLst>
              <a:ext uri="{FF2B5EF4-FFF2-40B4-BE49-F238E27FC236}">
                <a16:creationId xmlns:a16="http://schemas.microsoft.com/office/drawing/2014/main" id="{8E59C8D4-D44B-441B-820F-944D8A70C7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5115" y="113846"/>
            <a:ext cx="8867504" cy="6650628"/>
          </a:xfrm>
        </p:spPr>
      </p:pic>
    </p:spTree>
    <p:extLst>
      <p:ext uri="{BB962C8B-B14F-4D97-AF65-F5344CB8AC3E}">
        <p14:creationId xmlns:p14="http://schemas.microsoft.com/office/powerpoint/2010/main" val="35011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3B764-CC48-492C-8624-FED35C0B2647}"/>
              </a:ext>
            </a:extLst>
          </p:cNvPr>
          <p:cNvSpPr>
            <a:spLocks noGrp="1"/>
          </p:cNvSpPr>
          <p:nvPr>
            <p:ph type="title"/>
          </p:nvPr>
        </p:nvSpPr>
        <p:spPr>
          <a:xfrm>
            <a:off x="838199" y="523081"/>
            <a:ext cx="10515600" cy="766800"/>
          </a:xfrm>
          <a:solidFill>
            <a:schemeClr val="accent4"/>
          </a:solidFill>
        </p:spPr>
        <p:txBody>
          <a:bodyPr/>
          <a:lstStyle/>
          <a:p>
            <a:r>
              <a:rPr lang="nl-BE">
                <a:solidFill>
                  <a:schemeClr val="bg1"/>
                </a:solidFill>
              </a:rPr>
              <a:t>COMMUNICATIE</a:t>
            </a:r>
          </a:p>
        </p:txBody>
      </p:sp>
      <p:sp>
        <p:nvSpPr>
          <p:cNvPr id="3" name="Tijdelijke aanduiding voor inhoud 2">
            <a:extLst>
              <a:ext uri="{FF2B5EF4-FFF2-40B4-BE49-F238E27FC236}">
                <a16:creationId xmlns:a16="http://schemas.microsoft.com/office/drawing/2014/main" id="{CFC8DCAB-7EB6-4891-9A0B-A21971C3D616}"/>
              </a:ext>
            </a:extLst>
          </p:cNvPr>
          <p:cNvSpPr>
            <a:spLocks noGrp="1"/>
          </p:cNvSpPr>
          <p:nvPr>
            <p:ph idx="1"/>
          </p:nvPr>
        </p:nvSpPr>
        <p:spPr>
          <a:xfrm>
            <a:off x="6239542" y="1889503"/>
            <a:ext cx="5952458" cy="4351338"/>
          </a:xfrm>
        </p:spPr>
        <p:txBody>
          <a:bodyPr/>
          <a:lstStyle/>
          <a:p>
            <a:pPr marL="457200" indent="-457200">
              <a:buFont typeface="Arial" panose="020B0604020202020204" pitchFamily="34" charset="0"/>
              <a:buChar char="•"/>
            </a:pPr>
            <a:r>
              <a:rPr lang="nl-BE" b="1"/>
              <a:t>Overleg</a:t>
            </a:r>
            <a:r>
              <a:rPr lang="nl-BE"/>
              <a:t> : informatie delen, kennis uiten, feedback geven </a:t>
            </a:r>
          </a:p>
          <a:p>
            <a:pPr marL="457200" indent="-457200">
              <a:buFont typeface="Arial" panose="020B0604020202020204" pitchFamily="34" charset="0"/>
              <a:buChar char="•"/>
            </a:pPr>
            <a:r>
              <a:rPr lang="nl-BE" b="1"/>
              <a:t>Wat</a:t>
            </a:r>
            <a:r>
              <a:rPr lang="nl-BE"/>
              <a:t>? Eenzelfde jargon, actief luisteren </a:t>
            </a:r>
          </a:p>
          <a:p>
            <a:pPr marL="457200" indent="-457200">
              <a:buFont typeface="Arial" panose="020B0604020202020204" pitchFamily="34" charset="0"/>
              <a:buChar char="•"/>
            </a:pPr>
            <a:r>
              <a:rPr lang="nl-BE"/>
              <a:t>Hulpmiddelen</a:t>
            </a:r>
          </a:p>
          <a:p>
            <a:pPr marL="457200" indent="-457200">
              <a:buFont typeface="Arial" panose="020B0604020202020204" pitchFamily="34" charset="0"/>
              <a:buChar char="•"/>
            </a:pPr>
            <a:r>
              <a:rPr lang="nl-BE" b="1"/>
              <a:t>Respect</a:t>
            </a:r>
            <a:r>
              <a:rPr lang="nl-BE"/>
              <a:t> voor vertrouwelijke informatie </a:t>
            </a:r>
          </a:p>
        </p:txBody>
      </p:sp>
      <p:pic>
        <p:nvPicPr>
          <p:cNvPr id="5" name="Afbeelding 4" descr="Afbeelding met tekst&#10;&#10;Automatisch gegenereerde beschrijving">
            <a:extLst>
              <a:ext uri="{FF2B5EF4-FFF2-40B4-BE49-F238E27FC236}">
                <a16:creationId xmlns:a16="http://schemas.microsoft.com/office/drawing/2014/main" id="{8C19E39F-9595-4400-8714-734D0CA1A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97" y="1889503"/>
            <a:ext cx="5385262" cy="3986590"/>
          </a:xfrm>
          <a:prstGeom prst="rect">
            <a:avLst/>
          </a:prstGeom>
        </p:spPr>
      </p:pic>
    </p:spTree>
    <p:extLst>
      <p:ext uri="{BB962C8B-B14F-4D97-AF65-F5344CB8AC3E}">
        <p14:creationId xmlns:p14="http://schemas.microsoft.com/office/powerpoint/2010/main" val="3898702978"/>
      </p:ext>
    </p:extLst>
  </p:cSld>
  <p:clrMapOvr>
    <a:masterClrMapping/>
  </p:clrMapOvr>
  <mc:AlternateContent xmlns:mc="http://schemas.openxmlformats.org/markup-compatibility/2006" xmlns:p14="http://schemas.microsoft.com/office/powerpoint/2010/main">
    <mc:Choice Requires="p14">
      <p:transition spd="slow" p14:dur="2000" advTm="11233"/>
    </mc:Choice>
    <mc:Fallback xmlns="">
      <p:transition spd="slow" advTm="1123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2745133762"/>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52257"/>
      </p:ext>
    </p:extLst>
  </p:cSld>
  <p:clrMapOvr>
    <a:masterClrMapping/>
  </p:clrMapOvr>
  <mc:AlternateContent xmlns:mc="http://schemas.openxmlformats.org/markup-compatibility/2006" xmlns:p14="http://schemas.microsoft.com/office/powerpoint/2010/main">
    <mc:Choice Requires="p14">
      <p:transition spd="slow" p14:dur="2000" advTm="28897"/>
    </mc:Choice>
    <mc:Fallback xmlns="">
      <p:transition spd="slow" advTm="2889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C4AC8-A955-4038-B41A-7D4DA855319B}"/>
              </a:ext>
            </a:extLst>
          </p:cNvPr>
          <p:cNvSpPr>
            <a:spLocks noGrp="1"/>
          </p:cNvSpPr>
          <p:nvPr>
            <p:ph type="title"/>
          </p:nvPr>
        </p:nvSpPr>
        <p:spPr>
          <a:xfrm>
            <a:off x="2444135" y="523082"/>
            <a:ext cx="8916920" cy="754876"/>
          </a:xfrm>
          <a:solidFill>
            <a:schemeClr val="accent4"/>
          </a:solidFill>
        </p:spPr>
        <p:txBody>
          <a:bodyPr/>
          <a:lstStyle/>
          <a:p>
            <a:r>
              <a:rPr lang="nl-BE">
                <a:solidFill>
                  <a:schemeClr val="bg1"/>
                </a:solidFill>
              </a:rPr>
              <a:t>LEREN EN REFLECTEREN </a:t>
            </a:r>
          </a:p>
        </p:txBody>
      </p:sp>
      <p:sp>
        <p:nvSpPr>
          <p:cNvPr id="4" name="Tijdelijke aanduiding voor inhoud 3">
            <a:extLst>
              <a:ext uri="{FF2B5EF4-FFF2-40B4-BE49-F238E27FC236}">
                <a16:creationId xmlns:a16="http://schemas.microsoft.com/office/drawing/2014/main" id="{51B7C39F-0564-4F13-81C4-BD17853E85FE}"/>
              </a:ext>
            </a:extLst>
          </p:cNvPr>
          <p:cNvSpPr>
            <a:spLocks noGrp="1"/>
          </p:cNvSpPr>
          <p:nvPr>
            <p:ph idx="1"/>
          </p:nvPr>
        </p:nvSpPr>
        <p:spPr>
          <a:xfrm>
            <a:off x="2126635" y="1732286"/>
            <a:ext cx="8909856" cy="4351338"/>
          </a:xfrm>
        </p:spPr>
        <p:txBody>
          <a:bodyPr/>
          <a:lstStyle/>
          <a:p>
            <a:pPr marL="457200" indent="-457200">
              <a:buFont typeface="Arial" panose="020B0604020202020204" pitchFamily="34" charset="0"/>
              <a:buChar char="•"/>
            </a:pPr>
            <a:r>
              <a:rPr lang="nl-BE"/>
              <a:t>Kritische houding</a:t>
            </a:r>
          </a:p>
          <a:p>
            <a:pPr marL="457200" indent="-457200">
              <a:buFont typeface="Arial" panose="020B0604020202020204" pitchFamily="34" charset="0"/>
              <a:buChar char="•"/>
            </a:pPr>
            <a:r>
              <a:rPr lang="nl-BE"/>
              <a:t>Sterktes en beperkingen identificeren </a:t>
            </a:r>
          </a:p>
          <a:p>
            <a:pPr marL="457200" indent="-457200">
              <a:buFont typeface="Arial" panose="020B0604020202020204" pitchFamily="34" charset="0"/>
              <a:buChar char="•"/>
            </a:pPr>
            <a:r>
              <a:rPr lang="nl-BE"/>
              <a:t>Bijscholen</a:t>
            </a:r>
          </a:p>
        </p:txBody>
      </p:sp>
      <p:pic>
        <p:nvPicPr>
          <p:cNvPr id="3" name="Afbeelding 2">
            <a:extLst>
              <a:ext uri="{FF2B5EF4-FFF2-40B4-BE49-F238E27FC236}">
                <a16:creationId xmlns:a16="http://schemas.microsoft.com/office/drawing/2014/main" id="{28C649DA-F3CB-4066-8251-EBC554D2DBBF}"/>
              </a:ext>
            </a:extLst>
          </p:cNvPr>
          <p:cNvPicPr>
            <a:picLocks noChangeAspect="1"/>
          </p:cNvPicPr>
          <p:nvPr/>
        </p:nvPicPr>
        <p:blipFill>
          <a:blip r:embed="rId3"/>
          <a:stretch>
            <a:fillRect/>
          </a:stretch>
        </p:blipFill>
        <p:spPr>
          <a:xfrm>
            <a:off x="8173066" y="1609494"/>
            <a:ext cx="3784598" cy="4270930"/>
          </a:xfrm>
          <a:prstGeom prst="rect">
            <a:avLst/>
          </a:prstGeom>
        </p:spPr>
      </p:pic>
    </p:spTree>
    <p:extLst>
      <p:ext uri="{BB962C8B-B14F-4D97-AF65-F5344CB8AC3E}">
        <p14:creationId xmlns:p14="http://schemas.microsoft.com/office/powerpoint/2010/main" val="1448553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3668820669"/>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388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BC668-14B8-4610-87A9-A79A26947AE4}"/>
              </a:ext>
            </a:extLst>
          </p:cNvPr>
          <p:cNvSpPr>
            <a:spLocks noGrp="1"/>
          </p:cNvSpPr>
          <p:nvPr>
            <p:ph type="title"/>
          </p:nvPr>
        </p:nvSpPr>
        <p:spPr>
          <a:xfrm>
            <a:off x="714899" y="523082"/>
            <a:ext cx="8911239" cy="754876"/>
          </a:xfrm>
          <a:solidFill>
            <a:schemeClr val="accent4"/>
          </a:solidFill>
        </p:spPr>
        <p:txBody>
          <a:bodyPr/>
          <a:lstStyle/>
          <a:p>
            <a:r>
              <a:rPr lang="nl-BE">
                <a:solidFill>
                  <a:schemeClr val="bg1"/>
                </a:solidFill>
              </a:rPr>
              <a:t>PERSOON CENTRAAL STELLEN</a:t>
            </a:r>
          </a:p>
        </p:txBody>
      </p:sp>
      <p:sp>
        <p:nvSpPr>
          <p:cNvPr id="3" name="Tijdelijke aanduiding voor inhoud 2">
            <a:extLst>
              <a:ext uri="{FF2B5EF4-FFF2-40B4-BE49-F238E27FC236}">
                <a16:creationId xmlns:a16="http://schemas.microsoft.com/office/drawing/2014/main" id="{51E4A9FC-4371-4732-ADD8-A8E0654AE32F}"/>
              </a:ext>
            </a:extLst>
          </p:cNvPr>
          <p:cNvSpPr>
            <a:spLocks noGrp="1"/>
          </p:cNvSpPr>
          <p:nvPr>
            <p:ph idx="1"/>
          </p:nvPr>
        </p:nvSpPr>
        <p:spPr>
          <a:xfrm>
            <a:off x="714899" y="1564481"/>
            <a:ext cx="8911239" cy="4351338"/>
          </a:xfrm>
        </p:spPr>
        <p:txBody>
          <a:bodyPr/>
          <a:lstStyle/>
          <a:p>
            <a:pPr marL="457200" indent="-457200">
              <a:buFont typeface="Arial" panose="020B0604020202020204" pitchFamily="34" charset="0"/>
              <a:buChar char="•"/>
            </a:pPr>
            <a:r>
              <a:rPr lang="nl-BE"/>
              <a:t>Persoonsgerichte zorg</a:t>
            </a:r>
          </a:p>
          <a:p>
            <a:pPr marL="457200" indent="-457200">
              <a:buFont typeface="Arial" panose="020B0604020202020204" pitchFamily="34" charset="0"/>
              <a:buChar char="•"/>
            </a:pPr>
            <a:r>
              <a:rPr lang="nl-BE"/>
              <a:t>Persoon met zorg en ondersteuningsnood </a:t>
            </a:r>
          </a:p>
          <a:p>
            <a:pPr marL="1265238" lvl="1" indent="-457200">
              <a:buFont typeface="Arial" panose="020B0604020202020204" pitchFamily="34" charset="0"/>
              <a:buChar char="•"/>
            </a:pPr>
            <a:r>
              <a:rPr lang="nl-BE"/>
              <a:t>Noden en belangen in kaart brengen </a:t>
            </a:r>
          </a:p>
          <a:p>
            <a:pPr marL="1265238" lvl="1" indent="-457200">
              <a:buFont typeface="Arial" panose="020B0604020202020204" pitchFamily="34" charset="0"/>
              <a:buChar char="•"/>
            </a:pPr>
            <a:r>
              <a:rPr lang="nl-BE"/>
              <a:t>Dialoog met netwerk</a:t>
            </a:r>
          </a:p>
          <a:p>
            <a:pPr marL="1265238" lvl="1" indent="-457200">
              <a:buFont typeface="Arial" panose="020B0604020202020204" pitchFamily="34" charset="0"/>
              <a:buChar char="•"/>
            </a:pPr>
            <a:r>
              <a:rPr lang="nl-BE"/>
              <a:t>Waardevolle partner team </a:t>
            </a:r>
          </a:p>
        </p:txBody>
      </p:sp>
      <p:pic>
        <p:nvPicPr>
          <p:cNvPr id="12" name="Afbeelding 11" descr="Afbeelding met tekening&#10;&#10;Automatisch gegenereerde beschrijving">
            <a:extLst>
              <a:ext uri="{FF2B5EF4-FFF2-40B4-BE49-F238E27FC236}">
                <a16:creationId xmlns:a16="http://schemas.microsoft.com/office/drawing/2014/main" id="{8844F68F-BAC7-4A52-A26A-704FA4B8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4" y="3917307"/>
            <a:ext cx="3328818" cy="2386700"/>
          </a:xfrm>
          <a:prstGeom prst="rect">
            <a:avLst/>
          </a:prstGeom>
        </p:spPr>
      </p:pic>
      <p:pic>
        <p:nvPicPr>
          <p:cNvPr id="13" name="Tijdelijke aanduiding voor inhoud 4">
            <a:extLst>
              <a:ext uri="{FF2B5EF4-FFF2-40B4-BE49-F238E27FC236}">
                <a16:creationId xmlns:a16="http://schemas.microsoft.com/office/drawing/2014/main" id="{45EC0FF2-9DAE-4848-80FC-E9931740D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761033"/>
            <a:ext cx="3058299" cy="2809976"/>
          </a:xfrm>
          <a:prstGeom prst="rect">
            <a:avLst/>
          </a:prstGeom>
        </p:spPr>
      </p:pic>
    </p:spTree>
    <p:extLst>
      <p:ext uri="{BB962C8B-B14F-4D97-AF65-F5344CB8AC3E}">
        <p14:creationId xmlns:p14="http://schemas.microsoft.com/office/powerpoint/2010/main" val="3138199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extLst>
              <p:ext uri="{D42A27DB-BD31-4B8C-83A1-F6EECF244321}">
                <p14:modId xmlns:p14="http://schemas.microsoft.com/office/powerpoint/2010/main" val="1420576259"/>
              </p:ext>
            </p:extLst>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355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7DEA462-94E6-4D35-BAE6-A067B85729B2}"/>
              </a:ext>
            </a:extLst>
          </p:cNvPr>
          <p:cNvPicPr>
            <a:picLocks noChangeAspect="1"/>
          </p:cNvPicPr>
          <p:nvPr/>
        </p:nvPicPr>
        <p:blipFill>
          <a:blip r:embed="rId3"/>
          <a:stretch>
            <a:fillRect/>
          </a:stretch>
        </p:blipFill>
        <p:spPr>
          <a:xfrm>
            <a:off x="536626" y="1813246"/>
            <a:ext cx="1690888" cy="4221307"/>
          </a:xfrm>
          <a:prstGeom prst="rect">
            <a:avLst/>
          </a:prstGeom>
        </p:spPr>
      </p:pic>
      <p:pic>
        <p:nvPicPr>
          <p:cNvPr id="9" name="Afbeelding 8">
            <a:extLst>
              <a:ext uri="{FF2B5EF4-FFF2-40B4-BE49-F238E27FC236}">
                <a16:creationId xmlns:a16="http://schemas.microsoft.com/office/drawing/2014/main" id="{BB8B901C-22E3-4ACC-B24D-4C0AE5E9C52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3581" b="17121"/>
          <a:stretch/>
        </p:blipFill>
        <p:spPr>
          <a:xfrm>
            <a:off x="9445426" y="3049800"/>
            <a:ext cx="2209948" cy="3377045"/>
          </a:xfrm>
          <a:prstGeom prst="rect">
            <a:avLst/>
          </a:prstGeom>
        </p:spPr>
      </p:pic>
      <p:pic>
        <p:nvPicPr>
          <p:cNvPr id="2" name="Afbeelding 1">
            <a:extLst>
              <a:ext uri="{FF2B5EF4-FFF2-40B4-BE49-F238E27FC236}">
                <a16:creationId xmlns:a16="http://schemas.microsoft.com/office/drawing/2014/main" id="{C11DE14E-7DEF-42AC-8422-0F245F384BB9}"/>
              </a:ext>
            </a:extLst>
          </p:cNvPr>
          <p:cNvPicPr>
            <a:picLocks noChangeAspect="1"/>
          </p:cNvPicPr>
          <p:nvPr/>
        </p:nvPicPr>
        <p:blipFill>
          <a:blip r:embed="rId6"/>
          <a:stretch>
            <a:fillRect/>
          </a:stretch>
        </p:blipFill>
        <p:spPr>
          <a:xfrm>
            <a:off x="5170852" y="2471639"/>
            <a:ext cx="2994253" cy="4104272"/>
          </a:xfrm>
          <a:prstGeom prst="rect">
            <a:avLst/>
          </a:prstGeom>
        </p:spPr>
      </p:pic>
      <p:pic>
        <p:nvPicPr>
          <p:cNvPr id="4" name="Afbeelding 3">
            <a:extLst>
              <a:ext uri="{FF2B5EF4-FFF2-40B4-BE49-F238E27FC236}">
                <a16:creationId xmlns:a16="http://schemas.microsoft.com/office/drawing/2014/main" id="{C94F098F-3BC5-48FA-8B07-4A352D7E058D}"/>
              </a:ext>
            </a:extLst>
          </p:cNvPr>
          <p:cNvPicPr>
            <a:picLocks noChangeAspect="1"/>
          </p:cNvPicPr>
          <p:nvPr/>
        </p:nvPicPr>
        <p:blipFill>
          <a:blip r:embed="rId7"/>
          <a:stretch>
            <a:fillRect/>
          </a:stretch>
        </p:blipFill>
        <p:spPr>
          <a:xfrm>
            <a:off x="2404229" y="775278"/>
            <a:ext cx="3563440" cy="2478430"/>
          </a:xfrm>
          <a:prstGeom prst="rect">
            <a:avLst/>
          </a:prstGeom>
        </p:spPr>
      </p:pic>
      <p:pic>
        <p:nvPicPr>
          <p:cNvPr id="1030" name="Picture 6">
            <a:extLst>
              <a:ext uri="{FF2B5EF4-FFF2-40B4-BE49-F238E27FC236}">
                <a16:creationId xmlns:a16="http://schemas.microsoft.com/office/drawing/2014/main" id="{C8872754-1B02-43D8-B26B-1B2B17C2EF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2132" y="282089"/>
            <a:ext cx="2986220" cy="262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464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F705E-788F-4FEB-BA11-1D8B8CCB3DE3}"/>
              </a:ext>
            </a:extLst>
          </p:cNvPr>
          <p:cNvSpPr>
            <a:spLocks noGrp="1"/>
          </p:cNvSpPr>
          <p:nvPr>
            <p:ph type="title"/>
          </p:nvPr>
        </p:nvSpPr>
        <p:spPr>
          <a:xfrm>
            <a:off x="2444135" y="523082"/>
            <a:ext cx="8916920" cy="622672"/>
          </a:xfrm>
          <a:solidFill>
            <a:schemeClr val="accent4"/>
          </a:solidFill>
        </p:spPr>
        <p:txBody>
          <a:bodyPr>
            <a:normAutofit fontScale="90000"/>
          </a:bodyPr>
          <a:lstStyle/>
          <a:p>
            <a:r>
              <a:rPr lang="nl-BE">
                <a:solidFill>
                  <a:schemeClr val="bg1"/>
                </a:solidFill>
              </a:rPr>
              <a:t>ETHISCHE ASPECTEN</a:t>
            </a:r>
          </a:p>
        </p:txBody>
      </p:sp>
      <p:sp>
        <p:nvSpPr>
          <p:cNvPr id="4" name="Tijdelijke aanduiding voor inhoud 3">
            <a:extLst>
              <a:ext uri="{FF2B5EF4-FFF2-40B4-BE49-F238E27FC236}">
                <a16:creationId xmlns:a16="http://schemas.microsoft.com/office/drawing/2014/main" id="{BE74E38A-B211-43DE-8581-8419DD717915}"/>
              </a:ext>
            </a:extLst>
          </p:cNvPr>
          <p:cNvSpPr>
            <a:spLocks noGrp="1"/>
          </p:cNvSpPr>
          <p:nvPr>
            <p:ph idx="1"/>
          </p:nvPr>
        </p:nvSpPr>
        <p:spPr>
          <a:xfrm>
            <a:off x="2174799" y="1570370"/>
            <a:ext cx="9455591" cy="4351338"/>
          </a:xfrm>
        </p:spPr>
        <p:txBody>
          <a:bodyPr/>
          <a:lstStyle/>
          <a:p>
            <a:pPr marL="457200" indent="-457200">
              <a:buFont typeface="Arial" panose="020B0604020202020204" pitchFamily="34" charset="0"/>
              <a:buChar char="•"/>
            </a:pPr>
            <a:r>
              <a:rPr lang="nl-BE" err="1"/>
              <a:t>Evenwaardigheid</a:t>
            </a:r>
            <a:r>
              <a:rPr lang="nl-BE"/>
              <a:t> &amp; Vertrouwen</a:t>
            </a:r>
          </a:p>
          <a:p>
            <a:pPr marL="457200" indent="-457200">
              <a:buFont typeface="Arial" panose="020B0604020202020204" pitchFamily="34" charset="0"/>
              <a:buChar char="•"/>
            </a:pPr>
            <a:r>
              <a:rPr lang="nl-BE"/>
              <a:t>Respect voor autonomie, transparantie, waardigheid, diversiteit</a:t>
            </a:r>
          </a:p>
          <a:p>
            <a:pPr marL="457200" indent="-457200">
              <a:buFont typeface="Arial" panose="020B0604020202020204" pitchFamily="34" charset="0"/>
              <a:buChar char="•"/>
            </a:pPr>
            <a:r>
              <a:rPr lang="nl-BE"/>
              <a:t>Keuzes </a:t>
            </a:r>
            <a:r>
              <a:rPr lang="nl-BE" err="1"/>
              <a:t>obv</a:t>
            </a:r>
            <a:r>
              <a:rPr lang="nl-BE"/>
              <a:t> geïnformeerde beslissingen + keuzevrijheid</a:t>
            </a:r>
          </a:p>
          <a:p>
            <a:pPr marL="457200" indent="-457200">
              <a:buFont typeface="Arial" panose="020B0604020202020204" pitchFamily="34" charset="0"/>
              <a:buChar char="•"/>
            </a:pPr>
            <a:r>
              <a:rPr lang="nl-BE"/>
              <a:t>Veilig klimaat </a:t>
            </a:r>
          </a:p>
          <a:p>
            <a:pPr marL="457200" indent="-457200">
              <a:buFont typeface="Arial" panose="020B0604020202020204" pitchFamily="34" charset="0"/>
              <a:buChar char="•"/>
            </a:pPr>
            <a:r>
              <a:rPr lang="nl-BE"/>
              <a:t>Groei team </a:t>
            </a:r>
          </a:p>
        </p:txBody>
      </p:sp>
      <p:pic>
        <p:nvPicPr>
          <p:cNvPr id="5" name="Afbeelding 4" descr="Afbeelding met teken, straat, buiten, tekst&#10;&#10;Automatisch gegenereerde beschrijving">
            <a:extLst>
              <a:ext uri="{FF2B5EF4-FFF2-40B4-BE49-F238E27FC236}">
                <a16:creationId xmlns:a16="http://schemas.microsoft.com/office/drawing/2014/main" id="{CBAA6F45-21AB-40CF-8BE8-687A567D7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185" y="4136488"/>
            <a:ext cx="4231870" cy="2380427"/>
          </a:xfrm>
          <a:prstGeom prst="rect">
            <a:avLst/>
          </a:prstGeom>
        </p:spPr>
      </p:pic>
    </p:spTree>
    <p:extLst>
      <p:ext uri="{BB962C8B-B14F-4D97-AF65-F5344CB8AC3E}">
        <p14:creationId xmlns:p14="http://schemas.microsoft.com/office/powerpoint/2010/main" val="2149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368A-48CF-4F11-9F14-56414F57B6F0}"/>
              </a:ext>
            </a:extLst>
          </p:cNvPr>
          <p:cNvSpPr>
            <a:spLocks noGrp="1"/>
          </p:cNvSpPr>
          <p:nvPr>
            <p:ph type="title"/>
          </p:nvPr>
        </p:nvSpPr>
        <p:spPr>
          <a:xfrm>
            <a:off x="838199" y="430614"/>
            <a:ext cx="10515600" cy="1325563"/>
          </a:xfrm>
        </p:spPr>
        <p:txBody>
          <a:bodyPr>
            <a:normAutofit fontScale="90000"/>
          </a:bodyPr>
          <a:lstStyle/>
          <a:p>
            <a:pPr algn="ctr"/>
            <a:r>
              <a:rPr lang="nl-BE">
                <a:latin typeface="Encode Sans SemiBold"/>
              </a:rPr>
              <a:t>COMPETENTIE INTERPROFESSIONEEL SAMENWERKEN </a:t>
            </a:r>
            <a:r>
              <a:rPr lang="nl-BE"/>
              <a:t/>
            </a:r>
            <a:br>
              <a:rPr lang="nl-BE"/>
            </a:br>
            <a:r>
              <a:rPr lang="nl-BE" sz="2400">
                <a:latin typeface="Encode Sans SemiBold"/>
              </a:rPr>
              <a:t>IN DE ZORO-TRAINING</a:t>
            </a:r>
            <a:endParaRPr lang="nl-BE"/>
          </a:p>
        </p:txBody>
      </p:sp>
      <p:graphicFrame>
        <p:nvGraphicFramePr>
          <p:cNvPr id="4" name="Tijdelijke aanduiding voor inhoud 3">
            <a:extLst>
              <a:ext uri="{FF2B5EF4-FFF2-40B4-BE49-F238E27FC236}">
                <a16:creationId xmlns:a16="http://schemas.microsoft.com/office/drawing/2014/main" id="{0707D700-5DE3-4E5C-A0F9-6585C6FB6D4F}"/>
              </a:ext>
            </a:extLst>
          </p:cNvPr>
          <p:cNvGraphicFramePr>
            <a:graphicFrameLocks noGrp="1"/>
          </p:cNvGraphicFramePr>
          <p:nvPr>
            <p:ph idx="1"/>
          </p:nvPr>
        </p:nvGraphicFramePr>
        <p:xfrm>
          <a:off x="1185861" y="1582738"/>
          <a:ext cx="9820276" cy="41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8057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EB325F1-F9FE-4520-80B1-975755B2D7A2}"/>
              </a:ext>
            </a:extLst>
          </p:cNvPr>
          <p:cNvSpPr>
            <a:spLocks noGrp="1"/>
          </p:cNvSpPr>
          <p:nvPr>
            <p:ph type="title"/>
          </p:nvPr>
        </p:nvSpPr>
        <p:spPr/>
        <p:txBody>
          <a:bodyPr/>
          <a:lstStyle/>
          <a:p>
            <a:r>
              <a:rPr lang="nl-BE"/>
              <a:t>WAT IS TEAMWERKING?</a:t>
            </a:r>
          </a:p>
        </p:txBody>
      </p:sp>
      <p:sp>
        <p:nvSpPr>
          <p:cNvPr id="5" name="Tijdelijke aanduiding voor tekst 4">
            <a:extLst>
              <a:ext uri="{FF2B5EF4-FFF2-40B4-BE49-F238E27FC236}">
                <a16:creationId xmlns:a16="http://schemas.microsoft.com/office/drawing/2014/main" id="{D30BF704-F911-482F-89D2-3DEC96CF2BA3}"/>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228225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199" y="523081"/>
            <a:ext cx="10515600" cy="1325563"/>
          </a:xfrm>
        </p:spPr>
        <p:txBody>
          <a:bodyPr rtlCol="0" anchor="ctr">
            <a:normAutofit/>
          </a:bodyPr>
          <a:lstStyle/>
          <a:p>
            <a:pPr>
              <a:defRPr/>
            </a:pPr>
            <a:r>
              <a:rPr lang="nl-BE" b="1"/>
              <a:t>WERKEN IN EEN GROEP/TEAM</a:t>
            </a:r>
            <a:endParaRPr lang="nl-NL" b="1"/>
          </a:p>
        </p:txBody>
      </p:sp>
      <p:pic>
        <p:nvPicPr>
          <p:cNvPr id="58370" name="Afbeelding 3" descr="teamwork op hetzelfde spoor.jp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53217" y="1806311"/>
            <a:ext cx="5614629"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19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p:txBody>
          <a:bodyPr/>
          <a:lstStyle/>
          <a:p>
            <a:pPr>
              <a:defRPr/>
            </a:pPr>
            <a:r>
              <a:rPr lang="nl-NL" altLang="nl-BE"/>
              <a:t>VERSCHILLENDE BRILLEN OM NAAR DE ZORGONTVANGER TE KIJKEN</a:t>
            </a:r>
          </a:p>
        </p:txBody>
      </p:sp>
      <p:sp>
        <p:nvSpPr>
          <p:cNvPr id="2" name="Tijdelijke aanduiding voor inhoud 1">
            <a:extLst>
              <a:ext uri="{FF2B5EF4-FFF2-40B4-BE49-F238E27FC236}">
                <a16:creationId xmlns:a16="http://schemas.microsoft.com/office/drawing/2014/main" id="{75E8617F-D757-4ED0-83F5-4F1B4482887B}"/>
              </a:ext>
            </a:extLst>
          </p:cNvPr>
          <p:cNvSpPr>
            <a:spLocks noGrp="1"/>
          </p:cNvSpPr>
          <p:nvPr>
            <p:ph idx="1"/>
          </p:nvPr>
        </p:nvSpPr>
        <p:spPr/>
        <p:txBody>
          <a:bodyPr/>
          <a:lstStyle/>
          <a:p>
            <a:endParaRPr lang="nl-BE"/>
          </a:p>
        </p:txBody>
      </p:sp>
      <p:sp>
        <p:nvSpPr>
          <p:cNvPr id="3" name="Tijdelijke aanduiding voor afbeelding 2">
            <a:extLst>
              <a:ext uri="{FF2B5EF4-FFF2-40B4-BE49-F238E27FC236}">
                <a16:creationId xmlns:a16="http://schemas.microsoft.com/office/drawing/2014/main" id="{84C97370-A8AB-4F52-A43F-054DDA44C8D5}"/>
              </a:ext>
            </a:extLst>
          </p:cNvPr>
          <p:cNvSpPr>
            <a:spLocks noGrp="1"/>
          </p:cNvSpPr>
          <p:nvPr>
            <p:ph type="pic" sz="quarter" idx="10"/>
          </p:nvPr>
        </p:nvSpPr>
        <p:spPr/>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302" y="2852978"/>
            <a:ext cx="4795623" cy="238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767" y="2420603"/>
            <a:ext cx="3836950" cy="347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854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p:txBody>
          <a:bodyPr>
            <a:normAutofit/>
          </a:bodyPr>
          <a:lstStyle/>
          <a:p>
            <a:pPr eaLnBrk="1" hangingPunct="1"/>
            <a:r>
              <a:rPr lang="fr-BE" altLang="nl-BE">
                <a:latin typeface="Encode Sans SemiBold"/>
              </a:rPr>
              <a:t>LEIDERSCHAP IN EEN GROEP/TEAM</a:t>
            </a:r>
            <a:endParaRPr lang="nl-BE" altLang="nl-BE">
              <a:latin typeface="Encode Sans SemiBold"/>
            </a:endParaRPr>
          </a:p>
        </p:txBody>
      </p:sp>
      <p:sp>
        <p:nvSpPr>
          <p:cNvPr id="4" name="Tijdelijke aanduiding voor inhoud 3">
            <a:extLst>
              <a:ext uri="{FF2B5EF4-FFF2-40B4-BE49-F238E27FC236}">
                <a16:creationId xmlns:a16="http://schemas.microsoft.com/office/drawing/2014/main" id="{46C906CE-3F37-436E-9ECA-B2835C7C884B}"/>
              </a:ext>
            </a:extLst>
          </p:cNvPr>
          <p:cNvSpPr>
            <a:spLocks noGrp="1"/>
          </p:cNvSpPr>
          <p:nvPr>
            <p:ph idx="1"/>
          </p:nvPr>
        </p:nvSpPr>
        <p:spPr/>
        <p:txBody>
          <a:bodyPr/>
          <a:lstStyle/>
          <a:p>
            <a:endParaRPr lang="nl-BE"/>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94" y="1803440"/>
            <a:ext cx="4806606" cy="437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715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35" t="46048" r="38218"/>
          <a:stretch/>
        </p:blipFill>
        <p:spPr bwMode="auto">
          <a:xfrm>
            <a:off x="7065604" y="2939956"/>
            <a:ext cx="1944217" cy="22435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442" name="Titel 1"/>
          <p:cNvSpPr>
            <a:spLocks noGrp="1"/>
          </p:cNvSpPr>
          <p:nvPr>
            <p:ph type="title"/>
          </p:nvPr>
        </p:nvSpPr>
        <p:spPr/>
        <p:txBody>
          <a:bodyPr/>
          <a:lstStyle/>
          <a:p>
            <a:pPr eaLnBrk="1" hangingPunct="1"/>
            <a:r>
              <a:rPr lang="fr-BE" altLang="nl-BE">
                <a:latin typeface="Encode Sans SemiBold"/>
              </a:rPr>
              <a:t>TEAM-DOELMATIGHEID(S)-THEORIE</a:t>
            </a:r>
            <a:endParaRPr lang="nl-BE" altLang="nl-BE">
              <a:latin typeface="Encode Sans SemiBold"/>
            </a:endParaRPr>
          </a:p>
        </p:txBody>
      </p:sp>
      <p:sp>
        <p:nvSpPr>
          <p:cNvPr id="4" name="Rectangle 19"/>
          <p:cNvSpPr/>
          <p:nvPr/>
        </p:nvSpPr>
        <p:spPr>
          <a:xfrm>
            <a:off x="1848417" y="2608910"/>
            <a:ext cx="3887541"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Doelen</a:t>
            </a:r>
          </a:p>
        </p:txBody>
      </p:sp>
      <p:sp>
        <p:nvSpPr>
          <p:cNvPr id="5" name="Rectangle 18"/>
          <p:cNvSpPr/>
          <p:nvPr/>
        </p:nvSpPr>
        <p:spPr>
          <a:xfrm>
            <a:off x="1848417" y="3411579"/>
            <a:ext cx="3887541"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Rollen</a:t>
            </a:r>
          </a:p>
        </p:txBody>
      </p:sp>
      <p:sp>
        <p:nvSpPr>
          <p:cNvPr id="6" name="Rectangle 13"/>
          <p:cNvSpPr/>
          <p:nvPr/>
        </p:nvSpPr>
        <p:spPr>
          <a:xfrm>
            <a:off x="1844289" y="4159250"/>
            <a:ext cx="3891669" cy="42816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Procedures</a:t>
            </a:r>
          </a:p>
        </p:txBody>
      </p:sp>
      <p:sp>
        <p:nvSpPr>
          <p:cNvPr id="7" name="Rectangle 17"/>
          <p:cNvSpPr/>
          <p:nvPr/>
        </p:nvSpPr>
        <p:spPr>
          <a:xfrm>
            <a:off x="1844289" y="4832186"/>
            <a:ext cx="3891669"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Interprofessionele</a:t>
            </a:r>
            <a:r>
              <a:rPr kumimoji="0" lang="fr-FR" sz="2400" b="0" i="0" u="none" strike="noStrike" kern="1200" cap="none" spc="0" normalizeH="0" baseline="0" noProof="0">
                <a:ln>
                  <a:noFill/>
                </a:ln>
                <a:solidFill>
                  <a:srgbClr val="403152"/>
                </a:solidFill>
                <a:effectLst/>
                <a:uLnTx/>
                <a:uFillTx/>
                <a:latin typeface="Calibri" panose="020F0502020204030204"/>
                <a:ea typeface="+mn-ea"/>
                <a:cs typeface="+mn-cs"/>
              </a:rPr>
              <a:t> </a:t>
            </a:r>
            <a:r>
              <a:rPr lang="fr-FR" sz="2400">
                <a:solidFill>
                  <a:srgbClr val="FFFFFF"/>
                </a:solidFill>
                <a:latin typeface="Encode Sans SemiBold"/>
              </a:rPr>
              <a:t>relaties</a:t>
            </a:r>
          </a:p>
        </p:txBody>
      </p:sp>
      <p:sp>
        <p:nvSpPr>
          <p:cNvPr id="8" name="Pijl links 6"/>
          <p:cNvSpPr/>
          <p:nvPr/>
        </p:nvSpPr>
        <p:spPr>
          <a:xfrm>
            <a:off x="4727852" y="3304759"/>
            <a:ext cx="1728192" cy="648072"/>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jl links 25"/>
          <p:cNvSpPr/>
          <p:nvPr/>
        </p:nvSpPr>
        <p:spPr>
          <a:xfrm>
            <a:off x="4617326" y="4061727"/>
            <a:ext cx="1728192" cy="648072"/>
          </a:xfrm>
          <a:prstGeom prst="rightArrow">
            <a:avLst/>
          </a:prstGeom>
          <a:solidFill>
            <a:schemeClr val="accent4">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hthoek 9"/>
          <p:cNvSpPr/>
          <p:nvPr/>
        </p:nvSpPr>
        <p:spPr>
          <a:xfrm>
            <a:off x="6476331" y="2939956"/>
            <a:ext cx="2880320" cy="75965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rPr>
              <a:t>Spreek </a:t>
            </a:r>
            <a:r>
              <a:rPr lang="nl-NL">
                <a:solidFill>
                  <a:srgbClr val="FFFFFF"/>
                </a:solidFill>
                <a:latin typeface="Calibri" panose="020F0502020204030204"/>
              </a:rPr>
              <a:t>goed af </a:t>
            </a:r>
            <a:r>
              <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rPr>
              <a:t>wat je rol kan/mag zijn!</a:t>
            </a:r>
          </a:p>
        </p:txBody>
      </p:sp>
      <p:sp>
        <p:nvSpPr>
          <p:cNvPr id="11" name="Rechthoek 10"/>
          <p:cNvSpPr/>
          <p:nvPr/>
        </p:nvSpPr>
        <p:spPr>
          <a:xfrm>
            <a:off x="6476331" y="4502891"/>
            <a:ext cx="2880320" cy="576064"/>
          </a:xfrm>
          <a:prstGeom prst="rect">
            <a:avLst/>
          </a:prstGeom>
          <a:solidFill>
            <a:schemeClr val="accent4">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rPr>
              <a:t>Stem </a:t>
            </a:r>
            <a:r>
              <a:rPr lang="nl-NL">
                <a:solidFill>
                  <a:srgbClr val="FFFFFF"/>
                </a:solidFill>
                <a:latin typeface="Calibri" panose="020F0502020204030204"/>
              </a:rPr>
              <a:t>de procedures </a:t>
            </a:r>
            <a:r>
              <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rPr>
              <a:t>goed af!</a:t>
            </a:r>
          </a:p>
        </p:txBody>
      </p:sp>
    </p:spTree>
    <p:extLst>
      <p:ext uri="{BB962C8B-B14F-4D97-AF65-F5344CB8AC3E}">
        <p14:creationId xmlns:p14="http://schemas.microsoft.com/office/powerpoint/2010/main" val="358571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p:txBody>
          <a:bodyPr/>
          <a:lstStyle/>
          <a:p>
            <a:pPr eaLnBrk="1" hangingPunct="1"/>
            <a:r>
              <a:rPr lang="fr-BE" altLang="nl-BE">
                <a:latin typeface="Encode Sans SemiBold"/>
              </a:rPr>
              <a:t>TEAMDOELMATIGHEIDSTHEORIE</a:t>
            </a:r>
            <a:endParaRPr lang="nl-BE" altLang="nl-BE">
              <a:latin typeface="Encode Sans SemiBold"/>
            </a:endParaRPr>
          </a:p>
        </p:txBody>
      </p:sp>
      <p:sp>
        <p:nvSpPr>
          <p:cNvPr id="3" name="Tijdelijke aanduiding voor inhoud 2">
            <a:extLst>
              <a:ext uri="{FF2B5EF4-FFF2-40B4-BE49-F238E27FC236}">
                <a16:creationId xmlns:a16="http://schemas.microsoft.com/office/drawing/2014/main" id="{9E0D79E0-DFE3-4F20-8DB9-C278CD020D14}"/>
              </a:ext>
            </a:extLst>
          </p:cNvPr>
          <p:cNvSpPr>
            <a:spLocks noGrp="1"/>
          </p:cNvSpPr>
          <p:nvPr>
            <p:ph idx="1"/>
          </p:nvPr>
        </p:nvSpPr>
        <p:spPr/>
        <p:txBody>
          <a:bodyPr/>
          <a:lstStyle/>
          <a:p>
            <a:endParaRPr lang="nl-BE"/>
          </a:p>
        </p:txBody>
      </p:sp>
      <p:pic>
        <p:nvPicPr>
          <p:cNvPr id="2" name="Afbeelding 1"/>
          <p:cNvPicPr>
            <a:picLocks noChangeAspect="1"/>
          </p:cNvPicPr>
          <p:nvPr/>
        </p:nvPicPr>
        <p:blipFill>
          <a:blip r:embed="rId2"/>
          <a:stretch>
            <a:fillRect/>
          </a:stretch>
        </p:blipFill>
        <p:spPr>
          <a:xfrm>
            <a:off x="8775618" y="2964551"/>
            <a:ext cx="3058444" cy="3501424"/>
          </a:xfrm>
          <a:prstGeom prst="rect">
            <a:avLst/>
          </a:prstGeom>
        </p:spPr>
      </p:pic>
      <p:sp>
        <p:nvSpPr>
          <p:cNvPr id="12" name="Rectangle 19">
            <a:extLst>
              <a:ext uri="{FF2B5EF4-FFF2-40B4-BE49-F238E27FC236}">
                <a16:creationId xmlns:a16="http://schemas.microsoft.com/office/drawing/2014/main" id="{880E34FC-D853-4931-B351-72B5053E236C}"/>
              </a:ext>
            </a:extLst>
          </p:cNvPr>
          <p:cNvSpPr/>
          <p:nvPr/>
        </p:nvSpPr>
        <p:spPr>
          <a:xfrm>
            <a:off x="1848417" y="2608910"/>
            <a:ext cx="3887541"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Doelen</a:t>
            </a:r>
          </a:p>
        </p:txBody>
      </p:sp>
      <p:sp>
        <p:nvSpPr>
          <p:cNvPr id="14" name="Rectangle 18">
            <a:extLst>
              <a:ext uri="{FF2B5EF4-FFF2-40B4-BE49-F238E27FC236}">
                <a16:creationId xmlns:a16="http://schemas.microsoft.com/office/drawing/2014/main" id="{AA99AAAB-2216-4CE6-A9E6-B0DABB1BEB03}"/>
              </a:ext>
            </a:extLst>
          </p:cNvPr>
          <p:cNvSpPr/>
          <p:nvPr/>
        </p:nvSpPr>
        <p:spPr>
          <a:xfrm>
            <a:off x="1837139" y="3420197"/>
            <a:ext cx="3887541"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Rollen</a:t>
            </a:r>
          </a:p>
        </p:txBody>
      </p:sp>
      <p:sp>
        <p:nvSpPr>
          <p:cNvPr id="15" name="Rectangle 13">
            <a:extLst>
              <a:ext uri="{FF2B5EF4-FFF2-40B4-BE49-F238E27FC236}">
                <a16:creationId xmlns:a16="http://schemas.microsoft.com/office/drawing/2014/main" id="{11656DAB-F4B5-4A68-9457-69FAFCD2CD3D}"/>
              </a:ext>
            </a:extLst>
          </p:cNvPr>
          <p:cNvSpPr/>
          <p:nvPr/>
        </p:nvSpPr>
        <p:spPr>
          <a:xfrm>
            <a:off x="1844289" y="4159250"/>
            <a:ext cx="3891669" cy="42816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Procedures</a:t>
            </a:r>
          </a:p>
        </p:txBody>
      </p:sp>
      <p:pic>
        <p:nvPicPr>
          <p:cNvPr id="13" name="Afbeelding 3" descr="leiderschap.jpg"/>
          <p:cNvPicPr>
            <a:picLocks noChangeAspect="1"/>
          </p:cNvPicPr>
          <p:nvPr/>
        </p:nvPicPr>
        <p:blipFill>
          <a:blip r:embed="rId3" cstate="print"/>
          <a:srcRect/>
          <a:stretch>
            <a:fillRect/>
          </a:stretch>
        </p:blipFill>
        <p:spPr bwMode="auto">
          <a:xfrm>
            <a:off x="5407081" y="1452863"/>
            <a:ext cx="3286094" cy="3023376"/>
          </a:xfrm>
          <a:prstGeom prst="rect">
            <a:avLst/>
          </a:prstGeom>
          <a:noFill/>
          <a:ln w="9525">
            <a:noFill/>
            <a:miter lim="800000"/>
            <a:headEnd/>
            <a:tailEnd/>
          </a:ln>
        </p:spPr>
      </p:pic>
      <p:sp>
        <p:nvSpPr>
          <p:cNvPr id="16" name="Rectangle 17">
            <a:extLst>
              <a:ext uri="{FF2B5EF4-FFF2-40B4-BE49-F238E27FC236}">
                <a16:creationId xmlns:a16="http://schemas.microsoft.com/office/drawing/2014/main" id="{9457D365-7325-430E-BE11-353038102204}"/>
              </a:ext>
            </a:extLst>
          </p:cNvPr>
          <p:cNvSpPr/>
          <p:nvPr/>
        </p:nvSpPr>
        <p:spPr>
          <a:xfrm>
            <a:off x="1844289" y="4832186"/>
            <a:ext cx="3891669" cy="43443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Encode Sans SemiBold"/>
                <a:ea typeface="+mn-ea"/>
                <a:cs typeface="+mn-cs"/>
              </a:rPr>
              <a:t>Interprofessionele</a:t>
            </a:r>
            <a:r>
              <a:rPr kumimoji="0" lang="fr-FR" sz="2400" b="0" i="0" u="none" strike="noStrike" kern="1200" cap="none" spc="0" normalizeH="0" baseline="0" noProof="0">
                <a:ln>
                  <a:noFill/>
                </a:ln>
                <a:solidFill>
                  <a:srgbClr val="403152"/>
                </a:solidFill>
                <a:effectLst/>
                <a:uLnTx/>
                <a:uFillTx/>
                <a:latin typeface="Calibri" panose="020F0502020204030204"/>
                <a:ea typeface="+mn-ea"/>
                <a:cs typeface="+mn-cs"/>
              </a:rPr>
              <a:t> </a:t>
            </a:r>
            <a:r>
              <a:rPr kumimoji="0" lang="fr-FR" sz="2400" b="0" i="0" u="none" strike="noStrike" kern="1200" cap="none" spc="0" normalizeH="0" baseline="0" noProof="0">
                <a:ln>
                  <a:noFill/>
                </a:ln>
                <a:solidFill>
                  <a:srgbClr val="FFFFFF"/>
                </a:solidFill>
                <a:effectLst/>
                <a:uLnTx/>
                <a:uFillTx/>
                <a:latin typeface="Calibri" panose="020F0502020204030204"/>
                <a:ea typeface="+mn-ea"/>
                <a:cs typeface="+mn-cs"/>
              </a:rPr>
              <a:t>relaties</a:t>
            </a:r>
          </a:p>
        </p:txBody>
      </p:sp>
    </p:spTree>
    <p:extLst>
      <p:ext uri="{BB962C8B-B14F-4D97-AF65-F5344CB8AC3E}">
        <p14:creationId xmlns:p14="http://schemas.microsoft.com/office/powerpoint/2010/main" val="4276645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88C9-6BC2-45A6-8315-F8C3863AFF94}"/>
              </a:ext>
            </a:extLst>
          </p:cNvPr>
          <p:cNvSpPr>
            <a:spLocks noGrp="1"/>
          </p:cNvSpPr>
          <p:nvPr>
            <p:ph type="title"/>
          </p:nvPr>
        </p:nvSpPr>
        <p:spPr/>
        <p:txBody>
          <a:bodyPr/>
          <a:lstStyle/>
          <a:p>
            <a:r>
              <a:rPr lang="nl-BE"/>
              <a:t>ZORGVERLENER IN EEN GROEP</a:t>
            </a:r>
          </a:p>
        </p:txBody>
      </p:sp>
      <p:pic>
        <p:nvPicPr>
          <p:cNvPr id="5" name="Tijdelijke aanduiding voor inhoud 4">
            <a:extLst>
              <a:ext uri="{FF2B5EF4-FFF2-40B4-BE49-F238E27FC236}">
                <a16:creationId xmlns:a16="http://schemas.microsoft.com/office/drawing/2014/main" id="{7FE7E6D1-EFCA-421F-A7F9-57382B8CCE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3833" y="2007455"/>
            <a:ext cx="2212855" cy="2212855"/>
          </a:xfrm>
        </p:spPr>
      </p:pic>
      <p:pic>
        <p:nvPicPr>
          <p:cNvPr id="7" name="Afbeelding 6">
            <a:extLst>
              <a:ext uri="{FF2B5EF4-FFF2-40B4-BE49-F238E27FC236}">
                <a16:creationId xmlns:a16="http://schemas.microsoft.com/office/drawing/2014/main" id="{810F2218-B142-4B63-ACAE-77EAD1266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688" y="4233118"/>
            <a:ext cx="1552477" cy="1552477"/>
          </a:xfrm>
          <a:prstGeom prst="rect">
            <a:avLst/>
          </a:prstGeom>
        </p:spPr>
      </p:pic>
      <p:pic>
        <p:nvPicPr>
          <p:cNvPr id="9" name="Afbeelding 8">
            <a:extLst>
              <a:ext uri="{FF2B5EF4-FFF2-40B4-BE49-F238E27FC236}">
                <a16:creationId xmlns:a16="http://schemas.microsoft.com/office/drawing/2014/main" id="{6A927D41-D259-4F34-A187-C3C29BE9E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463" y="1671529"/>
            <a:ext cx="2058889" cy="2058889"/>
          </a:xfrm>
          <a:prstGeom prst="rect">
            <a:avLst/>
          </a:prstGeom>
        </p:spPr>
      </p:pic>
      <p:pic>
        <p:nvPicPr>
          <p:cNvPr id="12" name="Afbeelding 11">
            <a:extLst>
              <a:ext uri="{FF2B5EF4-FFF2-40B4-BE49-F238E27FC236}">
                <a16:creationId xmlns:a16="http://schemas.microsoft.com/office/drawing/2014/main" id="{EE03292A-3EB7-4EAF-B19C-74A524D1C780}"/>
              </a:ext>
            </a:extLst>
          </p:cNvPr>
          <p:cNvPicPr>
            <a:picLocks noChangeAspect="1"/>
          </p:cNvPicPr>
          <p:nvPr/>
        </p:nvPicPr>
        <p:blipFill>
          <a:blip r:embed="rId6"/>
          <a:stretch>
            <a:fillRect/>
          </a:stretch>
        </p:blipFill>
        <p:spPr>
          <a:xfrm>
            <a:off x="8323352" y="1634363"/>
            <a:ext cx="1563583" cy="1189807"/>
          </a:xfrm>
          <a:prstGeom prst="rect">
            <a:avLst/>
          </a:prstGeom>
        </p:spPr>
      </p:pic>
      <p:pic>
        <p:nvPicPr>
          <p:cNvPr id="1026" name="Picture 2" descr="Clinical Dietitian Vector Images (64)">
            <a:extLst>
              <a:ext uri="{FF2B5EF4-FFF2-40B4-BE49-F238E27FC236}">
                <a16:creationId xmlns:a16="http://schemas.microsoft.com/office/drawing/2014/main" id="{DBF8D594-AB45-4BCC-9422-B4D8148C15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399" y="3498577"/>
            <a:ext cx="1674836" cy="1759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uurvrouw techniek — Actueel">
            <a:extLst>
              <a:ext uri="{FF2B5EF4-FFF2-40B4-BE49-F238E27FC236}">
                <a16:creationId xmlns:a16="http://schemas.microsoft.com/office/drawing/2014/main" id="{3EF3015E-BB7D-4DB9-ADF4-30BED3DAA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6935" y="3547156"/>
            <a:ext cx="1681510" cy="1925329"/>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87D64C33-F133-424F-93C7-595DF8372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3281" y="1417324"/>
            <a:ext cx="2212855" cy="2212855"/>
          </a:xfrm>
          <a:prstGeom prst="rect">
            <a:avLst/>
          </a:prstGeom>
        </p:spPr>
      </p:pic>
      <p:sp>
        <p:nvSpPr>
          <p:cNvPr id="15" name="AutoShape 6" descr="Podiatrist - Free people icons">
            <a:extLst>
              <a:ext uri="{FF2B5EF4-FFF2-40B4-BE49-F238E27FC236}">
                <a16:creationId xmlns:a16="http://schemas.microsoft.com/office/drawing/2014/main" id="{EC5CDA77-4A43-4F34-BE3D-73BC57F9E9F5}"/>
              </a:ext>
            </a:extLst>
          </p:cNvPr>
          <p:cNvSpPr>
            <a:spLocks noChangeAspect="1" noChangeArrowheads="1"/>
          </p:cNvSpPr>
          <p:nvPr/>
        </p:nvSpPr>
        <p:spPr bwMode="auto">
          <a:xfrm>
            <a:off x="4301363" y="1634363"/>
            <a:ext cx="1947037" cy="19470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AutoShape 8" descr="Podiatrist free icon">
            <a:extLst>
              <a:ext uri="{FF2B5EF4-FFF2-40B4-BE49-F238E27FC236}">
                <a16:creationId xmlns:a16="http://schemas.microsoft.com/office/drawing/2014/main" id="{57F5999D-D4FF-49E7-9CB6-4A8CA65000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 name="Afbeelding 16">
            <a:extLst>
              <a:ext uri="{FF2B5EF4-FFF2-40B4-BE49-F238E27FC236}">
                <a16:creationId xmlns:a16="http://schemas.microsoft.com/office/drawing/2014/main" id="{58DFF856-4BD7-4DC6-A5B0-8590082CF8BE}"/>
              </a:ext>
            </a:extLst>
          </p:cNvPr>
          <p:cNvPicPr>
            <a:picLocks noChangeAspect="1"/>
          </p:cNvPicPr>
          <p:nvPr/>
        </p:nvPicPr>
        <p:blipFill>
          <a:blip r:embed="rId10"/>
          <a:stretch>
            <a:fillRect/>
          </a:stretch>
        </p:blipFill>
        <p:spPr>
          <a:xfrm>
            <a:off x="6066901" y="3701964"/>
            <a:ext cx="2151797" cy="2347415"/>
          </a:xfrm>
          <a:prstGeom prst="rect">
            <a:avLst/>
          </a:prstGeom>
        </p:spPr>
      </p:pic>
      <p:pic>
        <p:nvPicPr>
          <p:cNvPr id="3" name="Picture 2" descr="Cigarette Flat Multicolor Icon - IconBunny">
            <a:extLst>
              <a:ext uri="{FF2B5EF4-FFF2-40B4-BE49-F238E27FC236}">
                <a16:creationId xmlns:a16="http://schemas.microsoft.com/office/drawing/2014/main" id="{85FBFE4F-9FE9-416F-AFCE-033A83DD3D3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flipH="1">
            <a:off x="8582352" y="5330871"/>
            <a:ext cx="1158290" cy="1158290"/>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5175ADB7-A2B1-41AD-8B87-A5E9D6CD7EA6}"/>
              </a:ext>
            </a:extLst>
          </p:cNvPr>
          <p:cNvSpPr/>
          <p:nvPr/>
        </p:nvSpPr>
        <p:spPr>
          <a:xfrm>
            <a:off x="3407211" y="3789395"/>
            <a:ext cx="1855329" cy="254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80377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688C9-6BC2-45A6-8315-F8C3863AFF94}"/>
              </a:ext>
            </a:extLst>
          </p:cNvPr>
          <p:cNvSpPr>
            <a:spLocks noGrp="1"/>
          </p:cNvSpPr>
          <p:nvPr>
            <p:ph type="title"/>
          </p:nvPr>
        </p:nvSpPr>
        <p:spPr>
          <a:xfrm>
            <a:off x="693821" y="56885"/>
            <a:ext cx="10515600" cy="1325563"/>
          </a:xfrm>
        </p:spPr>
        <p:txBody>
          <a:bodyPr/>
          <a:lstStyle/>
          <a:p>
            <a:r>
              <a:rPr lang="nl-BE"/>
              <a:t>ZORGVERLENER IN EEN TEAM</a:t>
            </a:r>
          </a:p>
        </p:txBody>
      </p:sp>
      <p:graphicFrame>
        <p:nvGraphicFramePr>
          <p:cNvPr id="3" name="Diagram 2">
            <a:extLst>
              <a:ext uri="{FF2B5EF4-FFF2-40B4-BE49-F238E27FC236}">
                <a16:creationId xmlns:a16="http://schemas.microsoft.com/office/drawing/2014/main" id="{44D49560-4E49-4E52-BE66-626C31D8F45A}"/>
              </a:ext>
            </a:extLst>
          </p:cNvPr>
          <p:cNvGraphicFramePr/>
          <p:nvPr/>
        </p:nvGraphicFramePr>
        <p:xfrm>
          <a:off x="2122613" y="1094022"/>
          <a:ext cx="7448593" cy="5451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6DD9BC05-4AED-4836-9C91-1ED318A5F5CE}"/>
              </a:ext>
            </a:extLst>
          </p:cNvPr>
          <p:cNvGraphicFramePr/>
          <p:nvPr/>
        </p:nvGraphicFramePr>
        <p:xfrm>
          <a:off x="8359310" y="619606"/>
          <a:ext cx="3420153" cy="31999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Pijl: rechts 4">
            <a:extLst>
              <a:ext uri="{FF2B5EF4-FFF2-40B4-BE49-F238E27FC236}">
                <a16:creationId xmlns:a16="http://schemas.microsoft.com/office/drawing/2014/main" id="{0D832301-A7CA-45A2-B920-ABAF56810952}"/>
              </a:ext>
            </a:extLst>
          </p:cNvPr>
          <p:cNvSpPr/>
          <p:nvPr/>
        </p:nvSpPr>
        <p:spPr>
          <a:xfrm rot="16200000">
            <a:off x="5662445" y="2477349"/>
            <a:ext cx="368928" cy="247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Pijl: rechts 6">
            <a:extLst>
              <a:ext uri="{FF2B5EF4-FFF2-40B4-BE49-F238E27FC236}">
                <a16:creationId xmlns:a16="http://schemas.microsoft.com/office/drawing/2014/main" id="{E914D4D9-4736-466E-97EF-CCD3737DD682}"/>
              </a:ext>
            </a:extLst>
          </p:cNvPr>
          <p:cNvSpPr/>
          <p:nvPr/>
        </p:nvSpPr>
        <p:spPr>
          <a:xfrm rot="5400000">
            <a:off x="5662444" y="4961983"/>
            <a:ext cx="368928" cy="247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jl: rechts 8">
            <a:extLst>
              <a:ext uri="{FF2B5EF4-FFF2-40B4-BE49-F238E27FC236}">
                <a16:creationId xmlns:a16="http://schemas.microsoft.com/office/drawing/2014/main" id="{8F7CCD80-82F9-4768-99DF-C33666EC38FD}"/>
              </a:ext>
            </a:extLst>
          </p:cNvPr>
          <p:cNvSpPr/>
          <p:nvPr/>
        </p:nvSpPr>
        <p:spPr>
          <a:xfrm rot="10800000">
            <a:off x="4687570" y="3807550"/>
            <a:ext cx="368928" cy="247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Pijl: rechts 9">
            <a:extLst>
              <a:ext uri="{FF2B5EF4-FFF2-40B4-BE49-F238E27FC236}">
                <a16:creationId xmlns:a16="http://schemas.microsoft.com/office/drawing/2014/main" id="{E360113B-5353-426D-86DF-AE3627D1432C}"/>
              </a:ext>
            </a:extLst>
          </p:cNvPr>
          <p:cNvSpPr/>
          <p:nvPr/>
        </p:nvSpPr>
        <p:spPr>
          <a:xfrm>
            <a:off x="6761300" y="3879490"/>
            <a:ext cx="368928" cy="247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Pijl: rechts 10">
            <a:extLst>
              <a:ext uri="{FF2B5EF4-FFF2-40B4-BE49-F238E27FC236}">
                <a16:creationId xmlns:a16="http://schemas.microsoft.com/office/drawing/2014/main" id="{8BB2F7A3-6930-47C7-9921-286AA2B450C6}"/>
              </a:ext>
            </a:extLst>
          </p:cNvPr>
          <p:cNvSpPr/>
          <p:nvPr/>
        </p:nvSpPr>
        <p:spPr>
          <a:xfrm rot="9065006">
            <a:off x="8149081" y="2366833"/>
            <a:ext cx="779161" cy="1301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8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6866E-1EFF-4C59-ABC8-6234D97E6BE3}"/>
              </a:ext>
            </a:extLst>
          </p:cNvPr>
          <p:cNvSpPr>
            <a:spLocks noGrp="1"/>
          </p:cNvSpPr>
          <p:nvPr>
            <p:ph type="title"/>
          </p:nvPr>
        </p:nvSpPr>
        <p:spPr/>
        <p:txBody>
          <a:bodyPr/>
          <a:lstStyle/>
          <a:p>
            <a:r>
              <a:rPr lang="nl-BE"/>
              <a:t>ZORO COMPETENTIES: STIE-MODEL</a:t>
            </a:r>
          </a:p>
        </p:txBody>
      </p:sp>
      <p:graphicFrame>
        <p:nvGraphicFramePr>
          <p:cNvPr id="8" name="Tijdelijke aanduiding voor inhoud 7">
            <a:extLst>
              <a:ext uri="{FF2B5EF4-FFF2-40B4-BE49-F238E27FC236}">
                <a16:creationId xmlns:a16="http://schemas.microsoft.com/office/drawing/2014/main" id="{449B2C08-2CBB-4E47-A278-C94C05B3F37D}"/>
              </a:ext>
            </a:extLst>
          </p:cNvPr>
          <p:cNvGraphicFramePr>
            <a:graphicFrameLocks noGrp="1"/>
          </p:cNvGraphicFramePr>
          <p:nvPr>
            <p:ph idx="1"/>
          </p:nvPr>
        </p:nvGraphicFramePr>
        <p:xfrm>
          <a:off x="1336923" y="1592494"/>
          <a:ext cx="9518151" cy="3972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vak 8">
            <a:extLst>
              <a:ext uri="{FF2B5EF4-FFF2-40B4-BE49-F238E27FC236}">
                <a16:creationId xmlns:a16="http://schemas.microsoft.com/office/drawing/2014/main" id="{F5E42729-7351-47FC-93EB-3921349EDA80}"/>
              </a:ext>
            </a:extLst>
          </p:cNvPr>
          <p:cNvSpPr txBox="1"/>
          <p:nvPr/>
        </p:nvSpPr>
        <p:spPr>
          <a:xfrm>
            <a:off x="4321153" y="4896174"/>
            <a:ext cx="3641253" cy="369332"/>
          </a:xfrm>
          <a:prstGeom prst="rect">
            <a:avLst/>
          </a:prstGeom>
          <a:noFill/>
        </p:spPr>
        <p:txBody>
          <a:bodyPr wrap="none" rtlCol="0">
            <a:spAutoFit/>
          </a:bodyPr>
          <a:lstStyle/>
          <a:p>
            <a:r>
              <a:rPr lang="nl-BE" b="1">
                <a:solidFill>
                  <a:schemeClr val="tx2">
                    <a:lumMod val="50000"/>
                  </a:schemeClr>
                </a:solidFill>
              </a:rPr>
              <a:t>Ik ZORO voor jou. ZORO jij voor mij?</a:t>
            </a:r>
          </a:p>
        </p:txBody>
      </p:sp>
    </p:spTree>
    <p:extLst>
      <p:ext uri="{BB962C8B-B14F-4D97-AF65-F5344CB8AC3E}">
        <p14:creationId xmlns:p14="http://schemas.microsoft.com/office/powerpoint/2010/main" val="278574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4CE64E7-2F3E-441F-BB99-CC5A840166DE}"/>
              </a:ext>
            </a:extLst>
          </p:cNvPr>
          <p:cNvSpPr>
            <a:spLocks noGrp="1"/>
          </p:cNvSpPr>
          <p:nvPr>
            <p:ph type="title"/>
          </p:nvPr>
        </p:nvSpPr>
        <p:spPr/>
        <p:txBody>
          <a:bodyPr/>
          <a:lstStyle/>
          <a:p>
            <a:r>
              <a:rPr lang="nl-BE"/>
              <a:t>GROEP VS TEAM</a:t>
            </a:r>
          </a:p>
        </p:txBody>
      </p:sp>
      <p:graphicFrame>
        <p:nvGraphicFramePr>
          <p:cNvPr id="7" name="Tabel 7">
            <a:extLst>
              <a:ext uri="{FF2B5EF4-FFF2-40B4-BE49-F238E27FC236}">
                <a16:creationId xmlns:a16="http://schemas.microsoft.com/office/drawing/2014/main" id="{11D53B8C-3088-47AA-A4DF-5D50658EB707}"/>
              </a:ext>
            </a:extLst>
          </p:cNvPr>
          <p:cNvGraphicFramePr>
            <a:graphicFrameLocks noGrp="1"/>
          </p:cNvGraphicFramePr>
          <p:nvPr>
            <p:ph idx="1"/>
          </p:nvPr>
        </p:nvGraphicFramePr>
        <p:xfrm>
          <a:off x="838200" y="1982788"/>
          <a:ext cx="10391454" cy="3215934"/>
        </p:xfrm>
        <a:graphic>
          <a:graphicData uri="http://schemas.openxmlformats.org/drawingml/2006/table">
            <a:tbl>
              <a:tblPr firstRow="1" bandRow="1">
                <a:tableStyleId>{5C22544A-7EE6-4342-B048-85BDC9FD1C3A}</a:tableStyleId>
              </a:tblPr>
              <a:tblGrid>
                <a:gridCol w="3463818">
                  <a:extLst>
                    <a:ext uri="{9D8B030D-6E8A-4147-A177-3AD203B41FA5}">
                      <a16:colId xmlns:a16="http://schemas.microsoft.com/office/drawing/2014/main" val="2577139445"/>
                    </a:ext>
                  </a:extLst>
                </a:gridCol>
                <a:gridCol w="3463818">
                  <a:extLst>
                    <a:ext uri="{9D8B030D-6E8A-4147-A177-3AD203B41FA5}">
                      <a16:colId xmlns:a16="http://schemas.microsoft.com/office/drawing/2014/main" val="1651864519"/>
                    </a:ext>
                  </a:extLst>
                </a:gridCol>
                <a:gridCol w="3463818">
                  <a:extLst>
                    <a:ext uri="{9D8B030D-6E8A-4147-A177-3AD203B41FA5}">
                      <a16:colId xmlns:a16="http://schemas.microsoft.com/office/drawing/2014/main" val="3117881037"/>
                    </a:ext>
                  </a:extLst>
                </a:gridCol>
              </a:tblGrid>
              <a:tr h="535989">
                <a:tc>
                  <a:txBody>
                    <a:bodyPr/>
                    <a:lstStyle/>
                    <a:p>
                      <a:r>
                        <a:rPr lang="nl-BE" sz="2400">
                          <a:solidFill>
                            <a:schemeClr val="bg1"/>
                          </a:solidFill>
                          <a:latin typeface="Encode Sans"/>
                        </a:rPr>
                        <a:t>KENMERKEN</a:t>
                      </a:r>
                    </a:p>
                  </a:txBody>
                  <a:tcPr>
                    <a:solidFill>
                      <a:schemeClr val="tx2"/>
                    </a:solidFill>
                  </a:tcPr>
                </a:tc>
                <a:tc>
                  <a:txBody>
                    <a:bodyPr/>
                    <a:lstStyle/>
                    <a:p>
                      <a:r>
                        <a:rPr lang="nl-BE" sz="2400">
                          <a:latin typeface="Encode Sans"/>
                        </a:rPr>
                        <a:t>GROEP</a:t>
                      </a:r>
                    </a:p>
                  </a:txBody>
                  <a:tcPr/>
                </a:tc>
                <a:tc>
                  <a:txBody>
                    <a:bodyPr/>
                    <a:lstStyle/>
                    <a:p>
                      <a:r>
                        <a:rPr lang="nl-BE" sz="2400">
                          <a:latin typeface="Encode Sans"/>
                        </a:rPr>
                        <a:t>TEAM</a:t>
                      </a:r>
                    </a:p>
                  </a:txBody>
                  <a:tcPr/>
                </a:tc>
                <a:extLst>
                  <a:ext uri="{0D108BD9-81ED-4DB2-BD59-A6C34878D82A}">
                    <a16:rowId xmlns:a16="http://schemas.microsoft.com/office/drawing/2014/main" val="3154338951"/>
                  </a:ext>
                </a:extLst>
              </a:tr>
              <a:tr h="535989">
                <a:tc>
                  <a:txBody>
                    <a:bodyPr/>
                    <a:lstStyle/>
                    <a:p>
                      <a:r>
                        <a:rPr lang="nl-BE" b="1">
                          <a:solidFill>
                            <a:schemeClr val="bg1"/>
                          </a:solidFill>
                          <a:latin typeface="Encode Sans"/>
                        </a:rPr>
                        <a:t>OMVANG</a:t>
                      </a:r>
                    </a:p>
                  </a:txBody>
                  <a:tcPr>
                    <a:solidFill>
                      <a:schemeClr val="tx2"/>
                    </a:solidFill>
                  </a:tcPr>
                </a:tc>
                <a:tc>
                  <a:txBody>
                    <a:bodyPr/>
                    <a:lstStyle/>
                    <a:p>
                      <a:r>
                        <a:rPr lang="nl-BE">
                          <a:latin typeface="Encode Sans"/>
                        </a:rPr>
                        <a:t>Groot</a:t>
                      </a:r>
                    </a:p>
                  </a:txBody>
                  <a:tcPr/>
                </a:tc>
                <a:tc>
                  <a:txBody>
                    <a:bodyPr/>
                    <a:lstStyle/>
                    <a:p>
                      <a:r>
                        <a:rPr lang="nl-BE">
                          <a:latin typeface="Encode Sans"/>
                        </a:rPr>
                        <a:t>Klein</a:t>
                      </a:r>
                    </a:p>
                  </a:txBody>
                  <a:tcPr/>
                </a:tc>
                <a:extLst>
                  <a:ext uri="{0D108BD9-81ED-4DB2-BD59-A6C34878D82A}">
                    <a16:rowId xmlns:a16="http://schemas.microsoft.com/office/drawing/2014/main" val="3453159493"/>
                  </a:ext>
                </a:extLst>
              </a:tr>
              <a:tr h="535989">
                <a:tc>
                  <a:txBody>
                    <a:bodyPr/>
                    <a:lstStyle/>
                    <a:p>
                      <a:r>
                        <a:rPr lang="nl-BE" b="1">
                          <a:solidFill>
                            <a:schemeClr val="bg1"/>
                          </a:solidFill>
                          <a:latin typeface="Encode Sans"/>
                        </a:rPr>
                        <a:t>SELECTIE</a:t>
                      </a:r>
                    </a:p>
                  </a:txBody>
                  <a:tcPr>
                    <a:solidFill>
                      <a:schemeClr val="tx2"/>
                    </a:solidFill>
                  </a:tcPr>
                </a:tc>
                <a:tc>
                  <a:txBody>
                    <a:bodyPr/>
                    <a:lstStyle/>
                    <a:p>
                      <a:r>
                        <a:rPr lang="nl-BE">
                          <a:latin typeface="Encode Sans"/>
                        </a:rPr>
                        <a:t>Onbelangrijk</a:t>
                      </a:r>
                    </a:p>
                  </a:txBody>
                  <a:tcPr/>
                </a:tc>
                <a:tc>
                  <a:txBody>
                    <a:bodyPr/>
                    <a:lstStyle/>
                    <a:p>
                      <a:r>
                        <a:rPr lang="nl-BE">
                          <a:latin typeface="Encode Sans"/>
                        </a:rPr>
                        <a:t>Belangrijk</a:t>
                      </a:r>
                    </a:p>
                  </a:txBody>
                  <a:tcPr/>
                </a:tc>
                <a:extLst>
                  <a:ext uri="{0D108BD9-81ED-4DB2-BD59-A6C34878D82A}">
                    <a16:rowId xmlns:a16="http://schemas.microsoft.com/office/drawing/2014/main" val="3676558235"/>
                  </a:ext>
                </a:extLst>
              </a:tr>
              <a:tr h="535989">
                <a:tc>
                  <a:txBody>
                    <a:bodyPr/>
                    <a:lstStyle/>
                    <a:p>
                      <a:r>
                        <a:rPr lang="nl-BE" b="1">
                          <a:solidFill>
                            <a:schemeClr val="bg1"/>
                          </a:solidFill>
                          <a:latin typeface="Encode Sans"/>
                        </a:rPr>
                        <a:t>LEIDERSCHAP</a:t>
                      </a:r>
                    </a:p>
                  </a:txBody>
                  <a:tcPr>
                    <a:solidFill>
                      <a:schemeClr val="tx2"/>
                    </a:solidFill>
                  </a:tcPr>
                </a:tc>
                <a:tc>
                  <a:txBody>
                    <a:bodyPr/>
                    <a:lstStyle/>
                    <a:p>
                      <a:r>
                        <a:rPr lang="nl-BE">
                          <a:latin typeface="Encode Sans"/>
                        </a:rPr>
                        <a:t>Solo</a:t>
                      </a:r>
                    </a:p>
                  </a:txBody>
                  <a:tcPr/>
                </a:tc>
                <a:tc>
                  <a:txBody>
                    <a:bodyPr/>
                    <a:lstStyle/>
                    <a:p>
                      <a:r>
                        <a:rPr lang="nl-BE">
                          <a:latin typeface="Encode Sans"/>
                        </a:rPr>
                        <a:t>Afwisselend</a:t>
                      </a:r>
                    </a:p>
                  </a:txBody>
                  <a:tcPr/>
                </a:tc>
                <a:extLst>
                  <a:ext uri="{0D108BD9-81ED-4DB2-BD59-A6C34878D82A}">
                    <a16:rowId xmlns:a16="http://schemas.microsoft.com/office/drawing/2014/main" val="4279139778"/>
                  </a:ext>
                </a:extLst>
              </a:tr>
              <a:tr h="535989">
                <a:tc>
                  <a:txBody>
                    <a:bodyPr/>
                    <a:lstStyle/>
                    <a:p>
                      <a:r>
                        <a:rPr lang="nl-BE" b="1">
                          <a:solidFill>
                            <a:schemeClr val="bg1"/>
                          </a:solidFill>
                          <a:latin typeface="Encode Sans"/>
                        </a:rPr>
                        <a:t>STIJL</a:t>
                      </a:r>
                    </a:p>
                  </a:txBody>
                  <a:tcPr>
                    <a:solidFill>
                      <a:schemeClr val="tx2"/>
                    </a:solidFill>
                  </a:tcPr>
                </a:tc>
                <a:tc>
                  <a:txBody>
                    <a:bodyPr/>
                    <a:lstStyle/>
                    <a:p>
                      <a:r>
                        <a:rPr lang="nl-BE">
                          <a:latin typeface="Encode Sans"/>
                        </a:rPr>
                        <a:t>één stijl</a:t>
                      </a:r>
                    </a:p>
                  </a:txBody>
                  <a:tcPr/>
                </a:tc>
                <a:tc>
                  <a:txBody>
                    <a:bodyPr/>
                    <a:lstStyle/>
                    <a:p>
                      <a:r>
                        <a:rPr lang="nl-BE">
                          <a:latin typeface="Encode Sans"/>
                        </a:rPr>
                        <a:t>Afhankelijk van doel</a:t>
                      </a:r>
                    </a:p>
                  </a:txBody>
                  <a:tcPr/>
                </a:tc>
                <a:extLst>
                  <a:ext uri="{0D108BD9-81ED-4DB2-BD59-A6C34878D82A}">
                    <a16:rowId xmlns:a16="http://schemas.microsoft.com/office/drawing/2014/main" val="4161525437"/>
                  </a:ext>
                </a:extLst>
              </a:tr>
              <a:tr h="535989">
                <a:tc>
                  <a:txBody>
                    <a:bodyPr/>
                    <a:lstStyle/>
                    <a:p>
                      <a:r>
                        <a:rPr lang="nl-BE" b="1">
                          <a:solidFill>
                            <a:schemeClr val="bg1"/>
                          </a:solidFill>
                          <a:latin typeface="Encode Sans"/>
                        </a:rPr>
                        <a:t>TEAMGEEST</a:t>
                      </a:r>
                    </a:p>
                  </a:txBody>
                  <a:tcPr>
                    <a:solidFill>
                      <a:schemeClr val="tx2"/>
                    </a:solidFill>
                  </a:tcPr>
                </a:tc>
                <a:tc>
                  <a:txBody>
                    <a:bodyPr/>
                    <a:lstStyle/>
                    <a:p>
                      <a:r>
                        <a:rPr lang="nl-BE">
                          <a:latin typeface="Encode Sans"/>
                        </a:rPr>
                        <a:t>Individuen binnen groep</a:t>
                      </a:r>
                    </a:p>
                  </a:txBody>
                  <a:tcPr/>
                </a:tc>
                <a:tc>
                  <a:txBody>
                    <a:bodyPr/>
                    <a:lstStyle/>
                    <a:p>
                      <a:r>
                        <a:rPr lang="nl-BE">
                          <a:latin typeface="Encode Sans"/>
                        </a:rPr>
                        <a:t>Dynamische interactie</a:t>
                      </a:r>
                    </a:p>
                  </a:txBody>
                  <a:tcPr/>
                </a:tc>
                <a:extLst>
                  <a:ext uri="{0D108BD9-81ED-4DB2-BD59-A6C34878D82A}">
                    <a16:rowId xmlns:a16="http://schemas.microsoft.com/office/drawing/2014/main" val="2212525345"/>
                  </a:ext>
                </a:extLst>
              </a:tr>
            </a:tbl>
          </a:graphicData>
        </a:graphic>
      </p:graphicFrame>
      <p:sp>
        <p:nvSpPr>
          <p:cNvPr id="3" name="Rechthoek 2">
            <a:extLst>
              <a:ext uri="{FF2B5EF4-FFF2-40B4-BE49-F238E27FC236}">
                <a16:creationId xmlns:a16="http://schemas.microsoft.com/office/drawing/2014/main" id="{7D849706-8C2E-4AC4-BC91-8D114B82C92A}"/>
              </a:ext>
            </a:extLst>
          </p:cNvPr>
          <p:cNvSpPr/>
          <p:nvPr/>
        </p:nvSpPr>
        <p:spPr>
          <a:xfrm>
            <a:off x="252585" y="6334919"/>
            <a:ext cx="1593706" cy="37555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BE"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nl-BE" sz="18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Mullins</a:t>
            </a:r>
            <a:r>
              <a:rPr kumimoji="0" lang="nl-BE"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2007)</a:t>
            </a:r>
          </a:p>
        </p:txBody>
      </p:sp>
    </p:spTree>
    <p:extLst>
      <p:ext uri="{BB962C8B-B14F-4D97-AF65-F5344CB8AC3E}">
        <p14:creationId xmlns:p14="http://schemas.microsoft.com/office/powerpoint/2010/main" val="488004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72BA9-F26E-4198-9E1E-12605F9C0857}"/>
              </a:ext>
            </a:extLst>
          </p:cNvPr>
          <p:cNvSpPr>
            <a:spLocks noGrp="1"/>
          </p:cNvSpPr>
          <p:nvPr>
            <p:ph type="title"/>
          </p:nvPr>
        </p:nvSpPr>
        <p:spPr/>
        <p:txBody>
          <a:bodyPr/>
          <a:lstStyle/>
          <a:p>
            <a:r>
              <a:rPr lang="nl-BE"/>
              <a:t>KENMERKEN VAN EEN TEAM </a:t>
            </a:r>
          </a:p>
        </p:txBody>
      </p:sp>
      <p:sp>
        <p:nvSpPr>
          <p:cNvPr id="4" name="Tijdelijke aanduiding voor inhoud 3">
            <a:extLst>
              <a:ext uri="{FF2B5EF4-FFF2-40B4-BE49-F238E27FC236}">
                <a16:creationId xmlns:a16="http://schemas.microsoft.com/office/drawing/2014/main" id="{7A7053BB-F867-41B7-8C50-C38CEBB9723A}"/>
              </a:ext>
            </a:extLst>
          </p:cNvPr>
          <p:cNvSpPr>
            <a:spLocks noGrp="1"/>
          </p:cNvSpPr>
          <p:nvPr>
            <p:ph idx="1"/>
          </p:nvPr>
        </p:nvSpPr>
        <p:spPr/>
        <p:txBody>
          <a:bodyPr/>
          <a:lstStyle/>
          <a:p>
            <a:pPr marL="457200" indent="-457200">
              <a:buFont typeface="Arial" panose="020B0604020202020204" pitchFamily="34" charset="0"/>
              <a:buChar char="•"/>
            </a:pPr>
            <a:r>
              <a:rPr lang="nl-BE"/>
              <a:t>Bestaansreden voor samenwerking </a:t>
            </a:r>
          </a:p>
          <a:p>
            <a:pPr marL="457200" indent="-457200">
              <a:buFont typeface="Arial" panose="020B0604020202020204" pitchFamily="34" charset="0"/>
              <a:buChar char="•"/>
            </a:pPr>
            <a:r>
              <a:rPr lang="nl-BE"/>
              <a:t>Afhankelijk zijn van elkaar om gezamenlijke doelen te bereiken</a:t>
            </a:r>
          </a:p>
          <a:p>
            <a:pPr marL="457200" indent="-457200">
              <a:buFont typeface="Arial" panose="020B0604020202020204" pitchFamily="34" charset="0"/>
              <a:buChar char="•"/>
            </a:pPr>
            <a:r>
              <a:rPr lang="nl-BE"/>
              <a:t>Alleen ga je sneller, samen geraak je verder</a:t>
            </a:r>
          </a:p>
          <a:p>
            <a:pPr marL="457200" indent="-457200">
              <a:buFont typeface="Arial" panose="020B0604020202020204" pitchFamily="34" charset="0"/>
              <a:buChar char="•"/>
            </a:pPr>
            <a:r>
              <a:rPr lang="nl-BE"/>
              <a:t>Gedeelde verantwoordelijkheid aanspreekbaar zijn </a:t>
            </a:r>
          </a:p>
          <a:p>
            <a:pPr marL="457200" indent="-457200">
              <a:buFont typeface="Arial" panose="020B0604020202020204" pitchFamily="34" charset="0"/>
              <a:buChar char="•"/>
            </a:pPr>
            <a:r>
              <a:rPr lang="nl-BE"/>
              <a:t>Er is coördinatie en afstemming van de taken</a:t>
            </a:r>
          </a:p>
          <a:p>
            <a:endParaRPr lang="nl-BE"/>
          </a:p>
        </p:txBody>
      </p:sp>
    </p:spTree>
    <p:extLst>
      <p:ext uri="{BB962C8B-B14F-4D97-AF65-F5344CB8AC3E}">
        <p14:creationId xmlns:p14="http://schemas.microsoft.com/office/powerpoint/2010/main" val="3682987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FCC1C-7C49-4DFA-A1F3-C28C2E58B205}"/>
              </a:ext>
            </a:extLst>
          </p:cNvPr>
          <p:cNvSpPr>
            <a:spLocks noGrp="1"/>
          </p:cNvSpPr>
          <p:nvPr>
            <p:ph type="title"/>
          </p:nvPr>
        </p:nvSpPr>
        <p:spPr/>
        <p:txBody>
          <a:bodyPr>
            <a:normAutofit/>
          </a:bodyPr>
          <a:lstStyle/>
          <a:p>
            <a:r>
              <a:rPr lang="nl-BE" sz="4800"/>
              <a:t>KAN JIJ EEN VOORBEELD GEVEN? </a:t>
            </a:r>
          </a:p>
        </p:txBody>
      </p:sp>
      <p:sp>
        <p:nvSpPr>
          <p:cNvPr id="3" name="Tijdelijke aanduiding voor inhoud 2">
            <a:extLst>
              <a:ext uri="{FF2B5EF4-FFF2-40B4-BE49-F238E27FC236}">
                <a16:creationId xmlns:a16="http://schemas.microsoft.com/office/drawing/2014/main" id="{8080581B-3B2B-4431-8904-4D952AF6B235}"/>
              </a:ext>
            </a:extLst>
          </p:cNvPr>
          <p:cNvSpPr>
            <a:spLocks noGrp="1"/>
          </p:cNvSpPr>
          <p:nvPr>
            <p:ph idx="1"/>
          </p:nvPr>
        </p:nvSpPr>
        <p:spPr/>
        <p:txBody>
          <a:bodyPr>
            <a:normAutofit fontScale="92500"/>
          </a:bodyPr>
          <a:lstStyle/>
          <a:p>
            <a:pPr marL="457200" indent="-457200">
              <a:buFont typeface="Arial" panose="020B0604020202020204" pitchFamily="34" charset="0"/>
              <a:buChar char="•"/>
            </a:pPr>
            <a:r>
              <a:rPr lang="nl-BE" sz="7200"/>
              <a:t>Een </a:t>
            </a:r>
            <a:r>
              <a:rPr lang="nl-BE" sz="7200">
                <a:solidFill>
                  <a:schemeClr val="tx2"/>
                </a:solidFill>
              </a:rPr>
              <a:t>GROEP</a:t>
            </a:r>
            <a:r>
              <a:rPr lang="nl-BE" sz="7200"/>
              <a:t> zorgverleners</a:t>
            </a:r>
          </a:p>
          <a:p>
            <a:endParaRPr lang="nl-BE" sz="7200"/>
          </a:p>
          <a:p>
            <a:pPr marL="457200" indent="-457200">
              <a:buFont typeface="Arial" panose="020B0604020202020204" pitchFamily="34" charset="0"/>
              <a:buChar char="•"/>
            </a:pPr>
            <a:r>
              <a:rPr lang="nl-BE" sz="7200"/>
              <a:t>Een </a:t>
            </a:r>
            <a:r>
              <a:rPr lang="nl-BE" sz="7200">
                <a:solidFill>
                  <a:schemeClr val="tx2"/>
                </a:solidFill>
              </a:rPr>
              <a:t>TEAM</a:t>
            </a:r>
            <a:r>
              <a:rPr lang="nl-BE" sz="7200"/>
              <a:t> zorgverleners</a:t>
            </a:r>
          </a:p>
        </p:txBody>
      </p:sp>
    </p:spTree>
    <p:extLst>
      <p:ext uri="{BB962C8B-B14F-4D97-AF65-F5344CB8AC3E}">
        <p14:creationId xmlns:p14="http://schemas.microsoft.com/office/powerpoint/2010/main" val="442989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3609229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11">
            <a:extLst>
              <a:ext uri="{FF2B5EF4-FFF2-40B4-BE49-F238E27FC236}">
                <a16:creationId xmlns:a16="http://schemas.microsoft.com/office/drawing/2014/main" id="{898D586C-5A99-4902-941D-F7E0C4B08DF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noFill/>
        </p:spPr>
      </p:pic>
    </p:spTree>
    <p:extLst>
      <p:ext uri="{BB962C8B-B14F-4D97-AF65-F5344CB8AC3E}">
        <p14:creationId xmlns:p14="http://schemas.microsoft.com/office/powerpoint/2010/main" val="1332578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386820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7DE71-2957-4479-A0F1-23260D565F43}"/>
              </a:ext>
            </a:extLst>
          </p:cNvPr>
          <p:cNvSpPr>
            <a:spLocks noGrp="1"/>
          </p:cNvSpPr>
          <p:nvPr>
            <p:ph type="title"/>
          </p:nvPr>
        </p:nvSpPr>
        <p:spPr/>
        <p:txBody>
          <a:bodyPr/>
          <a:lstStyle/>
          <a:p>
            <a:r>
              <a:rPr lang="nl-BE"/>
              <a:t>6 INDIVIDUELE COMPETENTIES </a:t>
            </a:r>
          </a:p>
        </p:txBody>
      </p:sp>
      <p:pic>
        <p:nvPicPr>
          <p:cNvPr id="4" name="Tijdelijke aanduiding voor inhoud 3">
            <a:extLst>
              <a:ext uri="{FF2B5EF4-FFF2-40B4-BE49-F238E27FC236}">
                <a16:creationId xmlns:a16="http://schemas.microsoft.com/office/drawing/2014/main" id="{9DB4BF32-2BB6-4F10-8A06-803BD3A312B2}"/>
              </a:ext>
            </a:extLst>
          </p:cNvPr>
          <p:cNvPicPr>
            <a:picLocks noGrp="1" noChangeAspect="1"/>
          </p:cNvPicPr>
          <p:nvPr>
            <p:ph idx="1"/>
          </p:nvPr>
        </p:nvPicPr>
        <p:blipFill>
          <a:blip r:embed="rId2"/>
          <a:stretch>
            <a:fillRect/>
          </a:stretch>
        </p:blipFill>
        <p:spPr>
          <a:xfrm>
            <a:off x="1146175" y="1848644"/>
            <a:ext cx="9315450" cy="3819525"/>
          </a:xfrm>
          <a:prstGeom prst="rect">
            <a:avLst/>
          </a:prstGeom>
        </p:spPr>
      </p:pic>
    </p:spTree>
    <p:extLst>
      <p:ext uri="{BB962C8B-B14F-4D97-AF65-F5344CB8AC3E}">
        <p14:creationId xmlns:p14="http://schemas.microsoft.com/office/powerpoint/2010/main" val="4065112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3945256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0D078-FE8D-462B-9AE8-B56489F70F55}"/>
              </a:ext>
            </a:extLst>
          </p:cNvPr>
          <p:cNvSpPr>
            <a:spLocks noGrp="1"/>
          </p:cNvSpPr>
          <p:nvPr>
            <p:ph type="title"/>
          </p:nvPr>
        </p:nvSpPr>
        <p:spPr/>
        <p:txBody>
          <a:bodyPr/>
          <a:lstStyle/>
          <a:p>
            <a:r>
              <a:rPr lang="nl-BE"/>
              <a:t>TEAM-DOEL-MATIGHEIDSTHEORIE</a:t>
            </a:r>
          </a:p>
        </p:txBody>
      </p:sp>
      <p:pic>
        <p:nvPicPr>
          <p:cNvPr id="4" name="Tijdelijke aanduiding voor inhoud 3">
            <a:extLst>
              <a:ext uri="{FF2B5EF4-FFF2-40B4-BE49-F238E27FC236}">
                <a16:creationId xmlns:a16="http://schemas.microsoft.com/office/drawing/2014/main" id="{4790BCAC-E69A-41C5-8A05-33929717875F}"/>
              </a:ext>
            </a:extLst>
          </p:cNvPr>
          <p:cNvPicPr>
            <a:picLocks noGrp="1" noChangeAspect="1"/>
          </p:cNvPicPr>
          <p:nvPr>
            <p:ph idx="1"/>
          </p:nvPr>
        </p:nvPicPr>
        <p:blipFill>
          <a:blip r:embed="rId2"/>
          <a:stretch>
            <a:fillRect/>
          </a:stretch>
        </p:blipFill>
        <p:spPr>
          <a:xfrm>
            <a:off x="1516565" y="1981200"/>
            <a:ext cx="8813298" cy="3552825"/>
          </a:xfrm>
          <a:prstGeom prst="rect">
            <a:avLst/>
          </a:prstGeom>
        </p:spPr>
      </p:pic>
    </p:spTree>
    <p:extLst>
      <p:ext uri="{BB962C8B-B14F-4D97-AF65-F5344CB8AC3E}">
        <p14:creationId xmlns:p14="http://schemas.microsoft.com/office/powerpoint/2010/main" val="3208658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406529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6866E-1EFF-4C59-ABC8-6234D97E6BE3}"/>
              </a:ext>
            </a:extLst>
          </p:cNvPr>
          <p:cNvSpPr>
            <a:spLocks noGrp="1"/>
          </p:cNvSpPr>
          <p:nvPr>
            <p:ph type="title"/>
          </p:nvPr>
        </p:nvSpPr>
        <p:spPr/>
        <p:txBody>
          <a:bodyPr/>
          <a:lstStyle/>
          <a:p>
            <a:r>
              <a:rPr lang="nl-BE"/>
              <a:t>ZORO COMPETENTIES: STIE-MODEL</a:t>
            </a:r>
          </a:p>
        </p:txBody>
      </p:sp>
      <p:graphicFrame>
        <p:nvGraphicFramePr>
          <p:cNvPr id="8" name="Tijdelijke aanduiding voor inhoud 7">
            <a:extLst>
              <a:ext uri="{FF2B5EF4-FFF2-40B4-BE49-F238E27FC236}">
                <a16:creationId xmlns:a16="http://schemas.microsoft.com/office/drawing/2014/main" id="{449B2C08-2CBB-4E47-A278-C94C05B3F37D}"/>
              </a:ext>
            </a:extLst>
          </p:cNvPr>
          <p:cNvGraphicFramePr>
            <a:graphicFrameLocks noGrp="1"/>
          </p:cNvGraphicFramePr>
          <p:nvPr>
            <p:ph idx="1"/>
          </p:nvPr>
        </p:nvGraphicFramePr>
        <p:xfrm>
          <a:off x="1336923" y="1592494"/>
          <a:ext cx="9518151" cy="3972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vak 8">
            <a:extLst>
              <a:ext uri="{FF2B5EF4-FFF2-40B4-BE49-F238E27FC236}">
                <a16:creationId xmlns:a16="http://schemas.microsoft.com/office/drawing/2014/main" id="{F5E42729-7351-47FC-93EB-3921349EDA80}"/>
              </a:ext>
            </a:extLst>
          </p:cNvPr>
          <p:cNvSpPr txBox="1"/>
          <p:nvPr/>
        </p:nvSpPr>
        <p:spPr>
          <a:xfrm>
            <a:off x="4321153" y="4896174"/>
            <a:ext cx="3641253" cy="369332"/>
          </a:xfrm>
          <a:prstGeom prst="rect">
            <a:avLst/>
          </a:prstGeom>
          <a:noFill/>
        </p:spPr>
        <p:txBody>
          <a:bodyPr wrap="none" rtlCol="0">
            <a:spAutoFit/>
          </a:bodyPr>
          <a:lstStyle/>
          <a:p>
            <a:r>
              <a:rPr lang="nl-BE" b="1">
                <a:solidFill>
                  <a:schemeClr val="tx2">
                    <a:lumMod val="50000"/>
                  </a:schemeClr>
                </a:solidFill>
              </a:rPr>
              <a:t>Ik ZORO voor jou. ZORO jij voor mij?</a:t>
            </a:r>
          </a:p>
        </p:txBody>
      </p:sp>
    </p:spTree>
    <p:extLst>
      <p:ext uri="{BB962C8B-B14F-4D97-AF65-F5344CB8AC3E}">
        <p14:creationId xmlns:p14="http://schemas.microsoft.com/office/powerpoint/2010/main" val="3789688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7C1B8-07D5-4B8D-9582-3C65F2DF3697}"/>
              </a:ext>
            </a:extLst>
          </p:cNvPr>
          <p:cNvSpPr>
            <a:spLocks noGrp="1"/>
          </p:cNvSpPr>
          <p:nvPr>
            <p:ph type="title"/>
          </p:nvPr>
        </p:nvSpPr>
        <p:spPr/>
        <p:txBody>
          <a:bodyPr/>
          <a:lstStyle/>
          <a:p>
            <a:r>
              <a:rPr lang="nl-BE"/>
              <a:t>ZORO-TRAINING </a:t>
            </a:r>
          </a:p>
        </p:txBody>
      </p:sp>
      <p:sp>
        <p:nvSpPr>
          <p:cNvPr id="6" name="Tijdelijke aanduiding voor inhoud 5">
            <a:extLst>
              <a:ext uri="{FF2B5EF4-FFF2-40B4-BE49-F238E27FC236}">
                <a16:creationId xmlns:a16="http://schemas.microsoft.com/office/drawing/2014/main" id="{A0A87BD9-5EB5-4728-819B-2E0B7E4ABE20}"/>
              </a:ext>
            </a:extLst>
          </p:cNvPr>
          <p:cNvSpPr>
            <a:spLocks noGrp="1"/>
          </p:cNvSpPr>
          <p:nvPr>
            <p:ph idx="1"/>
          </p:nvPr>
        </p:nvSpPr>
        <p:spPr/>
        <p:txBody>
          <a:bodyPr/>
          <a:lstStyle/>
          <a:p>
            <a:r>
              <a:rPr lang="nl-BE" b="1">
                <a:solidFill>
                  <a:schemeClr val="tx2"/>
                </a:solidFill>
              </a:rPr>
              <a:t>4 MODULES: </a:t>
            </a:r>
          </a:p>
          <a:p>
            <a:pPr marL="514350" indent="-514350">
              <a:buFont typeface="+mj-lt"/>
              <a:buAutoNum type="arabicPeriod"/>
            </a:pPr>
            <a:r>
              <a:rPr lang="nl-BE" err="1"/>
              <a:t>Interprofesioneel</a:t>
            </a:r>
            <a:r>
              <a:rPr lang="nl-BE"/>
              <a:t> samenwerken </a:t>
            </a:r>
          </a:p>
          <a:p>
            <a:pPr marL="514350" indent="-514350">
              <a:buFont typeface="+mj-lt"/>
              <a:buAutoNum type="arabicPeriod"/>
            </a:pPr>
            <a:r>
              <a:rPr lang="nl-BE"/>
              <a:t>Technologische wendbaarheid</a:t>
            </a:r>
          </a:p>
          <a:p>
            <a:pPr marL="514350" indent="-514350">
              <a:buFont typeface="+mj-lt"/>
              <a:buAutoNum type="arabicPeriod"/>
            </a:pPr>
            <a:r>
              <a:rPr lang="nl-BE" err="1"/>
              <a:t>Intrapreneurship</a:t>
            </a:r>
            <a:endParaRPr lang="nl-BE"/>
          </a:p>
          <a:p>
            <a:pPr marL="514350" indent="-514350">
              <a:buFont typeface="+mj-lt"/>
              <a:buAutoNum type="arabicPeriod"/>
            </a:pPr>
            <a:r>
              <a:rPr lang="nl-BE"/>
              <a:t>Ethisch handelen </a:t>
            </a:r>
          </a:p>
        </p:txBody>
      </p:sp>
      <p:pic>
        <p:nvPicPr>
          <p:cNvPr id="7" name="Afbeelding 6">
            <a:extLst>
              <a:ext uri="{FF2B5EF4-FFF2-40B4-BE49-F238E27FC236}">
                <a16:creationId xmlns:a16="http://schemas.microsoft.com/office/drawing/2014/main" id="{18D73DA2-028D-4AFF-B7D1-2440AFD5E52B}"/>
              </a:ext>
            </a:extLst>
          </p:cNvPr>
          <p:cNvPicPr>
            <a:picLocks noChangeAspect="1"/>
          </p:cNvPicPr>
          <p:nvPr/>
        </p:nvPicPr>
        <p:blipFill>
          <a:blip r:embed="rId2"/>
          <a:stretch>
            <a:fillRect/>
          </a:stretch>
        </p:blipFill>
        <p:spPr>
          <a:xfrm>
            <a:off x="7353300" y="1848644"/>
            <a:ext cx="3740346" cy="3786522"/>
          </a:xfrm>
          <a:prstGeom prst="rect">
            <a:avLst/>
          </a:prstGeom>
        </p:spPr>
      </p:pic>
      <p:sp>
        <p:nvSpPr>
          <p:cNvPr id="8" name="Stroomdiagram: Kaart 7">
            <a:extLst>
              <a:ext uri="{FF2B5EF4-FFF2-40B4-BE49-F238E27FC236}">
                <a16:creationId xmlns:a16="http://schemas.microsoft.com/office/drawing/2014/main" id="{B9A41D68-1C85-436A-87E0-3BFCF39AA719}"/>
              </a:ext>
            </a:extLst>
          </p:cNvPr>
          <p:cNvSpPr/>
          <p:nvPr/>
        </p:nvSpPr>
        <p:spPr>
          <a:xfrm>
            <a:off x="7429500" y="1848644"/>
            <a:ext cx="1701006" cy="1848620"/>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431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1275674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8347D-E50A-4298-BB70-9E6E6C5F5FA1}"/>
              </a:ext>
            </a:extLst>
          </p:cNvPr>
          <p:cNvSpPr>
            <a:spLocks noGrp="1"/>
          </p:cNvSpPr>
          <p:nvPr>
            <p:ph type="title"/>
          </p:nvPr>
        </p:nvSpPr>
        <p:spPr/>
        <p:txBody>
          <a:bodyPr/>
          <a:lstStyle/>
          <a:p>
            <a:r>
              <a:rPr lang="nl-BE"/>
              <a:t>WAAR WERKEN WE VANDAAG AAN?</a:t>
            </a:r>
          </a:p>
        </p:txBody>
      </p:sp>
      <p:pic>
        <p:nvPicPr>
          <p:cNvPr id="4" name="Tijdelijke aanduiding voor inhoud 11">
            <a:extLst>
              <a:ext uri="{FF2B5EF4-FFF2-40B4-BE49-F238E27FC236}">
                <a16:creationId xmlns:a16="http://schemas.microsoft.com/office/drawing/2014/main" id="{98B47E97-3B4D-4D6F-9D48-197AEDD4FA7F}"/>
              </a:ext>
            </a:extLst>
          </p:cNvPr>
          <p:cNvPicPr>
            <a:picLocks noChangeAspect="1"/>
          </p:cNvPicPr>
          <p:nvPr/>
        </p:nvPicPr>
        <p:blipFill rotWithShape="1">
          <a:blip r:embed="rId2">
            <a:extLst>
              <a:ext uri="{28A0092B-C50C-407E-A947-70E740481C1C}">
                <a14:useLocalDpi xmlns:a14="http://schemas.microsoft.com/office/drawing/2010/main" val="0"/>
              </a:ext>
            </a:extLst>
          </a:blip>
          <a:srcRect l="5673" t="15995" r="20018" b="52917"/>
          <a:stretch/>
        </p:blipFill>
        <p:spPr>
          <a:xfrm>
            <a:off x="1092319" y="2463800"/>
            <a:ext cx="9102425" cy="2142075"/>
          </a:xfrm>
          <a:prstGeom prst="rect">
            <a:avLst/>
          </a:prstGeom>
        </p:spPr>
      </p:pic>
    </p:spTree>
    <p:extLst>
      <p:ext uri="{BB962C8B-B14F-4D97-AF65-F5344CB8AC3E}">
        <p14:creationId xmlns:p14="http://schemas.microsoft.com/office/powerpoint/2010/main" val="817031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6D667-C764-4BAC-B913-1A4FE5A504D8}"/>
              </a:ext>
            </a:extLst>
          </p:cNvPr>
          <p:cNvSpPr>
            <a:spLocks noGrp="1"/>
          </p:cNvSpPr>
          <p:nvPr>
            <p:ph type="title"/>
          </p:nvPr>
        </p:nvSpPr>
        <p:spPr>
          <a:xfrm>
            <a:off x="838200" y="401673"/>
            <a:ext cx="10515600" cy="1325563"/>
          </a:xfrm>
        </p:spPr>
        <p:txBody>
          <a:bodyPr/>
          <a:lstStyle/>
          <a:p>
            <a:r>
              <a:rPr lang="nl-BE"/>
              <a:t>WAT NEEM JE MEE</a:t>
            </a:r>
          </a:p>
        </p:txBody>
      </p:sp>
      <p:sp>
        <p:nvSpPr>
          <p:cNvPr id="11" name="Pijl: rechts 10">
            <a:extLst>
              <a:ext uri="{FF2B5EF4-FFF2-40B4-BE49-F238E27FC236}">
                <a16:creationId xmlns:a16="http://schemas.microsoft.com/office/drawing/2014/main" id="{1CF94D49-4104-41E7-BCB9-680C2ED0ED98}"/>
              </a:ext>
            </a:extLst>
          </p:cNvPr>
          <p:cNvSpPr/>
          <p:nvPr/>
        </p:nvSpPr>
        <p:spPr>
          <a:xfrm>
            <a:off x="3089220" y="22656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Pijl: rechts 13">
            <a:extLst>
              <a:ext uri="{FF2B5EF4-FFF2-40B4-BE49-F238E27FC236}">
                <a16:creationId xmlns:a16="http://schemas.microsoft.com/office/drawing/2014/main" id="{0E6297DC-8FB0-4119-BE31-82F97DB7721F}"/>
              </a:ext>
            </a:extLst>
          </p:cNvPr>
          <p:cNvSpPr/>
          <p:nvPr/>
        </p:nvSpPr>
        <p:spPr>
          <a:xfrm>
            <a:off x="7389253" y="22814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ijl: rechts 16">
            <a:extLst>
              <a:ext uri="{FF2B5EF4-FFF2-40B4-BE49-F238E27FC236}">
                <a16:creationId xmlns:a16="http://schemas.microsoft.com/office/drawing/2014/main" id="{9CCA018F-D217-402A-852A-CAF4583A57F0}"/>
              </a:ext>
            </a:extLst>
          </p:cNvPr>
          <p:cNvSpPr/>
          <p:nvPr/>
        </p:nvSpPr>
        <p:spPr>
          <a:xfrm>
            <a:off x="526730" y="4385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Pijl: rechts 19">
            <a:extLst>
              <a:ext uri="{FF2B5EF4-FFF2-40B4-BE49-F238E27FC236}">
                <a16:creationId xmlns:a16="http://schemas.microsoft.com/office/drawing/2014/main" id="{9E9BA972-04CC-4B5F-BE7D-38E91141EDD7}"/>
              </a:ext>
            </a:extLst>
          </p:cNvPr>
          <p:cNvSpPr/>
          <p:nvPr/>
        </p:nvSpPr>
        <p:spPr>
          <a:xfrm>
            <a:off x="4402831" y="4364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Tijdelijke aanduiding voor inhoud 11">
            <a:extLst>
              <a:ext uri="{FF2B5EF4-FFF2-40B4-BE49-F238E27FC236}">
                <a16:creationId xmlns:a16="http://schemas.microsoft.com/office/drawing/2014/main" id="{A6C1F9B3-A56C-4429-9557-0CAFD0DA92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73" t="15995" r="20018" b="6613"/>
          <a:stretch/>
        </p:blipFill>
        <p:spPr>
          <a:xfrm>
            <a:off x="411019" y="1723450"/>
            <a:ext cx="2678201" cy="1569009"/>
          </a:xfrm>
        </p:spPr>
      </p:pic>
      <p:pic>
        <p:nvPicPr>
          <p:cNvPr id="4" name="Afbeelding 3">
            <a:extLst>
              <a:ext uri="{FF2B5EF4-FFF2-40B4-BE49-F238E27FC236}">
                <a16:creationId xmlns:a16="http://schemas.microsoft.com/office/drawing/2014/main" id="{1E1672DF-A8F7-4532-94AB-A5905239614B}"/>
              </a:ext>
            </a:extLst>
          </p:cNvPr>
          <p:cNvPicPr>
            <a:picLocks noChangeAspect="1"/>
          </p:cNvPicPr>
          <p:nvPr/>
        </p:nvPicPr>
        <p:blipFill>
          <a:blip r:embed="rId4"/>
          <a:stretch>
            <a:fillRect/>
          </a:stretch>
        </p:blipFill>
        <p:spPr>
          <a:xfrm>
            <a:off x="1795266" y="3565542"/>
            <a:ext cx="2154630" cy="2181230"/>
          </a:xfrm>
          <a:prstGeom prst="rect">
            <a:avLst/>
          </a:prstGeom>
        </p:spPr>
      </p:pic>
      <p:sp>
        <p:nvSpPr>
          <p:cNvPr id="21" name="Stroomdiagram: Kaart 20">
            <a:extLst>
              <a:ext uri="{FF2B5EF4-FFF2-40B4-BE49-F238E27FC236}">
                <a16:creationId xmlns:a16="http://schemas.microsoft.com/office/drawing/2014/main" id="{81D9FEAE-26DB-4E3C-B2ED-B4179C2CA475}"/>
              </a:ext>
            </a:extLst>
          </p:cNvPr>
          <p:cNvSpPr/>
          <p:nvPr/>
        </p:nvSpPr>
        <p:spPr>
          <a:xfrm>
            <a:off x="1869667" y="3591146"/>
            <a:ext cx="1002914" cy="1046114"/>
          </a:xfrm>
          <a:prstGeom prst="flowChartPunchedCard">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Tijdelijke aanduiding voor inhoud 11">
            <a:extLst>
              <a:ext uri="{FF2B5EF4-FFF2-40B4-BE49-F238E27FC236}">
                <a16:creationId xmlns:a16="http://schemas.microsoft.com/office/drawing/2014/main" id="{EDCA3191-A091-4381-AE0C-7EC439E798BF}"/>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5995" r="20018" b="52917"/>
          <a:stretch/>
        </p:blipFill>
        <p:spPr>
          <a:xfrm>
            <a:off x="5731481" y="3805001"/>
            <a:ext cx="5885663" cy="1385074"/>
          </a:xfrm>
          <a:prstGeom prst="rect">
            <a:avLst/>
          </a:prstGeom>
        </p:spPr>
      </p:pic>
      <p:pic>
        <p:nvPicPr>
          <p:cNvPr id="3" name="Afbeelding 2">
            <a:extLst>
              <a:ext uri="{FF2B5EF4-FFF2-40B4-BE49-F238E27FC236}">
                <a16:creationId xmlns:a16="http://schemas.microsoft.com/office/drawing/2014/main" id="{6FB68829-1CFA-428A-9D55-50C05DFFC251}"/>
              </a:ext>
            </a:extLst>
          </p:cNvPr>
          <p:cNvPicPr>
            <a:picLocks noChangeAspect="1"/>
          </p:cNvPicPr>
          <p:nvPr/>
        </p:nvPicPr>
        <p:blipFill>
          <a:blip r:embed="rId5"/>
          <a:stretch>
            <a:fillRect/>
          </a:stretch>
        </p:blipFill>
        <p:spPr>
          <a:xfrm>
            <a:off x="4121510" y="1783364"/>
            <a:ext cx="3378061" cy="1385074"/>
          </a:xfrm>
          <a:prstGeom prst="rect">
            <a:avLst/>
          </a:prstGeom>
        </p:spPr>
      </p:pic>
      <p:pic>
        <p:nvPicPr>
          <p:cNvPr id="5" name="Afbeelding 4">
            <a:extLst>
              <a:ext uri="{FF2B5EF4-FFF2-40B4-BE49-F238E27FC236}">
                <a16:creationId xmlns:a16="http://schemas.microsoft.com/office/drawing/2014/main" id="{42C6D830-06BE-434F-BAA8-7F46ECF541F3}"/>
              </a:ext>
            </a:extLst>
          </p:cNvPr>
          <p:cNvPicPr>
            <a:picLocks noChangeAspect="1"/>
          </p:cNvPicPr>
          <p:nvPr/>
        </p:nvPicPr>
        <p:blipFill>
          <a:blip r:embed="rId6"/>
          <a:stretch>
            <a:fillRect/>
          </a:stretch>
        </p:blipFill>
        <p:spPr>
          <a:xfrm>
            <a:off x="8531861" y="1889255"/>
            <a:ext cx="2910522" cy="1173292"/>
          </a:xfrm>
          <a:prstGeom prst="rect">
            <a:avLst/>
          </a:prstGeom>
        </p:spPr>
      </p:pic>
    </p:spTree>
    <p:extLst>
      <p:ext uri="{BB962C8B-B14F-4D97-AF65-F5344CB8AC3E}">
        <p14:creationId xmlns:p14="http://schemas.microsoft.com/office/powerpoint/2010/main" val="805591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BCA3749-5D76-492B-9370-C567EE938386}"/>
              </a:ext>
            </a:extLst>
          </p:cNvPr>
          <p:cNvSpPr>
            <a:spLocks noGrp="1"/>
          </p:cNvSpPr>
          <p:nvPr>
            <p:ph type="title"/>
          </p:nvPr>
        </p:nvSpPr>
        <p:spPr/>
        <p:txBody>
          <a:bodyPr/>
          <a:lstStyle/>
          <a:p>
            <a:r>
              <a:rPr lang="nl-BE"/>
              <a:t>WORKSHOP: </a:t>
            </a:r>
            <a:br>
              <a:rPr lang="nl-BE"/>
            </a:br>
            <a:r>
              <a:rPr lang="nl-BE"/>
              <a:t>WIE ZIT ER IN MIJN NETWERK?</a:t>
            </a:r>
          </a:p>
        </p:txBody>
      </p:sp>
      <p:sp>
        <p:nvSpPr>
          <p:cNvPr id="5" name="Tijdelijke aanduiding voor tekst 4">
            <a:extLst>
              <a:ext uri="{FF2B5EF4-FFF2-40B4-BE49-F238E27FC236}">
                <a16:creationId xmlns:a16="http://schemas.microsoft.com/office/drawing/2014/main" id="{864889A9-E61B-44BE-8C06-959396211ABD}"/>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1016216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6E0265B-9EA2-4930-8D2C-2191129727B6}"/>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E58E68B4-C3CD-4B93-9FCB-012166827AC9}"/>
              </a:ext>
            </a:extLst>
          </p:cNvPr>
          <p:cNvSpPr>
            <a:spLocks noGrp="1"/>
          </p:cNvSpPr>
          <p:nvPr>
            <p:ph idx="1"/>
          </p:nvPr>
        </p:nvSpPr>
        <p:spPr/>
        <p:txBody>
          <a:bodyPr/>
          <a:lstStyle/>
          <a:p>
            <a:endParaRPr lang="nl-BE"/>
          </a:p>
        </p:txBody>
      </p:sp>
      <p:pic>
        <p:nvPicPr>
          <p:cNvPr id="1026" name="Picture 2" descr="Workshop design thinking in België, Frankrijk en Luxemburg">
            <a:extLst>
              <a:ext uri="{FF2B5EF4-FFF2-40B4-BE49-F238E27FC236}">
                <a16:creationId xmlns:a16="http://schemas.microsoft.com/office/drawing/2014/main" id="{135896B0-7C1C-465D-899E-3D30FBA31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154" y="844138"/>
            <a:ext cx="7392318" cy="49089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an Met Potlood Op Een Witte Achtergrond. Geïsoleerde 3D Beeld  Royalty-Vrije Foto, Plaatjes, Beelden En Stock Fotografie. Image 10347481.">
            <a:extLst>
              <a:ext uri="{FF2B5EF4-FFF2-40B4-BE49-F238E27FC236}">
                <a16:creationId xmlns:a16="http://schemas.microsoft.com/office/drawing/2014/main" id="{07EF52CE-B20A-4FD7-AA03-F88A5DB6DF4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8274" r="21540" b="13666"/>
          <a:stretch/>
        </p:blipFill>
        <p:spPr bwMode="auto">
          <a:xfrm>
            <a:off x="11138714" y="279063"/>
            <a:ext cx="729818" cy="906799"/>
          </a:xfrm>
          <a:prstGeom prst="rect">
            <a:avLst/>
          </a:prstGeom>
          <a:solidFill>
            <a:srgbClr val="FFFFFF"/>
          </a:solidFill>
        </p:spPr>
      </p:pic>
    </p:spTree>
    <p:extLst>
      <p:ext uri="{BB962C8B-B14F-4D97-AF65-F5344CB8AC3E}">
        <p14:creationId xmlns:p14="http://schemas.microsoft.com/office/powerpoint/2010/main" val="2211360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C3C62DC-023A-40D0-8E88-B72017A40CE9}"/>
              </a:ext>
            </a:extLst>
          </p:cNvPr>
          <p:cNvSpPr>
            <a:spLocks noGrp="1"/>
          </p:cNvSpPr>
          <p:nvPr>
            <p:ph idx="1"/>
          </p:nvPr>
        </p:nvSpPr>
        <p:spPr/>
        <p:txBody>
          <a:bodyPr/>
          <a:lstStyle/>
          <a:p>
            <a:endParaRPr lang="nl-BE"/>
          </a:p>
        </p:txBody>
      </p:sp>
      <p:pic>
        <p:nvPicPr>
          <p:cNvPr id="2052" name="Picture 4" descr="De kunst van het vragen stellen - Socratisch Cafe Utrecht">
            <a:extLst>
              <a:ext uri="{FF2B5EF4-FFF2-40B4-BE49-F238E27FC236}">
                <a16:creationId xmlns:a16="http://schemas.microsoft.com/office/drawing/2014/main" id="{9627F957-58D8-4323-B7C9-9A4ED6457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345" y="523081"/>
            <a:ext cx="7384472" cy="554655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42C6DA0-6F38-43EA-BE67-5063056D7D34}"/>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2993900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87203C-87B1-4673-9471-246C0DF9B2ED}"/>
              </a:ext>
            </a:extLst>
          </p:cNvPr>
          <p:cNvSpPr>
            <a:spLocks noGrp="1"/>
          </p:cNvSpPr>
          <p:nvPr>
            <p:ph type="title"/>
          </p:nvPr>
        </p:nvSpPr>
        <p:spPr>
          <a:xfrm>
            <a:off x="2194278" y="2336140"/>
            <a:ext cx="7974957" cy="1325563"/>
          </a:xfrm>
        </p:spPr>
        <p:txBody>
          <a:bodyPr/>
          <a:lstStyle/>
          <a:p>
            <a:r>
              <a:rPr lang="nl-BE" sz="13800">
                <a:solidFill>
                  <a:schemeClr val="accent4"/>
                </a:solidFill>
              </a:rPr>
              <a:t>PAUZE </a:t>
            </a:r>
            <a:br>
              <a:rPr lang="nl-BE" sz="13800">
                <a:solidFill>
                  <a:schemeClr val="accent4"/>
                </a:solidFill>
              </a:rPr>
            </a:br>
            <a:endParaRPr lang="nl-BE" sz="13800">
              <a:solidFill>
                <a:schemeClr val="accent4"/>
              </a:solidFill>
            </a:endParaRPr>
          </a:p>
        </p:txBody>
      </p:sp>
      <p:pic>
        <p:nvPicPr>
          <p:cNvPr id="7" name="Afbeelding 6">
            <a:extLst>
              <a:ext uri="{FF2B5EF4-FFF2-40B4-BE49-F238E27FC236}">
                <a16:creationId xmlns:a16="http://schemas.microsoft.com/office/drawing/2014/main" id="{920E4577-177C-443E-80DE-5BDD87C7A251}"/>
              </a:ext>
            </a:extLst>
          </p:cNvPr>
          <p:cNvPicPr>
            <a:picLocks noChangeAspect="1"/>
          </p:cNvPicPr>
          <p:nvPr/>
        </p:nvPicPr>
        <p:blipFill>
          <a:blip r:embed="rId3"/>
          <a:stretch>
            <a:fillRect/>
          </a:stretch>
        </p:blipFill>
        <p:spPr>
          <a:xfrm>
            <a:off x="8168856" y="3270980"/>
            <a:ext cx="3657731" cy="2470857"/>
          </a:xfrm>
          <a:prstGeom prst="rect">
            <a:avLst/>
          </a:prstGeom>
        </p:spPr>
      </p:pic>
      <p:sp>
        <p:nvSpPr>
          <p:cNvPr id="8" name="Tekstvak 7">
            <a:extLst>
              <a:ext uri="{FF2B5EF4-FFF2-40B4-BE49-F238E27FC236}">
                <a16:creationId xmlns:a16="http://schemas.microsoft.com/office/drawing/2014/main" id="{A48756AD-E545-4F34-9F44-270DE58B2CA0}"/>
              </a:ext>
            </a:extLst>
          </p:cNvPr>
          <p:cNvSpPr txBox="1"/>
          <p:nvPr/>
        </p:nvSpPr>
        <p:spPr>
          <a:xfrm>
            <a:off x="1068637" y="3912361"/>
            <a:ext cx="8477144" cy="1384995"/>
          </a:xfrm>
          <a:prstGeom prst="rect">
            <a:avLst/>
          </a:prstGeom>
          <a:noFill/>
        </p:spPr>
        <p:txBody>
          <a:bodyPr wrap="square" rtlCol="0">
            <a:spAutoFit/>
          </a:bodyPr>
          <a:lstStyle/>
          <a:p>
            <a:r>
              <a:rPr lang="nl-BE" sz="2800" b="1" i="1">
                <a:latin typeface="Encode Sans"/>
              </a:rPr>
              <a:t>Tijd voor een welverdiende pauze met koffie en koekjes. </a:t>
            </a:r>
            <a:br>
              <a:rPr lang="nl-BE" sz="2800" b="1" i="1">
                <a:latin typeface="Encode Sans"/>
              </a:rPr>
            </a:br>
            <a:r>
              <a:rPr lang="nl-BE" sz="2800" b="1" i="1">
                <a:latin typeface="Encode Sans"/>
              </a:rPr>
              <a:t/>
            </a:r>
            <a:br>
              <a:rPr lang="nl-BE" sz="2800" b="1" i="1">
                <a:latin typeface="Encode Sans"/>
              </a:rPr>
            </a:br>
            <a:r>
              <a:rPr lang="nl-BE" sz="2800" b="1" i="1">
                <a:latin typeface="Encode Sans"/>
              </a:rPr>
              <a:t>We zien jullie terug binnen </a:t>
            </a:r>
            <a:r>
              <a:rPr lang="nl-BE" sz="2800" b="1" i="1">
                <a:solidFill>
                  <a:schemeClr val="accent4"/>
                </a:solidFill>
                <a:latin typeface="Encode Sans"/>
              </a:rPr>
              <a:t>15 min</a:t>
            </a:r>
            <a:endParaRPr lang="nl-BE" sz="2800" b="1">
              <a:solidFill>
                <a:schemeClr val="accent4"/>
              </a:solidFill>
              <a:latin typeface="Encode Sans"/>
            </a:endParaRPr>
          </a:p>
        </p:txBody>
      </p:sp>
    </p:spTree>
    <p:extLst>
      <p:ext uri="{BB962C8B-B14F-4D97-AF65-F5344CB8AC3E}">
        <p14:creationId xmlns:p14="http://schemas.microsoft.com/office/powerpoint/2010/main" val="3610668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C17A17C-DF73-4949-A0C8-6F0B43F6DF8B}"/>
              </a:ext>
            </a:extLst>
          </p:cNvPr>
          <p:cNvSpPr>
            <a:spLocks noGrp="1"/>
          </p:cNvSpPr>
          <p:nvPr>
            <p:ph type="title"/>
          </p:nvPr>
        </p:nvSpPr>
        <p:spPr/>
        <p:txBody>
          <a:bodyPr/>
          <a:lstStyle/>
          <a:p>
            <a:r>
              <a:rPr lang="nl-BE"/>
              <a:t>ZORGPLAN TIPS &amp; TRICKS</a:t>
            </a:r>
          </a:p>
        </p:txBody>
      </p:sp>
      <p:sp>
        <p:nvSpPr>
          <p:cNvPr id="5" name="Tijdelijke aanduiding voor tekst 4">
            <a:extLst>
              <a:ext uri="{FF2B5EF4-FFF2-40B4-BE49-F238E27FC236}">
                <a16:creationId xmlns:a16="http://schemas.microsoft.com/office/drawing/2014/main" id="{B499CDBD-AF37-4D2C-9523-915A8B36D28A}"/>
              </a:ext>
            </a:extLst>
          </p:cNvPr>
          <p:cNvSpPr>
            <a:spLocks noGrp="1"/>
          </p:cNvSpPr>
          <p:nvPr>
            <p:ph type="body" idx="1"/>
          </p:nvPr>
        </p:nvSpPr>
        <p:spPr/>
        <p:txBody>
          <a:bodyPr/>
          <a:lstStyle/>
          <a:p>
            <a:endParaRPr lang="nl-BE"/>
          </a:p>
        </p:txBody>
      </p:sp>
      <p:pic>
        <p:nvPicPr>
          <p:cNvPr id="1026" name="Picture 2" descr="Avery is een plan aan het bedenken. Hij heeft het nooit overwogen om te ontsnappen. Hij heeft zich altijd goed gedragen.">
            <a:extLst>
              <a:ext uri="{FF2B5EF4-FFF2-40B4-BE49-F238E27FC236}">
                <a16:creationId xmlns:a16="http://schemas.microsoft.com/office/drawing/2014/main" id="{D60311C9-F4A1-45C4-BF25-37239B054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946" y="4737744"/>
            <a:ext cx="3353702" cy="202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38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45B9472-DEA0-4D5D-AA5F-12AED1421E79}"/>
              </a:ext>
            </a:extLst>
          </p:cNvPr>
          <p:cNvSpPr>
            <a:spLocks noGrp="1"/>
          </p:cNvSpPr>
          <p:nvPr>
            <p:ph type="title"/>
          </p:nvPr>
        </p:nvSpPr>
        <p:spPr/>
        <p:txBody>
          <a:bodyPr/>
          <a:lstStyle/>
          <a:p>
            <a:r>
              <a:rPr lang="nl-BE"/>
              <a:t>WAAROVER GAAT HET? </a:t>
            </a:r>
          </a:p>
        </p:txBody>
      </p:sp>
    </p:spTree>
    <p:extLst>
      <p:ext uri="{BB962C8B-B14F-4D97-AF65-F5344CB8AC3E}">
        <p14:creationId xmlns:p14="http://schemas.microsoft.com/office/powerpoint/2010/main" val="1831672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8302E3-FBCA-407A-BA8E-D9A038382254}"/>
              </a:ext>
            </a:extLst>
          </p:cNvPr>
          <p:cNvSpPr>
            <a:spLocks noGrp="1"/>
          </p:cNvSpPr>
          <p:nvPr>
            <p:ph type="title"/>
          </p:nvPr>
        </p:nvSpPr>
        <p:spPr/>
        <p:txBody>
          <a:bodyPr/>
          <a:lstStyle/>
          <a:p>
            <a:r>
              <a:rPr lang="nl-BE"/>
              <a:t>DAGINDELING MODULE 1</a:t>
            </a:r>
          </a:p>
        </p:txBody>
      </p:sp>
      <p:graphicFrame>
        <p:nvGraphicFramePr>
          <p:cNvPr id="5" name="Tabel 5">
            <a:extLst>
              <a:ext uri="{FF2B5EF4-FFF2-40B4-BE49-F238E27FC236}">
                <a16:creationId xmlns:a16="http://schemas.microsoft.com/office/drawing/2014/main" id="{6F1EEDA0-BFC3-404C-A1B0-E815DF4FC23F}"/>
              </a:ext>
            </a:extLst>
          </p:cNvPr>
          <p:cNvGraphicFramePr>
            <a:graphicFrameLocks noGrp="1"/>
          </p:cNvGraphicFramePr>
          <p:nvPr>
            <p:ph idx="1"/>
          </p:nvPr>
        </p:nvGraphicFramePr>
        <p:xfrm>
          <a:off x="4428162" y="1756881"/>
          <a:ext cx="7120147" cy="3933283"/>
        </p:xfrm>
        <a:graphic>
          <a:graphicData uri="http://schemas.openxmlformats.org/drawingml/2006/table">
            <a:tbl>
              <a:tblPr firstRow="1" bandRow="1">
                <a:tableStyleId>{00A15C55-8517-42AA-B614-E9B94910E393}</a:tableStyleId>
              </a:tblPr>
              <a:tblGrid>
                <a:gridCol w="1613042">
                  <a:extLst>
                    <a:ext uri="{9D8B030D-6E8A-4147-A177-3AD203B41FA5}">
                      <a16:colId xmlns:a16="http://schemas.microsoft.com/office/drawing/2014/main" val="3867571310"/>
                    </a:ext>
                  </a:extLst>
                </a:gridCol>
                <a:gridCol w="5507105">
                  <a:extLst>
                    <a:ext uri="{9D8B030D-6E8A-4147-A177-3AD203B41FA5}">
                      <a16:colId xmlns:a16="http://schemas.microsoft.com/office/drawing/2014/main" val="1051060838"/>
                    </a:ext>
                  </a:extLst>
                </a:gridCol>
              </a:tblGrid>
              <a:tr h="536081">
                <a:tc>
                  <a:txBody>
                    <a:bodyPr/>
                    <a:lstStyle/>
                    <a:p>
                      <a:r>
                        <a:rPr lang="nl-BE"/>
                        <a:t>UUR</a:t>
                      </a:r>
                    </a:p>
                  </a:txBody>
                  <a:tcPr/>
                </a:tc>
                <a:tc>
                  <a:txBody>
                    <a:bodyPr/>
                    <a:lstStyle/>
                    <a:p>
                      <a:r>
                        <a:rPr lang="nl-BE"/>
                        <a:t>INHOUD</a:t>
                      </a:r>
                    </a:p>
                  </a:txBody>
                  <a:tcPr/>
                </a:tc>
                <a:extLst>
                  <a:ext uri="{0D108BD9-81ED-4DB2-BD59-A6C34878D82A}">
                    <a16:rowId xmlns:a16="http://schemas.microsoft.com/office/drawing/2014/main" val="783294482"/>
                  </a:ext>
                </a:extLst>
              </a:tr>
              <a:tr h="536081">
                <a:tc>
                  <a:txBody>
                    <a:bodyPr/>
                    <a:lstStyle/>
                    <a:p>
                      <a:r>
                        <a:rPr lang="nl-BE" sz="2000"/>
                        <a:t>12:30 – 13:00</a:t>
                      </a:r>
                    </a:p>
                  </a:txBody>
                  <a:tcPr/>
                </a:tc>
                <a:tc>
                  <a:txBody>
                    <a:bodyPr/>
                    <a:lstStyle/>
                    <a:p>
                      <a:r>
                        <a:rPr lang="nl-BE" sz="2000"/>
                        <a:t>Tijd om je aan te melden</a:t>
                      </a:r>
                    </a:p>
                  </a:txBody>
                  <a:tcPr/>
                </a:tc>
                <a:extLst>
                  <a:ext uri="{0D108BD9-81ED-4DB2-BD59-A6C34878D82A}">
                    <a16:rowId xmlns:a16="http://schemas.microsoft.com/office/drawing/2014/main" val="728644013"/>
                  </a:ext>
                </a:extLst>
              </a:tr>
              <a:tr h="716797">
                <a:tc>
                  <a:txBody>
                    <a:bodyPr/>
                    <a:lstStyle/>
                    <a:p>
                      <a:r>
                        <a:rPr lang="nl-BE" sz="2000"/>
                        <a:t>13:00 – 13:30</a:t>
                      </a:r>
                    </a:p>
                  </a:txBody>
                  <a:tcPr/>
                </a:tc>
                <a:tc>
                  <a:txBody>
                    <a:bodyPr/>
                    <a:lstStyle/>
                    <a:p>
                      <a:r>
                        <a:rPr lang="nl-BE" sz="2000"/>
                        <a:t>Kennismaking: theorie interprofessioneel samenwerken &amp; teamwerking</a:t>
                      </a:r>
                    </a:p>
                  </a:txBody>
                  <a:tcPr/>
                </a:tc>
                <a:extLst>
                  <a:ext uri="{0D108BD9-81ED-4DB2-BD59-A6C34878D82A}">
                    <a16:rowId xmlns:a16="http://schemas.microsoft.com/office/drawing/2014/main" val="3827428984"/>
                  </a:ext>
                </a:extLst>
              </a:tr>
              <a:tr h="536081">
                <a:tc>
                  <a:txBody>
                    <a:bodyPr/>
                    <a:lstStyle/>
                    <a:p>
                      <a:r>
                        <a:rPr lang="nl-BE" sz="2000"/>
                        <a:t>13:30 – 14:45</a:t>
                      </a:r>
                    </a:p>
                  </a:txBody>
                  <a:tcPr/>
                </a:tc>
                <a:tc>
                  <a:txBody>
                    <a:bodyPr/>
                    <a:lstStyle/>
                    <a:p>
                      <a:r>
                        <a:rPr lang="nl-BE" sz="2000"/>
                        <a:t>Workshop: Wie zit er in mijn netwerk?</a:t>
                      </a:r>
                    </a:p>
                  </a:txBody>
                  <a:tcPr/>
                </a:tc>
                <a:extLst>
                  <a:ext uri="{0D108BD9-81ED-4DB2-BD59-A6C34878D82A}">
                    <a16:rowId xmlns:a16="http://schemas.microsoft.com/office/drawing/2014/main" val="2613721984"/>
                  </a:ext>
                </a:extLst>
              </a:tr>
              <a:tr h="536081">
                <a:tc>
                  <a:txBody>
                    <a:bodyPr/>
                    <a:lstStyle/>
                    <a:p>
                      <a:r>
                        <a:rPr lang="nl-BE" sz="2000"/>
                        <a:t>14:45 – 15:00</a:t>
                      </a:r>
                    </a:p>
                  </a:txBody>
                  <a:tcPr/>
                </a:tc>
                <a:tc>
                  <a:txBody>
                    <a:bodyPr/>
                    <a:lstStyle/>
                    <a:p>
                      <a:r>
                        <a:rPr lang="nl-BE" sz="2000"/>
                        <a:t>Pauze</a:t>
                      </a:r>
                    </a:p>
                  </a:txBody>
                  <a:tcPr/>
                </a:tc>
                <a:extLst>
                  <a:ext uri="{0D108BD9-81ED-4DB2-BD59-A6C34878D82A}">
                    <a16:rowId xmlns:a16="http://schemas.microsoft.com/office/drawing/2014/main" val="4271886156"/>
                  </a:ext>
                </a:extLst>
              </a:tr>
              <a:tr h="536081">
                <a:tc>
                  <a:txBody>
                    <a:bodyPr/>
                    <a:lstStyle/>
                    <a:p>
                      <a:r>
                        <a:rPr lang="nl-BE" sz="2000"/>
                        <a:t>15:00 – 17:00</a:t>
                      </a:r>
                    </a:p>
                  </a:txBody>
                  <a:tcPr/>
                </a:tc>
                <a:tc>
                  <a:txBody>
                    <a:bodyPr/>
                    <a:lstStyle/>
                    <a:p>
                      <a:r>
                        <a:rPr lang="nl-BE" sz="2000"/>
                        <a:t>Zorgplan: Tips &amp; Tricks</a:t>
                      </a:r>
                    </a:p>
                  </a:txBody>
                  <a:tcPr/>
                </a:tc>
                <a:extLst>
                  <a:ext uri="{0D108BD9-81ED-4DB2-BD59-A6C34878D82A}">
                    <a16:rowId xmlns:a16="http://schemas.microsoft.com/office/drawing/2014/main" val="4084009288"/>
                  </a:ext>
                </a:extLst>
              </a:tr>
              <a:tr h="536081">
                <a:tc>
                  <a:txBody>
                    <a:bodyPr/>
                    <a:lstStyle/>
                    <a:p>
                      <a:r>
                        <a:rPr lang="nl-BE" sz="2000"/>
                        <a:t>17:00 – 17:15</a:t>
                      </a:r>
                    </a:p>
                  </a:txBody>
                  <a:tcPr/>
                </a:tc>
                <a:tc>
                  <a:txBody>
                    <a:bodyPr/>
                    <a:lstStyle/>
                    <a:p>
                      <a:r>
                        <a:rPr lang="nl-BE" sz="2000"/>
                        <a:t>Afronding – opdrachten uitleggen</a:t>
                      </a:r>
                    </a:p>
                  </a:txBody>
                  <a:tcPr/>
                </a:tc>
                <a:extLst>
                  <a:ext uri="{0D108BD9-81ED-4DB2-BD59-A6C34878D82A}">
                    <a16:rowId xmlns:a16="http://schemas.microsoft.com/office/drawing/2014/main" val="592693062"/>
                  </a:ext>
                </a:extLst>
              </a:tr>
            </a:tbl>
          </a:graphicData>
        </a:graphic>
      </p:graphicFrame>
      <p:sp>
        <p:nvSpPr>
          <p:cNvPr id="9" name="Ovaal 8">
            <a:extLst>
              <a:ext uri="{FF2B5EF4-FFF2-40B4-BE49-F238E27FC236}">
                <a16:creationId xmlns:a16="http://schemas.microsoft.com/office/drawing/2014/main" id="{267D517E-14AB-4FEF-8DDA-C0D52D6CD7B6}"/>
              </a:ext>
            </a:extLst>
          </p:cNvPr>
          <p:cNvSpPr/>
          <p:nvPr/>
        </p:nvSpPr>
        <p:spPr>
          <a:xfrm>
            <a:off x="1736497" y="1904324"/>
            <a:ext cx="1449524" cy="1449524"/>
          </a:xfrm>
          <a:prstGeom prst="ellipse">
            <a:avLst/>
          </a:prstGeom>
        </p:spPr>
        <p:style>
          <a:lnRef idx="1">
            <a:schemeClr val="accent4"/>
          </a:lnRef>
          <a:fillRef idx="2">
            <a:schemeClr val="accent4"/>
          </a:fillRef>
          <a:effectRef idx="1">
            <a:schemeClr val="accent4"/>
          </a:effectRef>
          <a:fontRef idx="minor">
            <a:schemeClr val="dk1"/>
          </a:fontRef>
        </p:style>
      </p:sp>
      <p:grpSp>
        <p:nvGrpSpPr>
          <p:cNvPr id="13" name="Groep 12">
            <a:extLst>
              <a:ext uri="{FF2B5EF4-FFF2-40B4-BE49-F238E27FC236}">
                <a16:creationId xmlns:a16="http://schemas.microsoft.com/office/drawing/2014/main" id="{405D2E84-A631-4900-B3CD-E0D31BC7C3A1}"/>
              </a:ext>
            </a:extLst>
          </p:cNvPr>
          <p:cNvGrpSpPr/>
          <p:nvPr/>
        </p:nvGrpSpPr>
        <p:grpSpPr>
          <a:xfrm>
            <a:off x="993538" y="1676800"/>
            <a:ext cx="2935440" cy="4093443"/>
            <a:chOff x="2219" y="0"/>
            <a:chExt cx="2326091" cy="3972657"/>
          </a:xfrm>
        </p:grpSpPr>
        <p:sp>
          <p:nvSpPr>
            <p:cNvPr id="15" name="Rechthoek: afgeronde hoeken 14">
              <a:extLst>
                <a:ext uri="{FF2B5EF4-FFF2-40B4-BE49-F238E27FC236}">
                  <a16:creationId xmlns:a16="http://schemas.microsoft.com/office/drawing/2014/main" id="{10079B76-BF42-433A-8A00-8543E0C14FC8}"/>
                </a:ext>
              </a:extLst>
            </p:cNvPr>
            <p:cNvSpPr/>
            <p:nvPr/>
          </p:nvSpPr>
          <p:spPr>
            <a:xfrm>
              <a:off x="2219" y="0"/>
              <a:ext cx="2326091" cy="3972657"/>
            </a:xfrm>
            <a:prstGeom prst="roundRect">
              <a:avLst>
                <a:gd name="adj" fmla="val 10000"/>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hthoek: afgeronde hoeken 4">
              <a:extLst>
                <a:ext uri="{FF2B5EF4-FFF2-40B4-BE49-F238E27FC236}">
                  <a16:creationId xmlns:a16="http://schemas.microsoft.com/office/drawing/2014/main" id="{E8E029F4-EFAF-420A-96EF-0F9E4E4157BF}"/>
                </a:ext>
              </a:extLst>
            </p:cNvPr>
            <p:cNvSpPr txBox="1"/>
            <p:nvPr/>
          </p:nvSpPr>
          <p:spPr>
            <a:xfrm>
              <a:off x="2219" y="1589062"/>
              <a:ext cx="2326091" cy="15890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BE" sz="1800" kern="1200"/>
                <a:t>INTERPROFESSIONEEL SAMENWERKEN</a:t>
              </a:r>
            </a:p>
          </p:txBody>
        </p:sp>
      </p:grpSp>
      <p:sp>
        <p:nvSpPr>
          <p:cNvPr id="10" name="Pijl: links/rechts 9">
            <a:extLst>
              <a:ext uri="{FF2B5EF4-FFF2-40B4-BE49-F238E27FC236}">
                <a16:creationId xmlns:a16="http://schemas.microsoft.com/office/drawing/2014/main" id="{6B2946D6-573D-4AE8-9416-D960B40593D1}"/>
              </a:ext>
            </a:extLst>
          </p:cNvPr>
          <p:cNvSpPr/>
          <p:nvPr/>
        </p:nvSpPr>
        <p:spPr>
          <a:xfrm>
            <a:off x="1254131" y="4863201"/>
            <a:ext cx="2414255" cy="652938"/>
          </a:xfrm>
          <a:prstGeom prst="leftRightArrow">
            <a:avLst/>
          </a:prstGeom>
        </p:spPr>
        <p:style>
          <a:lnRef idx="1">
            <a:schemeClr val="accent4"/>
          </a:lnRef>
          <a:fillRef idx="2">
            <a:schemeClr val="accent4"/>
          </a:fillRef>
          <a:effectRef idx="1">
            <a:schemeClr val="accent4"/>
          </a:effectRef>
          <a:fontRef idx="minor">
            <a:schemeClr val="dk1"/>
          </a:fontRef>
        </p:style>
      </p:sp>
      <p:sp>
        <p:nvSpPr>
          <p:cNvPr id="14" name="Ovaal 13">
            <a:extLst>
              <a:ext uri="{FF2B5EF4-FFF2-40B4-BE49-F238E27FC236}">
                <a16:creationId xmlns:a16="http://schemas.microsoft.com/office/drawing/2014/main" id="{2DF9D49F-81C9-4378-8600-40085CC944A8}"/>
              </a:ext>
            </a:extLst>
          </p:cNvPr>
          <p:cNvSpPr/>
          <p:nvPr/>
        </p:nvSpPr>
        <p:spPr>
          <a:xfrm>
            <a:off x="1799811" y="1967639"/>
            <a:ext cx="1322894" cy="1322894"/>
          </a:xfrm>
          <a:prstGeom prst="ellipse">
            <a:avLst/>
          </a:prstGeom>
          <a:blipFill>
            <a:blip r:embed="rId3">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34689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E9B9CE-B6FC-4364-8D59-F801DE342F5C}"/>
              </a:ext>
            </a:extLst>
          </p:cNvPr>
          <p:cNvSpPr>
            <a:spLocks noGrp="1"/>
          </p:cNvSpPr>
          <p:nvPr>
            <p:ph type="title"/>
          </p:nvPr>
        </p:nvSpPr>
        <p:spPr>
          <a:xfrm>
            <a:off x="381964" y="523081"/>
            <a:ext cx="11644131" cy="1325563"/>
          </a:xfrm>
        </p:spPr>
        <p:txBody>
          <a:bodyPr/>
          <a:lstStyle/>
          <a:p>
            <a:r>
              <a:rPr lang="nl-BE"/>
              <a:t>WAAROVER GAAT HET? - VAN WAARUIT VERTREK JE?</a:t>
            </a:r>
          </a:p>
        </p:txBody>
      </p:sp>
      <p:sp>
        <p:nvSpPr>
          <p:cNvPr id="5" name="Tijdelijke aanduiding voor inhoud 4">
            <a:extLst>
              <a:ext uri="{FF2B5EF4-FFF2-40B4-BE49-F238E27FC236}">
                <a16:creationId xmlns:a16="http://schemas.microsoft.com/office/drawing/2014/main" id="{291BFC87-EA9E-47A8-BB4B-C8F9FC840E43}"/>
              </a:ext>
            </a:extLst>
          </p:cNvPr>
          <p:cNvSpPr>
            <a:spLocks noGrp="1"/>
          </p:cNvSpPr>
          <p:nvPr>
            <p:ph idx="1"/>
          </p:nvPr>
        </p:nvSpPr>
        <p:spPr/>
        <p:txBody>
          <a:bodyPr/>
          <a:lstStyle/>
          <a:p>
            <a:r>
              <a:rPr lang="nl-BE"/>
              <a:t>Centrale doelstelling in de hulpverlening = discipline-overschrijdend &amp; sector-overschrijdend samenwerken</a:t>
            </a:r>
          </a:p>
          <a:p>
            <a:pPr marL="457200" indent="-457200">
              <a:buFont typeface="Arial" panose="020B0604020202020204" pitchFamily="34" charset="0"/>
              <a:buChar char="•"/>
            </a:pPr>
            <a:r>
              <a:rPr lang="nl-BE" err="1"/>
              <a:t>Één</a:t>
            </a:r>
            <a:r>
              <a:rPr lang="nl-BE"/>
              <a:t> manier van </a:t>
            </a:r>
            <a:r>
              <a:rPr lang="nl-BE" b="1"/>
              <a:t>denken</a:t>
            </a:r>
          </a:p>
          <a:p>
            <a:pPr marL="457200" indent="-457200">
              <a:buFont typeface="Arial" panose="020B0604020202020204" pitchFamily="34" charset="0"/>
              <a:buChar char="•"/>
            </a:pPr>
            <a:r>
              <a:rPr lang="nl-BE" err="1"/>
              <a:t>Één</a:t>
            </a:r>
            <a:r>
              <a:rPr lang="nl-BE"/>
              <a:t> manier van </a:t>
            </a:r>
            <a:r>
              <a:rPr lang="nl-BE" b="1"/>
              <a:t>spreken</a:t>
            </a:r>
          </a:p>
          <a:p>
            <a:pPr marL="457200" indent="-457200">
              <a:buFont typeface="Arial" panose="020B0604020202020204" pitchFamily="34" charset="0"/>
              <a:buChar char="•"/>
            </a:pPr>
            <a:r>
              <a:rPr lang="nl-BE" err="1"/>
              <a:t>Één</a:t>
            </a:r>
            <a:r>
              <a:rPr lang="nl-BE"/>
              <a:t> manier van </a:t>
            </a:r>
            <a:r>
              <a:rPr lang="nl-BE" b="1"/>
              <a:t>handelen</a:t>
            </a:r>
            <a:r>
              <a:rPr lang="nl-BE"/>
              <a:t> </a:t>
            </a:r>
          </a:p>
        </p:txBody>
      </p:sp>
      <p:pic>
        <p:nvPicPr>
          <p:cNvPr id="2" name="Afbeelding 1">
            <a:extLst>
              <a:ext uri="{FF2B5EF4-FFF2-40B4-BE49-F238E27FC236}">
                <a16:creationId xmlns:a16="http://schemas.microsoft.com/office/drawing/2014/main" id="{4A85666D-118A-406D-86F6-0E57DB9DF631}"/>
              </a:ext>
            </a:extLst>
          </p:cNvPr>
          <p:cNvPicPr>
            <a:picLocks noChangeAspect="1"/>
          </p:cNvPicPr>
          <p:nvPr/>
        </p:nvPicPr>
        <p:blipFill>
          <a:blip r:embed="rId3"/>
          <a:stretch>
            <a:fillRect/>
          </a:stretch>
        </p:blipFill>
        <p:spPr>
          <a:xfrm>
            <a:off x="5778413" y="3117002"/>
            <a:ext cx="5935455" cy="2494500"/>
          </a:xfrm>
          <a:prstGeom prst="rect">
            <a:avLst/>
          </a:prstGeom>
        </p:spPr>
      </p:pic>
      <p:sp>
        <p:nvSpPr>
          <p:cNvPr id="3" name="Tekstvak 2">
            <a:extLst>
              <a:ext uri="{FF2B5EF4-FFF2-40B4-BE49-F238E27FC236}">
                <a16:creationId xmlns:a16="http://schemas.microsoft.com/office/drawing/2014/main" id="{70036903-B77E-4433-8682-21A1B3151980}"/>
              </a:ext>
            </a:extLst>
          </p:cNvPr>
          <p:cNvSpPr txBox="1"/>
          <p:nvPr/>
        </p:nvSpPr>
        <p:spPr>
          <a:xfrm>
            <a:off x="10102467" y="3283027"/>
            <a:ext cx="630301" cy="523220"/>
          </a:xfrm>
          <a:prstGeom prst="rect">
            <a:avLst/>
          </a:prstGeom>
          <a:noFill/>
        </p:spPr>
        <p:txBody>
          <a:bodyPr wrap="none" rtlCol="0">
            <a:spAutoFit/>
          </a:bodyPr>
          <a:lstStyle/>
          <a:p>
            <a:r>
              <a:rPr lang="nl-BE" sz="2800">
                <a:latin typeface="Encode Sans"/>
              </a:rPr>
              <a:t>ICF</a:t>
            </a:r>
            <a:endParaRPr lang="nl-BE" sz="2000">
              <a:latin typeface="Encode Sans"/>
            </a:endParaRPr>
          </a:p>
        </p:txBody>
      </p:sp>
    </p:spTree>
    <p:extLst>
      <p:ext uri="{BB962C8B-B14F-4D97-AF65-F5344CB8AC3E}">
        <p14:creationId xmlns:p14="http://schemas.microsoft.com/office/powerpoint/2010/main" val="2606205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321DC5-C6C1-41F5-B16D-86426D00A3E4}"/>
              </a:ext>
            </a:extLst>
          </p:cNvPr>
          <p:cNvSpPr>
            <a:spLocks noGrp="1"/>
          </p:cNvSpPr>
          <p:nvPr>
            <p:ph type="title"/>
          </p:nvPr>
        </p:nvSpPr>
        <p:spPr/>
        <p:txBody>
          <a:bodyPr/>
          <a:lstStyle/>
          <a:p>
            <a:r>
              <a:rPr lang="nl-BE"/>
              <a:t>WAT? - ICF</a:t>
            </a:r>
          </a:p>
        </p:txBody>
      </p:sp>
      <p:sp>
        <p:nvSpPr>
          <p:cNvPr id="3" name="Tijdelijke aanduiding voor inhoud 2">
            <a:extLst>
              <a:ext uri="{FF2B5EF4-FFF2-40B4-BE49-F238E27FC236}">
                <a16:creationId xmlns:a16="http://schemas.microsoft.com/office/drawing/2014/main" id="{615B6819-A613-484D-A926-377097508CF7}"/>
              </a:ext>
            </a:extLst>
          </p:cNvPr>
          <p:cNvSpPr>
            <a:spLocks noGrp="1"/>
          </p:cNvSpPr>
          <p:nvPr>
            <p:ph idx="1"/>
          </p:nvPr>
        </p:nvSpPr>
        <p:spPr/>
        <p:txBody>
          <a:bodyPr/>
          <a:lstStyle/>
          <a:p>
            <a:pPr marL="457200" indent="-457200">
              <a:buFont typeface="Arial" panose="020B0604020202020204" pitchFamily="34" charset="0"/>
              <a:buChar char="•"/>
            </a:pPr>
            <a:r>
              <a:rPr lang="nl-BE" b="1">
                <a:solidFill>
                  <a:schemeClr val="tx2"/>
                </a:solidFill>
              </a:rPr>
              <a:t>ICF</a:t>
            </a:r>
            <a:r>
              <a:rPr lang="nl-BE"/>
              <a:t> = </a:t>
            </a:r>
            <a:r>
              <a:rPr lang="nl-BE" b="1">
                <a:solidFill>
                  <a:schemeClr val="tx2"/>
                </a:solidFill>
              </a:rPr>
              <a:t>I</a:t>
            </a:r>
            <a:r>
              <a:rPr lang="nl-BE"/>
              <a:t>nternational </a:t>
            </a:r>
            <a:r>
              <a:rPr lang="nl-BE" b="1" err="1">
                <a:solidFill>
                  <a:schemeClr val="tx2"/>
                </a:solidFill>
              </a:rPr>
              <a:t>C</a:t>
            </a:r>
            <a:r>
              <a:rPr lang="nl-BE" err="1"/>
              <a:t>lassisfication</a:t>
            </a:r>
            <a:r>
              <a:rPr lang="nl-BE"/>
              <a:t> of </a:t>
            </a:r>
            <a:r>
              <a:rPr lang="nl-BE" b="1" err="1">
                <a:solidFill>
                  <a:schemeClr val="tx2"/>
                </a:solidFill>
              </a:rPr>
              <a:t>F</a:t>
            </a:r>
            <a:r>
              <a:rPr lang="nl-BE" err="1"/>
              <a:t>unctioning</a:t>
            </a:r>
            <a:r>
              <a:rPr lang="nl-BE"/>
              <a:t>, </a:t>
            </a:r>
            <a:r>
              <a:rPr lang="nl-BE" err="1"/>
              <a:t>Disability</a:t>
            </a:r>
            <a:r>
              <a:rPr lang="nl-BE"/>
              <a:t> </a:t>
            </a:r>
            <a:r>
              <a:rPr lang="nl-BE" err="1"/>
              <a:t>and</a:t>
            </a:r>
            <a:r>
              <a:rPr lang="nl-BE"/>
              <a:t> Health </a:t>
            </a:r>
          </a:p>
          <a:p>
            <a:endParaRPr lang="nl-BE"/>
          </a:p>
          <a:p>
            <a:pPr marL="457200" indent="-457200">
              <a:buFont typeface="Arial" panose="020B0604020202020204" pitchFamily="34" charset="0"/>
              <a:buChar char="•"/>
            </a:pPr>
            <a:r>
              <a:rPr lang="nl-BE"/>
              <a:t>is een raamwerk van classificaties die samen een gestandaardiseerd </a:t>
            </a:r>
            <a:r>
              <a:rPr lang="nl-BE" b="1">
                <a:solidFill>
                  <a:schemeClr val="tx2"/>
                </a:solidFill>
              </a:rPr>
              <a:t>begrippenkader</a:t>
            </a:r>
            <a:r>
              <a:rPr lang="nl-BE"/>
              <a:t> vormen voor het </a:t>
            </a:r>
            <a:r>
              <a:rPr lang="nl-BE" b="1">
                <a:solidFill>
                  <a:schemeClr val="tx2"/>
                </a:solidFill>
              </a:rPr>
              <a:t>beschrijven</a:t>
            </a:r>
            <a:r>
              <a:rPr lang="nl-BE"/>
              <a:t> van het menselijk functioneren en de </a:t>
            </a:r>
            <a:r>
              <a:rPr lang="nl-BE" b="1">
                <a:solidFill>
                  <a:schemeClr val="tx2"/>
                </a:solidFill>
              </a:rPr>
              <a:t>problemen</a:t>
            </a:r>
            <a:r>
              <a:rPr lang="nl-BE"/>
              <a:t> die daarin optreden.</a:t>
            </a:r>
            <a:br>
              <a:rPr lang="nl-BE"/>
            </a:br>
            <a:r>
              <a:rPr lang="nl-BE"/>
              <a:t>Maar ook </a:t>
            </a:r>
            <a:r>
              <a:rPr lang="nl-BE" b="1">
                <a:solidFill>
                  <a:schemeClr val="tx2"/>
                </a:solidFill>
              </a:rPr>
              <a:t>de krachten en de mogelijkheden </a:t>
            </a:r>
            <a:r>
              <a:rPr lang="nl-BE"/>
              <a:t>kunnen in kaart gebracht worden. </a:t>
            </a:r>
          </a:p>
        </p:txBody>
      </p:sp>
    </p:spTree>
    <p:extLst>
      <p:ext uri="{BB962C8B-B14F-4D97-AF65-F5344CB8AC3E}">
        <p14:creationId xmlns:p14="http://schemas.microsoft.com/office/powerpoint/2010/main" val="4182050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0A505-3781-4AD9-9D37-8D41E21224B6}"/>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4465D78B-87AD-47E8-9A82-C99425B04969}"/>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0CCED03E-BB92-4B35-9782-5557DC9AB874}"/>
              </a:ext>
            </a:extLst>
          </p:cNvPr>
          <p:cNvPicPr>
            <a:picLocks noChangeAspect="1"/>
          </p:cNvPicPr>
          <p:nvPr/>
        </p:nvPicPr>
        <p:blipFill>
          <a:blip r:embed="rId3"/>
          <a:stretch>
            <a:fillRect/>
          </a:stretch>
        </p:blipFill>
        <p:spPr>
          <a:xfrm>
            <a:off x="1291120" y="686990"/>
            <a:ext cx="9609758" cy="5133231"/>
          </a:xfrm>
          <a:prstGeom prst="rect">
            <a:avLst/>
          </a:prstGeom>
          <a:noFill/>
        </p:spPr>
      </p:pic>
    </p:spTree>
    <p:extLst>
      <p:ext uri="{BB962C8B-B14F-4D97-AF65-F5344CB8AC3E}">
        <p14:creationId xmlns:p14="http://schemas.microsoft.com/office/powerpoint/2010/main" val="254101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238734" y="5846765"/>
            <a:ext cx="8429266" cy="1011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Rechthoek 1"/>
          <p:cNvSpPr/>
          <p:nvPr/>
        </p:nvSpPr>
        <p:spPr>
          <a:xfrm>
            <a:off x="1524000" y="6046541"/>
            <a:ext cx="9144000" cy="8114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pic>
        <p:nvPicPr>
          <p:cNvPr id="35842"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566" y="57944"/>
            <a:ext cx="76327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ep 4"/>
          <p:cNvGrpSpPr>
            <a:grpSpLocks/>
          </p:cNvGrpSpPr>
          <p:nvPr/>
        </p:nvGrpSpPr>
        <p:grpSpPr bwMode="auto">
          <a:xfrm>
            <a:off x="2674939" y="463893"/>
            <a:ext cx="6842123" cy="6082142"/>
            <a:chOff x="-517799" y="45092"/>
            <a:chExt cx="8230135" cy="8034812"/>
          </a:xfrm>
        </p:grpSpPr>
        <p:sp>
          <p:nvSpPr>
            <p:cNvPr id="35844" name="Tekstvak 2"/>
            <p:cNvSpPr txBox="1">
              <a:spLocks noChangeArrowheads="1"/>
            </p:cNvSpPr>
            <p:nvPr/>
          </p:nvSpPr>
          <p:spPr bwMode="auto">
            <a:xfrm>
              <a:off x="-517799" y="3164596"/>
              <a:ext cx="1827171" cy="987579"/>
            </a:xfrm>
            <a:prstGeom prst="rect">
              <a:avLst/>
            </a:prstGeom>
            <a:solidFill>
              <a:srgbClr val="FFFFFF"/>
            </a:solidFill>
            <a:ln w="76200">
              <a:solidFill>
                <a:srgbClr val="00B0F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Functies en Anatomische eigenschappen</a:t>
              </a:r>
              <a:endParaRPr lang="nl-BE" altLang="nl-BE" sz="1600">
                <a:latin typeface="Arial" panose="020B0604020202020204" pitchFamily="34" charset="0"/>
                <a:ea typeface="Calibri" panose="020F0502020204030204" pitchFamily="34" charset="0"/>
                <a:cs typeface="Times New Roman" panose="02020603050405020304" pitchFamily="18" charset="0"/>
              </a:endParaRPr>
            </a:p>
          </p:txBody>
        </p:sp>
        <p:sp>
          <p:nvSpPr>
            <p:cNvPr id="7" name="Pijl-rechts 6"/>
            <p:cNvSpPr/>
            <p:nvPr/>
          </p:nvSpPr>
          <p:spPr>
            <a:xfrm rot="16200000">
              <a:off x="1342953" y="2790161"/>
              <a:ext cx="4441798" cy="126602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8" name="Rechthoek 7"/>
            <p:cNvSpPr/>
            <p:nvPr/>
          </p:nvSpPr>
          <p:spPr>
            <a:xfrm>
              <a:off x="2115463" y="5614713"/>
              <a:ext cx="3217584" cy="538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9" name="Pijl-links en -rechts 8"/>
            <p:cNvSpPr/>
            <p:nvPr/>
          </p:nvSpPr>
          <p:spPr>
            <a:xfrm>
              <a:off x="1716368" y="3047781"/>
              <a:ext cx="3710245" cy="120167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0" name="Pijl-rechts 9"/>
            <p:cNvSpPr/>
            <p:nvPr/>
          </p:nvSpPr>
          <p:spPr>
            <a:xfrm rot="5400000">
              <a:off x="1234956" y="5891993"/>
              <a:ext cx="1541417"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1" name="Pijl-rechts 10"/>
            <p:cNvSpPr/>
            <p:nvPr/>
          </p:nvSpPr>
          <p:spPr>
            <a:xfrm rot="5400000">
              <a:off x="4706507" y="5889896"/>
              <a:ext cx="1541418"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35850" name="Text Box 3"/>
            <p:cNvSpPr txBox="1">
              <a:spLocks noChangeArrowheads="1"/>
            </p:cNvSpPr>
            <p:nvPr/>
          </p:nvSpPr>
          <p:spPr bwMode="auto">
            <a:xfrm>
              <a:off x="2184398" y="457200"/>
              <a:ext cx="2924174" cy="29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nl-BE" sz="1600">
                  <a:ea typeface="Calibri" panose="020F0502020204030204" pitchFamily="34" charset="0"/>
                  <a:cs typeface="Times New Roman" panose="02020603050405020304" pitchFamily="18" charset="0"/>
                </a:rPr>
                <a:t>Gezondheidstoestand</a:t>
              </a:r>
              <a:endParaRPr lang="en-GB"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1" name="Text Box 5"/>
            <p:cNvSpPr txBox="1">
              <a:spLocks noChangeArrowheads="1"/>
            </p:cNvSpPr>
            <p:nvPr/>
          </p:nvSpPr>
          <p:spPr bwMode="auto">
            <a:xfrm>
              <a:off x="5477508" y="3436541"/>
              <a:ext cx="2234828" cy="715634"/>
            </a:xfrm>
            <a:prstGeom prst="rect">
              <a:avLst/>
            </a:prstGeom>
            <a:solidFill>
              <a:srgbClr val="FFFFFF"/>
            </a:solidFill>
            <a:ln w="76200">
              <a:solidFill>
                <a:srgbClr val="00B05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Activiteiten &amp; participatie</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2" name="Text Box 6"/>
            <p:cNvSpPr txBox="1">
              <a:spLocks noChangeArrowheads="1"/>
            </p:cNvSpPr>
            <p:nvPr/>
          </p:nvSpPr>
          <p:spPr bwMode="auto">
            <a:xfrm>
              <a:off x="1163954" y="7270822"/>
              <a:ext cx="1682748" cy="634420"/>
            </a:xfrm>
            <a:prstGeom prst="rect">
              <a:avLst/>
            </a:prstGeom>
            <a:solidFill>
              <a:srgbClr val="FFFFFF"/>
            </a:solidFill>
            <a:ln w="76200">
              <a:solidFill>
                <a:srgbClr val="FFFF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Externe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3" name="Text Box 7"/>
            <p:cNvSpPr txBox="1">
              <a:spLocks noChangeArrowheads="1"/>
            </p:cNvSpPr>
            <p:nvPr/>
          </p:nvSpPr>
          <p:spPr bwMode="auto">
            <a:xfrm>
              <a:off x="4585971" y="7246057"/>
              <a:ext cx="1682748" cy="833847"/>
            </a:xfrm>
            <a:prstGeom prst="rect">
              <a:avLst/>
            </a:prstGeom>
            <a:solidFill>
              <a:srgbClr val="FFFFFF"/>
            </a:solidFill>
            <a:ln w="76200">
              <a:solidFill>
                <a:srgbClr val="FF00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Persoonlijke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1"/>
            <p:cNvSpPr>
              <a:spLocks noChangeArrowheads="1"/>
            </p:cNvSpPr>
            <p:nvPr/>
          </p:nvSpPr>
          <p:spPr bwMode="auto">
            <a:xfrm>
              <a:off x="-313" y="45092"/>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sp>
          <p:nvSpPr>
            <p:cNvPr id="17" name="Rectangle 17"/>
            <p:cNvSpPr>
              <a:spLocks noChangeArrowheads="1"/>
            </p:cNvSpPr>
            <p:nvPr/>
          </p:nvSpPr>
          <p:spPr bwMode="auto">
            <a:xfrm>
              <a:off x="-313" y="273685"/>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grpSp>
    </p:spTree>
    <p:extLst>
      <p:ext uri="{BB962C8B-B14F-4D97-AF65-F5344CB8AC3E}">
        <p14:creationId xmlns:p14="http://schemas.microsoft.com/office/powerpoint/2010/main" val="932320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30" t="24524" r="2130" b="-417"/>
          <a:stretch>
            <a:fillRect/>
          </a:stretch>
        </p:blipFill>
        <p:spPr>
          <a:xfrm>
            <a:off x="1386680" y="1194377"/>
            <a:ext cx="9418639" cy="5348287"/>
          </a:xfrm>
        </p:spPr>
      </p:pic>
      <p:sp>
        <p:nvSpPr>
          <p:cNvPr id="6" name="Rechthoek 5"/>
          <p:cNvSpPr/>
          <p:nvPr/>
        </p:nvSpPr>
        <p:spPr>
          <a:xfrm>
            <a:off x="1807766" y="2050609"/>
            <a:ext cx="2403144" cy="516580"/>
          </a:xfrm>
          <a:prstGeom prst="rect">
            <a:avLst/>
          </a:prstGeom>
          <a:noFill/>
          <a:ln w="85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8" name="Rechthoek 7"/>
          <p:cNvSpPr/>
          <p:nvPr/>
        </p:nvSpPr>
        <p:spPr>
          <a:xfrm>
            <a:off x="1844837" y="3224638"/>
            <a:ext cx="2495551" cy="304800"/>
          </a:xfrm>
          <a:prstGeom prst="rect">
            <a:avLst/>
          </a:prstGeom>
          <a:no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0" name="Ovaal 9"/>
          <p:cNvSpPr/>
          <p:nvPr/>
        </p:nvSpPr>
        <p:spPr>
          <a:xfrm>
            <a:off x="1762195" y="4217204"/>
            <a:ext cx="2474912" cy="576263"/>
          </a:xfrm>
          <a:prstGeom prst="ellipse">
            <a:avLst/>
          </a:prstGeom>
          <a:noFill/>
          <a:ln w="95250">
            <a:solidFill>
              <a:srgbClr val="005C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pic>
        <p:nvPicPr>
          <p:cNvPr id="37894"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4278" y="1494631"/>
            <a:ext cx="5802312"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p:nvPr/>
        </p:nvSpPr>
        <p:spPr>
          <a:xfrm>
            <a:off x="4699000" y="2050609"/>
            <a:ext cx="5816600" cy="2730500"/>
          </a:xfrm>
          <a:prstGeom prst="ellipse">
            <a:avLst/>
          </a:prstGeom>
          <a:noFill/>
          <a:ln w="95250">
            <a:solidFill>
              <a:srgbClr val="005C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4" name="Rechthoek 3"/>
          <p:cNvSpPr/>
          <p:nvPr/>
        </p:nvSpPr>
        <p:spPr>
          <a:xfrm>
            <a:off x="7912100" y="2185547"/>
            <a:ext cx="1420813" cy="259556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3" name="Rechthoek 2"/>
          <p:cNvSpPr/>
          <p:nvPr/>
        </p:nvSpPr>
        <p:spPr>
          <a:xfrm>
            <a:off x="8258177" y="3941321"/>
            <a:ext cx="581025" cy="63023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2" name="Pijl-rechts 11"/>
          <p:cNvSpPr/>
          <p:nvPr/>
        </p:nvSpPr>
        <p:spPr>
          <a:xfrm rot="20279904">
            <a:off x="2798376" y="4913162"/>
            <a:ext cx="2086526" cy="7776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a:solidFill>
                  <a:schemeClr val="tx1"/>
                </a:solidFill>
              </a:rPr>
              <a:t>Externe factoren</a:t>
            </a:r>
          </a:p>
        </p:txBody>
      </p:sp>
      <p:sp>
        <p:nvSpPr>
          <p:cNvPr id="13" name="Ovaal 12"/>
          <p:cNvSpPr/>
          <p:nvPr/>
        </p:nvSpPr>
        <p:spPr>
          <a:xfrm>
            <a:off x="6219826" y="2752285"/>
            <a:ext cx="504825" cy="4349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5" name="Ovaal 14"/>
          <p:cNvSpPr/>
          <p:nvPr/>
        </p:nvSpPr>
        <p:spPr>
          <a:xfrm>
            <a:off x="5008564" y="3017396"/>
            <a:ext cx="727075" cy="7429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6" name="Ovaal 15"/>
          <p:cNvSpPr/>
          <p:nvPr/>
        </p:nvSpPr>
        <p:spPr>
          <a:xfrm>
            <a:off x="6692897" y="2317309"/>
            <a:ext cx="503239" cy="4349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7" name="Ovaal 16"/>
          <p:cNvSpPr/>
          <p:nvPr/>
        </p:nvSpPr>
        <p:spPr>
          <a:xfrm>
            <a:off x="8397876" y="2407797"/>
            <a:ext cx="792163" cy="7794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8" name="Ovaal 17"/>
          <p:cNvSpPr/>
          <p:nvPr/>
        </p:nvSpPr>
        <p:spPr>
          <a:xfrm>
            <a:off x="7337426" y="2587185"/>
            <a:ext cx="504825" cy="6000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19" name="Ovaal 18"/>
          <p:cNvSpPr/>
          <p:nvPr/>
        </p:nvSpPr>
        <p:spPr>
          <a:xfrm>
            <a:off x="9232902" y="2623697"/>
            <a:ext cx="815975" cy="8683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
        <p:nvSpPr>
          <p:cNvPr id="20" name="Pijl-rechts 19"/>
          <p:cNvSpPr/>
          <p:nvPr/>
        </p:nvSpPr>
        <p:spPr>
          <a:xfrm rot="2170702">
            <a:off x="4012587" y="1640692"/>
            <a:ext cx="2513025" cy="6347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2400"/>
              <a:t>Interne factoren</a:t>
            </a:r>
          </a:p>
        </p:txBody>
      </p:sp>
      <p:sp>
        <p:nvSpPr>
          <p:cNvPr id="21" name="Titel 1"/>
          <p:cNvSpPr txBox="1">
            <a:spLocks/>
          </p:cNvSpPr>
          <p:nvPr/>
        </p:nvSpPr>
        <p:spPr bwMode="auto">
          <a:xfrm>
            <a:off x="594379" y="384528"/>
            <a:ext cx="11250894"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defRPr/>
            </a:pPr>
            <a:r>
              <a:rPr lang="nl-BE" altLang="nl-BE" sz="3300" b="1">
                <a:solidFill>
                  <a:srgbClr val="2EBEC5"/>
                </a:solidFill>
                <a:latin typeface="Encode Sans SemiBold" charset="0"/>
              </a:rPr>
              <a:t>ICF (International </a:t>
            </a:r>
            <a:r>
              <a:rPr lang="nl-BE" altLang="nl-BE" sz="3300" b="1" err="1">
                <a:solidFill>
                  <a:srgbClr val="2EBEC5"/>
                </a:solidFill>
                <a:latin typeface="Encode Sans SemiBold" charset="0"/>
              </a:rPr>
              <a:t>Classification</a:t>
            </a:r>
            <a:r>
              <a:rPr lang="nl-BE" altLang="nl-BE" sz="3300" b="1">
                <a:solidFill>
                  <a:srgbClr val="2EBEC5"/>
                </a:solidFill>
                <a:latin typeface="Encode Sans SemiBold" charset="0"/>
              </a:rPr>
              <a:t> of </a:t>
            </a:r>
            <a:r>
              <a:rPr lang="nl-BE" altLang="nl-BE" sz="3300" b="1" err="1">
                <a:solidFill>
                  <a:srgbClr val="2EBEC5"/>
                </a:solidFill>
                <a:latin typeface="Encode Sans SemiBold" charset="0"/>
              </a:rPr>
              <a:t>Functioning</a:t>
            </a:r>
            <a:r>
              <a:rPr lang="nl-BE" altLang="nl-BE" sz="3300" b="1">
                <a:solidFill>
                  <a:srgbClr val="2EBEC5"/>
                </a:solidFill>
                <a:latin typeface="Encode Sans SemiBold" charset="0"/>
              </a:rPr>
              <a:t>, </a:t>
            </a:r>
            <a:r>
              <a:rPr lang="nl-BE" altLang="nl-BE" sz="3300" b="1" err="1">
                <a:solidFill>
                  <a:srgbClr val="2EBEC5"/>
                </a:solidFill>
                <a:latin typeface="Encode Sans SemiBold" charset="0"/>
              </a:rPr>
              <a:t>Disability</a:t>
            </a:r>
            <a:r>
              <a:rPr lang="nl-BE" altLang="nl-BE" sz="3300" b="1">
                <a:solidFill>
                  <a:srgbClr val="2EBEC5"/>
                </a:solidFill>
                <a:latin typeface="Encode Sans SemiBold" charset="0"/>
              </a:rPr>
              <a:t> and Health)</a:t>
            </a:r>
          </a:p>
        </p:txBody>
      </p:sp>
      <p:sp>
        <p:nvSpPr>
          <p:cNvPr id="22" name="Ovaal 21">
            <a:extLst>
              <a:ext uri="{FF2B5EF4-FFF2-40B4-BE49-F238E27FC236}">
                <a16:creationId xmlns:a16="http://schemas.microsoft.com/office/drawing/2014/main" id="{4214F7E1-34A3-48A8-89B8-18FD88A296CF}"/>
              </a:ext>
            </a:extLst>
          </p:cNvPr>
          <p:cNvSpPr/>
          <p:nvPr/>
        </p:nvSpPr>
        <p:spPr>
          <a:xfrm>
            <a:off x="4548190" y="4204847"/>
            <a:ext cx="1547810" cy="110419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2400"/>
          </a:p>
        </p:txBody>
      </p:sp>
    </p:spTree>
    <p:extLst>
      <p:ext uri="{BB962C8B-B14F-4D97-AF65-F5344CB8AC3E}">
        <p14:creationId xmlns:p14="http://schemas.microsoft.com/office/powerpoint/2010/main" val="1593298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12" grpId="0" animBg="1"/>
      <p:bldP spid="13" grpId="0" animBg="1"/>
      <p:bldP spid="15" grpId="0" animBg="1"/>
      <p:bldP spid="16" grpId="0" animBg="1"/>
      <p:bldP spid="17" grpId="0" animBg="1"/>
      <p:bldP spid="18" grpId="0" animBg="1"/>
      <p:bldP spid="19" grpId="0" animBg="1"/>
      <p:bldP spid="20" grpId="0" animBg="1"/>
      <p:bldP spid="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238734" y="5846765"/>
            <a:ext cx="8429266" cy="1011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Rechthoek 1"/>
          <p:cNvSpPr/>
          <p:nvPr/>
        </p:nvSpPr>
        <p:spPr>
          <a:xfrm>
            <a:off x="1524000" y="6046541"/>
            <a:ext cx="9144000" cy="8114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pic>
        <p:nvPicPr>
          <p:cNvPr id="35842"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566" y="57944"/>
            <a:ext cx="76327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ep 4"/>
          <p:cNvGrpSpPr>
            <a:grpSpLocks/>
          </p:cNvGrpSpPr>
          <p:nvPr/>
        </p:nvGrpSpPr>
        <p:grpSpPr bwMode="auto">
          <a:xfrm>
            <a:off x="2715854" y="387929"/>
            <a:ext cx="6842123" cy="6082142"/>
            <a:chOff x="-517799" y="45092"/>
            <a:chExt cx="8230135" cy="8034812"/>
          </a:xfrm>
        </p:grpSpPr>
        <p:sp>
          <p:nvSpPr>
            <p:cNvPr id="35844" name="Tekstvak 2"/>
            <p:cNvSpPr txBox="1">
              <a:spLocks noChangeArrowheads="1"/>
            </p:cNvSpPr>
            <p:nvPr/>
          </p:nvSpPr>
          <p:spPr bwMode="auto">
            <a:xfrm>
              <a:off x="-517799" y="3164596"/>
              <a:ext cx="1827171" cy="987579"/>
            </a:xfrm>
            <a:prstGeom prst="rect">
              <a:avLst/>
            </a:prstGeom>
            <a:solidFill>
              <a:srgbClr val="FFFFFF"/>
            </a:solidFill>
            <a:ln w="76200">
              <a:solidFill>
                <a:srgbClr val="00B0F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Functies en Anatomische eigenschappen</a:t>
              </a:r>
              <a:endParaRPr lang="nl-BE" altLang="nl-BE" sz="1600">
                <a:latin typeface="Arial" panose="020B0604020202020204" pitchFamily="34" charset="0"/>
                <a:ea typeface="Calibri" panose="020F0502020204030204" pitchFamily="34" charset="0"/>
                <a:cs typeface="Times New Roman" panose="02020603050405020304" pitchFamily="18" charset="0"/>
              </a:endParaRPr>
            </a:p>
          </p:txBody>
        </p:sp>
        <p:sp>
          <p:nvSpPr>
            <p:cNvPr id="7" name="Pijl-rechts 6"/>
            <p:cNvSpPr/>
            <p:nvPr/>
          </p:nvSpPr>
          <p:spPr>
            <a:xfrm rot="16200000">
              <a:off x="1342953" y="2790161"/>
              <a:ext cx="4441798" cy="126602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8" name="Rechthoek 7"/>
            <p:cNvSpPr/>
            <p:nvPr/>
          </p:nvSpPr>
          <p:spPr>
            <a:xfrm>
              <a:off x="2115463" y="5614713"/>
              <a:ext cx="3217584" cy="538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9" name="Pijl-links en -rechts 8"/>
            <p:cNvSpPr/>
            <p:nvPr/>
          </p:nvSpPr>
          <p:spPr>
            <a:xfrm>
              <a:off x="1716368" y="3047781"/>
              <a:ext cx="3710245" cy="120167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0" name="Pijl-rechts 9"/>
            <p:cNvSpPr/>
            <p:nvPr/>
          </p:nvSpPr>
          <p:spPr>
            <a:xfrm rot="5400000">
              <a:off x="1234956" y="5891993"/>
              <a:ext cx="1541417"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1" name="Pijl-rechts 10"/>
            <p:cNvSpPr/>
            <p:nvPr/>
          </p:nvSpPr>
          <p:spPr>
            <a:xfrm rot="5400000">
              <a:off x="4706507" y="5889896"/>
              <a:ext cx="1541418"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35850" name="Text Box 3"/>
            <p:cNvSpPr txBox="1">
              <a:spLocks noChangeArrowheads="1"/>
            </p:cNvSpPr>
            <p:nvPr/>
          </p:nvSpPr>
          <p:spPr bwMode="auto">
            <a:xfrm>
              <a:off x="2133466" y="433688"/>
              <a:ext cx="2924174" cy="29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nl-BE" sz="2000" b="1">
                  <a:ea typeface="Calibri" panose="020F0502020204030204" pitchFamily="34" charset="0"/>
                  <a:cs typeface="Times New Roman" panose="02020603050405020304" pitchFamily="18" charset="0"/>
                </a:rPr>
                <a:t>Gezondheidstoestand van </a:t>
              </a:r>
              <a:r>
                <a:rPr lang="en-GB" altLang="nl-BE" sz="2000" b="1" err="1">
                  <a:ea typeface="Calibri" panose="020F0502020204030204" pitchFamily="34" charset="0"/>
                  <a:cs typeface="Times New Roman" panose="02020603050405020304" pitchFamily="18" charset="0"/>
                </a:rPr>
                <a:t>Jef</a:t>
              </a:r>
              <a:endParaRPr lang="en-GB" altLang="nl-BE" sz="4000" b="1">
                <a:latin typeface="Arial" panose="020B0604020202020204" pitchFamily="34" charset="0"/>
                <a:ea typeface="Calibri" panose="020F0502020204030204" pitchFamily="34" charset="0"/>
                <a:cs typeface="Times New Roman" panose="02020603050405020304" pitchFamily="18" charset="0"/>
              </a:endParaRPr>
            </a:p>
          </p:txBody>
        </p:sp>
        <p:sp>
          <p:nvSpPr>
            <p:cNvPr id="35851" name="Text Box 5"/>
            <p:cNvSpPr txBox="1">
              <a:spLocks noChangeArrowheads="1"/>
            </p:cNvSpPr>
            <p:nvPr/>
          </p:nvSpPr>
          <p:spPr bwMode="auto">
            <a:xfrm>
              <a:off x="5477508" y="3436541"/>
              <a:ext cx="2234828" cy="715634"/>
            </a:xfrm>
            <a:prstGeom prst="rect">
              <a:avLst/>
            </a:prstGeom>
            <a:solidFill>
              <a:srgbClr val="FFFFFF"/>
            </a:solidFill>
            <a:ln w="76200">
              <a:solidFill>
                <a:srgbClr val="00B05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Activiteiten &amp; participatie</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2" name="Text Box 6"/>
            <p:cNvSpPr txBox="1">
              <a:spLocks noChangeArrowheads="1"/>
            </p:cNvSpPr>
            <p:nvPr/>
          </p:nvSpPr>
          <p:spPr bwMode="auto">
            <a:xfrm>
              <a:off x="1163954" y="7270822"/>
              <a:ext cx="1682748" cy="634420"/>
            </a:xfrm>
            <a:prstGeom prst="rect">
              <a:avLst/>
            </a:prstGeom>
            <a:solidFill>
              <a:srgbClr val="FFFFFF"/>
            </a:solidFill>
            <a:ln w="76200">
              <a:solidFill>
                <a:srgbClr val="FFFF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Externe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3" name="Text Box 7"/>
            <p:cNvSpPr txBox="1">
              <a:spLocks noChangeArrowheads="1"/>
            </p:cNvSpPr>
            <p:nvPr/>
          </p:nvSpPr>
          <p:spPr bwMode="auto">
            <a:xfrm>
              <a:off x="4585971" y="7246057"/>
              <a:ext cx="1682748" cy="833847"/>
            </a:xfrm>
            <a:prstGeom prst="rect">
              <a:avLst/>
            </a:prstGeom>
            <a:solidFill>
              <a:srgbClr val="FFFFFF"/>
            </a:solidFill>
            <a:ln w="76200">
              <a:solidFill>
                <a:srgbClr val="FF00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Persoonlijke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1"/>
            <p:cNvSpPr>
              <a:spLocks noChangeArrowheads="1"/>
            </p:cNvSpPr>
            <p:nvPr/>
          </p:nvSpPr>
          <p:spPr bwMode="auto">
            <a:xfrm>
              <a:off x="-313" y="45092"/>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sp>
          <p:nvSpPr>
            <p:cNvPr id="17" name="Rectangle 17"/>
            <p:cNvSpPr>
              <a:spLocks noChangeArrowheads="1"/>
            </p:cNvSpPr>
            <p:nvPr/>
          </p:nvSpPr>
          <p:spPr bwMode="auto">
            <a:xfrm>
              <a:off x="-313" y="273685"/>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grpSp>
      <p:sp>
        <p:nvSpPr>
          <p:cNvPr id="18" name="Tekstvak 17">
            <a:extLst>
              <a:ext uri="{FF2B5EF4-FFF2-40B4-BE49-F238E27FC236}">
                <a16:creationId xmlns:a16="http://schemas.microsoft.com/office/drawing/2014/main" id="{6D455408-2016-4382-A57F-74D3A2D26C31}"/>
              </a:ext>
            </a:extLst>
          </p:cNvPr>
          <p:cNvSpPr txBox="1"/>
          <p:nvPr/>
        </p:nvSpPr>
        <p:spPr>
          <a:xfrm>
            <a:off x="1326196" y="882001"/>
            <a:ext cx="3131306" cy="1754326"/>
          </a:xfrm>
          <a:prstGeom prst="rect">
            <a:avLst/>
          </a:prstGeom>
          <a:noFill/>
          <a:ln w="76200">
            <a:solidFill>
              <a:srgbClr val="00B0F0"/>
            </a:solidFill>
          </a:ln>
        </p:spPr>
        <p:txBody>
          <a:bodyPr wrap="none" rtlCol="0">
            <a:spAutoFit/>
          </a:bodyPr>
          <a:lstStyle/>
          <a:p>
            <a:r>
              <a:rPr lang="nl-BE"/>
              <a:t>Hand, vingers, </a:t>
            </a:r>
          </a:p>
          <a:p>
            <a:r>
              <a:rPr lang="nl-BE"/>
              <a:t>denkvermogen, </a:t>
            </a:r>
          </a:p>
          <a:p>
            <a:r>
              <a:rPr lang="nl-BE"/>
              <a:t>spieren om keu vast te houden,</a:t>
            </a:r>
          </a:p>
          <a:p>
            <a:r>
              <a:rPr lang="nl-BE"/>
              <a:t> gezichtsvermogen,</a:t>
            </a:r>
          </a:p>
          <a:p>
            <a:r>
              <a:rPr lang="nl-BE"/>
              <a:t>Rechtstaan zonder vallen</a:t>
            </a:r>
          </a:p>
          <a:p>
            <a:r>
              <a:rPr lang="nl-BE"/>
              <a:t> …</a:t>
            </a:r>
          </a:p>
        </p:txBody>
      </p:sp>
      <p:sp>
        <p:nvSpPr>
          <p:cNvPr id="19" name="Text Box 5">
            <a:extLst>
              <a:ext uri="{FF2B5EF4-FFF2-40B4-BE49-F238E27FC236}">
                <a16:creationId xmlns:a16="http://schemas.microsoft.com/office/drawing/2014/main" id="{3B27962F-5480-46BE-8201-01BCA77DF69E}"/>
              </a:ext>
            </a:extLst>
          </p:cNvPr>
          <p:cNvSpPr txBox="1">
            <a:spLocks noChangeArrowheads="1"/>
          </p:cNvSpPr>
          <p:nvPr/>
        </p:nvSpPr>
        <p:spPr bwMode="auto">
          <a:xfrm>
            <a:off x="9104991" y="1789777"/>
            <a:ext cx="1857924" cy="541716"/>
          </a:xfrm>
          <a:prstGeom prst="rect">
            <a:avLst/>
          </a:prstGeom>
          <a:solidFill>
            <a:srgbClr val="FFFFFF"/>
          </a:solidFill>
          <a:ln w="76200">
            <a:solidFill>
              <a:srgbClr val="00B05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Biljarten in groep</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20" name="Text Box 7">
            <a:extLst>
              <a:ext uri="{FF2B5EF4-FFF2-40B4-BE49-F238E27FC236}">
                <a16:creationId xmlns:a16="http://schemas.microsoft.com/office/drawing/2014/main" id="{9E06C3A1-666A-439A-8140-8423296105B4}"/>
              </a:ext>
            </a:extLst>
          </p:cNvPr>
          <p:cNvSpPr txBox="1">
            <a:spLocks noChangeArrowheads="1"/>
          </p:cNvSpPr>
          <p:nvPr/>
        </p:nvSpPr>
        <p:spPr bwMode="auto">
          <a:xfrm>
            <a:off x="9953266" y="5542016"/>
            <a:ext cx="1857924" cy="928055"/>
          </a:xfrm>
          <a:prstGeom prst="rect">
            <a:avLst/>
          </a:prstGeom>
          <a:solidFill>
            <a:srgbClr val="FFFFFF"/>
          </a:solidFill>
          <a:ln w="76200">
            <a:solidFill>
              <a:srgbClr val="FF00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latin typeface="Arial" panose="020B0604020202020204" pitchFamily="34" charset="0"/>
                <a:ea typeface="Calibri" panose="020F0502020204030204" pitchFamily="34" charset="0"/>
                <a:cs typeface="Times New Roman" panose="02020603050405020304" pitchFamily="18" charset="0"/>
              </a:rPr>
              <a:t>76 jaar, </a:t>
            </a:r>
          </a:p>
          <a:p>
            <a:pPr algn="ctr">
              <a:spcBef>
                <a:spcPct val="0"/>
              </a:spcBef>
              <a:buFontTx/>
              <a:buNone/>
            </a:pPr>
            <a:r>
              <a:rPr lang="nl-BE" altLang="nl-BE" sz="1600">
                <a:latin typeface="Arial" panose="020B0604020202020204" pitchFamily="34" charset="0"/>
                <a:ea typeface="Calibri" panose="020F0502020204030204" pitchFamily="34" charset="0"/>
                <a:cs typeface="Times New Roman" panose="02020603050405020304" pitchFamily="18" charset="0"/>
              </a:rPr>
              <a:t>Houdt van biljarten</a:t>
            </a:r>
          </a:p>
          <a:p>
            <a:pPr algn="ctr">
              <a:spcBef>
                <a:spcPct val="0"/>
              </a:spcBef>
              <a:buFontTx/>
              <a:buNone/>
            </a:pPr>
            <a:r>
              <a:rPr lang="nl-BE" altLang="nl-BE" sz="1600">
                <a:latin typeface="Arial" panose="020B0604020202020204" pitchFamily="34" charset="0"/>
                <a:ea typeface="Calibri" panose="020F0502020204030204" pitchFamily="34" charset="0"/>
                <a:cs typeface="Times New Roman" panose="02020603050405020304" pitchFamily="18" charset="0"/>
              </a:rPr>
              <a:t>Gehuwd</a:t>
            </a:r>
          </a:p>
        </p:txBody>
      </p:sp>
      <p:sp>
        <p:nvSpPr>
          <p:cNvPr id="22" name="Text Box 6">
            <a:extLst>
              <a:ext uri="{FF2B5EF4-FFF2-40B4-BE49-F238E27FC236}">
                <a16:creationId xmlns:a16="http://schemas.microsoft.com/office/drawing/2014/main" id="{49D94EF1-2D5B-4278-BA9A-5C9357BB36DF}"/>
              </a:ext>
            </a:extLst>
          </p:cNvPr>
          <p:cNvSpPr txBox="1">
            <a:spLocks noChangeArrowheads="1"/>
          </p:cNvSpPr>
          <p:nvPr/>
        </p:nvSpPr>
        <p:spPr bwMode="auto">
          <a:xfrm>
            <a:off x="2010921" y="5220167"/>
            <a:ext cx="1471892" cy="526710"/>
          </a:xfrm>
          <a:prstGeom prst="rect">
            <a:avLst/>
          </a:prstGeom>
          <a:solidFill>
            <a:srgbClr val="FFFFFF"/>
          </a:solidFill>
          <a:ln w="76200">
            <a:solidFill>
              <a:srgbClr val="FFFF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Piet en andere vrienden </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5152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0119BC3-35AD-4CE8-A30F-470CE8E493BE}"/>
              </a:ext>
            </a:extLst>
          </p:cNvPr>
          <p:cNvSpPr>
            <a:spLocks noGrp="1"/>
          </p:cNvSpPr>
          <p:nvPr>
            <p:ph type="title"/>
          </p:nvPr>
        </p:nvSpPr>
        <p:spPr>
          <a:xfrm>
            <a:off x="1989439" y="1581665"/>
            <a:ext cx="8094040" cy="2115749"/>
          </a:xfrm>
        </p:spPr>
        <p:txBody>
          <a:bodyPr/>
          <a:lstStyle/>
          <a:p>
            <a:r>
              <a:rPr lang="nl-BE" sz="6000"/>
              <a:t>NU IS HET AAN JOU! </a:t>
            </a:r>
            <a:br>
              <a:rPr lang="nl-BE" sz="6000"/>
            </a:br>
            <a:r>
              <a:rPr lang="nl-BE" sz="6000"/>
              <a:t>SUCCES</a:t>
            </a:r>
          </a:p>
        </p:txBody>
      </p:sp>
      <p:sp>
        <p:nvSpPr>
          <p:cNvPr id="5" name="Tijdelijke aanduiding voor tekst 4">
            <a:extLst>
              <a:ext uri="{FF2B5EF4-FFF2-40B4-BE49-F238E27FC236}">
                <a16:creationId xmlns:a16="http://schemas.microsoft.com/office/drawing/2014/main" id="{7CEC5253-4680-497E-BD7B-BC66C240ED0C}"/>
              </a:ext>
            </a:extLst>
          </p:cNvPr>
          <p:cNvSpPr>
            <a:spLocks noGrp="1"/>
          </p:cNvSpPr>
          <p:nvPr>
            <p:ph type="body" sz="quarter" idx="10"/>
          </p:nvPr>
        </p:nvSpPr>
        <p:spPr/>
        <p:txBody>
          <a:bodyPr/>
          <a:lstStyle/>
          <a:p>
            <a:endParaRPr lang="nl-BE"/>
          </a:p>
        </p:txBody>
      </p:sp>
    </p:spTree>
    <p:extLst>
      <p:ext uri="{BB962C8B-B14F-4D97-AF65-F5344CB8AC3E}">
        <p14:creationId xmlns:p14="http://schemas.microsoft.com/office/powerpoint/2010/main" val="43952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238734" y="5846765"/>
            <a:ext cx="8429266" cy="1011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Rechthoek 1"/>
          <p:cNvSpPr/>
          <p:nvPr/>
        </p:nvSpPr>
        <p:spPr>
          <a:xfrm>
            <a:off x="1524000" y="6046541"/>
            <a:ext cx="9144000" cy="8114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pic>
        <p:nvPicPr>
          <p:cNvPr id="35842"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566" y="57944"/>
            <a:ext cx="76327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ep 4"/>
          <p:cNvGrpSpPr>
            <a:grpSpLocks/>
          </p:cNvGrpSpPr>
          <p:nvPr/>
        </p:nvGrpSpPr>
        <p:grpSpPr bwMode="auto">
          <a:xfrm>
            <a:off x="2715854" y="387929"/>
            <a:ext cx="6842123" cy="6082142"/>
            <a:chOff x="-517799" y="45092"/>
            <a:chExt cx="8230135" cy="8034812"/>
          </a:xfrm>
        </p:grpSpPr>
        <p:sp>
          <p:nvSpPr>
            <p:cNvPr id="35844" name="Tekstvak 2"/>
            <p:cNvSpPr txBox="1">
              <a:spLocks noChangeArrowheads="1"/>
            </p:cNvSpPr>
            <p:nvPr/>
          </p:nvSpPr>
          <p:spPr bwMode="auto">
            <a:xfrm>
              <a:off x="-517799" y="3164596"/>
              <a:ext cx="1827171" cy="987579"/>
            </a:xfrm>
            <a:prstGeom prst="rect">
              <a:avLst/>
            </a:prstGeom>
            <a:solidFill>
              <a:srgbClr val="FFFFFF"/>
            </a:solidFill>
            <a:ln w="76200">
              <a:solidFill>
                <a:srgbClr val="00B0F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Functies en Anatomische eigenschappen</a:t>
              </a:r>
              <a:endParaRPr lang="nl-BE" altLang="nl-BE" sz="1600">
                <a:latin typeface="Arial" panose="020B0604020202020204" pitchFamily="34" charset="0"/>
                <a:ea typeface="Calibri" panose="020F0502020204030204" pitchFamily="34" charset="0"/>
                <a:cs typeface="Times New Roman" panose="02020603050405020304" pitchFamily="18" charset="0"/>
              </a:endParaRPr>
            </a:p>
          </p:txBody>
        </p:sp>
        <p:sp>
          <p:nvSpPr>
            <p:cNvPr id="7" name="Pijl-rechts 6"/>
            <p:cNvSpPr/>
            <p:nvPr/>
          </p:nvSpPr>
          <p:spPr>
            <a:xfrm rot="16200000">
              <a:off x="1342953" y="2790161"/>
              <a:ext cx="4441798" cy="126602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8" name="Rechthoek 7"/>
            <p:cNvSpPr/>
            <p:nvPr/>
          </p:nvSpPr>
          <p:spPr>
            <a:xfrm>
              <a:off x="2115463" y="5614713"/>
              <a:ext cx="3217584" cy="538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9" name="Pijl-links en -rechts 8"/>
            <p:cNvSpPr/>
            <p:nvPr/>
          </p:nvSpPr>
          <p:spPr>
            <a:xfrm>
              <a:off x="1716368" y="3047781"/>
              <a:ext cx="3710245" cy="120167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0" name="Pijl-rechts 9"/>
            <p:cNvSpPr/>
            <p:nvPr/>
          </p:nvSpPr>
          <p:spPr>
            <a:xfrm rot="5400000">
              <a:off x="1234956" y="5891993"/>
              <a:ext cx="1541417"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11" name="Pijl-rechts 10"/>
            <p:cNvSpPr/>
            <p:nvPr/>
          </p:nvSpPr>
          <p:spPr>
            <a:xfrm rot="5400000">
              <a:off x="4706507" y="5889896"/>
              <a:ext cx="1541418" cy="99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defRPr/>
              </a:pPr>
              <a:endParaRPr lang="nl-BE" sz="1351"/>
            </a:p>
          </p:txBody>
        </p:sp>
        <p:sp>
          <p:nvSpPr>
            <p:cNvPr id="35850" name="Text Box 3"/>
            <p:cNvSpPr txBox="1">
              <a:spLocks noChangeArrowheads="1"/>
            </p:cNvSpPr>
            <p:nvPr/>
          </p:nvSpPr>
          <p:spPr bwMode="auto">
            <a:xfrm>
              <a:off x="2133466" y="433688"/>
              <a:ext cx="2924174" cy="29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nl-BE" sz="2000" b="1">
                  <a:ea typeface="Calibri" panose="020F0502020204030204" pitchFamily="34" charset="0"/>
                  <a:cs typeface="Times New Roman" panose="02020603050405020304" pitchFamily="18" charset="0"/>
                </a:rPr>
                <a:t>Gezondheidstoestand van JEF</a:t>
              </a:r>
              <a:endParaRPr lang="en-GB" altLang="nl-BE" sz="4000" b="1">
                <a:latin typeface="Arial" panose="020B0604020202020204" pitchFamily="34" charset="0"/>
                <a:ea typeface="Calibri" panose="020F0502020204030204" pitchFamily="34" charset="0"/>
                <a:cs typeface="Times New Roman" panose="02020603050405020304" pitchFamily="18" charset="0"/>
              </a:endParaRPr>
            </a:p>
          </p:txBody>
        </p:sp>
        <p:sp>
          <p:nvSpPr>
            <p:cNvPr id="35851" name="Text Box 5"/>
            <p:cNvSpPr txBox="1">
              <a:spLocks noChangeArrowheads="1"/>
            </p:cNvSpPr>
            <p:nvPr/>
          </p:nvSpPr>
          <p:spPr bwMode="auto">
            <a:xfrm>
              <a:off x="5477508" y="3436541"/>
              <a:ext cx="2234828" cy="715634"/>
            </a:xfrm>
            <a:prstGeom prst="rect">
              <a:avLst/>
            </a:prstGeom>
            <a:solidFill>
              <a:srgbClr val="FFFFFF"/>
            </a:solidFill>
            <a:ln w="76200">
              <a:solidFill>
                <a:srgbClr val="00B05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Activiteiten &amp; participatie</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2" name="Text Box 6"/>
            <p:cNvSpPr txBox="1">
              <a:spLocks noChangeArrowheads="1"/>
            </p:cNvSpPr>
            <p:nvPr/>
          </p:nvSpPr>
          <p:spPr bwMode="auto">
            <a:xfrm>
              <a:off x="1163954" y="7270822"/>
              <a:ext cx="1682748" cy="634420"/>
            </a:xfrm>
            <a:prstGeom prst="rect">
              <a:avLst/>
            </a:prstGeom>
            <a:solidFill>
              <a:srgbClr val="FFFFFF"/>
            </a:solidFill>
            <a:ln w="76200">
              <a:solidFill>
                <a:srgbClr val="FFFF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Externe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35853" name="Text Box 7"/>
            <p:cNvSpPr txBox="1">
              <a:spLocks noChangeArrowheads="1"/>
            </p:cNvSpPr>
            <p:nvPr/>
          </p:nvSpPr>
          <p:spPr bwMode="auto">
            <a:xfrm>
              <a:off x="4585971" y="7246057"/>
              <a:ext cx="1682748" cy="833847"/>
            </a:xfrm>
            <a:prstGeom prst="rect">
              <a:avLst/>
            </a:prstGeom>
            <a:solidFill>
              <a:srgbClr val="FFFFFF"/>
            </a:solidFill>
            <a:ln w="76200">
              <a:solidFill>
                <a:srgbClr val="FF00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Persoonlijke factoren</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1"/>
            <p:cNvSpPr>
              <a:spLocks noChangeArrowheads="1"/>
            </p:cNvSpPr>
            <p:nvPr/>
          </p:nvSpPr>
          <p:spPr bwMode="auto">
            <a:xfrm>
              <a:off x="-313" y="45092"/>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sp>
          <p:nvSpPr>
            <p:cNvPr id="17" name="Rectangle 17"/>
            <p:cNvSpPr>
              <a:spLocks noChangeArrowheads="1"/>
            </p:cNvSpPr>
            <p:nvPr/>
          </p:nvSpPr>
          <p:spPr bwMode="auto">
            <a:xfrm>
              <a:off x="-313" y="273685"/>
              <a:ext cx="166673" cy="3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a:defRPr/>
              </a:pPr>
              <a:endParaRPr lang="nl-BE" sz="1351"/>
            </a:p>
          </p:txBody>
        </p:sp>
      </p:grpSp>
      <p:sp>
        <p:nvSpPr>
          <p:cNvPr id="18" name="Tekstvak 17">
            <a:extLst>
              <a:ext uri="{FF2B5EF4-FFF2-40B4-BE49-F238E27FC236}">
                <a16:creationId xmlns:a16="http://schemas.microsoft.com/office/drawing/2014/main" id="{6D455408-2016-4382-A57F-74D3A2D26C31}"/>
              </a:ext>
            </a:extLst>
          </p:cNvPr>
          <p:cNvSpPr txBox="1"/>
          <p:nvPr/>
        </p:nvSpPr>
        <p:spPr>
          <a:xfrm>
            <a:off x="1326196" y="882001"/>
            <a:ext cx="3131306" cy="1754326"/>
          </a:xfrm>
          <a:prstGeom prst="rect">
            <a:avLst/>
          </a:prstGeom>
          <a:noFill/>
          <a:ln w="76200">
            <a:solidFill>
              <a:srgbClr val="00B0F0"/>
            </a:solidFill>
          </a:ln>
        </p:spPr>
        <p:txBody>
          <a:bodyPr wrap="none" rtlCol="0">
            <a:spAutoFit/>
          </a:bodyPr>
          <a:lstStyle/>
          <a:p>
            <a:r>
              <a:rPr lang="nl-BE"/>
              <a:t>Hand, vingers, </a:t>
            </a:r>
          </a:p>
          <a:p>
            <a:r>
              <a:rPr lang="nl-BE"/>
              <a:t>denkvermogen, </a:t>
            </a:r>
          </a:p>
          <a:p>
            <a:r>
              <a:rPr lang="nl-BE"/>
              <a:t>spieren om keu vast te houden,</a:t>
            </a:r>
          </a:p>
          <a:p>
            <a:r>
              <a:rPr lang="nl-BE"/>
              <a:t> gezichtsvermogen,</a:t>
            </a:r>
          </a:p>
          <a:p>
            <a:r>
              <a:rPr lang="nl-BE"/>
              <a:t>Rechtstaan zonder vallen</a:t>
            </a:r>
          </a:p>
          <a:p>
            <a:r>
              <a:rPr lang="nl-BE"/>
              <a:t> …</a:t>
            </a:r>
          </a:p>
        </p:txBody>
      </p:sp>
      <p:sp>
        <p:nvSpPr>
          <p:cNvPr id="19" name="Text Box 5">
            <a:extLst>
              <a:ext uri="{FF2B5EF4-FFF2-40B4-BE49-F238E27FC236}">
                <a16:creationId xmlns:a16="http://schemas.microsoft.com/office/drawing/2014/main" id="{3B27962F-5480-46BE-8201-01BCA77DF69E}"/>
              </a:ext>
            </a:extLst>
          </p:cNvPr>
          <p:cNvSpPr txBox="1">
            <a:spLocks noChangeArrowheads="1"/>
          </p:cNvSpPr>
          <p:nvPr/>
        </p:nvSpPr>
        <p:spPr bwMode="auto">
          <a:xfrm>
            <a:off x="9104991" y="1789777"/>
            <a:ext cx="1857924" cy="541716"/>
          </a:xfrm>
          <a:prstGeom prst="rect">
            <a:avLst/>
          </a:prstGeom>
          <a:solidFill>
            <a:srgbClr val="FFFFFF"/>
          </a:solidFill>
          <a:ln w="76200">
            <a:solidFill>
              <a:srgbClr val="00B05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Biljarten in groep</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
        <p:nvSpPr>
          <p:cNvPr id="20" name="Text Box 7">
            <a:extLst>
              <a:ext uri="{FF2B5EF4-FFF2-40B4-BE49-F238E27FC236}">
                <a16:creationId xmlns:a16="http://schemas.microsoft.com/office/drawing/2014/main" id="{9E06C3A1-666A-439A-8140-8423296105B4}"/>
              </a:ext>
            </a:extLst>
          </p:cNvPr>
          <p:cNvSpPr txBox="1">
            <a:spLocks noChangeArrowheads="1"/>
          </p:cNvSpPr>
          <p:nvPr/>
        </p:nvSpPr>
        <p:spPr bwMode="auto">
          <a:xfrm>
            <a:off x="9953266" y="5542016"/>
            <a:ext cx="1857924" cy="925203"/>
          </a:xfrm>
          <a:prstGeom prst="rect">
            <a:avLst/>
          </a:prstGeom>
          <a:solidFill>
            <a:srgbClr val="FFFFFF"/>
          </a:solidFill>
          <a:ln w="76200">
            <a:solidFill>
              <a:srgbClr val="FF0000"/>
            </a:solidFill>
            <a:miter lim="800000"/>
            <a:headEnd/>
            <a:tailEnd/>
          </a:ln>
        </p:spPr>
        <p:txBody>
          <a:bodyPr lIns="68580" tIns="34291" rIns="68580" bIns="34291" anchor="t"/>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latin typeface="Arial" panose="020B0604020202020204" pitchFamily="34" charset="0"/>
                <a:ea typeface="Calibri" panose="020F0502020204030204" pitchFamily="34" charset="0"/>
                <a:cs typeface="Times New Roman" panose="02020603050405020304" pitchFamily="18" charset="0"/>
              </a:rPr>
              <a:t>76 jaar, </a:t>
            </a:r>
          </a:p>
          <a:p>
            <a:pPr algn="ctr">
              <a:spcBef>
                <a:spcPct val="0"/>
              </a:spcBef>
              <a:buFontTx/>
              <a:buNone/>
            </a:pPr>
            <a:r>
              <a:rPr lang="nl-BE" altLang="nl-BE" sz="1600">
                <a:latin typeface="Arial" panose="020B0604020202020204" pitchFamily="34" charset="0"/>
                <a:ea typeface="Calibri" panose="020F0502020204030204" pitchFamily="34" charset="0"/>
                <a:cs typeface="Times New Roman" panose="02020603050405020304" pitchFamily="18" charset="0"/>
              </a:rPr>
              <a:t>Houdt van biljarten</a:t>
            </a:r>
          </a:p>
          <a:p>
            <a:pPr algn="ctr">
              <a:spcBef>
                <a:spcPct val="0"/>
              </a:spcBef>
              <a:buFontTx/>
              <a:buNone/>
            </a:pPr>
            <a:r>
              <a:rPr lang="nl-BE" altLang="nl-BE" sz="1600">
                <a:latin typeface="Arial"/>
                <a:ea typeface="Calibri" panose="020F0502020204030204" pitchFamily="34" charset="0"/>
                <a:cs typeface="Times New Roman"/>
              </a:rPr>
              <a:t>Gehuwd</a:t>
            </a:r>
          </a:p>
        </p:txBody>
      </p:sp>
      <p:sp>
        <p:nvSpPr>
          <p:cNvPr id="22" name="Text Box 6">
            <a:extLst>
              <a:ext uri="{FF2B5EF4-FFF2-40B4-BE49-F238E27FC236}">
                <a16:creationId xmlns:a16="http://schemas.microsoft.com/office/drawing/2014/main" id="{49D94EF1-2D5B-4278-BA9A-5C9357BB36DF}"/>
              </a:ext>
            </a:extLst>
          </p:cNvPr>
          <p:cNvSpPr txBox="1">
            <a:spLocks noChangeArrowheads="1"/>
          </p:cNvSpPr>
          <p:nvPr/>
        </p:nvSpPr>
        <p:spPr bwMode="auto">
          <a:xfrm>
            <a:off x="2010921" y="5220167"/>
            <a:ext cx="1471892" cy="526710"/>
          </a:xfrm>
          <a:prstGeom prst="rect">
            <a:avLst/>
          </a:prstGeom>
          <a:solidFill>
            <a:srgbClr val="FFFFFF"/>
          </a:solidFill>
          <a:ln w="76200">
            <a:solidFill>
              <a:srgbClr val="FFFF00"/>
            </a:solidFill>
            <a:miter lim="800000"/>
            <a:headEnd/>
            <a:tailEnd/>
          </a:ln>
        </p:spPr>
        <p:txBody>
          <a:bodyPr lIns="68580" tIns="34291" rIns="68580" bIns="34291"/>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nl-BE" altLang="nl-BE" sz="1600">
                <a:ea typeface="Calibri" panose="020F0502020204030204" pitchFamily="34" charset="0"/>
                <a:cs typeface="Times New Roman" panose="02020603050405020304" pitchFamily="18" charset="0"/>
              </a:rPr>
              <a:t>Piet en andere vrienden </a:t>
            </a:r>
            <a:endParaRPr lang="nl-BE" altLang="nl-BE">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63616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2D35E-99B8-4E46-BA95-1D388E4E0FEA}"/>
              </a:ext>
            </a:extLst>
          </p:cNvPr>
          <p:cNvSpPr>
            <a:spLocks noGrp="1"/>
          </p:cNvSpPr>
          <p:nvPr>
            <p:ph type="title"/>
          </p:nvPr>
        </p:nvSpPr>
        <p:spPr/>
        <p:txBody>
          <a:bodyPr/>
          <a:lstStyle/>
          <a:p>
            <a:r>
              <a:rPr lang="nl-BE"/>
              <a:t>OPDRACHT: CASUS – </a:t>
            </a:r>
            <a:r>
              <a:rPr lang="nl-BE" err="1"/>
              <a:t>STIEn</a:t>
            </a:r>
            <a:r>
              <a:rPr lang="nl-BE"/>
              <a:t> </a:t>
            </a:r>
          </a:p>
        </p:txBody>
      </p:sp>
      <p:sp>
        <p:nvSpPr>
          <p:cNvPr id="3" name="Tijdelijke aanduiding voor inhoud 2">
            <a:extLst>
              <a:ext uri="{FF2B5EF4-FFF2-40B4-BE49-F238E27FC236}">
                <a16:creationId xmlns:a16="http://schemas.microsoft.com/office/drawing/2014/main" id="{42C7861B-EABE-408C-B5FF-74AE4D91AF0C}"/>
              </a:ext>
            </a:extLst>
          </p:cNvPr>
          <p:cNvSpPr>
            <a:spLocks noGrp="1"/>
          </p:cNvSpPr>
          <p:nvPr>
            <p:ph idx="1"/>
          </p:nvPr>
        </p:nvSpPr>
        <p:spPr/>
        <p:txBody>
          <a:bodyPr/>
          <a:lstStyle/>
          <a:p>
            <a:pPr marL="457200" indent="-457200">
              <a:buFont typeface="Arial" panose="020B0604020202020204" pitchFamily="34" charset="0"/>
              <a:buChar char="•"/>
            </a:pPr>
            <a:r>
              <a:rPr lang="nl-BE"/>
              <a:t>Lees casus </a:t>
            </a:r>
            <a:r>
              <a:rPr lang="nl-BE" err="1"/>
              <a:t>STIEn</a:t>
            </a:r>
            <a:endParaRPr lang="nl-BE"/>
          </a:p>
          <a:p>
            <a:pPr marL="457200" indent="-457200">
              <a:buFont typeface="Arial" panose="020B0604020202020204" pitchFamily="34" charset="0"/>
              <a:buChar char="•"/>
            </a:pPr>
            <a:r>
              <a:rPr lang="nl-BE"/>
              <a:t>Plaats de bekomen informatie in het ICF model</a:t>
            </a:r>
          </a:p>
        </p:txBody>
      </p:sp>
      <p:pic>
        <p:nvPicPr>
          <p:cNvPr id="4" name="Picture 6" descr="Man Met Potlood Op Een Witte Achtergrond. Geïsoleerde 3D Beeld  Royalty-Vrije Foto, Plaatjes, Beelden En Stock Fotografie. Image 10347481.">
            <a:extLst>
              <a:ext uri="{FF2B5EF4-FFF2-40B4-BE49-F238E27FC236}">
                <a16:creationId xmlns:a16="http://schemas.microsoft.com/office/drawing/2014/main" id="{26DA2F95-E60B-4213-976A-3AC57305B52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274" r="21540" b="13666"/>
          <a:stretch/>
        </p:blipFill>
        <p:spPr bwMode="auto">
          <a:xfrm>
            <a:off x="11138714" y="279063"/>
            <a:ext cx="729818" cy="906799"/>
          </a:xfrm>
          <a:prstGeom prst="rect">
            <a:avLst/>
          </a:prstGeom>
          <a:solidFill>
            <a:srgbClr val="FFFFFF"/>
          </a:solidFill>
        </p:spPr>
      </p:pic>
    </p:spTree>
    <p:extLst>
      <p:ext uri="{BB962C8B-B14F-4D97-AF65-F5344CB8AC3E}">
        <p14:creationId xmlns:p14="http://schemas.microsoft.com/office/powerpoint/2010/main" val="1863374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547C9A-FC1C-48BB-B239-DF0B0C62D4B3}"/>
              </a:ext>
            </a:extLst>
          </p:cNvPr>
          <p:cNvSpPr>
            <a:spLocks noGrp="1"/>
          </p:cNvSpPr>
          <p:nvPr>
            <p:ph type="title"/>
          </p:nvPr>
        </p:nvSpPr>
        <p:spPr/>
        <p:txBody>
          <a:bodyPr/>
          <a:lstStyle/>
          <a:p>
            <a:r>
              <a:rPr lang="nl-BE" dirty="0">
                <a:hlinkClick r:id="rId4"/>
              </a:rPr>
              <a:t>CASUS </a:t>
            </a:r>
            <a:r>
              <a:rPr lang="nl-BE" dirty="0" err="1">
                <a:hlinkClick r:id="rId4"/>
              </a:rPr>
              <a:t>STIEn</a:t>
            </a:r>
            <a:r>
              <a:rPr lang="nl-BE" dirty="0">
                <a:hlinkClick r:id="rId4"/>
              </a:rPr>
              <a:t> </a:t>
            </a:r>
            <a:r>
              <a:rPr lang="nl-BE" dirty="0" smtClean="0">
                <a:hlinkClick r:id="rId4"/>
              </a:rPr>
              <a:t> </a:t>
            </a:r>
            <a:endParaRPr lang="nl-BE" dirty="0"/>
          </a:p>
        </p:txBody>
      </p:sp>
      <p:pic>
        <p:nvPicPr>
          <p:cNvPr id="5" name="eTAMQed5fZE"/>
          <p:cNvPicPr>
            <a:picLocks noGrp="1" noRot="1" noChangeAspect="1"/>
          </p:cNvPicPr>
          <p:nvPr>
            <p:ph idx="1"/>
            <a:videoFile r:link="rId1"/>
          </p:nvPr>
        </p:nvPicPr>
        <p:blipFill>
          <a:blip r:embed="rId5"/>
          <a:stretch>
            <a:fillRect/>
          </a:stretch>
        </p:blipFill>
        <p:spPr>
          <a:xfrm>
            <a:off x="1552755" y="1603675"/>
            <a:ext cx="8028317" cy="4515928"/>
          </a:xfrm>
          <a:prstGeom prst="rect">
            <a:avLst/>
          </a:prstGeom>
        </p:spPr>
      </p:pic>
    </p:spTree>
    <p:extLst>
      <p:ext uri="{BB962C8B-B14F-4D97-AF65-F5344CB8AC3E}">
        <p14:creationId xmlns:p14="http://schemas.microsoft.com/office/powerpoint/2010/main" val="49194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451DC-EE9A-4638-BC1B-5E234285BCCF}"/>
              </a:ext>
            </a:extLst>
          </p:cNvPr>
          <p:cNvSpPr>
            <a:spLocks noGrp="1"/>
          </p:cNvSpPr>
          <p:nvPr>
            <p:ph type="title"/>
          </p:nvPr>
        </p:nvSpPr>
        <p:spPr/>
        <p:txBody>
          <a:bodyPr/>
          <a:lstStyle/>
          <a:p>
            <a:r>
              <a:rPr lang="nl-BE"/>
              <a:t>LITERATUUR</a:t>
            </a:r>
          </a:p>
        </p:txBody>
      </p:sp>
      <p:pic>
        <p:nvPicPr>
          <p:cNvPr id="6" name="Tijdelijke aanduiding voor inhoud 5">
            <a:extLst>
              <a:ext uri="{FF2B5EF4-FFF2-40B4-BE49-F238E27FC236}">
                <a16:creationId xmlns:a16="http://schemas.microsoft.com/office/drawing/2014/main" id="{EF9D1F65-859D-4204-8132-381BC2B8E02F}"/>
              </a:ext>
            </a:extLst>
          </p:cNvPr>
          <p:cNvPicPr>
            <a:picLocks noGrp="1" noChangeAspect="1"/>
          </p:cNvPicPr>
          <p:nvPr>
            <p:ph sz="half" idx="1"/>
          </p:nvPr>
        </p:nvPicPr>
        <p:blipFill rotWithShape="1">
          <a:blip r:embed="rId3"/>
          <a:srcRect l="6795" t="2591" r="4399" b="2846"/>
          <a:stretch/>
        </p:blipFill>
        <p:spPr>
          <a:xfrm>
            <a:off x="1393211" y="1534054"/>
            <a:ext cx="3356589" cy="4809963"/>
          </a:xfrm>
          <a:prstGeom prst="rect">
            <a:avLst/>
          </a:prstGeom>
          <a:ln w="28575">
            <a:solidFill>
              <a:schemeClr val="tx1"/>
            </a:solidFill>
          </a:ln>
        </p:spPr>
      </p:pic>
      <p:pic>
        <p:nvPicPr>
          <p:cNvPr id="1028" name="Picture 4" descr="Leren interprofessioneel samenwerken in de gezondheidszorg - Health care -  De Boeck">
            <a:extLst>
              <a:ext uri="{FF2B5EF4-FFF2-40B4-BE49-F238E27FC236}">
                <a16:creationId xmlns:a16="http://schemas.microsoft.com/office/drawing/2014/main" id="{F7862C9D-3D2B-4D0C-83FB-88E4EC6EF27A}"/>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7047" t="5011" r="7169" b="5959"/>
          <a:stretch/>
        </p:blipFill>
        <p:spPr bwMode="auto">
          <a:xfrm>
            <a:off x="6096000" y="1568817"/>
            <a:ext cx="3556000" cy="4775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530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238734" y="5846765"/>
            <a:ext cx="8429266" cy="1011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Rechthoek 1"/>
          <p:cNvSpPr/>
          <p:nvPr/>
        </p:nvSpPr>
        <p:spPr>
          <a:xfrm>
            <a:off x="1524000" y="6046541"/>
            <a:ext cx="9144000" cy="8114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4" name="Titel 3">
            <a:extLst>
              <a:ext uri="{FF2B5EF4-FFF2-40B4-BE49-F238E27FC236}">
                <a16:creationId xmlns:a16="http://schemas.microsoft.com/office/drawing/2014/main" id="{C8ADE84A-9450-4A58-B14B-424EB7130F8E}"/>
              </a:ext>
            </a:extLst>
          </p:cNvPr>
          <p:cNvSpPr>
            <a:spLocks noGrp="1"/>
          </p:cNvSpPr>
          <p:nvPr>
            <p:ph type="title"/>
          </p:nvPr>
        </p:nvSpPr>
        <p:spPr/>
        <p:txBody>
          <a:bodyPr/>
          <a:lstStyle/>
          <a:p>
            <a:r>
              <a:rPr lang="nl-BE" err="1"/>
              <a:t>STIEn</a:t>
            </a:r>
            <a:endParaRPr lang="nl-BE"/>
          </a:p>
        </p:txBody>
      </p:sp>
      <p:pic>
        <p:nvPicPr>
          <p:cNvPr id="12" name="Afbeelding 11">
            <a:extLst>
              <a:ext uri="{FF2B5EF4-FFF2-40B4-BE49-F238E27FC236}">
                <a16:creationId xmlns:a16="http://schemas.microsoft.com/office/drawing/2014/main" id="{858C17AA-45FC-4232-A184-3A578D5AEEE0}"/>
              </a:ext>
            </a:extLst>
          </p:cNvPr>
          <p:cNvPicPr>
            <a:picLocks noChangeAspect="1"/>
          </p:cNvPicPr>
          <p:nvPr/>
        </p:nvPicPr>
        <p:blipFill rotWithShape="1">
          <a:blip r:embed="rId3"/>
          <a:srcRect l="3603" r="19746"/>
          <a:stretch/>
        </p:blipFill>
        <p:spPr>
          <a:xfrm>
            <a:off x="4386648" y="112626"/>
            <a:ext cx="7451125" cy="6632747"/>
          </a:xfrm>
          <a:prstGeom prst="rect">
            <a:avLst/>
          </a:prstGeom>
        </p:spPr>
      </p:pic>
    </p:spTree>
    <p:extLst>
      <p:ext uri="{BB962C8B-B14F-4D97-AF65-F5344CB8AC3E}">
        <p14:creationId xmlns:p14="http://schemas.microsoft.com/office/powerpoint/2010/main" val="135052820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0BE0FBC-7600-4B4D-AFBD-AA1CEB20E216}"/>
              </a:ext>
            </a:extLst>
          </p:cNvPr>
          <p:cNvSpPr>
            <a:spLocks noGrp="1"/>
          </p:cNvSpPr>
          <p:nvPr>
            <p:ph type="title"/>
          </p:nvPr>
        </p:nvSpPr>
        <p:spPr/>
        <p:txBody>
          <a:bodyPr/>
          <a:lstStyle/>
          <a:p>
            <a:r>
              <a:rPr lang="nl-BE"/>
              <a:t>TERUGKOPPELING</a:t>
            </a:r>
          </a:p>
        </p:txBody>
      </p:sp>
    </p:spTree>
    <p:extLst>
      <p:ext uri="{BB962C8B-B14F-4D97-AF65-F5344CB8AC3E}">
        <p14:creationId xmlns:p14="http://schemas.microsoft.com/office/powerpoint/2010/main" val="31075966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F2136-BF39-4CFE-97EF-0A96AC029409}"/>
              </a:ext>
            </a:extLst>
          </p:cNvPr>
          <p:cNvSpPr>
            <a:spLocks noGrp="1"/>
          </p:cNvSpPr>
          <p:nvPr>
            <p:ph type="title"/>
          </p:nvPr>
        </p:nvSpPr>
        <p:spPr/>
        <p:txBody>
          <a:bodyPr/>
          <a:lstStyle/>
          <a:p>
            <a:r>
              <a:rPr lang="nl-BE"/>
              <a:t>PERSOONSGERICHT WERKEN – HOE DOE JE DAT?</a:t>
            </a:r>
          </a:p>
        </p:txBody>
      </p:sp>
      <p:sp>
        <p:nvSpPr>
          <p:cNvPr id="3" name="Tijdelijke aanduiding voor inhoud 2">
            <a:extLst>
              <a:ext uri="{FF2B5EF4-FFF2-40B4-BE49-F238E27FC236}">
                <a16:creationId xmlns:a16="http://schemas.microsoft.com/office/drawing/2014/main" id="{FD3D7D13-A861-4624-8EDF-58182BF34974}"/>
              </a:ext>
            </a:extLst>
          </p:cNvPr>
          <p:cNvSpPr>
            <a:spLocks noGrp="1"/>
          </p:cNvSpPr>
          <p:nvPr>
            <p:ph idx="1"/>
          </p:nvPr>
        </p:nvSpPr>
        <p:spPr/>
        <p:txBody>
          <a:bodyPr/>
          <a:lstStyle/>
          <a:p>
            <a:pPr marL="457200" indent="-457200">
              <a:buFont typeface="Arial" panose="020B0604020202020204" pitchFamily="34" charset="0"/>
              <a:buChar char="•"/>
            </a:pPr>
            <a:r>
              <a:rPr lang="nl-BE" b="1">
                <a:solidFill>
                  <a:schemeClr val="tx2"/>
                </a:solidFill>
              </a:rPr>
              <a:t>Luister</a:t>
            </a:r>
            <a:r>
              <a:rPr lang="nl-BE"/>
              <a:t> naar de persoon met een zorg- en ondersteuningsnood. </a:t>
            </a:r>
          </a:p>
          <a:p>
            <a:pPr marL="457200" indent="-457200">
              <a:buFont typeface="Arial" panose="020B0604020202020204" pitchFamily="34" charset="0"/>
              <a:buChar char="•"/>
            </a:pPr>
            <a:r>
              <a:rPr lang="nl-BE"/>
              <a:t>Geef hen de </a:t>
            </a:r>
            <a:r>
              <a:rPr lang="nl-BE" b="1">
                <a:solidFill>
                  <a:schemeClr val="tx2"/>
                </a:solidFill>
              </a:rPr>
              <a:t>kans</a:t>
            </a:r>
            <a:r>
              <a:rPr lang="nl-BE"/>
              <a:t> om hun </a:t>
            </a:r>
            <a:r>
              <a:rPr lang="nl-BE" b="1">
                <a:solidFill>
                  <a:schemeClr val="tx2"/>
                </a:solidFill>
              </a:rPr>
              <a:t>eigen verhaal </a:t>
            </a:r>
            <a:r>
              <a:rPr lang="nl-BE"/>
              <a:t>te vertellen</a:t>
            </a:r>
          </a:p>
          <a:p>
            <a:pPr marL="457200" indent="-457200">
              <a:buFont typeface="Arial" panose="020B0604020202020204" pitchFamily="34" charset="0"/>
              <a:buChar char="•"/>
            </a:pPr>
            <a:r>
              <a:rPr lang="nl-BE"/>
              <a:t>Help hen hun </a:t>
            </a:r>
            <a:r>
              <a:rPr lang="nl-BE" b="1">
                <a:solidFill>
                  <a:schemeClr val="tx2"/>
                </a:solidFill>
              </a:rPr>
              <a:t>levensdoelen</a:t>
            </a:r>
            <a:r>
              <a:rPr lang="nl-BE"/>
              <a:t> helder te krijgen </a:t>
            </a:r>
          </a:p>
          <a:p>
            <a:endParaRPr lang="nl-BE"/>
          </a:p>
          <a:p>
            <a:pPr marL="457200" indent="-457200">
              <a:buFont typeface="Arial" panose="020B0604020202020204" pitchFamily="34" charset="0"/>
              <a:buChar char="•"/>
            </a:pPr>
            <a:r>
              <a:rPr lang="nl-BE"/>
              <a:t>Hoe doe je dat? Werkt met de </a:t>
            </a:r>
            <a:r>
              <a:rPr lang="nl-BE" b="1">
                <a:solidFill>
                  <a:schemeClr val="tx2"/>
                </a:solidFill>
              </a:rPr>
              <a:t>doelzoeker</a:t>
            </a:r>
            <a:r>
              <a:rPr lang="nl-BE" b="1"/>
              <a:t>!</a:t>
            </a:r>
            <a:endParaRPr lang="nl-BE"/>
          </a:p>
        </p:txBody>
      </p:sp>
    </p:spTree>
    <p:extLst>
      <p:ext uri="{BB962C8B-B14F-4D97-AF65-F5344CB8AC3E}">
        <p14:creationId xmlns:p14="http://schemas.microsoft.com/office/powerpoint/2010/main" val="23894268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C943B-4891-465D-8BEB-174DC9CA0440}"/>
              </a:ext>
            </a:extLst>
          </p:cNvPr>
          <p:cNvSpPr>
            <a:spLocks noGrp="1"/>
          </p:cNvSpPr>
          <p:nvPr>
            <p:ph type="title"/>
          </p:nvPr>
        </p:nvSpPr>
        <p:spPr>
          <a:xfrm>
            <a:off x="838199" y="523081"/>
            <a:ext cx="10515600" cy="1325563"/>
          </a:xfrm>
        </p:spPr>
        <p:txBody>
          <a:bodyPr anchor="ctr">
            <a:normAutofit/>
          </a:bodyPr>
          <a:lstStyle/>
          <a:p>
            <a:r>
              <a:rPr lang="nl-BE"/>
              <a:t>DOELZOEKER</a:t>
            </a:r>
          </a:p>
        </p:txBody>
      </p:sp>
      <p:pic>
        <p:nvPicPr>
          <p:cNvPr id="4" name="Onlinemedia 3" title="Hoe moet je de Doelzoeker gebruiken?">
            <a:hlinkClick r:id="" action="ppaction://media"/>
            <a:extLst>
              <a:ext uri="{FF2B5EF4-FFF2-40B4-BE49-F238E27FC236}">
                <a16:creationId xmlns:a16="http://schemas.microsoft.com/office/drawing/2014/main" id="{CB9029FF-8B50-4B57-AF89-B419AE61C9FD}"/>
              </a:ext>
            </a:extLst>
          </p:cNvPr>
          <p:cNvPicPr>
            <a:picLocks noGrp="1" noRot="1" noChangeAspect="1"/>
          </p:cNvPicPr>
          <p:nvPr>
            <p:ph idx="1"/>
            <a:videoFile r:link="rId1"/>
          </p:nvPr>
        </p:nvPicPr>
        <p:blipFill>
          <a:blip r:embed="rId4"/>
          <a:stretch>
            <a:fillRect/>
          </a:stretch>
        </p:blipFill>
        <p:spPr>
          <a:xfrm>
            <a:off x="990600" y="1508919"/>
            <a:ext cx="8782755" cy="4940300"/>
          </a:xfrm>
          <a:prstGeom prst="rect">
            <a:avLst/>
          </a:prstGeom>
          <a:noFill/>
        </p:spPr>
      </p:pic>
    </p:spTree>
    <p:extLst>
      <p:ext uri="{BB962C8B-B14F-4D97-AF65-F5344CB8AC3E}">
        <p14:creationId xmlns:p14="http://schemas.microsoft.com/office/powerpoint/2010/main" val="225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7F7C01-9D7B-4C62-8C4E-A62C2A0AFE7A}"/>
              </a:ext>
            </a:extLst>
          </p:cNvPr>
          <p:cNvSpPr>
            <a:spLocks noGrp="1"/>
          </p:cNvSpPr>
          <p:nvPr>
            <p:ph type="title"/>
          </p:nvPr>
        </p:nvSpPr>
        <p:spPr/>
        <p:txBody>
          <a:bodyPr/>
          <a:lstStyle/>
          <a:p>
            <a:r>
              <a:rPr lang="nl-BE"/>
              <a:t>DOELZOEKER </a:t>
            </a:r>
            <a:r>
              <a:rPr lang="nl-BE" err="1"/>
              <a:t>STIEn</a:t>
            </a:r>
            <a:endParaRPr lang="nl-BE"/>
          </a:p>
        </p:txBody>
      </p:sp>
    </p:spTree>
    <p:extLst>
      <p:ext uri="{BB962C8B-B14F-4D97-AF65-F5344CB8AC3E}">
        <p14:creationId xmlns:p14="http://schemas.microsoft.com/office/powerpoint/2010/main" val="368933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7418311-6680-4F59-A8E0-043E09DA7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874" y="-457200"/>
            <a:ext cx="8572500" cy="6858000"/>
          </a:xfrm>
          <a:prstGeom prst="rect">
            <a:avLst/>
          </a:prstGeom>
        </p:spPr>
      </p:pic>
    </p:spTree>
    <p:extLst>
      <p:ext uri="{BB962C8B-B14F-4D97-AF65-F5344CB8AC3E}">
        <p14:creationId xmlns:p14="http://schemas.microsoft.com/office/powerpoint/2010/main" val="3201652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DAA3D11-EB28-4669-88F8-70838D343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3785115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4D87330-E879-4DF6-B824-BFD401B98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8409088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E7B32-1C65-4E9B-A4D1-FDBD26BF7AB4}"/>
              </a:ext>
            </a:extLst>
          </p:cNvPr>
          <p:cNvSpPr>
            <a:spLocks noGrp="1"/>
          </p:cNvSpPr>
          <p:nvPr>
            <p:ph type="title"/>
          </p:nvPr>
        </p:nvSpPr>
        <p:spPr/>
        <p:txBody>
          <a:bodyPr/>
          <a:lstStyle/>
          <a:p>
            <a:r>
              <a:rPr lang="nl-BE"/>
              <a:t>TERUGKOPPELING</a:t>
            </a:r>
          </a:p>
        </p:txBody>
      </p:sp>
    </p:spTree>
    <p:extLst>
      <p:ext uri="{BB962C8B-B14F-4D97-AF65-F5344CB8AC3E}">
        <p14:creationId xmlns:p14="http://schemas.microsoft.com/office/powerpoint/2010/main" val="7953165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9D213-7635-4059-8A8F-AEC5CC8A509B}"/>
              </a:ext>
            </a:extLst>
          </p:cNvPr>
          <p:cNvSpPr>
            <a:spLocks noGrp="1"/>
          </p:cNvSpPr>
          <p:nvPr>
            <p:ph type="title"/>
          </p:nvPr>
        </p:nvSpPr>
        <p:spPr/>
        <p:txBody>
          <a:bodyPr/>
          <a:lstStyle/>
          <a:p>
            <a:r>
              <a:rPr lang="nl-BE"/>
              <a:t>DOELZOEKER - OPDRACHT</a:t>
            </a:r>
          </a:p>
        </p:txBody>
      </p:sp>
      <p:sp>
        <p:nvSpPr>
          <p:cNvPr id="3" name="Tijdelijke aanduiding voor inhoud 2">
            <a:extLst>
              <a:ext uri="{FF2B5EF4-FFF2-40B4-BE49-F238E27FC236}">
                <a16:creationId xmlns:a16="http://schemas.microsoft.com/office/drawing/2014/main" id="{4422337E-F1E2-4759-A7F3-A2DA6846F3AA}"/>
              </a:ext>
            </a:extLst>
          </p:cNvPr>
          <p:cNvSpPr>
            <a:spLocks noGrp="1"/>
          </p:cNvSpPr>
          <p:nvPr>
            <p:ph idx="1"/>
          </p:nvPr>
        </p:nvSpPr>
        <p:spPr/>
        <p:txBody>
          <a:bodyPr/>
          <a:lstStyle/>
          <a:p>
            <a:r>
              <a:rPr lang="nl-BE"/>
              <a:t>Voor ieder van jullie is er een doelzoeker beschikbaar. Je gaat hiermee aan de slag bij je eigen casus en stelt je eigen zorgplan op doorheen de ZORO-training. </a:t>
            </a:r>
          </a:p>
        </p:txBody>
      </p:sp>
      <p:pic>
        <p:nvPicPr>
          <p:cNvPr id="4" name="Picture 6" descr="Man Met Potlood Op Een Witte Achtergrond. Geïsoleerde 3D Beeld  Royalty-Vrije Foto, Plaatjes, Beelden En Stock Fotografie. Image 10347481.">
            <a:extLst>
              <a:ext uri="{FF2B5EF4-FFF2-40B4-BE49-F238E27FC236}">
                <a16:creationId xmlns:a16="http://schemas.microsoft.com/office/drawing/2014/main" id="{3B697AC2-D796-4084-B22F-A18B0669C42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8274" r="21540" b="13666"/>
          <a:stretch/>
        </p:blipFill>
        <p:spPr bwMode="auto">
          <a:xfrm>
            <a:off x="11138714" y="279063"/>
            <a:ext cx="729818" cy="906799"/>
          </a:xfrm>
          <a:prstGeom prst="rect">
            <a:avLst/>
          </a:prstGeom>
          <a:solidFill>
            <a:srgbClr val="FFFFFF"/>
          </a:solidFill>
        </p:spPr>
      </p:pic>
    </p:spTree>
    <p:extLst>
      <p:ext uri="{BB962C8B-B14F-4D97-AF65-F5344CB8AC3E}">
        <p14:creationId xmlns:p14="http://schemas.microsoft.com/office/powerpoint/2010/main" val="1445760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9CFBD97-B38B-4AA4-AFD8-9347F7EC19F1}"/>
              </a:ext>
            </a:extLst>
          </p:cNvPr>
          <p:cNvSpPr>
            <a:spLocks noGrp="1"/>
          </p:cNvSpPr>
          <p:nvPr>
            <p:ph type="title"/>
          </p:nvPr>
        </p:nvSpPr>
        <p:spPr>
          <a:xfrm>
            <a:off x="1889446" y="2390901"/>
            <a:ext cx="8892854" cy="1325563"/>
          </a:xfrm>
        </p:spPr>
        <p:txBody>
          <a:bodyPr/>
          <a:lstStyle/>
          <a:p>
            <a:r>
              <a:rPr lang="nl-BE"/>
              <a:t>INTERPROFESSIONEEL SAMENWERKEN: KENNISMAKING</a:t>
            </a:r>
          </a:p>
        </p:txBody>
      </p:sp>
      <p:sp>
        <p:nvSpPr>
          <p:cNvPr id="5" name="Tijdelijke aanduiding voor tekst 4">
            <a:extLst>
              <a:ext uri="{FF2B5EF4-FFF2-40B4-BE49-F238E27FC236}">
                <a16:creationId xmlns:a16="http://schemas.microsoft.com/office/drawing/2014/main" id="{25395B69-2048-4522-B036-A6C4D420C55D}"/>
              </a:ext>
            </a:extLst>
          </p:cNvPr>
          <p:cNvSpPr>
            <a:spLocks noGrp="1"/>
          </p:cNvSpPr>
          <p:nvPr>
            <p:ph type="body" sz="quarter" idx="10"/>
          </p:nvPr>
        </p:nvSpPr>
        <p:spPr/>
        <p:txBody>
          <a:bodyPr/>
          <a:lstStyle/>
          <a:p>
            <a:r>
              <a:rPr lang="nl-BE" i="1"/>
              <a:t>Leren van, over en met elkaar</a:t>
            </a:r>
          </a:p>
        </p:txBody>
      </p:sp>
    </p:spTree>
    <p:extLst>
      <p:ext uri="{BB962C8B-B14F-4D97-AF65-F5344CB8AC3E}">
        <p14:creationId xmlns:p14="http://schemas.microsoft.com/office/powerpoint/2010/main" val="3217780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6866E-1EFF-4C59-ABC8-6234D97E6BE3}"/>
              </a:ext>
            </a:extLst>
          </p:cNvPr>
          <p:cNvSpPr>
            <a:spLocks noGrp="1"/>
          </p:cNvSpPr>
          <p:nvPr>
            <p:ph type="title"/>
          </p:nvPr>
        </p:nvSpPr>
        <p:spPr/>
        <p:txBody>
          <a:bodyPr/>
          <a:lstStyle/>
          <a:p>
            <a:r>
              <a:rPr lang="nl-BE"/>
              <a:t>ZORO COMPETENTIES: STIE-MODEL</a:t>
            </a:r>
          </a:p>
        </p:txBody>
      </p:sp>
      <p:graphicFrame>
        <p:nvGraphicFramePr>
          <p:cNvPr id="8" name="Tijdelijke aanduiding voor inhoud 7">
            <a:extLst>
              <a:ext uri="{FF2B5EF4-FFF2-40B4-BE49-F238E27FC236}">
                <a16:creationId xmlns:a16="http://schemas.microsoft.com/office/drawing/2014/main" id="{449B2C08-2CBB-4E47-A278-C94C05B3F37D}"/>
              </a:ext>
            </a:extLst>
          </p:cNvPr>
          <p:cNvGraphicFramePr>
            <a:graphicFrameLocks noGrp="1"/>
          </p:cNvGraphicFramePr>
          <p:nvPr>
            <p:ph idx="1"/>
          </p:nvPr>
        </p:nvGraphicFramePr>
        <p:xfrm>
          <a:off x="1336923" y="1592494"/>
          <a:ext cx="9518151" cy="3972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vak 8">
            <a:extLst>
              <a:ext uri="{FF2B5EF4-FFF2-40B4-BE49-F238E27FC236}">
                <a16:creationId xmlns:a16="http://schemas.microsoft.com/office/drawing/2014/main" id="{F5E42729-7351-47FC-93EB-3921349EDA80}"/>
              </a:ext>
            </a:extLst>
          </p:cNvPr>
          <p:cNvSpPr txBox="1"/>
          <p:nvPr/>
        </p:nvSpPr>
        <p:spPr>
          <a:xfrm>
            <a:off x="4321153" y="4896174"/>
            <a:ext cx="3641253" cy="369332"/>
          </a:xfrm>
          <a:prstGeom prst="rect">
            <a:avLst/>
          </a:prstGeom>
          <a:noFill/>
        </p:spPr>
        <p:txBody>
          <a:bodyPr wrap="none" rtlCol="0">
            <a:spAutoFit/>
          </a:bodyPr>
          <a:lstStyle/>
          <a:p>
            <a:r>
              <a:rPr lang="nl-BE" b="1">
                <a:solidFill>
                  <a:schemeClr val="tx2">
                    <a:lumMod val="50000"/>
                  </a:schemeClr>
                </a:solidFill>
              </a:rPr>
              <a:t>Ik ZORO voor jou. ZORO jij voor mij?</a:t>
            </a:r>
          </a:p>
        </p:txBody>
      </p:sp>
    </p:spTree>
    <p:extLst>
      <p:ext uri="{BB962C8B-B14F-4D97-AF65-F5344CB8AC3E}">
        <p14:creationId xmlns:p14="http://schemas.microsoft.com/office/powerpoint/2010/main" val="3073574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D1ED1-48CA-4150-A839-47ED9ECF9FF0}"/>
              </a:ext>
            </a:extLst>
          </p:cNvPr>
          <p:cNvSpPr>
            <a:spLocks noGrp="1"/>
          </p:cNvSpPr>
          <p:nvPr>
            <p:ph type="title"/>
          </p:nvPr>
        </p:nvSpPr>
        <p:spPr/>
        <p:txBody>
          <a:bodyPr/>
          <a:lstStyle/>
          <a:p>
            <a:r>
              <a:rPr lang="nl-BE"/>
              <a:t>TOELICHTING OPDRACHT</a:t>
            </a:r>
          </a:p>
        </p:txBody>
      </p:sp>
      <p:sp>
        <p:nvSpPr>
          <p:cNvPr id="4" name="Tijdelijke aanduiding voor tekst 3">
            <a:extLst>
              <a:ext uri="{FF2B5EF4-FFF2-40B4-BE49-F238E27FC236}">
                <a16:creationId xmlns:a16="http://schemas.microsoft.com/office/drawing/2014/main" id="{2D220086-3D64-4128-A460-E7F1870548EB}"/>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17464328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99273-9488-4209-ABBC-BCF3C30A7C80}"/>
              </a:ext>
            </a:extLst>
          </p:cNvPr>
          <p:cNvSpPr>
            <a:spLocks noGrp="1"/>
          </p:cNvSpPr>
          <p:nvPr>
            <p:ph type="title"/>
          </p:nvPr>
        </p:nvSpPr>
        <p:spPr>
          <a:xfrm>
            <a:off x="838200" y="513983"/>
            <a:ext cx="10515600" cy="1325563"/>
          </a:xfrm>
        </p:spPr>
        <p:txBody>
          <a:bodyPr anchor="ctr">
            <a:normAutofit/>
          </a:bodyPr>
          <a:lstStyle/>
          <a:p>
            <a:r>
              <a:rPr lang="nl-BE"/>
              <a:t>PORTFOLIO – WAT DEED JE AL? </a:t>
            </a:r>
          </a:p>
        </p:txBody>
      </p:sp>
      <p:pic>
        <p:nvPicPr>
          <p:cNvPr id="2054" name="Picture 6" descr="Man Met Potlood Op Een Witte Achtergrond. Geïsoleerde 3D Beeld  Royalty-Vrije Foto, Plaatjes, Beelden En Stock Fotografie. Image 10347481.">
            <a:extLst>
              <a:ext uri="{FF2B5EF4-FFF2-40B4-BE49-F238E27FC236}">
                <a16:creationId xmlns:a16="http://schemas.microsoft.com/office/drawing/2014/main" id="{2C4DD42A-EA05-490A-A80C-AFBB03DF5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4" r="21540" b="13666"/>
          <a:stretch/>
        </p:blipFill>
        <p:spPr bwMode="auto">
          <a:xfrm>
            <a:off x="838200" y="1649763"/>
            <a:ext cx="3502084" cy="4351338"/>
          </a:xfrm>
          <a:prstGeom prst="rect">
            <a:avLst/>
          </a:prstGeom>
          <a:solidFill>
            <a:srgbClr val="FFFFFF"/>
          </a:solidFill>
        </p:spPr>
      </p:pic>
      <p:sp>
        <p:nvSpPr>
          <p:cNvPr id="3" name="Tijdelijke aanduiding voor inhoud 2">
            <a:extLst>
              <a:ext uri="{FF2B5EF4-FFF2-40B4-BE49-F238E27FC236}">
                <a16:creationId xmlns:a16="http://schemas.microsoft.com/office/drawing/2014/main" id="{3BA245D5-4D55-44FB-AE43-E16ED83E61F2}"/>
              </a:ext>
            </a:extLst>
          </p:cNvPr>
          <p:cNvSpPr>
            <a:spLocks noGrp="1"/>
          </p:cNvSpPr>
          <p:nvPr>
            <p:ph sz="half" idx="2"/>
          </p:nvPr>
        </p:nvSpPr>
        <p:spPr>
          <a:xfrm>
            <a:off x="4757351" y="1839546"/>
            <a:ext cx="6596449" cy="4697326"/>
          </a:xfrm>
        </p:spPr>
        <p:txBody>
          <a:bodyPr>
            <a:normAutofit/>
          </a:bodyPr>
          <a:lstStyle/>
          <a:p>
            <a:r>
              <a:rPr lang="nl-BE" b="1"/>
              <a:t>Voorbereidende</a:t>
            </a:r>
            <a:r>
              <a:rPr lang="nl-BE"/>
              <a:t> opdrachten:</a:t>
            </a:r>
          </a:p>
          <a:p>
            <a:pPr marL="457200" indent="-457200">
              <a:buFont typeface="Arial" panose="020B0604020202020204" pitchFamily="34" charset="0"/>
              <a:buChar char="•"/>
            </a:pPr>
            <a:r>
              <a:rPr lang="nl-BE"/>
              <a:t>Eigen casus kiezen </a:t>
            </a:r>
          </a:p>
          <a:p>
            <a:pPr marL="457200" indent="-457200">
              <a:buFont typeface="Arial" panose="020B0604020202020204" pitchFamily="34" charset="0"/>
              <a:buChar char="•"/>
            </a:pPr>
            <a:r>
              <a:rPr lang="nl-BE"/>
              <a:t>Portfolio element 1 (kennismaking) </a:t>
            </a:r>
          </a:p>
          <a:p>
            <a:pPr lvl="1" indent="0">
              <a:buNone/>
            </a:pPr>
            <a:endParaRPr lang="nl-BE" sz="2800"/>
          </a:p>
        </p:txBody>
      </p:sp>
    </p:spTree>
    <p:extLst>
      <p:ext uri="{BB962C8B-B14F-4D97-AF65-F5344CB8AC3E}">
        <p14:creationId xmlns:p14="http://schemas.microsoft.com/office/powerpoint/2010/main" val="29251528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99273-9488-4209-ABBC-BCF3C30A7C80}"/>
              </a:ext>
            </a:extLst>
          </p:cNvPr>
          <p:cNvSpPr>
            <a:spLocks noGrp="1"/>
          </p:cNvSpPr>
          <p:nvPr>
            <p:ph type="title"/>
          </p:nvPr>
        </p:nvSpPr>
        <p:spPr>
          <a:xfrm>
            <a:off x="838200" y="513983"/>
            <a:ext cx="10515600" cy="1325563"/>
          </a:xfrm>
        </p:spPr>
        <p:txBody>
          <a:bodyPr anchor="ctr">
            <a:normAutofit/>
          </a:bodyPr>
          <a:lstStyle/>
          <a:p>
            <a:r>
              <a:rPr lang="nl-BE"/>
              <a:t>PORTFOLIO – WAT VERWACHTEN WE VAN JE? </a:t>
            </a:r>
          </a:p>
        </p:txBody>
      </p:sp>
      <p:pic>
        <p:nvPicPr>
          <p:cNvPr id="2054" name="Picture 6" descr="Man Met Potlood Op Een Witte Achtergrond. Geïsoleerde 3D Beeld  Royalty-Vrije Foto, Plaatjes, Beelden En Stock Fotografie. Image 10347481.">
            <a:extLst>
              <a:ext uri="{FF2B5EF4-FFF2-40B4-BE49-F238E27FC236}">
                <a16:creationId xmlns:a16="http://schemas.microsoft.com/office/drawing/2014/main" id="{2C4DD42A-EA05-490A-A80C-AFBB03DF5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4" r="21540" b="13666"/>
          <a:stretch/>
        </p:blipFill>
        <p:spPr bwMode="auto">
          <a:xfrm>
            <a:off x="838200" y="1649763"/>
            <a:ext cx="3502084" cy="4351338"/>
          </a:xfrm>
          <a:prstGeom prst="rect">
            <a:avLst/>
          </a:prstGeom>
          <a:solidFill>
            <a:srgbClr val="FFFFFF"/>
          </a:solidFill>
        </p:spPr>
      </p:pic>
      <p:sp>
        <p:nvSpPr>
          <p:cNvPr id="3" name="Tijdelijke aanduiding voor inhoud 2">
            <a:extLst>
              <a:ext uri="{FF2B5EF4-FFF2-40B4-BE49-F238E27FC236}">
                <a16:creationId xmlns:a16="http://schemas.microsoft.com/office/drawing/2014/main" id="{3BA245D5-4D55-44FB-AE43-E16ED83E61F2}"/>
              </a:ext>
            </a:extLst>
          </p:cNvPr>
          <p:cNvSpPr>
            <a:spLocks noGrp="1"/>
          </p:cNvSpPr>
          <p:nvPr>
            <p:ph sz="half" idx="2"/>
          </p:nvPr>
        </p:nvSpPr>
        <p:spPr>
          <a:xfrm>
            <a:off x="4340284" y="1649763"/>
            <a:ext cx="7556343" cy="4697326"/>
          </a:xfrm>
        </p:spPr>
        <p:txBody>
          <a:bodyPr>
            <a:normAutofit/>
          </a:bodyPr>
          <a:lstStyle/>
          <a:p>
            <a:r>
              <a:rPr lang="nl-BE" b="1"/>
              <a:t>Opdrachten</a:t>
            </a:r>
            <a:r>
              <a:rPr lang="nl-BE"/>
              <a:t> </a:t>
            </a:r>
            <a:r>
              <a:rPr lang="nl-BE" b="1"/>
              <a:t>na</a:t>
            </a:r>
            <a:r>
              <a:rPr lang="nl-BE"/>
              <a:t> de module </a:t>
            </a:r>
            <a:r>
              <a:rPr lang="nl-BE" b="1"/>
              <a:t>IPS </a:t>
            </a:r>
            <a:r>
              <a:rPr lang="nl-BE"/>
              <a:t>:</a:t>
            </a:r>
          </a:p>
          <a:p>
            <a:pPr marL="514350" indent="-514350">
              <a:buFont typeface="+mj-lt"/>
              <a:buAutoNum type="arabicPeriod"/>
            </a:pPr>
            <a:r>
              <a:rPr lang="nl-BE"/>
              <a:t>Invullen feedbackformulier –</a:t>
            </a:r>
            <a:r>
              <a:rPr lang="nl-BE" b="1">
                <a:solidFill>
                  <a:schemeClr val="accent1"/>
                </a:solidFill>
              </a:rPr>
              <a:t> invullen deze week</a:t>
            </a:r>
          </a:p>
          <a:p>
            <a:pPr marL="514350" indent="-514350">
              <a:buFont typeface="+mj-lt"/>
              <a:buAutoNum type="arabicPeriod"/>
            </a:pPr>
            <a:r>
              <a:rPr lang="nl-BE"/>
              <a:t>Zorgplan opstellen voor eigen casus (doelzoeker + ICF-model)</a:t>
            </a:r>
          </a:p>
          <a:p>
            <a:endParaRPr lang="nl-BE"/>
          </a:p>
          <a:p>
            <a:endParaRPr lang="nl-BE"/>
          </a:p>
          <a:p>
            <a:r>
              <a:rPr lang="nl-BE" b="1">
                <a:solidFill>
                  <a:schemeClr val="accent1"/>
                </a:solidFill>
              </a:rPr>
              <a:t>DEADLINE: 1 week voor module TW</a:t>
            </a:r>
          </a:p>
          <a:p>
            <a:endParaRPr lang="nl-BE"/>
          </a:p>
        </p:txBody>
      </p:sp>
    </p:spTree>
    <p:extLst>
      <p:ext uri="{BB962C8B-B14F-4D97-AF65-F5344CB8AC3E}">
        <p14:creationId xmlns:p14="http://schemas.microsoft.com/office/powerpoint/2010/main" val="4078725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99273-9488-4209-ABBC-BCF3C30A7C80}"/>
              </a:ext>
            </a:extLst>
          </p:cNvPr>
          <p:cNvSpPr>
            <a:spLocks noGrp="1"/>
          </p:cNvSpPr>
          <p:nvPr>
            <p:ph type="title"/>
          </p:nvPr>
        </p:nvSpPr>
        <p:spPr>
          <a:xfrm>
            <a:off x="3007030" y="523081"/>
            <a:ext cx="8161712" cy="1325563"/>
          </a:xfrm>
        </p:spPr>
        <p:txBody>
          <a:bodyPr anchor="ctr">
            <a:normAutofit/>
          </a:bodyPr>
          <a:lstStyle/>
          <a:p>
            <a:r>
              <a:rPr lang="nl-BE"/>
              <a:t>PORTFOLIO – </a:t>
            </a:r>
            <a:br>
              <a:rPr lang="nl-BE"/>
            </a:br>
            <a:r>
              <a:rPr lang="nl-BE" sz="3600"/>
              <a:t>WAT VERWACHTEN WE VAN JE? </a:t>
            </a:r>
          </a:p>
        </p:txBody>
      </p:sp>
      <p:sp>
        <p:nvSpPr>
          <p:cNvPr id="3" name="Tijdelijke aanduiding voor inhoud 2">
            <a:extLst>
              <a:ext uri="{FF2B5EF4-FFF2-40B4-BE49-F238E27FC236}">
                <a16:creationId xmlns:a16="http://schemas.microsoft.com/office/drawing/2014/main" id="{3BA245D5-4D55-44FB-AE43-E16ED83E61F2}"/>
              </a:ext>
            </a:extLst>
          </p:cNvPr>
          <p:cNvSpPr>
            <a:spLocks noGrp="1"/>
          </p:cNvSpPr>
          <p:nvPr>
            <p:ph idx="1"/>
          </p:nvPr>
        </p:nvSpPr>
        <p:spPr>
          <a:xfrm>
            <a:off x="3192087" y="1983581"/>
            <a:ext cx="8161712" cy="4351338"/>
          </a:xfrm>
        </p:spPr>
        <p:txBody>
          <a:bodyPr>
            <a:normAutofit fontScale="92500" lnSpcReduction="10000"/>
          </a:bodyPr>
          <a:lstStyle/>
          <a:p>
            <a:endParaRPr lang="nl-BE"/>
          </a:p>
          <a:p>
            <a:r>
              <a:rPr lang="nl-BE" b="1"/>
              <a:t>Voorbereidende</a:t>
            </a:r>
            <a:r>
              <a:rPr lang="nl-BE"/>
              <a:t> opdrachten </a:t>
            </a:r>
          </a:p>
          <a:p>
            <a:r>
              <a:rPr lang="nl-BE" b="1" err="1"/>
              <a:t>moduledag</a:t>
            </a:r>
            <a:r>
              <a:rPr lang="nl-BE" b="1"/>
              <a:t> 2 TW</a:t>
            </a:r>
            <a:r>
              <a:rPr lang="nl-BE"/>
              <a:t>:</a:t>
            </a:r>
          </a:p>
          <a:p>
            <a:endParaRPr lang="nl-BE"/>
          </a:p>
          <a:p>
            <a:r>
              <a:rPr lang="nl-BE"/>
              <a:t>Document staat in de ZORO-classroom</a:t>
            </a:r>
          </a:p>
          <a:p>
            <a:pPr marL="514350" indent="-514350">
              <a:buFont typeface="+mj-lt"/>
              <a:buAutoNum type="arabicPeriod"/>
            </a:pPr>
            <a:r>
              <a:rPr lang="nl-BE"/>
              <a:t>Mediaprofiel (link)</a:t>
            </a:r>
          </a:p>
          <a:p>
            <a:pPr marL="514350" indent="-514350">
              <a:buFont typeface="+mj-lt"/>
              <a:buAutoNum type="arabicPeriod"/>
            </a:pPr>
            <a:r>
              <a:rPr lang="nl-BE"/>
              <a:t>Persoonlijke doelstelling (link)</a:t>
            </a:r>
          </a:p>
          <a:p>
            <a:pPr marL="457200" indent="-457200">
              <a:buFont typeface="Arial" panose="020B0604020202020204" pitchFamily="34" charset="0"/>
              <a:buChar char="•"/>
            </a:pPr>
            <a:endParaRPr lang="nl-BE"/>
          </a:p>
          <a:p>
            <a:r>
              <a:rPr lang="nl-BE" b="1"/>
              <a:t>DEADLINE: 1 week voor de start </a:t>
            </a:r>
            <a:br>
              <a:rPr lang="nl-BE" b="1"/>
            </a:br>
            <a:r>
              <a:rPr lang="nl-BE" b="1"/>
              <a:t>	         van module TW</a:t>
            </a:r>
          </a:p>
          <a:p>
            <a:endParaRPr lang="nl-BE"/>
          </a:p>
        </p:txBody>
      </p:sp>
      <p:pic>
        <p:nvPicPr>
          <p:cNvPr id="4" name="Afbeelding 3">
            <a:extLst>
              <a:ext uri="{FF2B5EF4-FFF2-40B4-BE49-F238E27FC236}">
                <a16:creationId xmlns:a16="http://schemas.microsoft.com/office/drawing/2014/main" id="{A4BF6B48-2965-4C22-850D-83E533A0CDF5}"/>
              </a:ext>
            </a:extLst>
          </p:cNvPr>
          <p:cNvPicPr>
            <a:picLocks noChangeAspect="1"/>
          </p:cNvPicPr>
          <p:nvPr/>
        </p:nvPicPr>
        <p:blipFill>
          <a:blip r:embed="rId3"/>
          <a:stretch>
            <a:fillRect/>
          </a:stretch>
        </p:blipFill>
        <p:spPr>
          <a:xfrm>
            <a:off x="-1" y="-14374"/>
            <a:ext cx="2862943" cy="6816532"/>
          </a:xfrm>
          <a:prstGeom prst="rect">
            <a:avLst/>
          </a:prstGeom>
          <a:noFill/>
        </p:spPr>
      </p:pic>
      <p:pic>
        <p:nvPicPr>
          <p:cNvPr id="5" name="Afbeelding 4">
            <a:extLst>
              <a:ext uri="{FF2B5EF4-FFF2-40B4-BE49-F238E27FC236}">
                <a16:creationId xmlns:a16="http://schemas.microsoft.com/office/drawing/2014/main" id="{E7453BBE-A41C-497E-AB58-992FF3B15B36}"/>
              </a:ext>
            </a:extLst>
          </p:cNvPr>
          <p:cNvPicPr>
            <a:picLocks noChangeAspect="1"/>
          </p:cNvPicPr>
          <p:nvPr/>
        </p:nvPicPr>
        <p:blipFill>
          <a:blip r:embed="rId4"/>
          <a:stretch>
            <a:fillRect/>
          </a:stretch>
        </p:blipFill>
        <p:spPr>
          <a:xfrm>
            <a:off x="9301040" y="-14374"/>
            <a:ext cx="2890960" cy="6858000"/>
          </a:xfrm>
          <a:prstGeom prst="rect">
            <a:avLst/>
          </a:prstGeom>
        </p:spPr>
      </p:pic>
    </p:spTree>
    <p:extLst>
      <p:ext uri="{BB962C8B-B14F-4D97-AF65-F5344CB8AC3E}">
        <p14:creationId xmlns:p14="http://schemas.microsoft.com/office/powerpoint/2010/main" val="41016478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F4BD0EA-AF8A-4FC4-B7DB-7529F9E333B6}"/>
              </a:ext>
            </a:extLst>
          </p:cNvPr>
          <p:cNvSpPr>
            <a:spLocks noGrp="1"/>
          </p:cNvSpPr>
          <p:nvPr>
            <p:ph type="title"/>
          </p:nvPr>
        </p:nvSpPr>
        <p:spPr/>
        <p:txBody>
          <a:bodyPr/>
          <a:lstStyle/>
          <a:p>
            <a:r>
              <a:rPr lang="nl-BE"/>
              <a:t>WAT NEEM JE MEE?</a:t>
            </a:r>
          </a:p>
        </p:txBody>
      </p:sp>
      <p:sp>
        <p:nvSpPr>
          <p:cNvPr id="8" name="Tijdelijke aanduiding voor inhoud 7">
            <a:extLst>
              <a:ext uri="{FF2B5EF4-FFF2-40B4-BE49-F238E27FC236}">
                <a16:creationId xmlns:a16="http://schemas.microsoft.com/office/drawing/2014/main" id="{C22459F9-63DC-4A12-BE7A-648C290609C8}"/>
              </a:ext>
            </a:extLst>
          </p:cNvPr>
          <p:cNvSpPr>
            <a:spLocks noGrp="1"/>
          </p:cNvSpPr>
          <p:nvPr>
            <p:ph idx="1"/>
          </p:nvPr>
        </p:nvSpPr>
        <p:spPr/>
        <p:txBody>
          <a:bodyPr vert="horz" lIns="91440" tIns="45720" rIns="91440" bIns="45720" rtlCol="0" anchor="t">
            <a:normAutofit/>
          </a:bodyPr>
          <a:lstStyle/>
          <a:p>
            <a:r>
              <a:rPr lang="nl-BE">
                <a:latin typeface="Encode Sans"/>
              </a:rPr>
              <a:t>Ga naar </a:t>
            </a:r>
            <a:r>
              <a:rPr lang="nl-BE">
                <a:latin typeface="Encode Sans"/>
                <a:hlinkClick r:id="rId3"/>
              </a:rPr>
              <a:t>www.mentimeter.com</a:t>
            </a:r>
            <a:r>
              <a:rPr lang="nl-BE">
                <a:latin typeface="Encode Sans"/>
              </a:rPr>
              <a:t> </a:t>
            </a:r>
          </a:p>
        </p:txBody>
      </p:sp>
    </p:spTree>
    <p:extLst>
      <p:ext uri="{BB962C8B-B14F-4D97-AF65-F5344CB8AC3E}">
        <p14:creationId xmlns:p14="http://schemas.microsoft.com/office/powerpoint/2010/main" val="4199958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59AF0-C024-4817-8B72-6939249D906D}"/>
              </a:ext>
            </a:extLst>
          </p:cNvPr>
          <p:cNvSpPr>
            <a:spLocks noGrp="1"/>
          </p:cNvSpPr>
          <p:nvPr>
            <p:ph type="title"/>
          </p:nvPr>
        </p:nvSpPr>
        <p:spPr/>
        <p:txBody>
          <a:bodyPr/>
          <a:lstStyle/>
          <a:p>
            <a:pPr algn="r"/>
            <a:r>
              <a:rPr lang="nl-BE"/>
              <a:t>VRAGEN ?</a:t>
            </a:r>
          </a:p>
        </p:txBody>
      </p:sp>
      <p:sp>
        <p:nvSpPr>
          <p:cNvPr id="3" name="Tijdelijke aanduiding voor tekst 2">
            <a:extLst>
              <a:ext uri="{FF2B5EF4-FFF2-40B4-BE49-F238E27FC236}">
                <a16:creationId xmlns:a16="http://schemas.microsoft.com/office/drawing/2014/main" id="{0A7A757B-0709-444A-A6CD-C6DA1AA7E86C}"/>
              </a:ext>
            </a:extLst>
          </p:cNvPr>
          <p:cNvSpPr>
            <a:spLocks noGrp="1"/>
          </p:cNvSpPr>
          <p:nvPr>
            <p:ph type="body" idx="1"/>
          </p:nvPr>
        </p:nvSpPr>
        <p:spPr/>
        <p:txBody>
          <a:bodyPr/>
          <a:lstStyle/>
          <a:p>
            <a:endParaRPr lang="nl-BE"/>
          </a:p>
        </p:txBody>
      </p:sp>
      <p:pic>
        <p:nvPicPr>
          <p:cNvPr id="4" name="Picture 4" descr="De kunst van het vragen stellen - Socratisch Cafe Utrecht">
            <a:extLst>
              <a:ext uri="{FF2B5EF4-FFF2-40B4-BE49-F238E27FC236}">
                <a16:creationId xmlns:a16="http://schemas.microsoft.com/office/drawing/2014/main" id="{1F89EA6B-3C56-401C-BEBF-5A41C92F8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58" y="573536"/>
            <a:ext cx="5877375" cy="441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247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47149EE-6E61-474A-B62E-B38D3529064E}"/>
              </a:ext>
            </a:extLst>
          </p:cNvPr>
          <p:cNvSpPr>
            <a:spLocks noGrp="1"/>
          </p:cNvSpPr>
          <p:nvPr>
            <p:ph type="ctrTitle"/>
          </p:nvPr>
        </p:nvSpPr>
        <p:spPr/>
        <p:txBody>
          <a:bodyPr/>
          <a:lstStyle/>
          <a:p>
            <a:r>
              <a:rPr lang="nl-BE"/>
              <a:t>BEDANKT VOOR JE AANDACHT! </a:t>
            </a:r>
          </a:p>
        </p:txBody>
      </p:sp>
      <p:sp>
        <p:nvSpPr>
          <p:cNvPr id="5" name="Ondertitel 4">
            <a:extLst>
              <a:ext uri="{FF2B5EF4-FFF2-40B4-BE49-F238E27FC236}">
                <a16:creationId xmlns:a16="http://schemas.microsoft.com/office/drawing/2014/main" id="{9BC94605-AB51-47A1-8F39-8DBD26DC4282}"/>
              </a:ext>
            </a:extLst>
          </p:cNvPr>
          <p:cNvSpPr>
            <a:spLocks noGrp="1"/>
          </p:cNvSpPr>
          <p:nvPr>
            <p:ph type="subTitle" idx="1"/>
          </p:nvPr>
        </p:nvSpPr>
        <p:spPr>
          <a:xfrm>
            <a:off x="201977" y="4079875"/>
            <a:ext cx="9144000" cy="1655762"/>
          </a:xfrm>
        </p:spPr>
        <p:txBody>
          <a:bodyPr/>
          <a:lstStyle/>
          <a:p>
            <a:pPr algn="l"/>
            <a:r>
              <a:rPr lang="nl-BE"/>
              <a:t/>
            </a:r>
            <a:br>
              <a:rPr lang="nl-BE"/>
            </a:br>
            <a:r>
              <a:rPr lang="nl-BE"/>
              <a:t>J</a:t>
            </a:r>
            <a:r>
              <a:rPr lang="nl-BE">
                <a:hlinkClick r:id="rId3">
                  <a:extLst>
                    <a:ext uri="{A12FA001-AC4F-418D-AE19-62706E023703}">
                      <ahyp:hlinkClr xmlns:ahyp="http://schemas.microsoft.com/office/drawing/2018/hyperlinkcolor" xmlns="" val="tx"/>
                    </a:ext>
                  </a:extLst>
                </a:hlinkClick>
              </a:rPr>
              <a:t>olien.Bernaerts@provincieantwerpen.be</a:t>
            </a:r>
            <a:endParaRPr lang="nl-BE"/>
          </a:p>
          <a:p>
            <a:endParaRPr lang="nl-BE"/>
          </a:p>
        </p:txBody>
      </p:sp>
    </p:spTree>
    <p:extLst>
      <p:ext uri="{BB962C8B-B14F-4D97-AF65-F5344CB8AC3E}">
        <p14:creationId xmlns:p14="http://schemas.microsoft.com/office/powerpoint/2010/main" val="41043475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26C94-58FB-4C81-A6D3-BA78462E9880}"/>
              </a:ext>
            </a:extLst>
          </p:cNvPr>
          <p:cNvSpPr>
            <a:spLocks noGrp="1"/>
          </p:cNvSpPr>
          <p:nvPr>
            <p:ph type="title"/>
          </p:nvPr>
        </p:nvSpPr>
        <p:spPr/>
        <p:txBody>
          <a:bodyPr/>
          <a:lstStyle/>
          <a:p>
            <a:r>
              <a:rPr lang="nl-BE"/>
              <a:t>REFERENTIES</a:t>
            </a:r>
          </a:p>
        </p:txBody>
      </p:sp>
      <p:sp>
        <p:nvSpPr>
          <p:cNvPr id="3" name="Tijdelijke aanduiding voor inhoud 2">
            <a:extLst>
              <a:ext uri="{FF2B5EF4-FFF2-40B4-BE49-F238E27FC236}">
                <a16:creationId xmlns:a16="http://schemas.microsoft.com/office/drawing/2014/main" id="{D60FE633-98A6-4FFB-9121-D9D8D74FD6FA}"/>
              </a:ext>
            </a:extLst>
          </p:cNvPr>
          <p:cNvSpPr>
            <a:spLocks noGrp="1"/>
          </p:cNvSpPr>
          <p:nvPr>
            <p:ph idx="1"/>
          </p:nvPr>
        </p:nvSpPr>
        <p:spPr/>
        <p:txBody>
          <a:bodyPr vert="horz" lIns="91440" tIns="45720" rIns="91440" bIns="45720" rtlCol="0" anchor="t">
            <a:normAutofit/>
          </a:bodyPr>
          <a:lstStyle/>
          <a:p>
            <a:pPr algn="just"/>
            <a:r>
              <a:rPr lang="en-US" sz="1800"/>
              <a:t>Daes, J., Van Bogaert, P., &amp; Timmermans, O. (2020). </a:t>
            </a:r>
            <a:r>
              <a:rPr lang="en-US" sz="1800" err="1"/>
              <a:t>Definiëring</a:t>
            </a:r>
            <a:r>
              <a:rPr lang="en-US" sz="1800"/>
              <a:t> </a:t>
            </a:r>
            <a:r>
              <a:rPr lang="en-US" sz="1800" err="1"/>
              <a:t>competenties</a:t>
            </a:r>
            <a:r>
              <a:rPr lang="en-US" sz="1800"/>
              <a:t> ZORO-project. Retrieved from </a:t>
            </a:r>
            <a:r>
              <a:rPr lang="en-US" sz="1800" u="sng">
                <a:solidFill>
                  <a:schemeClr val="accent1"/>
                </a:solidFill>
                <a:hlinkClick r:id="rId2">
                  <a:extLst>
                    <a:ext uri="{A12FA001-AC4F-418D-AE19-62706E023703}">
                      <ahyp:hlinkClr xmlns:ahyp="http://schemas.microsoft.com/office/drawing/2018/hyperlinkcolor" xmlns="" val="tx"/>
                    </a:ext>
                  </a:extLst>
                </a:hlinkClick>
              </a:rPr>
              <a:t>https://www.provincieantwerpen.be/content/dam/provant/dese/economie/zorginnovatie/Rapport%20defini%c3%abring%20competenties%20zoro-project%2002.03.2020.pdf</a:t>
            </a:r>
            <a:endParaRPr lang="en-US" sz="1800" u="sng">
              <a:solidFill>
                <a:schemeClr val="accent1"/>
              </a:solidFill>
            </a:endParaRPr>
          </a:p>
          <a:p>
            <a:pPr algn="just"/>
            <a:endParaRPr lang="nl-BE" sz="1800">
              <a:solidFill>
                <a:schemeClr val="accent1"/>
              </a:solidFill>
            </a:endParaRPr>
          </a:p>
          <a:p>
            <a:pPr algn="just"/>
            <a:r>
              <a:rPr lang="en-US" sz="1800"/>
              <a:t>Mullins, L. J. (2007). </a:t>
            </a:r>
            <a:r>
              <a:rPr lang="en-US" sz="1800" i="1"/>
              <a:t>Management van </a:t>
            </a:r>
            <a:r>
              <a:rPr lang="en-US" sz="1800" i="1" err="1"/>
              <a:t>gedrag</a:t>
            </a:r>
            <a:r>
              <a:rPr lang="en-US" sz="1800"/>
              <a:t>: Pearson Benelux B.V.</a:t>
            </a:r>
          </a:p>
          <a:p>
            <a:pPr algn="just"/>
            <a:endParaRPr lang="nl-BE" sz="1800"/>
          </a:p>
          <a:p>
            <a:pPr algn="just"/>
            <a:r>
              <a:rPr lang="en-US" sz="1800" err="1">
                <a:latin typeface="Encode Sans"/>
              </a:rPr>
              <a:t>Tsakitzidis</a:t>
            </a:r>
            <a:r>
              <a:rPr lang="en-US" sz="1800">
                <a:latin typeface="Encode Sans"/>
              </a:rPr>
              <a:t>, G., &amp; Van </a:t>
            </a:r>
            <a:r>
              <a:rPr lang="en-US" sz="1800" err="1">
                <a:latin typeface="Encode Sans"/>
              </a:rPr>
              <a:t>Royen</a:t>
            </a:r>
            <a:r>
              <a:rPr lang="en-US" sz="1800">
                <a:latin typeface="Encode Sans"/>
              </a:rPr>
              <a:t>, P. (2018). </a:t>
            </a:r>
            <a:r>
              <a:rPr lang="en-US" sz="1800" i="1">
                <a:latin typeface="Encode Sans"/>
              </a:rPr>
              <a:t>Leren </a:t>
            </a:r>
            <a:r>
              <a:rPr lang="en-US" sz="1800" i="1" err="1">
                <a:latin typeface="Encode Sans"/>
              </a:rPr>
              <a:t>interprofessioneel</a:t>
            </a:r>
            <a:r>
              <a:rPr lang="en-US" sz="1800" i="1">
                <a:latin typeface="Encode Sans"/>
              </a:rPr>
              <a:t> </a:t>
            </a:r>
            <a:r>
              <a:rPr lang="en-US" sz="1800" i="1" err="1">
                <a:latin typeface="Encode Sans"/>
              </a:rPr>
              <a:t>samenwerken</a:t>
            </a:r>
            <a:r>
              <a:rPr lang="en-US" sz="1800" i="1">
                <a:latin typeface="Encode Sans"/>
              </a:rPr>
              <a:t> in de </a:t>
            </a:r>
            <a:r>
              <a:rPr lang="en-US" sz="1800" i="1" err="1">
                <a:latin typeface="Encode Sans"/>
              </a:rPr>
              <a:t>gezondheidszorg</a:t>
            </a:r>
            <a:r>
              <a:rPr lang="en-US" sz="1800">
                <a:latin typeface="Encode Sans"/>
              </a:rPr>
              <a:t> (4 ed.): Van In.</a:t>
            </a:r>
            <a:endParaRPr lang="nl-BE" sz="1800">
              <a:latin typeface="Encode Sans"/>
            </a:endParaRPr>
          </a:p>
          <a:p>
            <a:pPr algn="just"/>
            <a:endParaRPr lang="en-US" sz="1800">
              <a:latin typeface="Encode Sans"/>
            </a:endParaRPr>
          </a:p>
          <a:p>
            <a:pPr algn="just"/>
            <a:r>
              <a:rPr lang="nl" sz="1800"/>
              <a:t>Vlaams Patiëntenplatform (2017). Doelzoeker: Samen onderweg naar persoonlijke zorg. Heverlee: Vlaams Patiëntenplatform.</a:t>
            </a:r>
            <a:r>
              <a:rPr lang="en-US" sz="1800"/>
              <a:t> </a:t>
            </a:r>
            <a:endParaRPr lang="en-US"/>
          </a:p>
          <a:p>
            <a:endParaRPr lang="nl-BE"/>
          </a:p>
        </p:txBody>
      </p:sp>
    </p:spTree>
    <p:extLst>
      <p:ext uri="{BB962C8B-B14F-4D97-AF65-F5344CB8AC3E}">
        <p14:creationId xmlns:p14="http://schemas.microsoft.com/office/powerpoint/2010/main" val="9010680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26673"/>
      </p:ext>
    </p:extLst>
  </p:cSld>
  <p:clrMapOvr>
    <a:masterClrMapping/>
  </p:clrMapOvr>
</p:sld>
</file>

<file path=ppt/theme/theme1.xml><?xml version="1.0" encoding="utf-8"?>
<a:theme xmlns:a="http://schemas.openxmlformats.org/drawingml/2006/main" name="Thema_zoro_blauw_003">
  <a:themeElements>
    <a:clrScheme name="Zoro">
      <a:dk1>
        <a:srgbClr val="000000"/>
      </a:dk1>
      <a:lt1>
        <a:srgbClr val="FFFFFF"/>
      </a:lt1>
      <a:dk2>
        <a:srgbClr val="20BEC6"/>
      </a:dk2>
      <a:lt2>
        <a:srgbClr val="E7E6E6"/>
      </a:lt2>
      <a:accent1>
        <a:srgbClr val="20BEC6"/>
      </a:accent1>
      <a:accent2>
        <a:srgbClr val="ED7D31"/>
      </a:accent2>
      <a:accent3>
        <a:srgbClr val="EF3B5E"/>
      </a:accent3>
      <a:accent4>
        <a:srgbClr val="512E8E"/>
      </a:accent4>
      <a:accent5>
        <a:srgbClr val="20BEC6"/>
      </a:accent5>
      <a:accent6>
        <a:srgbClr val="EF3B5E"/>
      </a:accent6>
      <a:hlink>
        <a:srgbClr val="F3951F"/>
      </a:hlink>
      <a:folHlink>
        <a:srgbClr val="F3951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_zoro_blauw_003" id="{5AB62960-EDCE-9E4D-93A5-D6D9733E94B0}" vid="{68B8BA3F-38EF-AD42-B901-5D1C38317F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28a8cf-22b3-4b0b-9eb2-58242c7ea309" xsi:nil="true"/>
    <lcf76f155ced4ddcb4097134ff3c332f xmlns="b2dfd862-91b6-4e88-a778-8c3f501609f0">
      <Terms xmlns="http://schemas.microsoft.com/office/infopath/2007/PartnerControls"/>
    </lcf76f155ced4ddcb4097134ff3c332f>
    <Verstuurdop xmlns="b2dfd862-91b6-4e88-a778-8c3f501609f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0BFA2228B17C41BF681D155A1FD667" ma:contentTypeVersion="17" ma:contentTypeDescription="Een nieuw document maken." ma:contentTypeScope="" ma:versionID="b9cb7c97778ab915f675d974900505a4">
  <xsd:schema xmlns:xsd="http://www.w3.org/2001/XMLSchema" xmlns:xs="http://www.w3.org/2001/XMLSchema" xmlns:p="http://schemas.microsoft.com/office/2006/metadata/properties" xmlns:ns2="b2dfd862-91b6-4e88-a778-8c3f501609f0" xmlns:ns3="dfefdc4d-2a2f-4526-ad57-e94396df42a4" xmlns:ns4="2528a8cf-22b3-4b0b-9eb2-58242c7ea309" targetNamespace="http://schemas.microsoft.com/office/2006/metadata/properties" ma:root="true" ma:fieldsID="fec3246fd607e0ebebf929eb19a1dd63" ns2:_="" ns3:_="" ns4:_="">
    <xsd:import namespace="b2dfd862-91b6-4e88-a778-8c3f501609f0"/>
    <xsd:import namespace="dfefdc4d-2a2f-4526-ad57-e94396df42a4"/>
    <xsd:import namespace="2528a8cf-22b3-4b0b-9eb2-58242c7ea3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Verstuurdop"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fd862-91b6-4e88-a778-8c3f501609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Verstuurdop" ma:index="18" nillable="true" ma:displayName="Verstuurd op" ma:description="op deze datum werd er een mailing uitgestuurd" ma:format="DateTime" ma:internalName="Verstuurdop">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35bf66f5-cd6b-4cd3-89cd-a78047c1cc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efdc4d-2a2f-4526-ad57-e94396df42a4"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28a8cf-22b3-4b0b-9eb2-58242c7ea30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86e7afb-0620-41d5-94a9-2fe702fab9d3}" ma:internalName="TaxCatchAll" ma:showField="CatchAllData" ma:web="dfefdc4d-2a2f-4526-ad57-e94396df42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DCA977-57F7-46FC-9C62-314FEB734D56}">
  <ds:schemaRefs>
    <ds:schemaRef ds:uri="http://purl.org/dc/dcmitype/"/>
    <ds:schemaRef ds:uri="dfefdc4d-2a2f-4526-ad57-e94396df42a4"/>
    <ds:schemaRef ds:uri="2528a8cf-22b3-4b0b-9eb2-58242c7ea309"/>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b2dfd862-91b6-4e88-a778-8c3f501609f0"/>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8DEAA3B3-9287-4EE9-83F8-F56B6740B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fd862-91b6-4e88-a778-8c3f501609f0"/>
    <ds:schemaRef ds:uri="dfefdc4d-2a2f-4526-ad57-e94396df42a4"/>
    <ds:schemaRef ds:uri="2528a8cf-22b3-4b0b-9eb2-58242c7ea3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F3E4E3-4B63-483B-A3B2-D4650D0AB3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4397</Words>
  <Application>Microsoft Office PowerPoint</Application>
  <PresentationFormat>Breedbeeld</PresentationFormat>
  <Paragraphs>608</Paragraphs>
  <Slides>100</Slides>
  <Notes>69</Notes>
  <HiddenSlides>0</HiddenSlides>
  <MMClips>5</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100</vt:i4>
      </vt:variant>
    </vt:vector>
  </HeadingPairs>
  <TitlesOfParts>
    <vt:vector size="113" baseType="lpstr">
      <vt:lpstr>MS PGothic</vt:lpstr>
      <vt:lpstr>MS PGothic</vt:lpstr>
      <vt:lpstr>Yu Gothic Light</vt:lpstr>
      <vt:lpstr>Arial</vt:lpstr>
      <vt:lpstr>Calibri</vt:lpstr>
      <vt:lpstr>Calibri Light</vt:lpstr>
      <vt:lpstr>Courier New</vt:lpstr>
      <vt:lpstr>Encode Sans</vt:lpstr>
      <vt:lpstr>Encode Sans Light</vt:lpstr>
      <vt:lpstr>Encode Sans SemiBold</vt:lpstr>
      <vt:lpstr>Times New Roman</vt:lpstr>
      <vt:lpstr>Wingdings</vt:lpstr>
      <vt:lpstr>Thema_zoro_blauw_003</vt:lpstr>
      <vt:lpstr>MODULE 1 INTERPROFESSIONEEL SAMENWERKEN</vt:lpstr>
      <vt:lpstr>WELKOM</vt:lpstr>
      <vt:lpstr>Is de voorbereiding gelukt ?  ZORO-classroom?</vt:lpstr>
      <vt:lpstr>PowerPoint-presentatie</vt:lpstr>
      <vt:lpstr>ZORO COMPETENTIES: STIE-MODEL</vt:lpstr>
      <vt:lpstr>ZORO COMPETENTIES: STIE-MODEL</vt:lpstr>
      <vt:lpstr>DAGINDELING MODULE 1</vt:lpstr>
      <vt:lpstr>LITERATUUR</vt:lpstr>
      <vt:lpstr>INTERPROFESSIONEEL SAMENWERKEN: KENNISMAKING</vt:lpstr>
      <vt:lpstr>PowerPoint-presentatie</vt:lpstr>
      <vt:lpstr>WAT IS  INTERPROFESSIONEEL SAMENWERKEN?</vt:lpstr>
      <vt:lpstr>WAT IS INTERPROFESSIONEEL SAMENWERKEN</vt:lpstr>
      <vt:lpstr>DEFINITIES</vt:lpstr>
      <vt:lpstr>WAT IS DAT?</vt:lpstr>
      <vt:lpstr>HOE DOE JE DAT?</vt:lpstr>
      <vt:lpstr>HOE DOE JE DAT?</vt:lpstr>
      <vt:lpstr>EEN VOORBEELD  MULTIPROFESSIONEEL SAMENWERKEN</vt:lpstr>
      <vt:lpstr>EEN VOORBEELD INTERPROFESSIONELE SAMENWERKING</vt:lpstr>
      <vt:lpstr>VERSCHIL</vt:lpstr>
      <vt:lpstr>5 BOUWSTENEN OM TE LEREN SAMENWERKEN</vt:lpstr>
      <vt:lpstr>5 BOUWSTENEN OM TE LEREN SAMENWERKEN</vt:lpstr>
      <vt:lpstr>5 BOUWSTENEN OM TE LEREN SAMENWERKEN</vt:lpstr>
      <vt:lpstr>5 BOUWSTENEN OM TE LEREN SAMENWERKEN</vt:lpstr>
      <vt:lpstr>5 BOUWSTENEN OM TE LEREN SAMENWERKEN</vt:lpstr>
      <vt:lpstr>5 BOUWSTENEN OM TE LEREN SAMENWERKEN</vt:lpstr>
      <vt:lpstr>COMPETENTIE INTERPROFESSIONEEL SAMENWERKEN  IN DE ZORO-TRAINING</vt:lpstr>
      <vt:lpstr>COMPETENTIE INTERPROFESSIONEEL SAMENWERKEN  IN DE ZORO-TRAINING</vt:lpstr>
      <vt:lpstr>TEAMWERK</vt:lpstr>
      <vt:lpstr>COMPETENTIE INTERPROFESSIONEEL SAMENWERKEN  IN DE ZORO-TRAINING</vt:lpstr>
      <vt:lpstr>ROLLEN EN VERANTWOORDELIJKHEDEN </vt:lpstr>
      <vt:lpstr>COMPETENTIE INTERPROFESSIONEEL SAMENWERKEN  IN DE ZORO-TRAINING</vt:lpstr>
      <vt:lpstr>PowerPoint-presentatie</vt:lpstr>
      <vt:lpstr>PowerPoint-presentatie</vt:lpstr>
      <vt:lpstr>COMMUNICATIE</vt:lpstr>
      <vt:lpstr>COMPETENTIE INTERPROFESSIONEEL SAMENWERKEN  IN DE ZORO-TRAINING</vt:lpstr>
      <vt:lpstr>LEREN EN REFLECTEREN </vt:lpstr>
      <vt:lpstr>COMPETENTIE INTERPROFESSIONEEL SAMENWERKEN  IN DE ZORO-TRAINING</vt:lpstr>
      <vt:lpstr>PERSOON CENTRAAL STELLEN</vt:lpstr>
      <vt:lpstr>COMPETENTIE INTERPROFESSIONEEL SAMENWERKEN  IN DE ZORO-TRAINING</vt:lpstr>
      <vt:lpstr>ETHISCHE ASPECTEN</vt:lpstr>
      <vt:lpstr>COMPETENTIE INTERPROFESSIONEEL SAMENWERKEN  IN DE ZORO-TRAINING</vt:lpstr>
      <vt:lpstr>WAT IS TEAMWERKING?</vt:lpstr>
      <vt:lpstr>WERKEN IN EEN GROEP/TEAM</vt:lpstr>
      <vt:lpstr>VERSCHILLENDE BRILLEN OM NAAR DE ZORGONTVANGER TE KIJKEN</vt:lpstr>
      <vt:lpstr>LEIDERSCHAP IN EEN GROEP/TEAM</vt:lpstr>
      <vt:lpstr>TEAM-DOELMATIGHEID(S)-THEORIE</vt:lpstr>
      <vt:lpstr>TEAMDOELMATIGHEIDSTHEORIE</vt:lpstr>
      <vt:lpstr>ZORGVERLENER IN EEN GROEP</vt:lpstr>
      <vt:lpstr>ZORGVERLENER IN EEN TEAM</vt:lpstr>
      <vt:lpstr>GROEP VS TEAM</vt:lpstr>
      <vt:lpstr>KENMERKEN VAN EEN TEAM </vt:lpstr>
      <vt:lpstr>KAN JIJ EEN VOORBEELD GEVEN? </vt:lpstr>
      <vt:lpstr>WAT NEEM JE MEE</vt:lpstr>
      <vt:lpstr>PowerPoint-presentatie</vt:lpstr>
      <vt:lpstr>WAT NEEM JE MEE</vt:lpstr>
      <vt:lpstr>6 INDIVIDUELE COMPETENTIES </vt:lpstr>
      <vt:lpstr>WAT NEEM JE MEE</vt:lpstr>
      <vt:lpstr>TEAM-DOEL-MATIGHEIDSTHEORIE</vt:lpstr>
      <vt:lpstr>WAT NEEM JE MEE</vt:lpstr>
      <vt:lpstr>ZORO-TRAINING </vt:lpstr>
      <vt:lpstr>WAT NEEM JE MEE</vt:lpstr>
      <vt:lpstr>WAAR WERKEN WE VANDAAG AAN?</vt:lpstr>
      <vt:lpstr>WAT NEEM JE MEE</vt:lpstr>
      <vt:lpstr>WORKSHOP:  WIE ZIT ER IN MIJN NETWERK?</vt:lpstr>
      <vt:lpstr>PowerPoint-presentatie</vt:lpstr>
      <vt:lpstr>PowerPoint-presentatie</vt:lpstr>
      <vt:lpstr>PAUZE  </vt:lpstr>
      <vt:lpstr>ZORGPLAN TIPS &amp; TRICKS</vt:lpstr>
      <vt:lpstr>WAAROVER GAAT HET? </vt:lpstr>
      <vt:lpstr>WAAROVER GAAT HET? - VAN WAARUIT VERTREK JE?</vt:lpstr>
      <vt:lpstr>WAT? - ICF</vt:lpstr>
      <vt:lpstr>PowerPoint-presentatie</vt:lpstr>
      <vt:lpstr>PowerPoint-presentatie</vt:lpstr>
      <vt:lpstr>PowerPoint-presentatie</vt:lpstr>
      <vt:lpstr>PowerPoint-presentatie</vt:lpstr>
      <vt:lpstr>NU IS HET AAN JOU!  SUCCES</vt:lpstr>
      <vt:lpstr>PowerPoint-presentatie</vt:lpstr>
      <vt:lpstr>OPDRACHT: CASUS – STIEn </vt:lpstr>
      <vt:lpstr>CASUS STIEn  </vt:lpstr>
      <vt:lpstr>STIEn</vt:lpstr>
      <vt:lpstr>TERUGKOPPELING</vt:lpstr>
      <vt:lpstr>PERSOONSGERICHT WERKEN – HOE DOE JE DAT?</vt:lpstr>
      <vt:lpstr>DOELZOEKER</vt:lpstr>
      <vt:lpstr>DOELZOEKER STIEn</vt:lpstr>
      <vt:lpstr>PowerPoint-presentatie</vt:lpstr>
      <vt:lpstr>PowerPoint-presentatie</vt:lpstr>
      <vt:lpstr>PowerPoint-presentatie</vt:lpstr>
      <vt:lpstr>TERUGKOPPELING</vt:lpstr>
      <vt:lpstr>DOELZOEKER - OPDRACHT</vt:lpstr>
      <vt:lpstr>ZORO COMPETENTIES: STIE-MODEL</vt:lpstr>
      <vt:lpstr>TOELICHTING OPDRACHT</vt:lpstr>
      <vt:lpstr>PORTFOLIO – WAT DEED JE AL? </vt:lpstr>
      <vt:lpstr>PORTFOLIO – WAT VERWACHTEN WE VAN JE? </vt:lpstr>
      <vt:lpstr>PORTFOLIO –  WAT VERWACHTEN WE VAN JE? </vt:lpstr>
      <vt:lpstr>WAT NEEM JE MEE?</vt:lpstr>
      <vt:lpstr>VRAGEN ?</vt:lpstr>
      <vt:lpstr>BEDANKT VOOR JE AANDACHT! </vt:lpstr>
      <vt:lpstr>REFERENTIES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INTERPROFESSIONEEL SAMENWERKEN</dc:title>
  <dc:creator>Julie Daes</dc:creator>
  <cp:lastModifiedBy>Julie DAES</cp:lastModifiedBy>
  <cp:revision>4</cp:revision>
  <dcterms:created xsi:type="dcterms:W3CDTF">2020-11-03T14:03:22Z</dcterms:created>
  <dcterms:modified xsi:type="dcterms:W3CDTF">2022-10-07T14:01:31Z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0x0101006F0BFA2228B17C41BF681D155A1FD667</vt:lpwstr>
  </property>
  <property fmtid="{D5CDD505-2E9C-101B-9397-08002B2CF9AE}" pid="3" name="MediaServiceImageTags">
    <vt:lpwstr/>
  </property>
</Properties>
</file>