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46"/>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2" r:id="rId19"/>
    <p:sldId id="273" r:id="rId20"/>
    <p:sldId id="267"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164B6-DD4E-66A0-C8F5-405DD0C0E797}" v="14" dt="2022-10-05T14:49:41.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1" d="100"/>
          <a:sy n="111"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line Crevits" userId="S::u0082015@vives.be::c06840ee-86db-416c-abda-c0009dc355ed" providerId="AD" clId="Web-{096ADFCC-EEDD-D121-A562-5D026AA39107}"/>
    <pc:docChg chg="addSld delSld modSld">
      <pc:chgData name="Eveline Crevits" userId="S::u0082015@vives.be::c06840ee-86db-416c-abda-c0009dc355ed" providerId="AD" clId="Web-{096ADFCC-EEDD-D121-A562-5D026AA39107}" dt="2022-04-25T09:55:24.361" v="121" actId="20577"/>
      <pc:docMkLst>
        <pc:docMk/>
      </pc:docMkLst>
      <pc:sldChg chg="addSp delSp modSp">
        <pc:chgData name="Eveline Crevits" userId="S::u0082015@vives.be::c06840ee-86db-416c-abda-c0009dc355ed" providerId="AD" clId="Web-{096ADFCC-EEDD-D121-A562-5D026AA39107}" dt="2022-04-25T09:09:22.476" v="27" actId="1076"/>
        <pc:sldMkLst>
          <pc:docMk/>
          <pc:sldMk cId="4233725484" sldId="256"/>
        </pc:sldMkLst>
        <pc:spChg chg="mod">
          <ac:chgData name="Eveline Crevits" userId="S::u0082015@vives.be::c06840ee-86db-416c-abda-c0009dc355ed" providerId="AD" clId="Web-{096ADFCC-EEDD-D121-A562-5D026AA39107}" dt="2022-04-25T09:09:19.632" v="26" actId="14100"/>
          <ac:spMkLst>
            <pc:docMk/>
            <pc:sldMk cId="4233725484" sldId="256"/>
            <ac:spMk id="2" creationId="{AA1ABDB1-CA4A-48C0-A765-5C8B44D62C57}"/>
          </ac:spMkLst>
        </pc:spChg>
        <pc:spChg chg="del">
          <ac:chgData name="Eveline Crevits" userId="S::u0082015@vives.be::c06840ee-86db-416c-abda-c0009dc355ed" providerId="AD" clId="Web-{096ADFCC-EEDD-D121-A562-5D026AA39107}" dt="2022-04-25T09:08:59.006" v="19"/>
          <ac:spMkLst>
            <pc:docMk/>
            <pc:sldMk cId="4233725484" sldId="256"/>
            <ac:spMk id="3" creationId="{11D088E9-6A49-41A1-B606-592AF8620430}"/>
          </ac:spMkLst>
        </pc:spChg>
        <pc:picChg chg="add mod">
          <ac:chgData name="Eveline Crevits" userId="S::u0082015@vives.be::c06840ee-86db-416c-abda-c0009dc355ed" providerId="AD" clId="Web-{096ADFCC-EEDD-D121-A562-5D026AA39107}" dt="2022-04-25T09:09:22.476" v="27" actId="1076"/>
          <ac:picMkLst>
            <pc:docMk/>
            <pc:sldMk cId="4233725484" sldId="256"/>
            <ac:picMk id="4" creationId="{CABB6713-979C-DD69-0CEA-E01356E0EBCC}"/>
          </ac:picMkLst>
        </pc:picChg>
      </pc:sldChg>
      <pc:sldChg chg="addSp delSp modSp">
        <pc:chgData name="Eveline Crevits" userId="S::u0082015@vives.be::c06840ee-86db-416c-abda-c0009dc355ed" providerId="AD" clId="Web-{096ADFCC-EEDD-D121-A562-5D026AA39107}" dt="2022-04-25T09:45:39.900" v="102" actId="1076"/>
        <pc:sldMkLst>
          <pc:docMk/>
          <pc:sldMk cId="2788149132" sldId="257"/>
        </pc:sldMkLst>
        <pc:spChg chg="mod">
          <ac:chgData name="Eveline Crevits" userId="S::u0082015@vives.be::c06840ee-86db-416c-abda-c0009dc355ed" providerId="AD" clId="Web-{096ADFCC-EEDD-D121-A562-5D026AA39107}" dt="2022-04-25T09:31:52.203" v="70" actId="20577"/>
          <ac:spMkLst>
            <pc:docMk/>
            <pc:sldMk cId="2788149132" sldId="257"/>
            <ac:spMk id="2" creationId="{CCC7AA05-F352-49DC-A91B-A95C40DF788A}"/>
          </ac:spMkLst>
        </pc:spChg>
        <pc:spChg chg="mod">
          <ac:chgData name="Eveline Crevits" userId="S::u0082015@vives.be::c06840ee-86db-416c-abda-c0009dc355ed" providerId="AD" clId="Web-{096ADFCC-EEDD-D121-A562-5D026AA39107}" dt="2022-04-25T09:10:27.902" v="51" actId="20577"/>
          <ac:spMkLst>
            <pc:docMk/>
            <pc:sldMk cId="2788149132" sldId="257"/>
            <ac:spMk id="3" creationId="{38B855E3-6275-45F1-87A8-F8CB38809F5F}"/>
          </ac:spMkLst>
        </pc:spChg>
        <pc:spChg chg="add del mod">
          <ac:chgData name="Eveline Crevits" userId="S::u0082015@vives.be::c06840ee-86db-416c-abda-c0009dc355ed" providerId="AD" clId="Web-{096ADFCC-EEDD-D121-A562-5D026AA39107}" dt="2022-04-25T09:45:25.289" v="97"/>
          <ac:spMkLst>
            <pc:docMk/>
            <pc:sldMk cId="2788149132" sldId="257"/>
            <ac:spMk id="4" creationId="{42C33677-C95A-CB75-F1BA-BEBA1FA10FE0}"/>
          </ac:spMkLst>
        </pc:spChg>
        <pc:picChg chg="add mod">
          <ac:chgData name="Eveline Crevits" userId="S::u0082015@vives.be::c06840ee-86db-416c-abda-c0009dc355ed" providerId="AD" clId="Web-{096ADFCC-EEDD-D121-A562-5D026AA39107}" dt="2022-04-25T09:45:39.900" v="102" actId="1076"/>
          <ac:picMkLst>
            <pc:docMk/>
            <pc:sldMk cId="2788149132" sldId="257"/>
            <ac:picMk id="5" creationId="{CDD75580-E640-EF94-F429-CFE698DB7B95}"/>
          </ac:picMkLst>
        </pc:picChg>
        <pc:picChg chg="add mod">
          <ac:chgData name="Eveline Crevits" userId="S::u0082015@vives.be::c06840ee-86db-416c-abda-c0009dc355ed" providerId="AD" clId="Web-{096ADFCC-EEDD-D121-A562-5D026AA39107}" dt="2022-04-25T09:45:35.196" v="101" actId="1076"/>
          <ac:picMkLst>
            <pc:docMk/>
            <pc:sldMk cId="2788149132" sldId="257"/>
            <ac:picMk id="6" creationId="{FBF5EF9A-7D7A-5B75-DF31-D3240D5E2E0F}"/>
          </ac:picMkLst>
        </pc:picChg>
        <pc:picChg chg="add del mod">
          <ac:chgData name="Eveline Crevits" userId="S::u0082015@vives.be::c06840ee-86db-416c-abda-c0009dc355ed" providerId="AD" clId="Web-{096ADFCC-EEDD-D121-A562-5D026AA39107}" dt="2022-04-25T09:44:57.506" v="85"/>
          <ac:picMkLst>
            <pc:docMk/>
            <pc:sldMk cId="2788149132" sldId="257"/>
            <ac:picMk id="7" creationId="{4EE73D41-CAD2-0416-F0A8-6F9E0FFAD455}"/>
          </ac:picMkLst>
        </pc:picChg>
      </pc:sldChg>
      <pc:sldChg chg="addSp delSp modSp new">
        <pc:chgData name="Eveline Crevits" userId="S::u0082015@vives.be::c06840ee-86db-416c-abda-c0009dc355ed" providerId="AD" clId="Web-{096ADFCC-EEDD-D121-A562-5D026AA39107}" dt="2022-04-25T09:47:11.656" v="111" actId="14100"/>
        <pc:sldMkLst>
          <pc:docMk/>
          <pc:sldMk cId="1319499258" sldId="258"/>
        </pc:sldMkLst>
        <pc:spChg chg="mod">
          <ac:chgData name="Eveline Crevits" userId="S::u0082015@vives.be::c06840ee-86db-416c-abda-c0009dc355ed" providerId="AD" clId="Web-{096ADFCC-EEDD-D121-A562-5D026AA39107}" dt="2022-04-25T09:45:02.491" v="88" actId="20577"/>
          <ac:spMkLst>
            <pc:docMk/>
            <pc:sldMk cId="1319499258" sldId="258"/>
            <ac:spMk id="2" creationId="{41DE6B20-B8BA-4C2A-0895-285323E6FD9F}"/>
          </ac:spMkLst>
        </pc:spChg>
        <pc:spChg chg="del">
          <ac:chgData name="Eveline Crevits" userId="S::u0082015@vives.be::c06840ee-86db-416c-abda-c0009dc355ed" providerId="AD" clId="Web-{096ADFCC-EEDD-D121-A562-5D026AA39107}" dt="2022-04-25T09:45:04.460" v="89"/>
          <ac:spMkLst>
            <pc:docMk/>
            <pc:sldMk cId="1319499258" sldId="258"/>
            <ac:spMk id="3" creationId="{79E449B0-2EA3-9111-A97C-6676A09C6BDD}"/>
          </ac:spMkLst>
        </pc:spChg>
        <pc:picChg chg="add mod ord">
          <ac:chgData name="Eveline Crevits" userId="S::u0082015@vives.be::c06840ee-86db-416c-abda-c0009dc355ed" providerId="AD" clId="Web-{096ADFCC-EEDD-D121-A562-5D026AA39107}" dt="2022-04-25T09:47:11.656" v="111" actId="14100"/>
          <ac:picMkLst>
            <pc:docMk/>
            <pc:sldMk cId="1319499258" sldId="258"/>
            <ac:picMk id="4" creationId="{E395581B-BE34-8EF5-5AD3-6CD6FE720C1D}"/>
          </ac:picMkLst>
        </pc:picChg>
        <pc:picChg chg="add mod">
          <ac:chgData name="Eveline Crevits" userId="S::u0082015@vives.be::c06840ee-86db-416c-abda-c0009dc355ed" providerId="AD" clId="Web-{096ADFCC-EEDD-D121-A562-5D026AA39107}" dt="2022-04-25T09:47:07.562" v="110" actId="1076"/>
          <ac:picMkLst>
            <pc:docMk/>
            <pc:sldMk cId="1319499258" sldId="258"/>
            <ac:picMk id="5" creationId="{105556A6-C211-DE83-47FE-0CDD92C0943E}"/>
          </ac:picMkLst>
        </pc:picChg>
      </pc:sldChg>
      <pc:sldChg chg="del">
        <pc:chgData name="Eveline Crevits" userId="S::u0082015@vives.be::c06840ee-86db-416c-abda-c0009dc355ed" providerId="AD" clId="Web-{096ADFCC-EEDD-D121-A562-5D026AA39107}" dt="2022-04-25T09:09:56.509" v="50"/>
        <pc:sldMkLst>
          <pc:docMk/>
          <pc:sldMk cId="3478368546" sldId="258"/>
        </pc:sldMkLst>
      </pc:sldChg>
      <pc:sldChg chg="addSp delSp modSp new">
        <pc:chgData name="Eveline Crevits" userId="S::u0082015@vives.be::c06840ee-86db-416c-abda-c0009dc355ed" providerId="AD" clId="Web-{096ADFCC-EEDD-D121-A562-5D026AA39107}" dt="2022-04-25T09:54:34.592" v="118" actId="14100"/>
        <pc:sldMkLst>
          <pc:docMk/>
          <pc:sldMk cId="846799111" sldId="259"/>
        </pc:sldMkLst>
        <pc:spChg chg="del">
          <ac:chgData name="Eveline Crevits" userId="S::u0082015@vives.be::c06840ee-86db-416c-abda-c0009dc355ed" providerId="AD" clId="Web-{096ADFCC-EEDD-D121-A562-5D026AA39107}" dt="2022-04-25T09:54:19.232" v="114"/>
          <ac:spMkLst>
            <pc:docMk/>
            <pc:sldMk cId="846799111" sldId="259"/>
            <ac:spMk id="2" creationId="{CFA08588-8CC0-7264-9834-EF40D76C4EC8}"/>
          </ac:spMkLst>
        </pc:spChg>
        <pc:spChg chg="del">
          <ac:chgData name="Eveline Crevits" userId="S::u0082015@vives.be::c06840ee-86db-416c-abda-c0009dc355ed" providerId="AD" clId="Web-{096ADFCC-EEDD-D121-A562-5D026AA39107}" dt="2022-04-25T09:54:14.294" v="113"/>
          <ac:spMkLst>
            <pc:docMk/>
            <pc:sldMk cId="846799111" sldId="259"/>
            <ac:spMk id="3" creationId="{744CE438-7C4C-2F54-861C-4209BFE1BF34}"/>
          </ac:spMkLst>
        </pc:spChg>
        <pc:picChg chg="add mod ord">
          <ac:chgData name="Eveline Crevits" userId="S::u0082015@vives.be::c06840ee-86db-416c-abda-c0009dc355ed" providerId="AD" clId="Web-{096ADFCC-EEDD-D121-A562-5D026AA39107}" dt="2022-04-25T09:54:34.592" v="118" actId="14100"/>
          <ac:picMkLst>
            <pc:docMk/>
            <pc:sldMk cId="846799111" sldId="259"/>
            <ac:picMk id="4" creationId="{7F452590-8B08-3425-9961-704C15C6696E}"/>
          </ac:picMkLst>
        </pc:picChg>
      </pc:sldChg>
      <pc:sldChg chg="del">
        <pc:chgData name="Eveline Crevits" userId="S::u0082015@vives.be::c06840ee-86db-416c-abda-c0009dc355ed" providerId="AD" clId="Web-{096ADFCC-EEDD-D121-A562-5D026AA39107}" dt="2022-04-25T09:09:56.509" v="49"/>
        <pc:sldMkLst>
          <pc:docMk/>
          <pc:sldMk cId="2978036427" sldId="259"/>
        </pc:sldMkLst>
      </pc:sldChg>
      <pc:sldChg chg="modSp new">
        <pc:chgData name="Eveline Crevits" userId="S::u0082015@vives.be::c06840ee-86db-416c-abda-c0009dc355ed" providerId="AD" clId="Web-{096ADFCC-EEDD-D121-A562-5D026AA39107}" dt="2022-04-25T09:55:24.361" v="121" actId="20577"/>
        <pc:sldMkLst>
          <pc:docMk/>
          <pc:sldMk cId="1029801791" sldId="260"/>
        </pc:sldMkLst>
        <pc:spChg chg="mod">
          <ac:chgData name="Eveline Crevits" userId="S::u0082015@vives.be::c06840ee-86db-416c-abda-c0009dc355ed" providerId="AD" clId="Web-{096ADFCC-EEDD-D121-A562-5D026AA39107}" dt="2022-04-25T09:55:24.361" v="121" actId="20577"/>
          <ac:spMkLst>
            <pc:docMk/>
            <pc:sldMk cId="1029801791" sldId="260"/>
            <ac:spMk id="2" creationId="{56CBCCA5-302A-C544-BCC6-E731870B581E}"/>
          </ac:spMkLst>
        </pc:spChg>
      </pc:sldChg>
      <pc:sldChg chg="del">
        <pc:chgData name="Eveline Crevits" userId="S::u0082015@vives.be::c06840ee-86db-416c-abda-c0009dc355ed" providerId="AD" clId="Web-{096ADFCC-EEDD-D121-A562-5D026AA39107}" dt="2022-04-25T09:09:56.509" v="48"/>
        <pc:sldMkLst>
          <pc:docMk/>
          <pc:sldMk cId="3703571045" sldId="260"/>
        </pc:sldMkLst>
      </pc:sldChg>
      <pc:sldChg chg="del">
        <pc:chgData name="Eveline Crevits" userId="S::u0082015@vives.be::c06840ee-86db-416c-abda-c0009dc355ed" providerId="AD" clId="Web-{096ADFCC-EEDD-D121-A562-5D026AA39107}" dt="2022-04-25T09:09:56.509" v="47"/>
        <pc:sldMkLst>
          <pc:docMk/>
          <pc:sldMk cId="207561513" sldId="261"/>
        </pc:sldMkLst>
      </pc:sldChg>
      <pc:sldChg chg="del">
        <pc:chgData name="Eveline Crevits" userId="S::u0082015@vives.be::c06840ee-86db-416c-abda-c0009dc355ed" providerId="AD" clId="Web-{096ADFCC-EEDD-D121-A562-5D026AA39107}" dt="2022-04-25T09:09:56.509" v="46"/>
        <pc:sldMkLst>
          <pc:docMk/>
          <pc:sldMk cId="2852418852" sldId="262"/>
        </pc:sldMkLst>
      </pc:sldChg>
      <pc:sldChg chg="del">
        <pc:chgData name="Eveline Crevits" userId="S::u0082015@vives.be::c06840ee-86db-416c-abda-c0009dc355ed" providerId="AD" clId="Web-{096ADFCC-EEDD-D121-A562-5D026AA39107}" dt="2022-04-25T09:09:56.509" v="45"/>
        <pc:sldMkLst>
          <pc:docMk/>
          <pc:sldMk cId="1152664517" sldId="263"/>
        </pc:sldMkLst>
      </pc:sldChg>
      <pc:sldChg chg="del">
        <pc:chgData name="Eveline Crevits" userId="S::u0082015@vives.be::c06840ee-86db-416c-abda-c0009dc355ed" providerId="AD" clId="Web-{096ADFCC-EEDD-D121-A562-5D026AA39107}" dt="2022-04-25T09:09:56.509" v="44"/>
        <pc:sldMkLst>
          <pc:docMk/>
          <pc:sldMk cId="1440634202" sldId="264"/>
        </pc:sldMkLst>
      </pc:sldChg>
      <pc:sldChg chg="del">
        <pc:chgData name="Eveline Crevits" userId="S::u0082015@vives.be::c06840ee-86db-416c-abda-c0009dc355ed" providerId="AD" clId="Web-{096ADFCC-EEDD-D121-A562-5D026AA39107}" dt="2022-04-25T09:09:56.494" v="43"/>
        <pc:sldMkLst>
          <pc:docMk/>
          <pc:sldMk cId="2071912713" sldId="265"/>
        </pc:sldMkLst>
      </pc:sldChg>
      <pc:sldChg chg="del">
        <pc:chgData name="Eveline Crevits" userId="S::u0082015@vives.be::c06840ee-86db-416c-abda-c0009dc355ed" providerId="AD" clId="Web-{096ADFCC-EEDD-D121-A562-5D026AA39107}" dt="2022-04-25T09:09:56.494" v="42"/>
        <pc:sldMkLst>
          <pc:docMk/>
          <pc:sldMk cId="360481598" sldId="266"/>
        </pc:sldMkLst>
      </pc:sldChg>
      <pc:sldChg chg="del">
        <pc:chgData name="Eveline Crevits" userId="S::u0082015@vives.be::c06840ee-86db-416c-abda-c0009dc355ed" providerId="AD" clId="Web-{096ADFCC-EEDD-D121-A562-5D026AA39107}" dt="2022-04-25T09:09:56.494" v="41"/>
        <pc:sldMkLst>
          <pc:docMk/>
          <pc:sldMk cId="2381759545" sldId="267"/>
        </pc:sldMkLst>
      </pc:sldChg>
      <pc:sldChg chg="del">
        <pc:chgData name="Eveline Crevits" userId="S::u0082015@vives.be::c06840ee-86db-416c-abda-c0009dc355ed" providerId="AD" clId="Web-{096ADFCC-EEDD-D121-A562-5D026AA39107}" dt="2022-04-25T09:09:56.494" v="40"/>
        <pc:sldMkLst>
          <pc:docMk/>
          <pc:sldMk cId="1515198810" sldId="268"/>
        </pc:sldMkLst>
      </pc:sldChg>
      <pc:sldChg chg="del">
        <pc:chgData name="Eveline Crevits" userId="S::u0082015@vives.be::c06840ee-86db-416c-abda-c0009dc355ed" providerId="AD" clId="Web-{096ADFCC-EEDD-D121-A562-5D026AA39107}" dt="2022-04-25T09:09:56.494" v="39"/>
        <pc:sldMkLst>
          <pc:docMk/>
          <pc:sldMk cId="4163009366" sldId="269"/>
        </pc:sldMkLst>
      </pc:sldChg>
      <pc:sldChg chg="del">
        <pc:chgData name="Eveline Crevits" userId="S::u0082015@vives.be::c06840ee-86db-416c-abda-c0009dc355ed" providerId="AD" clId="Web-{096ADFCC-EEDD-D121-A562-5D026AA39107}" dt="2022-04-25T09:09:56.494" v="38"/>
        <pc:sldMkLst>
          <pc:docMk/>
          <pc:sldMk cId="1106597130" sldId="270"/>
        </pc:sldMkLst>
      </pc:sldChg>
      <pc:sldChg chg="del">
        <pc:chgData name="Eveline Crevits" userId="S::u0082015@vives.be::c06840ee-86db-416c-abda-c0009dc355ed" providerId="AD" clId="Web-{096ADFCC-EEDD-D121-A562-5D026AA39107}" dt="2022-04-25T09:09:56.494" v="37"/>
        <pc:sldMkLst>
          <pc:docMk/>
          <pc:sldMk cId="1435530140" sldId="271"/>
        </pc:sldMkLst>
      </pc:sldChg>
      <pc:sldChg chg="del">
        <pc:chgData name="Eveline Crevits" userId="S::u0082015@vives.be::c06840ee-86db-416c-abda-c0009dc355ed" providerId="AD" clId="Web-{096ADFCC-EEDD-D121-A562-5D026AA39107}" dt="2022-04-25T09:09:56.494" v="36"/>
        <pc:sldMkLst>
          <pc:docMk/>
          <pc:sldMk cId="2492224428" sldId="272"/>
        </pc:sldMkLst>
      </pc:sldChg>
      <pc:sldChg chg="del">
        <pc:chgData name="Eveline Crevits" userId="S::u0082015@vives.be::c06840ee-86db-416c-abda-c0009dc355ed" providerId="AD" clId="Web-{096ADFCC-EEDD-D121-A562-5D026AA39107}" dt="2022-04-25T09:09:56.494" v="35"/>
        <pc:sldMkLst>
          <pc:docMk/>
          <pc:sldMk cId="2633476118" sldId="273"/>
        </pc:sldMkLst>
      </pc:sldChg>
      <pc:sldChg chg="del">
        <pc:chgData name="Eveline Crevits" userId="S::u0082015@vives.be::c06840ee-86db-416c-abda-c0009dc355ed" providerId="AD" clId="Web-{096ADFCC-EEDD-D121-A562-5D026AA39107}" dt="2022-04-25T09:09:56.494" v="34"/>
        <pc:sldMkLst>
          <pc:docMk/>
          <pc:sldMk cId="383827619" sldId="274"/>
        </pc:sldMkLst>
      </pc:sldChg>
      <pc:sldChg chg="del">
        <pc:chgData name="Eveline Crevits" userId="S::u0082015@vives.be::c06840ee-86db-416c-abda-c0009dc355ed" providerId="AD" clId="Web-{096ADFCC-EEDD-D121-A562-5D026AA39107}" dt="2022-04-25T09:09:56.494" v="33"/>
        <pc:sldMkLst>
          <pc:docMk/>
          <pc:sldMk cId="3773900784" sldId="275"/>
        </pc:sldMkLst>
      </pc:sldChg>
      <pc:sldChg chg="del">
        <pc:chgData name="Eveline Crevits" userId="S::u0082015@vives.be::c06840ee-86db-416c-abda-c0009dc355ed" providerId="AD" clId="Web-{096ADFCC-EEDD-D121-A562-5D026AA39107}" dt="2022-04-25T09:09:56.494" v="32"/>
        <pc:sldMkLst>
          <pc:docMk/>
          <pc:sldMk cId="2682907290" sldId="276"/>
        </pc:sldMkLst>
      </pc:sldChg>
      <pc:sldChg chg="del">
        <pc:chgData name="Eveline Crevits" userId="S::u0082015@vives.be::c06840ee-86db-416c-abda-c0009dc355ed" providerId="AD" clId="Web-{096ADFCC-EEDD-D121-A562-5D026AA39107}" dt="2022-04-25T09:09:56.494" v="31"/>
        <pc:sldMkLst>
          <pc:docMk/>
          <pc:sldMk cId="3592203331" sldId="277"/>
        </pc:sldMkLst>
      </pc:sldChg>
      <pc:sldChg chg="del">
        <pc:chgData name="Eveline Crevits" userId="S::u0082015@vives.be::c06840ee-86db-416c-abda-c0009dc355ed" providerId="AD" clId="Web-{096ADFCC-EEDD-D121-A562-5D026AA39107}" dt="2022-04-25T09:09:56.494" v="30"/>
        <pc:sldMkLst>
          <pc:docMk/>
          <pc:sldMk cId="279958955" sldId="278"/>
        </pc:sldMkLst>
      </pc:sldChg>
      <pc:sldChg chg="del">
        <pc:chgData name="Eveline Crevits" userId="S::u0082015@vives.be::c06840ee-86db-416c-abda-c0009dc355ed" providerId="AD" clId="Web-{096ADFCC-EEDD-D121-A562-5D026AA39107}" dt="2022-04-25T09:09:56.494" v="29"/>
        <pc:sldMkLst>
          <pc:docMk/>
          <pc:sldMk cId="2602156666" sldId="279"/>
        </pc:sldMkLst>
      </pc:sldChg>
      <pc:sldChg chg="del">
        <pc:chgData name="Eveline Crevits" userId="S::u0082015@vives.be::c06840ee-86db-416c-abda-c0009dc355ed" providerId="AD" clId="Web-{096ADFCC-EEDD-D121-A562-5D026AA39107}" dt="2022-04-25T09:09:56.494" v="28"/>
        <pc:sldMkLst>
          <pc:docMk/>
          <pc:sldMk cId="333237519" sldId="280"/>
        </pc:sldMkLst>
      </pc:sldChg>
    </pc:docChg>
  </pc:docChgLst>
  <pc:docChgLst>
    <pc:chgData name="Eveline Crevits" userId="c06840ee-86db-416c-abda-c0009dc355ed" providerId="ADAL" clId="{73555F81-A65A-41A5-A368-B45CB40EEAEC}"/>
    <pc:docChg chg="custSel modSld">
      <pc:chgData name="Eveline Crevits" userId="c06840ee-86db-416c-abda-c0009dc355ed" providerId="ADAL" clId="{73555F81-A65A-41A5-A368-B45CB40EEAEC}" dt="2022-10-05T14:57:15.624" v="87" actId="108"/>
      <pc:docMkLst>
        <pc:docMk/>
      </pc:docMkLst>
      <pc:sldChg chg="modSp mod">
        <pc:chgData name="Eveline Crevits" userId="c06840ee-86db-416c-abda-c0009dc355ed" providerId="ADAL" clId="{73555F81-A65A-41A5-A368-B45CB40EEAEC}" dt="2022-10-05T14:51:28.925" v="37" actId="20577"/>
        <pc:sldMkLst>
          <pc:docMk/>
          <pc:sldMk cId="3621192257" sldId="272"/>
        </pc:sldMkLst>
        <pc:spChg chg="mod">
          <ac:chgData name="Eveline Crevits" userId="c06840ee-86db-416c-abda-c0009dc355ed" providerId="ADAL" clId="{73555F81-A65A-41A5-A368-B45CB40EEAEC}" dt="2022-10-05T14:51:28.925" v="37" actId="20577"/>
          <ac:spMkLst>
            <pc:docMk/>
            <pc:sldMk cId="3621192257" sldId="272"/>
            <ac:spMk id="3" creationId="{E98DF3DA-92EE-4E8E-9E80-EFD1C2128130}"/>
          </ac:spMkLst>
        </pc:spChg>
      </pc:sldChg>
      <pc:sldChg chg="modSp mod">
        <pc:chgData name="Eveline Crevits" userId="c06840ee-86db-416c-abda-c0009dc355ed" providerId="ADAL" clId="{73555F81-A65A-41A5-A368-B45CB40EEAEC}" dt="2022-10-05T14:51:47.161" v="66" actId="20577"/>
        <pc:sldMkLst>
          <pc:docMk/>
          <pc:sldMk cId="1148841795" sldId="274"/>
        </pc:sldMkLst>
        <pc:spChg chg="mod">
          <ac:chgData name="Eveline Crevits" userId="c06840ee-86db-416c-abda-c0009dc355ed" providerId="ADAL" clId="{73555F81-A65A-41A5-A368-B45CB40EEAEC}" dt="2022-10-05T14:51:47.161" v="66" actId="20577"/>
          <ac:spMkLst>
            <pc:docMk/>
            <pc:sldMk cId="1148841795" sldId="274"/>
            <ac:spMk id="3" creationId="{EAB17591-219B-449F-8CD2-30D05C0E4CC1}"/>
          </ac:spMkLst>
        </pc:spChg>
      </pc:sldChg>
      <pc:sldChg chg="modSp mod">
        <pc:chgData name="Eveline Crevits" userId="c06840ee-86db-416c-abda-c0009dc355ed" providerId="ADAL" clId="{73555F81-A65A-41A5-A368-B45CB40EEAEC}" dt="2022-10-05T14:52:14.169" v="69" actId="1076"/>
        <pc:sldMkLst>
          <pc:docMk/>
          <pc:sldMk cId="981102209" sldId="276"/>
        </pc:sldMkLst>
        <pc:spChg chg="mod">
          <ac:chgData name="Eveline Crevits" userId="c06840ee-86db-416c-abda-c0009dc355ed" providerId="ADAL" clId="{73555F81-A65A-41A5-A368-B45CB40EEAEC}" dt="2022-10-05T14:52:14.169" v="69" actId="1076"/>
          <ac:spMkLst>
            <pc:docMk/>
            <pc:sldMk cId="981102209" sldId="276"/>
            <ac:spMk id="10" creationId="{A877D96E-B457-FA7C-0516-996D6B58EF68}"/>
          </ac:spMkLst>
        </pc:spChg>
      </pc:sldChg>
      <pc:sldChg chg="modSp mod">
        <pc:chgData name="Eveline Crevits" userId="c06840ee-86db-416c-abda-c0009dc355ed" providerId="ADAL" clId="{73555F81-A65A-41A5-A368-B45CB40EEAEC}" dt="2022-10-05T14:52:55.452" v="72" actId="20577"/>
        <pc:sldMkLst>
          <pc:docMk/>
          <pc:sldMk cId="2365162799" sldId="281"/>
        </pc:sldMkLst>
        <pc:spChg chg="mod">
          <ac:chgData name="Eveline Crevits" userId="c06840ee-86db-416c-abda-c0009dc355ed" providerId="ADAL" clId="{73555F81-A65A-41A5-A368-B45CB40EEAEC}" dt="2022-10-05T14:52:55.452" v="72" actId="20577"/>
          <ac:spMkLst>
            <pc:docMk/>
            <pc:sldMk cId="2365162799" sldId="281"/>
            <ac:spMk id="3" creationId="{DAF46CDA-B88F-4E7A-B1A6-91546BB13C65}"/>
          </ac:spMkLst>
        </pc:spChg>
      </pc:sldChg>
      <pc:sldChg chg="modSp mod">
        <pc:chgData name="Eveline Crevits" userId="c06840ee-86db-416c-abda-c0009dc355ed" providerId="ADAL" clId="{73555F81-A65A-41A5-A368-B45CB40EEAEC}" dt="2022-10-05T14:57:15.624" v="87" actId="108"/>
        <pc:sldMkLst>
          <pc:docMk/>
          <pc:sldMk cId="3736093409" sldId="282"/>
        </pc:sldMkLst>
        <pc:spChg chg="mod">
          <ac:chgData name="Eveline Crevits" userId="c06840ee-86db-416c-abda-c0009dc355ed" providerId="ADAL" clId="{73555F81-A65A-41A5-A368-B45CB40EEAEC}" dt="2022-10-05T14:57:15.624" v="87" actId="108"/>
          <ac:spMkLst>
            <pc:docMk/>
            <pc:sldMk cId="3736093409" sldId="282"/>
            <ac:spMk id="3" creationId="{78DA3B77-F6F6-42EF-90B5-F1B1E68F8751}"/>
          </ac:spMkLst>
        </pc:spChg>
      </pc:sldChg>
      <pc:sldChg chg="modSp mod">
        <pc:chgData name="Eveline Crevits" userId="c06840ee-86db-416c-abda-c0009dc355ed" providerId="ADAL" clId="{73555F81-A65A-41A5-A368-B45CB40EEAEC}" dt="2022-10-05T14:52:39.716" v="70" actId="20577"/>
        <pc:sldMkLst>
          <pc:docMk/>
          <pc:sldMk cId="3314626655" sldId="283"/>
        </pc:sldMkLst>
        <pc:spChg chg="mod">
          <ac:chgData name="Eveline Crevits" userId="c06840ee-86db-416c-abda-c0009dc355ed" providerId="ADAL" clId="{73555F81-A65A-41A5-A368-B45CB40EEAEC}" dt="2022-10-05T14:52:39.716" v="70" actId="20577"/>
          <ac:spMkLst>
            <pc:docMk/>
            <pc:sldMk cId="3314626655" sldId="283"/>
            <ac:spMk id="3" creationId="{78DA3B77-F6F6-42EF-90B5-F1B1E68F8751}"/>
          </ac:spMkLst>
        </pc:spChg>
      </pc:sldChg>
      <pc:sldChg chg="modSp mod">
        <pc:chgData name="Eveline Crevits" userId="c06840ee-86db-416c-abda-c0009dc355ed" providerId="ADAL" clId="{73555F81-A65A-41A5-A368-B45CB40EEAEC}" dt="2022-10-05T14:53:32.852" v="74" actId="20577"/>
        <pc:sldMkLst>
          <pc:docMk/>
          <pc:sldMk cId="2884571482" sldId="284"/>
        </pc:sldMkLst>
        <pc:spChg chg="mod">
          <ac:chgData name="Eveline Crevits" userId="c06840ee-86db-416c-abda-c0009dc355ed" providerId="ADAL" clId="{73555F81-A65A-41A5-A368-B45CB40EEAEC}" dt="2022-10-05T14:53:32.852" v="74" actId="20577"/>
          <ac:spMkLst>
            <pc:docMk/>
            <pc:sldMk cId="2884571482" sldId="284"/>
            <ac:spMk id="3" creationId="{78DA3B77-F6F6-42EF-90B5-F1B1E68F8751}"/>
          </ac:spMkLst>
        </pc:spChg>
      </pc:sldChg>
      <pc:sldChg chg="modSp mod">
        <pc:chgData name="Eveline Crevits" userId="c06840ee-86db-416c-abda-c0009dc355ed" providerId="ADAL" clId="{73555F81-A65A-41A5-A368-B45CB40EEAEC}" dt="2022-10-05T14:53:48.207" v="75" actId="20577"/>
        <pc:sldMkLst>
          <pc:docMk/>
          <pc:sldMk cId="4021460878" sldId="286"/>
        </pc:sldMkLst>
        <pc:spChg chg="mod">
          <ac:chgData name="Eveline Crevits" userId="c06840ee-86db-416c-abda-c0009dc355ed" providerId="ADAL" clId="{73555F81-A65A-41A5-A368-B45CB40EEAEC}" dt="2022-10-05T14:53:48.207" v="75" actId="20577"/>
          <ac:spMkLst>
            <pc:docMk/>
            <pc:sldMk cId="4021460878" sldId="286"/>
            <ac:spMk id="3" creationId="{78DA3B77-F6F6-42EF-90B5-F1B1E68F8751}"/>
          </ac:spMkLst>
        </pc:spChg>
      </pc:sldChg>
    </pc:docChg>
  </pc:docChgLst>
  <pc:docChgLst>
    <pc:chgData name="Eveline Crevits" userId="S::u0082015@vives.be::c06840ee-86db-416c-abda-c0009dc355ed" providerId="AD" clId="Web-{094164B6-DD4E-66A0-C8F5-405DD0C0E797}"/>
    <pc:docChg chg="delSld modSld">
      <pc:chgData name="Eveline Crevits" userId="S::u0082015@vives.be::c06840ee-86db-416c-abda-c0009dc355ed" providerId="AD" clId="Web-{094164B6-DD4E-66A0-C8F5-405DD0C0E797}" dt="2022-10-05T14:49:41.757" v="12" actId="14100"/>
      <pc:docMkLst>
        <pc:docMk/>
      </pc:docMkLst>
      <pc:sldChg chg="modSp">
        <pc:chgData name="Eveline Crevits" userId="S::u0082015@vives.be::c06840ee-86db-416c-abda-c0009dc355ed" providerId="AD" clId="Web-{094164B6-DD4E-66A0-C8F5-405DD0C0E797}" dt="2022-10-05T14:49:41.757" v="12" actId="14100"/>
        <pc:sldMkLst>
          <pc:docMk/>
          <pc:sldMk cId="1449230329" sldId="269"/>
        </pc:sldMkLst>
        <pc:spChg chg="mod">
          <ac:chgData name="Eveline Crevits" userId="S::u0082015@vives.be::c06840ee-86db-416c-abda-c0009dc355ed" providerId="AD" clId="Web-{094164B6-DD4E-66A0-C8F5-405DD0C0E797}" dt="2022-10-05T14:49:38.913" v="11" actId="20577"/>
          <ac:spMkLst>
            <pc:docMk/>
            <pc:sldMk cId="1449230329" sldId="269"/>
            <ac:spMk id="3" creationId="{E98DF3DA-92EE-4E8E-9E80-EFD1C2128130}"/>
          </ac:spMkLst>
        </pc:spChg>
        <pc:picChg chg="mod">
          <ac:chgData name="Eveline Crevits" userId="S::u0082015@vives.be::c06840ee-86db-416c-abda-c0009dc355ed" providerId="AD" clId="Web-{094164B6-DD4E-66A0-C8F5-405DD0C0E797}" dt="2022-10-05T14:49:41.757" v="12" actId="14100"/>
          <ac:picMkLst>
            <pc:docMk/>
            <pc:sldMk cId="1449230329" sldId="269"/>
            <ac:picMk id="57" creationId="{D3D15448-DAFD-43D2-8B50-77D7034A29A3}"/>
          </ac:picMkLst>
        </pc:picChg>
      </pc:sldChg>
      <pc:sldChg chg="addSp delSp modSp">
        <pc:chgData name="Eveline Crevits" userId="S::u0082015@vives.be::c06840ee-86db-416c-abda-c0009dc355ed" providerId="AD" clId="Web-{094164B6-DD4E-66A0-C8F5-405DD0C0E797}" dt="2022-10-05T14:47:57.890" v="2" actId="1076"/>
        <pc:sldMkLst>
          <pc:docMk/>
          <pc:sldMk cId="2116970314" sldId="270"/>
        </pc:sldMkLst>
        <pc:spChg chg="add del mod">
          <ac:chgData name="Eveline Crevits" userId="S::u0082015@vives.be::c06840ee-86db-416c-abda-c0009dc355ed" providerId="AD" clId="Web-{094164B6-DD4E-66A0-C8F5-405DD0C0E797}" dt="2022-10-05T14:47:51.374" v="1"/>
          <ac:spMkLst>
            <pc:docMk/>
            <pc:sldMk cId="2116970314" sldId="270"/>
            <ac:spMk id="4" creationId="{8BF38445-E158-2656-7C5A-522DBAC895B4}"/>
          </ac:spMkLst>
        </pc:spChg>
        <pc:picChg chg="del">
          <ac:chgData name="Eveline Crevits" userId="S::u0082015@vives.be::c06840ee-86db-416c-abda-c0009dc355ed" providerId="AD" clId="Web-{094164B6-DD4E-66A0-C8F5-405DD0C0E797}" dt="2022-10-05T14:46:47.182" v="0"/>
          <ac:picMkLst>
            <pc:docMk/>
            <pc:sldMk cId="2116970314" sldId="270"/>
            <ac:picMk id="5" creationId="{8889B9F6-AE62-403D-B36D-DA13F5CDB8E7}"/>
          </ac:picMkLst>
        </pc:picChg>
        <pc:picChg chg="add mod ord">
          <ac:chgData name="Eveline Crevits" userId="S::u0082015@vives.be::c06840ee-86db-416c-abda-c0009dc355ed" providerId="AD" clId="Web-{094164B6-DD4E-66A0-C8F5-405DD0C0E797}" dt="2022-10-05T14:47:57.890" v="2" actId="1076"/>
          <ac:picMkLst>
            <pc:docMk/>
            <pc:sldMk cId="2116970314" sldId="270"/>
            <ac:picMk id="6" creationId="{A0C67809-91FE-64D1-7631-50752D1740DA}"/>
          </ac:picMkLst>
        </pc:picChg>
      </pc:sldChg>
      <pc:sldChg chg="del">
        <pc:chgData name="Eveline Crevits" userId="S::u0082015@vives.be::c06840ee-86db-416c-abda-c0009dc355ed" providerId="AD" clId="Web-{094164B6-DD4E-66A0-C8F5-405DD0C0E797}" dt="2022-10-05T14:48:35.565" v="3"/>
        <pc:sldMkLst>
          <pc:docMk/>
          <pc:sldMk cId="1838095218" sldId="271"/>
        </pc:sldMkLst>
      </pc:sldChg>
    </pc:docChg>
  </pc:docChgLst>
  <pc:docChgLst>
    <pc:chgData name="Eveline Crevits" userId="c06840ee-86db-416c-abda-c0009dc355ed" providerId="ADAL" clId="{B857C6F7-A46E-4D75-A9A0-7FDEA8AB463F}"/>
    <pc:docChg chg="undo custSel addSld modSld sldOrd">
      <pc:chgData name="Eveline Crevits" userId="c06840ee-86db-416c-abda-c0009dc355ed" providerId="ADAL" clId="{B857C6F7-A46E-4D75-A9A0-7FDEA8AB463F}" dt="2022-05-03T14:16:19.183" v="2596" actId="1076"/>
      <pc:docMkLst>
        <pc:docMk/>
      </pc:docMkLst>
      <pc:sldChg chg="addSp delSp modSp mod modAnim">
        <pc:chgData name="Eveline Crevits" userId="c06840ee-86db-416c-abda-c0009dc355ed" providerId="ADAL" clId="{B857C6F7-A46E-4D75-A9A0-7FDEA8AB463F}" dt="2022-05-03T14:16:19.183" v="2596" actId="1076"/>
        <pc:sldMkLst>
          <pc:docMk/>
          <pc:sldMk cId="1029801791" sldId="260"/>
        </pc:sldMkLst>
        <pc:spChg chg="mod">
          <ac:chgData name="Eveline Crevits" userId="c06840ee-86db-416c-abda-c0009dc355ed" providerId="ADAL" clId="{B857C6F7-A46E-4D75-A9A0-7FDEA8AB463F}" dt="2022-05-03T14:15:11.807" v="2533" actId="313"/>
          <ac:spMkLst>
            <pc:docMk/>
            <pc:sldMk cId="1029801791" sldId="260"/>
            <ac:spMk id="2" creationId="{56CBCCA5-302A-C544-BCC6-E731870B581E}"/>
          </ac:spMkLst>
        </pc:spChg>
        <pc:spChg chg="del">
          <ac:chgData name="Eveline Crevits" userId="c06840ee-86db-416c-abda-c0009dc355ed" providerId="ADAL" clId="{B857C6F7-A46E-4D75-A9A0-7FDEA8AB463F}" dt="2022-04-25T10:03:09.776" v="0" actId="22"/>
          <ac:spMkLst>
            <pc:docMk/>
            <pc:sldMk cId="1029801791" sldId="260"/>
            <ac:spMk id="3" creationId="{B5A46548-DCF3-C69D-EDA0-6C4F66889BCC}"/>
          </ac:spMkLst>
        </pc:spChg>
        <pc:spChg chg="add mod">
          <ac:chgData name="Eveline Crevits" userId="c06840ee-86db-416c-abda-c0009dc355ed" providerId="ADAL" clId="{B857C6F7-A46E-4D75-A9A0-7FDEA8AB463F}" dt="2022-05-03T14:16:13.809" v="2595" actId="27636"/>
          <ac:spMkLst>
            <pc:docMk/>
            <pc:sldMk cId="1029801791" sldId="260"/>
            <ac:spMk id="7" creationId="{80A74141-D50E-42F8-9EF7-FD79D729153A}"/>
          </ac:spMkLst>
        </pc:spChg>
        <pc:picChg chg="add mod">
          <ac:chgData name="Eveline Crevits" userId="c06840ee-86db-416c-abda-c0009dc355ed" providerId="ADAL" clId="{B857C6F7-A46E-4D75-A9A0-7FDEA8AB463F}" dt="2022-05-03T14:16:19.183" v="2596" actId="1076"/>
          <ac:picMkLst>
            <pc:docMk/>
            <pc:sldMk cId="1029801791" sldId="260"/>
            <ac:picMk id="3" creationId="{4D7DA7BB-89A3-40BE-9C5B-FA724481D98D}"/>
          </ac:picMkLst>
        </pc:picChg>
        <pc:picChg chg="add del mod ord">
          <ac:chgData name="Eveline Crevits" userId="c06840ee-86db-416c-abda-c0009dc355ed" providerId="ADAL" clId="{B857C6F7-A46E-4D75-A9A0-7FDEA8AB463F}" dt="2022-04-25T10:03:11.972" v="1" actId="478"/>
          <ac:picMkLst>
            <pc:docMk/>
            <pc:sldMk cId="1029801791" sldId="260"/>
            <ac:picMk id="5" creationId="{43BE6FA8-4D85-4604-82DE-199FD590E029}"/>
          </ac:picMkLst>
        </pc:picChg>
      </pc:sldChg>
      <pc:sldChg chg="modSp new mod">
        <pc:chgData name="Eveline Crevits" userId="c06840ee-86db-416c-abda-c0009dc355ed" providerId="ADAL" clId="{B857C6F7-A46E-4D75-A9A0-7FDEA8AB463F}" dt="2022-04-25T12:04:31.713" v="319" actId="20577"/>
        <pc:sldMkLst>
          <pc:docMk/>
          <pc:sldMk cId="2884862793" sldId="261"/>
        </pc:sldMkLst>
        <pc:spChg chg="mod">
          <ac:chgData name="Eveline Crevits" userId="c06840ee-86db-416c-abda-c0009dc355ed" providerId="ADAL" clId="{B857C6F7-A46E-4D75-A9A0-7FDEA8AB463F}" dt="2022-04-25T12:04:31.713" v="319" actId="20577"/>
          <ac:spMkLst>
            <pc:docMk/>
            <pc:sldMk cId="2884862793" sldId="261"/>
            <ac:spMk id="2" creationId="{17F60737-4241-45F8-8D2B-22F78FFFE377}"/>
          </ac:spMkLst>
        </pc:spChg>
        <pc:spChg chg="mod">
          <ac:chgData name="Eveline Crevits" userId="c06840ee-86db-416c-abda-c0009dc355ed" providerId="ADAL" clId="{B857C6F7-A46E-4D75-A9A0-7FDEA8AB463F}" dt="2022-04-25T10:06:32.616" v="131" actId="12"/>
          <ac:spMkLst>
            <pc:docMk/>
            <pc:sldMk cId="2884862793" sldId="261"/>
            <ac:spMk id="3" creationId="{8B902339-A158-4DB2-90A6-5D0FEACE7AB9}"/>
          </ac:spMkLst>
        </pc:spChg>
      </pc:sldChg>
      <pc:sldChg chg="addSp modSp new mod">
        <pc:chgData name="Eveline Crevits" userId="c06840ee-86db-416c-abda-c0009dc355ed" providerId="ADAL" clId="{B857C6F7-A46E-4D75-A9A0-7FDEA8AB463F}" dt="2022-04-25T12:04:37.053" v="322" actId="20577"/>
        <pc:sldMkLst>
          <pc:docMk/>
          <pc:sldMk cId="2347013817" sldId="262"/>
        </pc:sldMkLst>
        <pc:spChg chg="mod">
          <ac:chgData name="Eveline Crevits" userId="c06840ee-86db-416c-abda-c0009dc355ed" providerId="ADAL" clId="{B857C6F7-A46E-4D75-A9A0-7FDEA8AB463F}" dt="2022-04-25T12:04:37.053" v="322" actId="20577"/>
          <ac:spMkLst>
            <pc:docMk/>
            <pc:sldMk cId="2347013817" sldId="262"/>
            <ac:spMk id="2" creationId="{22D028FE-1310-4491-8D08-88A3358DF356}"/>
          </ac:spMkLst>
        </pc:spChg>
        <pc:spChg chg="mod">
          <ac:chgData name="Eveline Crevits" userId="c06840ee-86db-416c-abda-c0009dc355ed" providerId="ADAL" clId="{B857C6F7-A46E-4D75-A9A0-7FDEA8AB463F}" dt="2022-04-25T10:07:20.983" v="149" actId="20577"/>
          <ac:spMkLst>
            <pc:docMk/>
            <pc:sldMk cId="2347013817" sldId="262"/>
            <ac:spMk id="3" creationId="{DF906C01-35D8-4BA1-BA02-B87F64887375}"/>
          </ac:spMkLst>
        </pc:spChg>
        <pc:picChg chg="add mod">
          <ac:chgData name="Eveline Crevits" userId="c06840ee-86db-416c-abda-c0009dc355ed" providerId="ADAL" clId="{B857C6F7-A46E-4D75-A9A0-7FDEA8AB463F}" dt="2022-04-25T11:52:26.333" v="152" actId="14100"/>
          <ac:picMkLst>
            <pc:docMk/>
            <pc:sldMk cId="2347013817" sldId="262"/>
            <ac:picMk id="5" creationId="{062A457F-4D66-414A-903E-0AF7A362CC33}"/>
          </ac:picMkLst>
        </pc:picChg>
      </pc:sldChg>
      <pc:sldChg chg="modSp new mod">
        <pc:chgData name="Eveline Crevits" userId="c06840ee-86db-416c-abda-c0009dc355ed" providerId="ADAL" clId="{B857C6F7-A46E-4D75-A9A0-7FDEA8AB463F}" dt="2022-04-25T12:04:44.180" v="325" actId="20577"/>
        <pc:sldMkLst>
          <pc:docMk/>
          <pc:sldMk cId="2006441300" sldId="263"/>
        </pc:sldMkLst>
        <pc:spChg chg="mod">
          <ac:chgData name="Eveline Crevits" userId="c06840ee-86db-416c-abda-c0009dc355ed" providerId="ADAL" clId="{B857C6F7-A46E-4D75-A9A0-7FDEA8AB463F}" dt="2022-04-25T12:04:44.180" v="325" actId="20577"/>
          <ac:spMkLst>
            <pc:docMk/>
            <pc:sldMk cId="2006441300" sldId="263"/>
            <ac:spMk id="2" creationId="{844EED9D-6495-4F0C-B398-AEDE70038BAF}"/>
          </ac:spMkLst>
        </pc:spChg>
        <pc:spChg chg="mod">
          <ac:chgData name="Eveline Crevits" userId="c06840ee-86db-416c-abda-c0009dc355ed" providerId="ADAL" clId="{B857C6F7-A46E-4D75-A9A0-7FDEA8AB463F}" dt="2022-04-25T11:54:22.134" v="229" actId="6549"/>
          <ac:spMkLst>
            <pc:docMk/>
            <pc:sldMk cId="2006441300" sldId="263"/>
            <ac:spMk id="3" creationId="{AF856317-B355-47A7-BDBE-D3352A6C12DE}"/>
          </ac:spMkLst>
        </pc:spChg>
      </pc:sldChg>
      <pc:sldChg chg="modSp add mod">
        <pc:chgData name="Eveline Crevits" userId="c06840ee-86db-416c-abda-c0009dc355ed" providerId="ADAL" clId="{B857C6F7-A46E-4D75-A9A0-7FDEA8AB463F}" dt="2022-04-25T12:04:50.100" v="328" actId="20577"/>
        <pc:sldMkLst>
          <pc:docMk/>
          <pc:sldMk cId="1942745380" sldId="264"/>
        </pc:sldMkLst>
        <pc:spChg chg="mod">
          <ac:chgData name="Eveline Crevits" userId="c06840ee-86db-416c-abda-c0009dc355ed" providerId="ADAL" clId="{B857C6F7-A46E-4D75-A9A0-7FDEA8AB463F}" dt="2022-04-25T12:04:50.100" v="328" actId="20577"/>
          <ac:spMkLst>
            <pc:docMk/>
            <pc:sldMk cId="1942745380" sldId="264"/>
            <ac:spMk id="2" creationId="{844EED9D-6495-4F0C-B398-AEDE70038BAF}"/>
          </ac:spMkLst>
        </pc:spChg>
        <pc:spChg chg="mod">
          <ac:chgData name="Eveline Crevits" userId="c06840ee-86db-416c-abda-c0009dc355ed" providerId="ADAL" clId="{B857C6F7-A46E-4D75-A9A0-7FDEA8AB463F}" dt="2022-04-25T11:55:25.909" v="261" actId="20577"/>
          <ac:spMkLst>
            <pc:docMk/>
            <pc:sldMk cId="1942745380" sldId="264"/>
            <ac:spMk id="3" creationId="{AF856317-B355-47A7-BDBE-D3352A6C12DE}"/>
          </ac:spMkLst>
        </pc:spChg>
      </pc:sldChg>
      <pc:sldChg chg="addSp delSp modSp add mod modAnim">
        <pc:chgData name="Eveline Crevits" userId="c06840ee-86db-416c-abda-c0009dc355ed" providerId="ADAL" clId="{B857C6F7-A46E-4D75-A9A0-7FDEA8AB463F}" dt="2022-04-25T12:04:58.263" v="337" actId="20577"/>
        <pc:sldMkLst>
          <pc:docMk/>
          <pc:sldMk cId="2241178964" sldId="265"/>
        </pc:sldMkLst>
        <pc:spChg chg="mod">
          <ac:chgData name="Eveline Crevits" userId="c06840ee-86db-416c-abda-c0009dc355ed" providerId="ADAL" clId="{B857C6F7-A46E-4D75-A9A0-7FDEA8AB463F}" dt="2022-04-25T12:04:58.263" v="337" actId="20577"/>
          <ac:spMkLst>
            <pc:docMk/>
            <pc:sldMk cId="2241178964" sldId="265"/>
            <ac:spMk id="2" creationId="{844EED9D-6495-4F0C-B398-AEDE70038BAF}"/>
          </ac:spMkLst>
        </pc:spChg>
        <pc:spChg chg="del mod">
          <ac:chgData name="Eveline Crevits" userId="c06840ee-86db-416c-abda-c0009dc355ed" providerId="ADAL" clId="{B857C6F7-A46E-4D75-A9A0-7FDEA8AB463F}" dt="2022-04-25T11:56:23.322" v="274"/>
          <ac:spMkLst>
            <pc:docMk/>
            <pc:sldMk cId="2241178964" sldId="265"/>
            <ac:spMk id="3" creationId="{AF856317-B355-47A7-BDBE-D3352A6C12DE}"/>
          </ac:spMkLst>
        </pc:spChg>
        <pc:picChg chg="add mod">
          <ac:chgData name="Eveline Crevits" userId="c06840ee-86db-416c-abda-c0009dc355ed" providerId="ADAL" clId="{B857C6F7-A46E-4D75-A9A0-7FDEA8AB463F}" dt="2022-04-25T11:56:30.238" v="275" actId="1076"/>
          <ac:picMkLst>
            <pc:docMk/>
            <pc:sldMk cId="2241178964" sldId="265"/>
            <ac:picMk id="4" creationId="{42D028E3-4216-4E76-8A4F-E774B7D28ECC}"/>
          </ac:picMkLst>
        </pc:picChg>
      </pc:sldChg>
      <pc:sldChg chg="addSp delSp modSp new mod modClrScheme modAnim chgLayout">
        <pc:chgData name="Eveline Crevits" userId="c06840ee-86db-416c-abda-c0009dc355ed" providerId="ADAL" clId="{B857C6F7-A46E-4D75-A9A0-7FDEA8AB463F}" dt="2022-04-25T12:06:59.512" v="501" actId="26606"/>
        <pc:sldMkLst>
          <pc:docMk/>
          <pc:sldMk cId="3588033295" sldId="266"/>
        </pc:sldMkLst>
        <pc:spChg chg="del">
          <ac:chgData name="Eveline Crevits" userId="c06840ee-86db-416c-abda-c0009dc355ed" providerId="ADAL" clId="{B857C6F7-A46E-4D75-A9A0-7FDEA8AB463F}" dt="2022-04-25T12:03:41.273" v="277" actId="26606"/>
          <ac:spMkLst>
            <pc:docMk/>
            <pc:sldMk cId="3588033295" sldId="266"/>
            <ac:spMk id="2" creationId="{2C0BB3F9-8B97-4DF2-8363-13BFE24FF650}"/>
          </ac:spMkLst>
        </pc:spChg>
        <pc:spChg chg="del">
          <ac:chgData name="Eveline Crevits" userId="c06840ee-86db-416c-abda-c0009dc355ed" providerId="ADAL" clId="{B857C6F7-A46E-4D75-A9A0-7FDEA8AB463F}" dt="2022-04-25T12:03:41.273" v="277" actId="26606"/>
          <ac:spMkLst>
            <pc:docMk/>
            <pc:sldMk cId="3588033295" sldId="266"/>
            <ac:spMk id="3" creationId="{24580282-A681-40D3-9760-AC2D786F5BA6}"/>
          </ac:spMkLst>
        </pc:spChg>
        <pc:spChg chg="add mod">
          <ac:chgData name="Eveline Crevits" userId="c06840ee-86db-416c-abda-c0009dc355ed" providerId="ADAL" clId="{B857C6F7-A46E-4D75-A9A0-7FDEA8AB463F}" dt="2022-04-25T12:06:59.512" v="501" actId="26606"/>
          <ac:spMkLst>
            <pc:docMk/>
            <pc:sldMk cId="3588033295" sldId="266"/>
            <ac:spMk id="8" creationId="{627BF17F-3297-2FF0-9AC4-F59B78964F03}"/>
          </ac:spMkLst>
        </pc:spChg>
        <pc:spChg chg="add del mod">
          <ac:chgData name="Eveline Crevits" userId="c06840ee-86db-416c-abda-c0009dc355ed" providerId="ADAL" clId="{B857C6F7-A46E-4D75-A9A0-7FDEA8AB463F}" dt="2022-04-25T12:06:37.457" v="499"/>
          <ac:spMkLst>
            <pc:docMk/>
            <pc:sldMk cId="3588033295" sldId="266"/>
            <ac:spMk id="10" creationId="{FB3BC9EF-7663-22CA-E381-8A9A3538F869}"/>
          </ac:spMkLst>
        </pc:spChg>
        <pc:picChg chg="add mod">
          <ac:chgData name="Eveline Crevits" userId="c06840ee-86db-416c-abda-c0009dc355ed" providerId="ADAL" clId="{B857C6F7-A46E-4D75-A9A0-7FDEA8AB463F}" dt="2022-04-25T12:06:59.512" v="501" actId="26606"/>
          <ac:picMkLst>
            <pc:docMk/>
            <pc:sldMk cId="3588033295" sldId="266"/>
            <ac:picMk id="4" creationId="{0FFEF9C2-0BF8-465F-91C2-F97682CCDB68}"/>
          </ac:picMkLst>
        </pc:picChg>
      </pc:sldChg>
      <pc:sldChg chg="addSp modSp new mod">
        <pc:chgData name="Eveline Crevits" userId="c06840ee-86db-416c-abda-c0009dc355ed" providerId="ADAL" clId="{B857C6F7-A46E-4D75-A9A0-7FDEA8AB463F}" dt="2022-04-25T12:42:03.093" v="1278" actId="1076"/>
        <pc:sldMkLst>
          <pc:docMk/>
          <pc:sldMk cId="2708405922" sldId="267"/>
        </pc:sldMkLst>
        <pc:spChg chg="mod">
          <ac:chgData name="Eveline Crevits" userId="c06840ee-86db-416c-abda-c0009dc355ed" providerId="ADAL" clId="{B857C6F7-A46E-4D75-A9A0-7FDEA8AB463F}" dt="2022-04-25T12:34:48.374" v="1216" actId="20577"/>
          <ac:spMkLst>
            <pc:docMk/>
            <pc:sldMk cId="2708405922" sldId="267"/>
            <ac:spMk id="2" creationId="{37CCEFAA-EB5F-41E2-BB36-7377F5FECED0}"/>
          </ac:spMkLst>
        </pc:spChg>
        <pc:spChg chg="mod">
          <ac:chgData name="Eveline Crevits" userId="c06840ee-86db-416c-abda-c0009dc355ed" providerId="ADAL" clId="{B857C6F7-A46E-4D75-A9A0-7FDEA8AB463F}" dt="2022-04-25T12:40:39.065" v="1274" actId="27636"/>
          <ac:spMkLst>
            <pc:docMk/>
            <pc:sldMk cId="2708405922" sldId="267"/>
            <ac:spMk id="3" creationId="{EAB17591-219B-449F-8CD2-30D05C0E4CC1}"/>
          </ac:spMkLst>
        </pc:spChg>
        <pc:picChg chg="add mod">
          <ac:chgData name="Eveline Crevits" userId="c06840ee-86db-416c-abda-c0009dc355ed" providerId="ADAL" clId="{B857C6F7-A46E-4D75-A9A0-7FDEA8AB463F}" dt="2022-04-25T12:42:03.093" v="1278" actId="1076"/>
          <ac:picMkLst>
            <pc:docMk/>
            <pc:sldMk cId="2708405922" sldId="267"/>
            <ac:picMk id="5" creationId="{F8606048-9845-4F66-825B-352855B6AB76}"/>
          </ac:picMkLst>
        </pc:picChg>
      </pc:sldChg>
      <pc:sldChg chg="addSp delSp modSp add mod delAnim modAnim">
        <pc:chgData name="Eveline Crevits" userId="c06840ee-86db-416c-abda-c0009dc355ed" providerId="ADAL" clId="{B857C6F7-A46E-4D75-A9A0-7FDEA8AB463F}" dt="2022-04-25T12:21:20.394" v="642"/>
        <pc:sldMkLst>
          <pc:docMk/>
          <pc:sldMk cId="1775484716" sldId="268"/>
        </pc:sldMkLst>
        <pc:spChg chg="add del mod">
          <ac:chgData name="Eveline Crevits" userId="c06840ee-86db-416c-abda-c0009dc355ed" providerId="ADAL" clId="{B857C6F7-A46E-4D75-A9A0-7FDEA8AB463F}" dt="2022-04-25T12:21:20.394" v="642"/>
          <ac:spMkLst>
            <pc:docMk/>
            <pc:sldMk cId="1775484716" sldId="268"/>
            <ac:spMk id="3" creationId="{6528420D-5E53-4F08-B44D-9790F2149FD1}"/>
          </ac:spMkLst>
        </pc:spChg>
        <pc:spChg chg="mod">
          <ac:chgData name="Eveline Crevits" userId="c06840ee-86db-416c-abda-c0009dc355ed" providerId="ADAL" clId="{B857C6F7-A46E-4D75-A9A0-7FDEA8AB463F}" dt="2022-04-25T12:08:13.840" v="638" actId="20577"/>
          <ac:spMkLst>
            <pc:docMk/>
            <pc:sldMk cId="1775484716" sldId="268"/>
            <ac:spMk id="8" creationId="{627BF17F-3297-2FF0-9AC4-F59B78964F03}"/>
          </ac:spMkLst>
        </pc:spChg>
        <pc:picChg chg="del">
          <ac:chgData name="Eveline Crevits" userId="c06840ee-86db-416c-abda-c0009dc355ed" providerId="ADAL" clId="{B857C6F7-A46E-4D75-A9A0-7FDEA8AB463F}" dt="2022-04-25T12:08:16.227" v="639" actId="478"/>
          <ac:picMkLst>
            <pc:docMk/>
            <pc:sldMk cId="1775484716" sldId="268"/>
            <ac:picMk id="4" creationId="{0FFEF9C2-0BF8-465F-91C2-F97682CCDB68}"/>
          </ac:picMkLst>
        </pc:picChg>
        <pc:picChg chg="add mod">
          <ac:chgData name="Eveline Crevits" userId="c06840ee-86db-416c-abda-c0009dc355ed" providerId="ADAL" clId="{B857C6F7-A46E-4D75-A9A0-7FDEA8AB463F}" dt="2022-04-25T12:21:20.394" v="642"/>
          <ac:picMkLst>
            <pc:docMk/>
            <pc:sldMk cId="1775484716" sldId="268"/>
            <ac:picMk id="5" creationId="{7AB76736-A3D3-41FA-851B-BF76AC8B0677}"/>
          </ac:picMkLst>
        </pc:picChg>
      </pc:sldChg>
      <pc:sldChg chg="addSp delSp modSp add mod delAnim">
        <pc:chgData name="Eveline Crevits" userId="c06840ee-86db-416c-abda-c0009dc355ed" providerId="ADAL" clId="{B857C6F7-A46E-4D75-A9A0-7FDEA8AB463F}" dt="2022-04-25T12:24:33.921" v="800" actId="20577"/>
        <pc:sldMkLst>
          <pc:docMk/>
          <pc:sldMk cId="1449230329" sldId="269"/>
        </pc:sldMkLst>
        <pc:spChg chg="add mod">
          <ac:chgData name="Eveline Crevits" userId="c06840ee-86db-416c-abda-c0009dc355ed" providerId="ADAL" clId="{B857C6F7-A46E-4D75-A9A0-7FDEA8AB463F}" dt="2022-04-25T12:24:33.921" v="800" actId="20577"/>
          <ac:spMkLst>
            <pc:docMk/>
            <pc:sldMk cId="1449230329" sldId="269"/>
            <ac:spMk id="3" creationId="{E98DF3DA-92EE-4E8E-9E80-EFD1C2128130}"/>
          </ac:spMkLst>
        </pc:spChg>
        <pc:spChg chg="add del">
          <ac:chgData name="Eveline Crevits" userId="c06840ee-86db-416c-abda-c0009dc355ed" providerId="ADAL" clId="{B857C6F7-A46E-4D75-A9A0-7FDEA8AB463F}" dt="2022-04-25T12:22:20.898" v="648"/>
          <ac:spMkLst>
            <pc:docMk/>
            <pc:sldMk cId="1449230329" sldId="269"/>
            <ac:spMk id="4" creationId="{57498952-A98E-4EEC-9A3A-F70AD1E62576}"/>
          </ac:spMkLst>
        </pc:spChg>
        <pc:spChg chg="add del">
          <ac:chgData name="Eveline Crevits" userId="c06840ee-86db-416c-abda-c0009dc355ed" providerId="ADAL" clId="{B857C6F7-A46E-4D75-A9A0-7FDEA8AB463F}" dt="2022-04-25T12:22:20.898" v="648"/>
          <ac:spMkLst>
            <pc:docMk/>
            <pc:sldMk cId="1449230329" sldId="269"/>
            <ac:spMk id="6" creationId="{FDBC3BA1-8BE4-41AB-848B-F2D0C73C1C9A}"/>
          </ac:spMkLst>
        </pc:spChg>
        <pc:spChg chg="add del">
          <ac:chgData name="Eveline Crevits" userId="c06840ee-86db-416c-abda-c0009dc355ed" providerId="ADAL" clId="{B857C6F7-A46E-4D75-A9A0-7FDEA8AB463F}" dt="2022-04-25T12:22:20.898" v="648"/>
          <ac:spMkLst>
            <pc:docMk/>
            <pc:sldMk cId="1449230329" sldId="269"/>
            <ac:spMk id="7" creationId="{7EA11C9A-9E21-4B6B-AC70-022192409128}"/>
          </ac:spMkLst>
        </pc:spChg>
        <pc:spChg chg="mod">
          <ac:chgData name="Eveline Crevits" userId="c06840ee-86db-416c-abda-c0009dc355ed" providerId="ADAL" clId="{B857C6F7-A46E-4D75-A9A0-7FDEA8AB463F}" dt="2022-04-25T12:23:00.427" v="742" actId="20577"/>
          <ac:spMkLst>
            <pc:docMk/>
            <pc:sldMk cId="1449230329" sldId="269"/>
            <ac:spMk id="8" creationId="{627BF17F-3297-2FF0-9AC4-F59B78964F03}"/>
          </ac:spMkLst>
        </pc:spChg>
        <pc:spChg chg="add del">
          <ac:chgData name="Eveline Crevits" userId="c06840ee-86db-416c-abda-c0009dc355ed" providerId="ADAL" clId="{B857C6F7-A46E-4D75-A9A0-7FDEA8AB463F}" dt="2022-04-25T12:22:20.898" v="648"/>
          <ac:spMkLst>
            <pc:docMk/>
            <pc:sldMk cId="1449230329" sldId="269"/>
            <ac:spMk id="9" creationId="{6B5FA4C8-0EBE-4342-8F65-F017CBABD234}"/>
          </ac:spMkLst>
        </pc:spChg>
        <pc:spChg chg="add del">
          <ac:chgData name="Eveline Crevits" userId="c06840ee-86db-416c-abda-c0009dc355ed" providerId="ADAL" clId="{B857C6F7-A46E-4D75-A9A0-7FDEA8AB463F}" dt="2022-04-25T12:22:20.898" v="648"/>
          <ac:spMkLst>
            <pc:docMk/>
            <pc:sldMk cId="1449230329" sldId="269"/>
            <ac:spMk id="10" creationId="{0CAD1A68-0915-40F7-87C9-0C4E5D8D130B}"/>
          </ac:spMkLst>
        </pc:spChg>
        <pc:spChg chg="add del">
          <ac:chgData name="Eveline Crevits" userId="c06840ee-86db-416c-abda-c0009dc355ed" providerId="ADAL" clId="{B857C6F7-A46E-4D75-A9A0-7FDEA8AB463F}" dt="2022-04-25T12:22:20.898" v="648"/>
          <ac:spMkLst>
            <pc:docMk/>
            <pc:sldMk cId="1449230329" sldId="269"/>
            <ac:spMk id="11" creationId="{BF343ABF-15AA-4E95-B055-6AC772D2220D}"/>
          </ac:spMkLst>
        </pc:spChg>
        <pc:spChg chg="add del">
          <ac:chgData name="Eveline Crevits" userId="c06840ee-86db-416c-abda-c0009dc355ed" providerId="ADAL" clId="{B857C6F7-A46E-4D75-A9A0-7FDEA8AB463F}" dt="2022-04-25T12:22:20.898" v="648"/>
          <ac:spMkLst>
            <pc:docMk/>
            <pc:sldMk cId="1449230329" sldId="269"/>
            <ac:spMk id="12" creationId="{BC1036F3-D6FE-4EAE-9D34-C4818E008A4B}"/>
          </ac:spMkLst>
        </pc:spChg>
        <pc:spChg chg="add del">
          <ac:chgData name="Eveline Crevits" userId="c06840ee-86db-416c-abda-c0009dc355ed" providerId="ADAL" clId="{B857C6F7-A46E-4D75-A9A0-7FDEA8AB463F}" dt="2022-04-25T12:22:20.898" v="648"/>
          <ac:spMkLst>
            <pc:docMk/>
            <pc:sldMk cId="1449230329" sldId="269"/>
            <ac:spMk id="13" creationId="{C9A1519A-6DCB-4917-B0E3-B678921A7145}"/>
          </ac:spMkLst>
        </pc:spChg>
        <pc:spChg chg="add del">
          <ac:chgData name="Eveline Crevits" userId="c06840ee-86db-416c-abda-c0009dc355ed" providerId="ADAL" clId="{B857C6F7-A46E-4D75-A9A0-7FDEA8AB463F}" dt="2022-04-25T12:22:20.898" v="648"/>
          <ac:spMkLst>
            <pc:docMk/>
            <pc:sldMk cId="1449230329" sldId="269"/>
            <ac:spMk id="14" creationId="{7B1C8A2B-AECC-425F-BF21-B431B14DA84F}"/>
          </ac:spMkLst>
        </pc:spChg>
        <pc:spChg chg="add del">
          <ac:chgData name="Eveline Crevits" userId="c06840ee-86db-416c-abda-c0009dc355ed" providerId="ADAL" clId="{B857C6F7-A46E-4D75-A9A0-7FDEA8AB463F}" dt="2022-04-25T12:22:20.898" v="648"/>
          <ac:spMkLst>
            <pc:docMk/>
            <pc:sldMk cId="1449230329" sldId="269"/>
            <ac:spMk id="15" creationId="{AE7D90F5-9230-4018-BFE9-171D0C624CE1}"/>
          </ac:spMkLst>
        </pc:spChg>
        <pc:spChg chg="add del">
          <ac:chgData name="Eveline Crevits" userId="c06840ee-86db-416c-abda-c0009dc355ed" providerId="ADAL" clId="{B857C6F7-A46E-4D75-A9A0-7FDEA8AB463F}" dt="2022-04-25T12:22:20.898" v="648"/>
          <ac:spMkLst>
            <pc:docMk/>
            <pc:sldMk cId="1449230329" sldId="269"/>
            <ac:spMk id="16" creationId="{2BB8EE72-F3EF-4200-A266-4AC40F7AAC9A}"/>
          </ac:spMkLst>
        </pc:spChg>
        <pc:spChg chg="add del">
          <ac:chgData name="Eveline Crevits" userId="c06840ee-86db-416c-abda-c0009dc355ed" providerId="ADAL" clId="{B857C6F7-A46E-4D75-A9A0-7FDEA8AB463F}" dt="2022-04-25T12:22:20.898" v="648"/>
          <ac:spMkLst>
            <pc:docMk/>
            <pc:sldMk cId="1449230329" sldId="269"/>
            <ac:spMk id="17" creationId="{19701654-7ED9-4775-971E-135D20802CB0}"/>
          </ac:spMkLst>
        </pc:spChg>
        <pc:spChg chg="add del">
          <ac:chgData name="Eveline Crevits" userId="c06840ee-86db-416c-abda-c0009dc355ed" providerId="ADAL" clId="{B857C6F7-A46E-4D75-A9A0-7FDEA8AB463F}" dt="2022-04-25T12:22:20.898" v="648"/>
          <ac:spMkLst>
            <pc:docMk/>
            <pc:sldMk cId="1449230329" sldId="269"/>
            <ac:spMk id="18" creationId="{7EA2216C-ADAF-4DCA-8AB7-CA428D5E4C78}"/>
          </ac:spMkLst>
        </pc:spChg>
        <pc:spChg chg="add del">
          <ac:chgData name="Eveline Crevits" userId="c06840ee-86db-416c-abda-c0009dc355ed" providerId="ADAL" clId="{B857C6F7-A46E-4D75-A9A0-7FDEA8AB463F}" dt="2022-04-25T12:22:20.898" v="648"/>
          <ac:spMkLst>
            <pc:docMk/>
            <pc:sldMk cId="1449230329" sldId="269"/>
            <ac:spMk id="19" creationId="{4AF7140C-C778-494C-B334-2FEB2CEF3579}"/>
          </ac:spMkLst>
        </pc:spChg>
        <pc:spChg chg="add del">
          <ac:chgData name="Eveline Crevits" userId="c06840ee-86db-416c-abda-c0009dc355ed" providerId="ADAL" clId="{B857C6F7-A46E-4D75-A9A0-7FDEA8AB463F}" dt="2022-04-25T12:22:20.898" v="648"/>
          <ac:spMkLst>
            <pc:docMk/>
            <pc:sldMk cId="1449230329" sldId="269"/>
            <ac:spMk id="20" creationId="{5F296903-19BE-4388-A464-619CC27E9A69}"/>
          </ac:spMkLst>
        </pc:spChg>
        <pc:spChg chg="add del">
          <ac:chgData name="Eveline Crevits" userId="c06840ee-86db-416c-abda-c0009dc355ed" providerId="ADAL" clId="{B857C6F7-A46E-4D75-A9A0-7FDEA8AB463F}" dt="2022-04-25T12:22:20.898" v="648"/>
          <ac:spMkLst>
            <pc:docMk/>
            <pc:sldMk cId="1449230329" sldId="269"/>
            <ac:spMk id="21" creationId="{CD0B3892-4D37-4F80-B04B-B65524C34740}"/>
          </ac:spMkLst>
        </pc:spChg>
        <pc:spChg chg="add del">
          <ac:chgData name="Eveline Crevits" userId="c06840ee-86db-416c-abda-c0009dc355ed" providerId="ADAL" clId="{B857C6F7-A46E-4D75-A9A0-7FDEA8AB463F}" dt="2022-04-25T12:22:20.898" v="648"/>
          <ac:spMkLst>
            <pc:docMk/>
            <pc:sldMk cId="1449230329" sldId="269"/>
            <ac:spMk id="22" creationId="{D04120E3-2B2A-4064-AF35-B80B7539E78A}"/>
          </ac:spMkLst>
        </pc:spChg>
        <pc:spChg chg="add del">
          <ac:chgData name="Eveline Crevits" userId="c06840ee-86db-416c-abda-c0009dc355ed" providerId="ADAL" clId="{B857C6F7-A46E-4D75-A9A0-7FDEA8AB463F}" dt="2022-04-25T12:22:20.898" v="648"/>
          <ac:spMkLst>
            <pc:docMk/>
            <pc:sldMk cId="1449230329" sldId="269"/>
            <ac:spMk id="23" creationId="{E48AB15F-C4F3-4ECC-9EA6-2BA0F1915EAC}"/>
          </ac:spMkLst>
        </pc:spChg>
        <pc:spChg chg="add del">
          <ac:chgData name="Eveline Crevits" userId="c06840ee-86db-416c-abda-c0009dc355ed" providerId="ADAL" clId="{B857C6F7-A46E-4D75-A9A0-7FDEA8AB463F}" dt="2022-04-25T12:22:20.898" v="648"/>
          <ac:spMkLst>
            <pc:docMk/>
            <pc:sldMk cId="1449230329" sldId="269"/>
            <ac:spMk id="24" creationId="{A1AC02E3-11CE-420D-9B4A-2AFDD146CF25}"/>
          </ac:spMkLst>
        </pc:spChg>
        <pc:spChg chg="add del">
          <ac:chgData name="Eveline Crevits" userId="c06840ee-86db-416c-abda-c0009dc355ed" providerId="ADAL" clId="{B857C6F7-A46E-4D75-A9A0-7FDEA8AB463F}" dt="2022-04-25T12:22:20.898" v="648"/>
          <ac:spMkLst>
            <pc:docMk/>
            <pc:sldMk cId="1449230329" sldId="269"/>
            <ac:spMk id="25" creationId="{9DEF5DA6-55EA-4847-B855-9DA69897B9E6}"/>
          </ac:spMkLst>
        </pc:spChg>
        <pc:spChg chg="add del">
          <ac:chgData name="Eveline Crevits" userId="c06840ee-86db-416c-abda-c0009dc355ed" providerId="ADAL" clId="{B857C6F7-A46E-4D75-A9A0-7FDEA8AB463F}" dt="2022-04-25T12:22:20.898" v="648"/>
          <ac:spMkLst>
            <pc:docMk/>
            <pc:sldMk cId="1449230329" sldId="269"/>
            <ac:spMk id="26" creationId="{955DCE3C-788B-4AC4-A7F0-394C6A595C32}"/>
          </ac:spMkLst>
        </pc:spChg>
        <pc:spChg chg="add del">
          <ac:chgData name="Eveline Crevits" userId="c06840ee-86db-416c-abda-c0009dc355ed" providerId="ADAL" clId="{B857C6F7-A46E-4D75-A9A0-7FDEA8AB463F}" dt="2022-04-25T12:22:20.898" v="648"/>
          <ac:spMkLst>
            <pc:docMk/>
            <pc:sldMk cId="1449230329" sldId="269"/>
            <ac:spMk id="27" creationId="{9E9CF12E-F1B1-4DCB-B1B0-1C3A876F3EB4}"/>
          </ac:spMkLst>
        </pc:spChg>
        <pc:spChg chg="add del">
          <ac:chgData name="Eveline Crevits" userId="c06840ee-86db-416c-abda-c0009dc355ed" providerId="ADAL" clId="{B857C6F7-A46E-4D75-A9A0-7FDEA8AB463F}" dt="2022-04-25T12:22:20.898" v="648"/>
          <ac:spMkLst>
            <pc:docMk/>
            <pc:sldMk cId="1449230329" sldId="269"/>
            <ac:spMk id="28" creationId="{5DA6F748-BAC5-4173-ADF5-C892833DB40C}"/>
          </ac:spMkLst>
        </pc:spChg>
        <pc:spChg chg="add del">
          <ac:chgData name="Eveline Crevits" userId="c06840ee-86db-416c-abda-c0009dc355ed" providerId="ADAL" clId="{B857C6F7-A46E-4D75-A9A0-7FDEA8AB463F}" dt="2022-04-25T12:22:20.898" v="648"/>
          <ac:spMkLst>
            <pc:docMk/>
            <pc:sldMk cId="1449230329" sldId="269"/>
            <ac:spMk id="29" creationId="{70AB858E-284A-4E18-9D8E-92F0DFE01A6A}"/>
          </ac:spMkLst>
        </pc:spChg>
        <pc:spChg chg="add del">
          <ac:chgData name="Eveline Crevits" userId="c06840ee-86db-416c-abda-c0009dc355ed" providerId="ADAL" clId="{B857C6F7-A46E-4D75-A9A0-7FDEA8AB463F}" dt="2022-04-25T12:22:20.898" v="648"/>
          <ac:spMkLst>
            <pc:docMk/>
            <pc:sldMk cId="1449230329" sldId="269"/>
            <ac:spMk id="30" creationId="{E08BF073-0BCF-4FA3-89B7-436871E33458}"/>
          </ac:spMkLst>
        </pc:spChg>
        <pc:spChg chg="add del">
          <ac:chgData name="Eveline Crevits" userId="c06840ee-86db-416c-abda-c0009dc355ed" providerId="ADAL" clId="{B857C6F7-A46E-4D75-A9A0-7FDEA8AB463F}" dt="2022-04-25T12:22:27.091" v="650"/>
          <ac:spMkLst>
            <pc:docMk/>
            <pc:sldMk cId="1449230329" sldId="269"/>
            <ac:spMk id="31" creationId="{9AFD91F9-465E-4C41-A261-F658455CC03D}"/>
          </ac:spMkLst>
        </pc:spChg>
        <pc:spChg chg="add del">
          <ac:chgData name="Eveline Crevits" userId="c06840ee-86db-416c-abda-c0009dc355ed" providerId="ADAL" clId="{B857C6F7-A46E-4D75-A9A0-7FDEA8AB463F}" dt="2022-04-25T12:22:27.091" v="650"/>
          <ac:spMkLst>
            <pc:docMk/>
            <pc:sldMk cId="1449230329" sldId="269"/>
            <ac:spMk id="32" creationId="{92B35279-1D43-46AF-9F0F-E275C240BFBD}"/>
          </ac:spMkLst>
        </pc:spChg>
        <pc:spChg chg="add del">
          <ac:chgData name="Eveline Crevits" userId="c06840ee-86db-416c-abda-c0009dc355ed" providerId="ADAL" clId="{B857C6F7-A46E-4D75-A9A0-7FDEA8AB463F}" dt="2022-04-25T12:22:27.091" v="650"/>
          <ac:spMkLst>
            <pc:docMk/>
            <pc:sldMk cId="1449230329" sldId="269"/>
            <ac:spMk id="33" creationId="{867170AD-C158-4F95-A8C0-6EA4148E9FD2}"/>
          </ac:spMkLst>
        </pc:spChg>
        <pc:spChg chg="add del">
          <ac:chgData name="Eveline Crevits" userId="c06840ee-86db-416c-abda-c0009dc355ed" providerId="ADAL" clId="{B857C6F7-A46E-4D75-A9A0-7FDEA8AB463F}" dt="2022-04-25T12:22:27.091" v="650"/>
          <ac:spMkLst>
            <pc:docMk/>
            <pc:sldMk cId="1449230329" sldId="269"/>
            <ac:spMk id="34" creationId="{5C01EA1F-E0FB-40AC-8F41-6F0DD22A5A45}"/>
          </ac:spMkLst>
        </pc:spChg>
        <pc:spChg chg="add del">
          <ac:chgData name="Eveline Crevits" userId="c06840ee-86db-416c-abda-c0009dc355ed" providerId="ADAL" clId="{B857C6F7-A46E-4D75-A9A0-7FDEA8AB463F}" dt="2022-04-25T12:22:27.091" v="650"/>
          <ac:spMkLst>
            <pc:docMk/>
            <pc:sldMk cId="1449230329" sldId="269"/>
            <ac:spMk id="35" creationId="{0CE34006-FCA7-42E8-ADF3-41838E9BD503}"/>
          </ac:spMkLst>
        </pc:spChg>
        <pc:spChg chg="add del">
          <ac:chgData name="Eveline Crevits" userId="c06840ee-86db-416c-abda-c0009dc355ed" providerId="ADAL" clId="{B857C6F7-A46E-4D75-A9A0-7FDEA8AB463F}" dt="2022-04-25T12:22:27.091" v="650"/>
          <ac:spMkLst>
            <pc:docMk/>
            <pc:sldMk cId="1449230329" sldId="269"/>
            <ac:spMk id="36" creationId="{310186CA-DED0-4277-A529-61B9B5E65337}"/>
          </ac:spMkLst>
        </pc:spChg>
        <pc:spChg chg="add del">
          <ac:chgData name="Eveline Crevits" userId="c06840ee-86db-416c-abda-c0009dc355ed" providerId="ADAL" clId="{B857C6F7-A46E-4D75-A9A0-7FDEA8AB463F}" dt="2022-04-25T12:22:27.091" v="650"/>
          <ac:spMkLst>
            <pc:docMk/>
            <pc:sldMk cId="1449230329" sldId="269"/>
            <ac:spMk id="37" creationId="{B431D63F-1CB3-46D7-AC9A-E49DE3236FC9}"/>
          </ac:spMkLst>
        </pc:spChg>
        <pc:spChg chg="add del">
          <ac:chgData name="Eveline Crevits" userId="c06840ee-86db-416c-abda-c0009dc355ed" providerId="ADAL" clId="{B857C6F7-A46E-4D75-A9A0-7FDEA8AB463F}" dt="2022-04-25T12:22:27.091" v="650"/>
          <ac:spMkLst>
            <pc:docMk/>
            <pc:sldMk cId="1449230329" sldId="269"/>
            <ac:spMk id="38" creationId="{2BCA86F4-3D93-4621-98EB-8A0A192921F9}"/>
          </ac:spMkLst>
        </pc:spChg>
        <pc:spChg chg="add del">
          <ac:chgData name="Eveline Crevits" userId="c06840ee-86db-416c-abda-c0009dc355ed" providerId="ADAL" clId="{B857C6F7-A46E-4D75-A9A0-7FDEA8AB463F}" dt="2022-04-25T12:22:27.091" v="650"/>
          <ac:spMkLst>
            <pc:docMk/>
            <pc:sldMk cId="1449230329" sldId="269"/>
            <ac:spMk id="39" creationId="{3BAAAFD0-1703-423B-99A4-83BFFC062FA9}"/>
          </ac:spMkLst>
        </pc:spChg>
        <pc:spChg chg="add del">
          <ac:chgData name="Eveline Crevits" userId="c06840ee-86db-416c-abda-c0009dc355ed" providerId="ADAL" clId="{B857C6F7-A46E-4D75-A9A0-7FDEA8AB463F}" dt="2022-04-25T12:22:27.091" v="650"/>
          <ac:spMkLst>
            <pc:docMk/>
            <pc:sldMk cId="1449230329" sldId="269"/>
            <ac:spMk id="40" creationId="{15B2166B-6D88-4408-AF48-9966CA5E8F5F}"/>
          </ac:spMkLst>
        </pc:spChg>
        <pc:spChg chg="add del">
          <ac:chgData name="Eveline Crevits" userId="c06840ee-86db-416c-abda-c0009dc355ed" providerId="ADAL" clId="{B857C6F7-A46E-4D75-A9A0-7FDEA8AB463F}" dt="2022-04-25T12:22:27.091" v="650"/>
          <ac:spMkLst>
            <pc:docMk/>
            <pc:sldMk cId="1449230329" sldId="269"/>
            <ac:spMk id="41" creationId="{34CC8CA3-4FB7-4ED6-909C-96D3BD6BD1C4}"/>
          </ac:spMkLst>
        </pc:spChg>
        <pc:spChg chg="add del">
          <ac:chgData name="Eveline Crevits" userId="c06840ee-86db-416c-abda-c0009dc355ed" providerId="ADAL" clId="{B857C6F7-A46E-4D75-A9A0-7FDEA8AB463F}" dt="2022-04-25T12:22:27.091" v="650"/>
          <ac:spMkLst>
            <pc:docMk/>
            <pc:sldMk cId="1449230329" sldId="269"/>
            <ac:spMk id="42" creationId="{54DB33CA-BDA3-4724-B58C-05C5EC735AD0}"/>
          </ac:spMkLst>
        </pc:spChg>
        <pc:spChg chg="add del">
          <ac:chgData name="Eveline Crevits" userId="c06840ee-86db-416c-abda-c0009dc355ed" providerId="ADAL" clId="{B857C6F7-A46E-4D75-A9A0-7FDEA8AB463F}" dt="2022-04-25T12:22:27.091" v="650"/>
          <ac:spMkLst>
            <pc:docMk/>
            <pc:sldMk cId="1449230329" sldId="269"/>
            <ac:spMk id="43" creationId="{9E221451-8D7A-4B40-8B42-149BAC00EA0F}"/>
          </ac:spMkLst>
        </pc:spChg>
        <pc:spChg chg="add del">
          <ac:chgData name="Eveline Crevits" userId="c06840ee-86db-416c-abda-c0009dc355ed" providerId="ADAL" clId="{B857C6F7-A46E-4D75-A9A0-7FDEA8AB463F}" dt="2022-04-25T12:22:27.091" v="650"/>
          <ac:spMkLst>
            <pc:docMk/>
            <pc:sldMk cId="1449230329" sldId="269"/>
            <ac:spMk id="44" creationId="{D8522024-9B91-44BD-ACC1-0DE784355440}"/>
          </ac:spMkLst>
        </pc:spChg>
        <pc:spChg chg="add del">
          <ac:chgData name="Eveline Crevits" userId="c06840ee-86db-416c-abda-c0009dc355ed" providerId="ADAL" clId="{B857C6F7-A46E-4D75-A9A0-7FDEA8AB463F}" dt="2022-04-25T12:22:27.091" v="650"/>
          <ac:spMkLst>
            <pc:docMk/>
            <pc:sldMk cId="1449230329" sldId="269"/>
            <ac:spMk id="45" creationId="{950326AA-B6A8-488D-ACDA-4EDEFC8C6418}"/>
          </ac:spMkLst>
        </pc:spChg>
        <pc:spChg chg="add del">
          <ac:chgData name="Eveline Crevits" userId="c06840ee-86db-416c-abda-c0009dc355ed" providerId="ADAL" clId="{B857C6F7-A46E-4D75-A9A0-7FDEA8AB463F}" dt="2022-04-25T12:22:27.091" v="650"/>
          <ac:spMkLst>
            <pc:docMk/>
            <pc:sldMk cId="1449230329" sldId="269"/>
            <ac:spMk id="46" creationId="{A5752108-45BC-49F7-874E-26F95B16AB22}"/>
          </ac:spMkLst>
        </pc:spChg>
        <pc:spChg chg="add del">
          <ac:chgData name="Eveline Crevits" userId="c06840ee-86db-416c-abda-c0009dc355ed" providerId="ADAL" clId="{B857C6F7-A46E-4D75-A9A0-7FDEA8AB463F}" dt="2022-04-25T12:22:27.091" v="650"/>
          <ac:spMkLst>
            <pc:docMk/>
            <pc:sldMk cId="1449230329" sldId="269"/>
            <ac:spMk id="47" creationId="{E347CB71-5E2A-4558-8FCE-207848E5A993}"/>
          </ac:spMkLst>
        </pc:spChg>
        <pc:spChg chg="add del">
          <ac:chgData name="Eveline Crevits" userId="c06840ee-86db-416c-abda-c0009dc355ed" providerId="ADAL" clId="{B857C6F7-A46E-4D75-A9A0-7FDEA8AB463F}" dt="2022-04-25T12:22:27.091" v="650"/>
          <ac:spMkLst>
            <pc:docMk/>
            <pc:sldMk cId="1449230329" sldId="269"/>
            <ac:spMk id="48" creationId="{40EEDA78-8C0A-410B-B73B-B05B657A205E}"/>
          </ac:spMkLst>
        </pc:spChg>
        <pc:spChg chg="add del">
          <ac:chgData name="Eveline Crevits" userId="c06840ee-86db-416c-abda-c0009dc355ed" providerId="ADAL" clId="{B857C6F7-A46E-4D75-A9A0-7FDEA8AB463F}" dt="2022-04-25T12:22:27.091" v="650"/>
          <ac:spMkLst>
            <pc:docMk/>
            <pc:sldMk cId="1449230329" sldId="269"/>
            <ac:spMk id="49" creationId="{9BBF16DF-D259-45D6-9936-D7F0ED35202E}"/>
          </ac:spMkLst>
        </pc:spChg>
        <pc:spChg chg="add del">
          <ac:chgData name="Eveline Crevits" userId="c06840ee-86db-416c-abda-c0009dc355ed" providerId="ADAL" clId="{B857C6F7-A46E-4D75-A9A0-7FDEA8AB463F}" dt="2022-04-25T12:22:27.091" v="650"/>
          <ac:spMkLst>
            <pc:docMk/>
            <pc:sldMk cId="1449230329" sldId="269"/>
            <ac:spMk id="50" creationId="{D4C95D40-C904-4A96-9376-19644BC52338}"/>
          </ac:spMkLst>
        </pc:spChg>
        <pc:spChg chg="add del">
          <ac:chgData name="Eveline Crevits" userId="c06840ee-86db-416c-abda-c0009dc355ed" providerId="ADAL" clId="{B857C6F7-A46E-4D75-A9A0-7FDEA8AB463F}" dt="2022-04-25T12:22:27.091" v="650"/>
          <ac:spMkLst>
            <pc:docMk/>
            <pc:sldMk cId="1449230329" sldId="269"/>
            <ac:spMk id="51" creationId="{73F88D7A-DEFD-4367-9DE6-2A27D290F6D5}"/>
          </ac:spMkLst>
        </pc:spChg>
        <pc:spChg chg="add del">
          <ac:chgData name="Eveline Crevits" userId="c06840ee-86db-416c-abda-c0009dc355ed" providerId="ADAL" clId="{B857C6F7-A46E-4D75-A9A0-7FDEA8AB463F}" dt="2022-04-25T12:22:27.091" v="650"/>
          <ac:spMkLst>
            <pc:docMk/>
            <pc:sldMk cId="1449230329" sldId="269"/>
            <ac:spMk id="52" creationId="{0C6F8A7A-6A8C-4337-A982-81BFCDD8D6DD}"/>
          </ac:spMkLst>
        </pc:spChg>
        <pc:spChg chg="add del">
          <ac:chgData name="Eveline Crevits" userId="c06840ee-86db-416c-abda-c0009dc355ed" providerId="ADAL" clId="{B857C6F7-A46E-4D75-A9A0-7FDEA8AB463F}" dt="2022-04-25T12:22:27.091" v="650"/>
          <ac:spMkLst>
            <pc:docMk/>
            <pc:sldMk cId="1449230329" sldId="269"/>
            <ac:spMk id="53" creationId="{279C5A2E-501A-4196-8DED-84EB9BE599FA}"/>
          </ac:spMkLst>
        </pc:spChg>
        <pc:spChg chg="add del">
          <ac:chgData name="Eveline Crevits" userId="c06840ee-86db-416c-abda-c0009dc355ed" providerId="ADAL" clId="{B857C6F7-A46E-4D75-A9A0-7FDEA8AB463F}" dt="2022-04-25T12:22:27.091" v="650"/>
          <ac:spMkLst>
            <pc:docMk/>
            <pc:sldMk cId="1449230329" sldId="269"/>
            <ac:spMk id="54" creationId="{7DC12027-D36D-4F34-A08B-5C077B88B651}"/>
          </ac:spMkLst>
        </pc:spChg>
        <pc:spChg chg="add del">
          <ac:chgData name="Eveline Crevits" userId="c06840ee-86db-416c-abda-c0009dc355ed" providerId="ADAL" clId="{B857C6F7-A46E-4D75-A9A0-7FDEA8AB463F}" dt="2022-04-25T12:22:27.091" v="650"/>
          <ac:spMkLst>
            <pc:docMk/>
            <pc:sldMk cId="1449230329" sldId="269"/>
            <ac:spMk id="55" creationId="{DF4B46E6-4AF5-43A3-9449-074C9F84BD41}"/>
          </ac:spMkLst>
        </pc:spChg>
        <pc:picChg chg="del">
          <ac:chgData name="Eveline Crevits" userId="c06840ee-86db-416c-abda-c0009dc355ed" providerId="ADAL" clId="{B857C6F7-A46E-4D75-A9A0-7FDEA8AB463F}" dt="2022-04-25T12:22:06.748" v="644" actId="478"/>
          <ac:picMkLst>
            <pc:docMk/>
            <pc:sldMk cId="1449230329" sldId="269"/>
            <ac:picMk id="5" creationId="{7AB76736-A3D3-41FA-851B-BF76AC8B0677}"/>
          </ac:picMkLst>
        </pc:picChg>
        <pc:picChg chg="add mod">
          <ac:chgData name="Eveline Crevits" userId="c06840ee-86db-416c-abda-c0009dc355ed" providerId="ADAL" clId="{B857C6F7-A46E-4D75-A9A0-7FDEA8AB463F}" dt="2022-04-25T12:24:22.661" v="795" actId="14100"/>
          <ac:picMkLst>
            <pc:docMk/>
            <pc:sldMk cId="1449230329" sldId="269"/>
            <ac:picMk id="57" creationId="{D3D15448-DAFD-43D2-8B50-77D7034A29A3}"/>
          </ac:picMkLst>
        </pc:picChg>
      </pc:sldChg>
      <pc:sldChg chg="addSp delSp modSp new mod">
        <pc:chgData name="Eveline Crevits" userId="c06840ee-86db-416c-abda-c0009dc355ed" providerId="ADAL" clId="{B857C6F7-A46E-4D75-A9A0-7FDEA8AB463F}" dt="2022-04-25T12:26:17.144" v="847" actId="1076"/>
        <pc:sldMkLst>
          <pc:docMk/>
          <pc:sldMk cId="2116970314" sldId="270"/>
        </pc:sldMkLst>
        <pc:spChg chg="mod">
          <ac:chgData name="Eveline Crevits" userId="c06840ee-86db-416c-abda-c0009dc355ed" providerId="ADAL" clId="{B857C6F7-A46E-4D75-A9A0-7FDEA8AB463F}" dt="2022-04-25T12:25:16.979" v="845" actId="20577"/>
          <ac:spMkLst>
            <pc:docMk/>
            <pc:sldMk cId="2116970314" sldId="270"/>
            <ac:spMk id="2" creationId="{FBFD7F24-4768-4DCF-B152-81B346E9960C}"/>
          </ac:spMkLst>
        </pc:spChg>
        <pc:spChg chg="del">
          <ac:chgData name="Eveline Crevits" userId="c06840ee-86db-416c-abda-c0009dc355ed" providerId="ADAL" clId="{B857C6F7-A46E-4D75-A9A0-7FDEA8AB463F}" dt="2022-04-25T12:26:10.503" v="846" actId="22"/>
          <ac:spMkLst>
            <pc:docMk/>
            <pc:sldMk cId="2116970314" sldId="270"/>
            <ac:spMk id="3" creationId="{F128C37C-D62E-4E73-B326-961D76CCEE9B}"/>
          </ac:spMkLst>
        </pc:spChg>
        <pc:picChg chg="add mod ord">
          <ac:chgData name="Eveline Crevits" userId="c06840ee-86db-416c-abda-c0009dc355ed" providerId="ADAL" clId="{B857C6F7-A46E-4D75-A9A0-7FDEA8AB463F}" dt="2022-04-25T12:26:17.144" v="847" actId="1076"/>
          <ac:picMkLst>
            <pc:docMk/>
            <pc:sldMk cId="2116970314" sldId="270"/>
            <ac:picMk id="5" creationId="{8889B9F6-AE62-403D-B36D-DA13F5CDB8E7}"/>
          </ac:picMkLst>
        </pc:picChg>
      </pc:sldChg>
      <pc:sldChg chg="addSp delSp modSp add mod modAnim">
        <pc:chgData name="Eveline Crevits" userId="c06840ee-86db-416c-abda-c0009dc355ed" providerId="ADAL" clId="{B857C6F7-A46E-4D75-A9A0-7FDEA8AB463F}" dt="2022-04-26T07:04:50.431" v="2496"/>
        <pc:sldMkLst>
          <pc:docMk/>
          <pc:sldMk cId="1838095218" sldId="271"/>
        </pc:sldMkLst>
        <pc:spChg chg="mod">
          <ac:chgData name="Eveline Crevits" userId="c06840ee-86db-416c-abda-c0009dc355ed" providerId="ADAL" clId="{B857C6F7-A46E-4D75-A9A0-7FDEA8AB463F}" dt="2022-04-26T07:04:33.536" v="2477" actId="20577"/>
          <ac:spMkLst>
            <pc:docMk/>
            <pc:sldMk cId="1838095218" sldId="271"/>
            <ac:spMk id="2" creationId="{FBFD7F24-4768-4DCF-B152-81B346E9960C}"/>
          </ac:spMkLst>
        </pc:spChg>
        <pc:spChg chg="add del mod">
          <ac:chgData name="Eveline Crevits" userId="c06840ee-86db-416c-abda-c0009dc355ed" providerId="ADAL" clId="{B857C6F7-A46E-4D75-A9A0-7FDEA8AB463F}" dt="2022-04-26T07:04:50.431" v="2496"/>
          <ac:spMkLst>
            <pc:docMk/>
            <pc:sldMk cId="1838095218" sldId="271"/>
            <ac:spMk id="4" creationId="{BF4A6A10-3899-45FD-A39A-B0B73162B2D7}"/>
          </ac:spMkLst>
        </pc:spChg>
        <pc:picChg chg="add mod">
          <ac:chgData name="Eveline Crevits" userId="c06840ee-86db-416c-abda-c0009dc355ed" providerId="ADAL" clId="{B857C6F7-A46E-4D75-A9A0-7FDEA8AB463F}" dt="2022-04-26T07:04:50.431" v="2496"/>
          <ac:picMkLst>
            <pc:docMk/>
            <pc:sldMk cId="1838095218" sldId="271"/>
            <ac:picMk id="3" creationId="{044E8FC5-6E40-4E9C-AF6E-D95EFEE55125}"/>
          </ac:picMkLst>
        </pc:picChg>
        <pc:picChg chg="del">
          <ac:chgData name="Eveline Crevits" userId="c06840ee-86db-416c-abda-c0009dc355ed" providerId="ADAL" clId="{B857C6F7-A46E-4D75-A9A0-7FDEA8AB463F}" dt="2022-04-25T12:26:34.407" v="853" actId="478"/>
          <ac:picMkLst>
            <pc:docMk/>
            <pc:sldMk cId="1838095218" sldId="271"/>
            <ac:picMk id="5" creationId="{8889B9F6-AE62-403D-B36D-DA13F5CDB8E7}"/>
          </ac:picMkLst>
        </pc:picChg>
      </pc:sldChg>
      <pc:sldChg chg="addSp delSp modSp add mod ord">
        <pc:chgData name="Eveline Crevits" userId="c06840ee-86db-416c-abda-c0009dc355ed" providerId="ADAL" clId="{B857C6F7-A46E-4D75-A9A0-7FDEA8AB463F}" dt="2022-04-25T12:33:32.150" v="1179" actId="20577"/>
        <pc:sldMkLst>
          <pc:docMk/>
          <pc:sldMk cId="3621192257" sldId="272"/>
        </pc:sldMkLst>
        <pc:spChg chg="mod">
          <ac:chgData name="Eveline Crevits" userId="c06840ee-86db-416c-abda-c0009dc355ed" providerId="ADAL" clId="{B857C6F7-A46E-4D75-A9A0-7FDEA8AB463F}" dt="2022-04-25T12:33:32.150" v="1179" actId="20577"/>
          <ac:spMkLst>
            <pc:docMk/>
            <pc:sldMk cId="3621192257" sldId="272"/>
            <ac:spMk id="3" creationId="{E98DF3DA-92EE-4E8E-9E80-EFD1C2128130}"/>
          </ac:spMkLst>
        </pc:spChg>
        <pc:spChg chg="mod">
          <ac:chgData name="Eveline Crevits" userId="c06840ee-86db-416c-abda-c0009dc355ed" providerId="ADAL" clId="{B857C6F7-A46E-4D75-A9A0-7FDEA8AB463F}" dt="2022-04-25T12:30:40.896" v="1073" actId="6549"/>
          <ac:spMkLst>
            <pc:docMk/>
            <pc:sldMk cId="3621192257" sldId="272"/>
            <ac:spMk id="8" creationId="{627BF17F-3297-2FF0-9AC4-F59B78964F03}"/>
          </ac:spMkLst>
        </pc:spChg>
        <pc:picChg chg="add mod">
          <ac:chgData name="Eveline Crevits" userId="c06840ee-86db-416c-abda-c0009dc355ed" providerId="ADAL" clId="{B857C6F7-A46E-4D75-A9A0-7FDEA8AB463F}" dt="2022-04-25T12:30:09.608" v="1008" actId="1076"/>
          <ac:picMkLst>
            <pc:docMk/>
            <pc:sldMk cId="3621192257" sldId="272"/>
            <ac:picMk id="4" creationId="{DFF45C7C-D375-4DE7-8707-80B03FEC972B}"/>
          </ac:picMkLst>
        </pc:picChg>
        <pc:picChg chg="del">
          <ac:chgData name="Eveline Crevits" userId="c06840ee-86db-416c-abda-c0009dc355ed" providerId="ADAL" clId="{B857C6F7-A46E-4D75-A9A0-7FDEA8AB463F}" dt="2022-04-25T12:27:56.429" v="877" actId="478"/>
          <ac:picMkLst>
            <pc:docMk/>
            <pc:sldMk cId="3621192257" sldId="272"/>
            <ac:picMk id="57" creationId="{D3D15448-DAFD-43D2-8B50-77D7034A29A3}"/>
          </ac:picMkLst>
        </pc:picChg>
      </pc:sldChg>
      <pc:sldChg chg="addSp delSp modSp new mod modClrScheme chgLayout">
        <pc:chgData name="Eveline Crevits" userId="c06840ee-86db-416c-abda-c0009dc355ed" providerId="ADAL" clId="{B857C6F7-A46E-4D75-A9A0-7FDEA8AB463F}" dt="2022-04-25T12:33:20.271" v="1178" actId="26606"/>
        <pc:sldMkLst>
          <pc:docMk/>
          <pc:sldMk cId="1660196599" sldId="273"/>
        </pc:sldMkLst>
        <pc:spChg chg="mod">
          <ac:chgData name="Eveline Crevits" userId="c06840ee-86db-416c-abda-c0009dc355ed" providerId="ADAL" clId="{B857C6F7-A46E-4D75-A9A0-7FDEA8AB463F}" dt="2022-04-25T12:33:20.271" v="1178" actId="26606"/>
          <ac:spMkLst>
            <pc:docMk/>
            <pc:sldMk cId="1660196599" sldId="273"/>
            <ac:spMk id="2" creationId="{91960A69-4314-42F3-A3E2-2AB62194F02B}"/>
          </ac:spMkLst>
        </pc:spChg>
        <pc:spChg chg="del">
          <ac:chgData name="Eveline Crevits" userId="c06840ee-86db-416c-abda-c0009dc355ed" providerId="ADAL" clId="{B857C6F7-A46E-4D75-A9A0-7FDEA8AB463F}" dt="2022-04-25T12:33:14.460" v="1177" actId="22"/>
          <ac:spMkLst>
            <pc:docMk/>
            <pc:sldMk cId="1660196599" sldId="273"/>
            <ac:spMk id="3" creationId="{49C2D2D7-C778-4089-B522-929125ABC19B}"/>
          </ac:spMkLst>
        </pc:spChg>
        <pc:picChg chg="add mod ord">
          <ac:chgData name="Eveline Crevits" userId="c06840ee-86db-416c-abda-c0009dc355ed" providerId="ADAL" clId="{B857C6F7-A46E-4D75-A9A0-7FDEA8AB463F}" dt="2022-04-25T12:33:20.271" v="1178" actId="26606"/>
          <ac:picMkLst>
            <pc:docMk/>
            <pc:sldMk cId="1660196599" sldId="273"/>
            <ac:picMk id="5" creationId="{DF31A0E2-B204-4FCA-9006-6F512463A1CB}"/>
          </ac:picMkLst>
        </pc:picChg>
      </pc:sldChg>
      <pc:sldChg chg="modSp add mod">
        <pc:chgData name="Eveline Crevits" userId="c06840ee-86db-416c-abda-c0009dc355ed" providerId="ADAL" clId="{B857C6F7-A46E-4D75-A9A0-7FDEA8AB463F}" dt="2022-04-25T12:40:31.813" v="1272" actId="20577"/>
        <pc:sldMkLst>
          <pc:docMk/>
          <pc:sldMk cId="1148841795" sldId="274"/>
        </pc:sldMkLst>
        <pc:spChg chg="mod">
          <ac:chgData name="Eveline Crevits" userId="c06840ee-86db-416c-abda-c0009dc355ed" providerId="ADAL" clId="{B857C6F7-A46E-4D75-A9A0-7FDEA8AB463F}" dt="2022-04-25T12:40:08.367" v="1263" actId="20577"/>
          <ac:spMkLst>
            <pc:docMk/>
            <pc:sldMk cId="1148841795" sldId="274"/>
            <ac:spMk id="2" creationId="{37CCEFAA-EB5F-41E2-BB36-7377F5FECED0}"/>
          </ac:spMkLst>
        </pc:spChg>
        <pc:spChg chg="mod">
          <ac:chgData name="Eveline Crevits" userId="c06840ee-86db-416c-abda-c0009dc355ed" providerId="ADAL" clId="{B857C6F7-A46E-4D75-A9A0-7FDEA8AB463F}" dt="2022-04-25T12:40:31.813" v="1272" actId="20577"/>
          <ac:spMkLst>
            <pc:docMk/>
            <pc:sldMk cId="1148841795" sldId="274"/>
            <ac:spMk id="3" creationId="{EAB17591-219B-449F-8CD2-30D05C0E4CC1}"/>
          </ac:spMkLst>
        </pc:spChg>
      </pc:sldChg>
      <pc:sldChg chg="addSp delSp modSp new mod">
        <pc:chgData name="Eveline Crevits" userId="c06840ee-86db-416c-abda-c0009dc355ed" providerId="ADAL" clId="{B857C6F7-A46E-4D75-A9A0-7FDEA8AB463F}" dt="2022-04-25T12:46:04.171" v="1414" actId="14100"/>
        <pc:sldMkLst>
          <pc:docMk/>
          <pc:sldMk cId="1884707909" sldId="275"/>
        </pc:sldMkLst>
        <pc:spChg chg="mod">
          <ac:chgData name="Eveline Crevits" userId="c06840ee-86db-416c-abda-c0009dc355ed" providerId="ADAL" clId="{B857C6F7-A46E-4D75-A9A0-7FDEA8AB463F}" dt="2022-04-25T12:46:04.171" v="1414" actId="14100"/>
          <ac:spMkLst>
            <pc:docMk/>
            <pc:sldMk cId="1884707909" sldId="275"/>
            <ac:spMk id="2" creationId="{85ED0299-1E5D-4A6B-9392-CFDE299F12D8}"/>
          </ac:spMkLst>
        </pc:spChg>
        <pc:spChg chg="add del mod">
          <ac:chgData name="Eveline Crevits" userId="c06840ee-86db-416c-abda-c0009dc355ed" providerId="ADAL" clId="{B857C6F7-A46E-4D75-A9A0-7FDEA8AB463F}" dt="2022-04-25T12:44:53.334" v="1380" actId="27636"/>
          <ac:spMkLst>
            <pc:docMk/>
            <pc:sldMk cId="1884707909" sldId="275"/>
            <ac:spMk id="3" creationId="{F0596146-2A04-463C-8F98-093712249BC9}"/>
          </ac:spMkLst>
        </pc:spChg>
        <pc:picChg chg="add del mod ord">
          <ac:chgData name="Eveline Crevits" userId="c06840ee-86db-416c-abda-c0009dc355ed" providerId="ADAL" clId="{B857C6F7-A46E-4D75-A9A0-7FDEA8AB463F}" dt="2022-04-25T12:42:59.295" v="1295" actId="22"/>
          <ac:picMkLst>
            <pc:docMk/>
            <pc:sldMk cId="1884707909" sldId="275"/>
            <ac:picMk id="5" creationId="{0B33028E-C31A-474A-BB50-DB08CDACEE8E}"/>
          </ac:picMkLst>
        </pc:picChg>
        <pc:picChg chg="add mod">
          <ac:chgData name="Eveline Crevits" userId="c06840ee-86db-416c-abda-c0009dc355ed" providerId="ADAL" clId="{B857C6F7-A46E-4D75-A9A0-7FDEA8AB463F}" dt="2022-04-25T12:45:04.884" v="1381" actId="1076"/>
          <ac:picMkLst>
            <pc:docMk/>
            <pc:sldMk cId="1884707909" sldId="275"/>
            <ac:picMk id="7" creationId="{464E35AB-90AD-4FB2-9D8F-0519F6A17948}"/>
          </ac:picMkLst>
        </pc:picChg>
      </pc:sldChg>
      <pc:sldChg chg="addSp delSp modSp new mod modClrScheme modAnim chgLayout">
        <pc:chgData name="Eveline Crevits" userId="c06840ee-86db-416c-abda-c0009dc355ed" providerId="ADAL" clId="{B857C6F7-A46E-4D75-A9A0-7FDEA8AB463F}" dt="2022-04-25T13:01:30.133" v="1474" actId="14100"/>
        <pc:sldMkLst>
          <pc:docMk/>
          <pc:sldMk cId="981102209" sldId="276"/>
        </pc:sldMkLst>
        <pc:spChg chg="del">
          <ac:chgData name="Eveline Crevits" userId="c06840ee-86db-416c-abda-c0009dc355ed" providerId="ADAL" clId="{B857C6F7-A46E-4D75-A9A0-7FDEA8AB463F}" dt="2022-04-25T12:46:39.251" v="1416" actId="26606"/>
          <ac:spMkLst>
            <pc:docMk/>
            <pc:sldMk cId="981102209" sldId="276"/>
            <ac:spMk id="2" creationId="{57C4FCE0-E2AC-4878-8851-09F681B72270}"/>
          </ac:spMkLst>
        </pc:spChg>
        <pc:spChg chg="del">
          <ac:chgData name="Eveline Crevits" userId="c06840ee-86db-416c-abda-c0009dc355ed" providerId="ADAL" clId="{B857C6F7-A46E-4D75-A9A0-7FDEA8AB463F}" dt="2022-04-25T12:46:39.251" v="1416" actId="26606"/>
          <ac:spMkLst>
            <pc:docMk/>
            <pc:sldMk cId="981102209" sldId="276"/>
            <ac:spMk id="3" creationId="{1E201CA9-598E-484E-ADF2-6ACFC7D395CB}"/>
          </ac:spMkLst>
        </pc:spChg>
        <pc:spChg chg="add mod ord">
          <ac:chgData name="Eveline Crevits" userId="c06840ee-86db-416c-abda-c0009dc355ed" providerId="ADAL" clId="{B857C6F7-A46E-4D75-A9A0-7FDEA8AB463F}" dt="2022-04-25T13:01:16.363" v="1471" actId="26606"/>
          <ac:spMkLst>
            <pc:docMk/>
            <pc:sldMk cId="981102209" sldId="276"/>
            <ac:spMk id="8" creationId="{3391EB5D-7C09-644D-50FF-9FF205082657}"/>
          </ac:spMkLst>
        </pc:spChg>
        <pc:spChg chg="add mod ord">
          <ac:chgData name="Eveline Crevits" userId="c06840ee-86db-416c-abda-c0009dc355ed" providerId="ADAL" clId="{B857C6F7-A46E-4D75-A9A0-7FDEA8AB463F}" dt="2022-04-25T13:01:16.363" v="1471" actId="26606"/>
          <ac:spMkLst>
            <pc:docMk/>
            <pc:sldMk cId="981102209" sldId="276"/>
            <ac:spMk id="10" creationId="{A877D96E-B457-FA7C-0516-996D6B58EF68}"/>
          </ac:spMkLst>
        </pc:spChg>
        <pc:spChg chg="add del mod">
          <ac:chgData name="Eveline Crevits" userId="c06840ee-86db-416c-abda-c0009dc355ed" providerId="ADAL" clId="{B857C6F7-A46E-4D75-A9A0-7FDEA8AB463F}" dt="2022-04-25T13:01:16.363" v="1471" actId="26606"/>
          <ac:spMkLst>
            <pc:docMk/>
            <pc:sldMk cId="981102209" sldId="276"/>
            <ac:spMk id="15" creationId="{C5BB0A5A-DEA9-5846-EA38-909BAF31FF3B}"/>
          </ac:spMkLst>
        </pc:spChg>
        <pc:spChg chg="add del mod">
          <ac:chgData name="Eveline Crevits" userId="c06840ee-86db-416c-abda-c0009dc355ed" providerId="ADAL" clId="{B857C6F7-A46E-4D75-A9A0-7FDEA8AB463F}" dt="2022-04-25T13:01:16.363" v="1471" actId="26606"/>
          <ac:spMkLst>
            <pc:docMk/>
            <pc:sldMk cId="981102209" sldId="276"/>
            <ac:spMk id="17" creationId="{C4973CA5-9558-5192-824A-1B0F045FCDA3}"/>
          </ac:spMkLst>
        </pc:spChg>
        <pc:picChg chg="add mod">
          <ac:chgData name="Eveline Crevits" userId="c06840ee-86db-416c-abda-c0009dc355ed" providerId="ADAL" clId="{B857C6F7-A46E-4D75-A9A0-7FDEA8AB463F}" dt="2022-04-25T13:01:30.133" v="1474" actId="14100"/>
          <ac:picMkLst>
            <pc:docMk/>
            <pc:sldMk cId="981102209" sldId="276"/>
            <ac:picMk id="4" creationId="{895F332D-7A7A-4C76-A5E8-FAABAFF8A900}"/>
          </ac:picMkLst>
        </pc:picChg>
      </pc:sldChg>
      <pc:sldChg chg="modSp new mod">
        <pc:chgData name="Eveline Crevits" userId="c06840ee-86db-416c-abda-c0009dc355ed" providerId="ADAL" clId="{B857C6F7-A46E-4D75-A9A0-7FDEA8AB463F}" dt="2022-04-25T13:03:52.990" v="1521" actId="20577"/>
        <pc:sldMkLst>
          <pc:docMk/>
          <pc:sldMk cId="1673565838" sldId="277"/>
        </pc:sldMkLst>
        <pc:spChg chg="mod">
          <ac:chgData name="Eveline Crevits" userId="c06840ee-86db-416c-abda-c0009dc355ed" providerId="ADAL" clId="{B857C6F7-A46E-4D75-A9A0-7FDEA8AB463F}" dt="2022-04-25T13:03:52.990" v="1521" actId="20577"/>
          <ac:spMkLst>
            <pc:docMk/>
            <pc:sldMk cId="1673565838" sldId="277"/>
            <ac:spMk id="2" creationId="{E66E12D3-C69D-4C0C-AAD8-3F839E029AED}"/>
          </ac:spMkLst>
        </pc:spChg>
        <pc:spChg chg="mod">
          <ac:chgData name="Eveline Crevits" userId="c06840ee-86db-416c-abda-c0009dc355ed" providerId="ADAL" clId="{B857C6F7-A46E-4D75-A9A0-7FDEA8AB463F}" dt="2022-04-25T13:02:44.349" v="1517" actId="207"/>
          <ac:spMkLst>
            <pc:docMk/>
            <pc:sldMk cId="1673565838" sldId="277"/>
            <ac:spMk id="3" creationId="{F1165E14-AAF3-4317-A267-3C948FAFCD1F}"/>
          </ac:spMkLst>
        </pc:spChg>
      </pc:sldChg>
      <pc:sldChg chg="modSp add mod">
        <pc:chgData name="Eveline Crevits" userId="c06840ee-86db-416c-abda-c0009dc355ed" providerId="ADAL" clId="{B857C6F7-A46E-4D75-A9A0-7FDEA8AB463F}" dt="2022-04-25T13:28:20.641" v="1852" actId="27636"/>
        <pc:sldMkLst>
          <pc:docMk/>
          <pc:sldMk cId="2281974965" sldId="278"/>
        </pc:sldMkLst>
        <pc:spChg chg="mod">
          <ac:chgData name="Eveline Crevits" userId="c06840ee-86db-416c-abda-c0009dc355ed" providerId="ADAL" clId="{B857C6F7-A46E-4D75-A9A0-7FDEA8AB463F}" dt="2022-04-25T13:04:04.456" v="1524" actId="20577"/>
          <ac:spMkLst>
            <pc:docMk/>
            <pc:sldMk cId="2281974965" sldId="278"/>
            <ac:spMk id="2" creationId="{E66E12D3-C69D-4C0C-AAD8-3F839E029AED}"/>
          </ac:spMkLst>
        </pc:spChg>
        <pc:spChg chg="mod">
          <ac:chgData name="Eveline Crevits" userId="c06840ee-86db-416c-abda-c0009dc355ed" providerId="ADAL" clId="{B857C6F7-A46E-4D75-A9A0-7FDEA8AB463F}" dt="2022-04-25T13:28:20.641" v="1852" actId="27636"/>
          <ac:spMkLst>
            <pc:docMk/>
            <pc:sldMk cId="2281974965" sldId="278"/>
            <ac:spMk id="3" creationId="{F1165E14-AAF3-4317-A267-3C948FAFCD1F}"/>
          </ac:spMkLst>
        </pc:spChg>
      </pc:sldChg>
      <pc:sldChg chg="modSp new mod">
        <pc:chgData name="Eveline Crevits" userId="c06840ee-86db-416c-abda-c0009dc355ed" providerId="ADAL" clId="{B857C6F7-A46E-4D75-A9A0-7FDEA8AB463F}" dt="2022-04-25T13:09:49.640" v="1624" actId="108"/>
        <pc:sldMkLst>
          <pc:docMk/>
          <pc:sldMk cId="3373617384" sldId="279"/>
        </pc:sldMkLst>
        <pc:spChg chg="mod">
          <ac:chgData name="Eveline Crevits" userId="c06840ee-86db-416c-abda-c0009dc355ed" providerId="ADAL" clId="{B857C6F7-A46E-4D75-A9A0-7FDEA8AB463F}" dt="2022-04-25T13:07:53.115" v="1616" actId="20577"/>
          <ac:spMkLst>
            <pc:docMk/>
            <pc:sldMk cId="3373617384" sldId="279"/>
            <ac:spMk id="2" creationId="{0E47C0B2-0A6A-4302-96F7-1603FDAB87C0}"/>
          </ac:spMkLst>
        </pc:spChg>
        <pc:spChg chg="mod">
          <ac:chgData name="Eveline Crevits" userId="c06840ee-86db-416c-abda-c0009dc355ed" providerId="ADAL" clId="{B857C6F7-A46E-4D75-A9A0-7FDEA8AB463F}" dt="2022-04-25T13:09:49.640" v="1624" actId="108"/>
          <ac:spMkLst>
            <pc:docMk/>
            <pc:sldMk cId="3373617384" sldId="279"/>
            <ac:spMk id="3" creationId="{DAF46CDA-B88F-4E7A-B1A6-91546BB13C65}"/>
          </ac:spMkLst>
        </pc:spChg>
      </pc:sldChg>
      <pc:sldChg chg="modSp add mod">
        <pc:chgData name="Eveline Crevits" userId="c06840ee-86db-416c-abda-c0009dc355ed" providerId="ADAL" clId="{B857C6F7-A46E-4D75-A9A0-7FDEA8AB463F}" dt="2022-04-25T13:10:30.228" v="1632" actId="6549"/>
        <pc:sldMkLst>
          <pc:docMk/>
          <pc:sldMk cId="293272237" sldId="280"/>
        </pc:sldMkLst>
        <pc:spChg chg="mod">
          <ac:chgData name="Eveline Crevits" userId="c06840ee-86db-416c-abda-c0009dc355ed" providerId="ADAL" clId="{B857C6F7-A46E-4D75-A9A0-7FDEA8AB463F}" dt="2022-04-25T13:09:59.682" v="1627" actId="20577"/>
          <ac:spMkLst>
            <pc:docMk/>
            <pc:sldMk cId="293272237" sldId="280"/>
            <ac:spMk id="2" creationId="{0E47C0B2-0A6A-4302-96F7-1603FDAB87C0}"/>
          </ac:spMkLst>
        </pc:spChg>
        <pc:spChg chg="mod">
          <ac:chgData name="Eveline Crevits" userId="c06840ee-86db-416c-abda-c0009dc355ed" providerId="ADAL" clId="{B857C6F7-A46E-4D75-A9A0-7FDEA8AB463F}" dt="2022-04-25T13:10:30.228" v="1632" actId="6549"/>
          <ac:spMkLst>
            <pc:docMk/>
            <pc:sldMk cId="293272237" sldId="280"/>
            <ac:spMk id="3" creationId="{DAF46CDA-B88F-4E7A-B1A6-91546BB13C65}"/>
          </ac:spMkLst>
        </pc:spChg>
      </pc:sldChg>
      <pc:sldChg chg="modSp add mod">
        <pc:chgData name="Eveline Crevits" userId="c06840ee-86db-416c-abda-c0009dc355ed" providerId="ADAL" clId="{B857C6F7-A46E-4D75-A9A0-7FDEA8AB463F}" dt="2022-04-25T13:11:11.561" v="1649" actId="6549"/>
        <pc:sldMkLst>
          <pc:docMk/>
          <pc:sldMk cId="2365162799" sldId="281"/>
        </pc:sldMkLst>
        <pc:spChg chg="mod">
          <ac:chgData name="Eveline Crevits" userId="c06840ee-86db-416c-abda-c0009dc355ed" providerId="ADAL" clId="{B857C6F7-A46E-4D75-A9A0-7FDEA8AB463F}" dt="2022-04-25T13:10:37.591" v="1635" actId="20577"/>
          <ac:spMkLst>
            <pc:docMk/>
            <pc:sldMk cId="2365162799" sldId="281"/>
            <ac:spMk id="2" creationId="{0E47C0B2-0A6A-4302-96F7-1603FDAB87C0}"/>
          </ac:spMkLst>
        </pc:spChg>
        <pc:spChg chg="mod">
          <ac:chgData name="Eveline Crevits" userId="c06840ee-86db-416c-abda-c0009dc355ed" providerId="ADAL" clId="{B857C6F7-A46E-4D75-A9A0-7FDEA8AB463F}" dt="2022-04-25T13:11:11.561" v="1649" actId="6549"/>
          <ac:spMkLst>
            <pc:docMk/>
            <pc:sldMk cId="2365162799" sldId="281"/>
            <ac:spMk id="3" creationId="{DAF46CDA-B88F-4E7A-B1A6-91546BB13C65}"/>
          </ac:spMkLst>
        </pc:spChg>
      </pc:sldChg>
      <pc:sldChg chg="modSp new mod">
        <pc:chgData name="Eveline Crevits" userId="c06840ee-86db-416c-abda-c0009dc355ed" providerId="ADAL" clId="{B857C6F7-A46E-4D75-A9A0-7FDEA8AB463F}" dt="2022-04-25T13:27:34.774" v="1812" actId="108"/>
        <pc:sldMkLst>
          <pc:docMk/>
          <pc:sldMk cId="3736093409" sldId="282"/>
        </pc:sldMkLst>
        <pc:spChg chg="mod">
          <ac:chgData name="Eveline Crevits" userId="c06840ee-86db-416c-abda-c0009dc355ed" providerId="ADAL" clId="{B857C6F7-A46E-4D75-A9A0-7FDEA8AB463F}" dt="2022-04-25T13:11:20.351" v="1660" actId="20577"/>
          <ac:spMkLst>
            <pc:docMk/>
            <pc:sldMk cId="3736093409" sldId="282"/>
            <ac:spMk id="2" creationId="{936D315C-EE7E-43FB-9D5D-A195B4C8E05E}"/>
          </ac:spMkLst>
        </pc:spChg>
        <pc:spChg chg="mod">
          <ac:chgData name="Eveline Crevits" userId="c06840ee-86db-416c-abda-c0009dc355ed" providerId="ADAL" clId="{B857C6F7-A46E-4D75-A9A0-7FDEA8AB463F}" dt="2022-04-25T13:27:34.774" v="1812" actId="108"/>
          <ac:spMkLst>
            <pc:docMk/>
            <pc:sldMk cId="3736093409" sldId="282"/>
            <ac:spMk id="3" creationId="{78DA3B77-F6F6-42EF-90B5-F1B1E68F8751}"/>
          </ac:spMkLst>
        </pc:spChg>
      </pc:sldChg>
      <pc:sldChg chg="modSp add mod">
        <pc:chgData name="Eveline Crevits" userId="c06840ee-86db-416c-abda-c0009dc355ed" providerId="ADAL" clId="{B857C6F7-A46E-4D75-A9A0-7FDEA8AB463F}" dt="2022-04-25T13:12:11.094" v="1666" actId="108"/>
        <pc:sldMkLst>
          <pc:docMk/>
          <pc:sldMk cId="3314626655" sldId="283"/>
        </pc:sldMkLst>
        <pc:spChg chg="mod">
          <ac:chgData name="Eveline Crevits" userId="c06840ee-86db-416c-abda-c0009dc355ed" providerId="ADAL" clId="{B857C6F7-A46E-4D75-A9A0-7FDEA8AB463F}" dt="2022-04-25T13:11:53.740" v="1663" actId="20577"/>
          <ac:spMkLst>
            <pc:docMk/>
            <pc:sldMk cId="3314626655" sldId="283"/>
            <ac:spMk id="2" creationId="{936D315C-EE7E-43FB-9D5D-A195B4C8E05E}"/>
          </ac:spMkLst>
        </pc:spChg>
        <pc:spChg chg="mod">
          <ac:chgData name="Eveline Crevits" userId="c06840ee-86db-416c-abda-c0009dc355ed" providerId="ADAL" clId="{B857C6F7-A46E-4D75-A9A0-7FDEA8AB463F}" dt="2022-04-25T13:12:11.094" v="1666" actId="108"/>
          <ac:spMkLst>
            <pc:docMk/>
            <pc:sldMk cId="3314626655" sldId="283"/>
            <ac:spMk id="3" creationId="{78DA3B77-F6F6-42EF-90B5-F1B1E68F8751}"/>
          </ac:spMkLst>
        </pc:spChg>
      </pc:sldChg>
      <pc:sldChg chg="modSp add mod">
        <pc:chgData name="Eveline Crevits" userId="c06840ee-86db-416c-abda-c0009dc355ed" providerId="ADAL" clId="{B857C6F7-A46E-4D75-A9A0-7FDEA8AB463F}" dt="2022-04-25T13:14:05.112" v="1691" actId="20577"/>
        <pc:sldMkLst>
          <pc:docMk/>
          <pc:sldMk cId="2884571482" sldId="284"/>
        </pc:sldMkLst>
        <pc:spChg chg="mod">
          <ac:chgData name="Eveline Crevits" userId="c06840ee-86db-416c-abda-c0009dc355ed" providerId="ADAL" clId="{B857C6F7-A46E-4D75-A9A0-7FDEA8AB463F}" dt="2022-04-25T13:12:19.616" v="1669" actId="20577"/>
          <ac:spMkLst>
            <pc:docMk/>
            <pc:sldMk cId="2884571482" sldId="284"/>
            <ac:spMk id="2" creationId="{936D315C-EE7E-43FB-9D5D-A195B4C8E05E}"/>
          </ac:spMkLst>
        </pc:spChg>
        <pc:spChg chg="mod">
          <ac:chgData name="Eveline Crevits" userId="c06840ee-86db-416c-abda-c0009dc355ed" providerId="ADAL" clId="{B857C6F7-A46E-4D75-A9A0-7FDEA8AB463F}" dt="2022-04-25T13:14:05.112" v="1691" actId="20577"/>
          <ac:spMkLst>
            <pc:docMk/>
            <pc:sldMk cId="2884571482" sldId="284"/>
            <ac:spMk id="3" creationId="{78DA3B77-F6F6-42EF-90B5-F1B1E68F8751}"/>
          </ac:spMkLst>
        </pc:spChg>
      </pc:sldChg>
      <pc:sldChg chg="modSp add mod">
        <pc:chgData name="Eveline Crevits" userId="c06840ee-86db-416c-abda-c0009dc355ed" providerId="ADAL" clId="{B857C6F7-A46E-4D75-A9A0-7FDEA8AB463F}" dt="2022-04-25T13:15:21.879" v="1738" actId="27636"/>
        <pc:sldMkLst>
          <pc:docMk/>
          <pc:sldMk cId="2536439623" sldId="285"/>
        </pc:sldMkLst>
        <pc:spChg chg="mod">
          <ac:chgData name="Eveline Crevits" userId="c06840ee-86db-416c-abda-c0009dc355ed" providerId="ADAL" clId="{B857C6F7-A46E-4D75-A9A0-7FDEA8AB463F}" dt="2022-04-25T13:14:14.310" v="1694" actId="20577"/>
          <ac:spMkLst>
            <pc:docMk/>
            <pc:sldMk cId="2536439623" sldId="285"/>
            <ac:spMk id="2" creationId="{936D315C-EE7E-43FB-9D5D-A195B4C8E05E}"/>
          </ac:spMkLst>
        </pc:spChg>
        <pc:spChg chg="mod">
          <ac:chgData name="Eveline Crevits" userId="c06840ee-86db-416c-abda-c0009dc355ed" providerId="ADAL" clId="{B857C6F7-A46E-4D75-A9A0-7FDEA8AB463F}" dt="2022-04-25T13:15:21.879" v="1738" actId="27636"/>
          <ac:spMkLst>
            <pc:docMk/>
            <pc:sldMk cId="2536439623" sldId="285"/>
            <ac:spMk id="3" creationId="{78DA3B77-F6F6-42EF-90B5-F1B1E68F8751}"/>
          </ac:spMkLst>
        </pc:spChg>
      </pc:sldChg>
      <pc:sldChg chg="modSp add mod">
        <pc:chgData name="Eveline Crevits" userId="c06840ee-86db-416c-abda-c0009dc355ed" providerId="ADAL" clId="{B857C6F7-A46E-4D75-A9A0-7FDEA8AB463F}" dt="2022-04-25T13:23:45.016" v="1772" actId="6549"/>
        <pc:sldMkLst>
          <pc:docMk/>
          <pc:sldMk cId="4021460878" sldId="286"/>
        </pc:sldMkLst>
        <pc:spChg chg="mod">
          <ac:chgData name="Eveline Crevits" userId="c06840ee-86db-416c-abda-c0009dc355ed" providerId="ADAL" clId="{B857C6F7-A46E-4D75-A9A0-7FDEA8AB463F}" dt="2022-04-25T13:23:08.311" v="1741" actId="20577"/>
          <ac:spMkLst>
            <pc:docMk/>
            <pc:sldMk cId="4021460878" sldId="286"/>
            <ac:spMk id="2" creationId="{936D315C-EE7E-43FB-9D5D-A195B4C8E05E}"/>
          </ac:spMkLst>
        </pc:spChg>
        <pc:spChg chg="mod">
          <ac:chgData name="Eveline Crevits" userId="c06840ee-86db-416c-abda-c0009dc355ed" providerId="ADAL" clId="{B857C6F7-A46E-4D75-A9A0-7FDEA8AB463F}" dt="2022-04-25T13:23:45.016" v="1772" actId="6549"/>
          <ac:spMkLst>
            <pc:docMk/>
            <pc:sldMk cId="4021460878" sldId="286"/>
            <ac:spMk id="3" creationId="{78DA3B77-F6F6-42EF-90B5-F1B1E68F8751}"/>
          </ac:spMkLst>
        </pc:spChg>
      </pc:sldChg>
      <pc:sldChg chg="modSp add mod">
        <pc:chgData name="Eveline Crevits" userId="c06840ee-86db-416c-abda-c0009dc355ed" providerId="ADAL" clId="{B857C6F7-A46E-4D75-A9A0-7FDEA8AB463F}" dt="2022-04-25T13:25:41.739" v="1794" actId="12"/>
        <pc:sldMkLst>
          <pc:docMk/>
          <pc:sldMk cId="1748599661" sldId="287"/>
        </pc:sldMkLst>
        <pc:spChg chg="mod">
          <ac:chgData name="Eveline Crevits" userId="c06840ee-86db-416c-abda-c0009dc355ed" providerId="ADAL" clId="{B857C6F7-A46E-4D75-A9A0-7FDEA8AB463F}" dt="2022-04-25T13:24:49.440" v="1775" actId="20577"/>
          <ac:spMkLst>
            <pc:docMk/>
            <pc:sldMk cId="1748599661" sldId="287"/>
            <ac:spMk id="2" creationId="{936D315C-EE7E-43FB-9D5D-A195B4C8E05E}"/>
          </ac:spMkLst>
        </pc:spChg>
        <pc:spChg chg="mod">
          <ac:chgData name="Eveline Crevits" userId="c06840ee-86db-416c-abda-c0009dc355ed" providerId="ADAL" clId="{B857C6F7-A46E-4D75-A9A0-7FDEA8AB463F}" dt="2022-04-25T13:25:41.739" v="1794" actId="12"/>
          <ac:spMkLst>
            <pc:docMk/>
            <pc:sldMk cId="1748599661" sldId="287"/>
            <ac:spMk id="3" creationId="{78DA3B77-F6F6-42EF-90B5-F1B1E68F8751}"/>
          </ac:spMkLst>
        </pc:spChg>
      </pc:sldChg>
      <pc:sldChg chg="modSp add mod">
        <pc:chgData name="Eveline Crevits" userId="c06840ee-86db-416c-abda-c0009dc355ed" providerId="ADAL" clId="{B857C6F7-A46E-4D75-A9A0-7FDEA8AB463F}" dt="2022-04-25T13:31:52.922" v="1908" actId="6549"/>
        <pc:sldMkLst>
          <pc:docMk/>
          <pc:sldMk cId="350676955" sldId="288"/>
        </pc:sldMkLst>
        <pc:spChg chg="mod">
          <ac:chgData name="Eveline Crevits" userId="c06840ee-86db-416c-abda-c0009dc355ed" providerId="ADAL" clId="{B857C6F7-A46E-4D75-A9A0-7FDEA8AB463F}" dt="2022-04-25T13:25:50.145" v="1798" actId="20577"/>
          <ac:spMkLst>
            <pc:docMk/>
            <pc:sldMk cId="350676955" sldId="288"/>
            <ac:spMk id="2" creationId="{936D315C-EE7E-43FB-9D5D-A195B4C8E05E}"/>
          </ac:spMkLst>
        </pc:spChg>
        <pc:spChg chg="mod">
          <ac:chgData name="Eveline Crevits" userId="c06840ee-86db-416c-abda-c0009dc355ed" providerId="ADAL" clId="{B857C6F7-A46E-4D75-A9A0-7FDEA8AB463F}" dt="2022-04-25T13:31:52.922" v="1908" actId="6549"/>
          <ac:spMkLst>
            <pc:docMk/>
            <pc:sldMk cId="350676955" sldId="288"/>
            <ac:spMk id="3" creationId="{78DA3B77-F6F6-42EF-90B5-F1B1E68F8751}"/>
          </ac:spMkLst>
        </pc:spChg>
      </pc:sldChg>
      <pc:sldChg chg="modSp add mod ord">
        <pc:chgData name="Eveline Crevits" userId="c06840ee-86db-416c-abda-c0009dc355ed" providerId="ADAL" clId="{B857C6F7-A46E-4D75-A9A0-7FDEA8AB463F}" dt="2022-04-25T13:30:01.758" v="1876" actId="20577"/>
        <pc:sldMkLst>
          <pc:docMk/>
          <pc:sldMk cId="1821996660" sldId="289"/>
        </pc:sldMkLst>
        <pc:spChg chg="mod">
          <ac:chgData name="Eveline Crevits" userId="c06840ee-86db-416c-abda-c0009dc355ed" providerId="ADAL" clId="{B857C6F7-A46E-4D75-A9A0-7FDEA8AB463F}" dt="2022-04-25T13:29:21.493" v="1857" actId="20577"/>
          <ac:spMkLst>
            <pc:docMk/>
            <pc:sldMk cId="1821996660" sldId="289"/>
            <ac:spMk id="2" creationId="{E66E12D3-C69D-4C0C-AAD8-3F839E029AED}"/>
          </ac:spMkLst>
        </pc:spChg>
        <pc:spChg chg="mod">
          <ac:chgData name="Eveline Crevits" userId="c06840ee-86db-416c-abda-c0009dc355ed" providerId="ADAL" clId="{B857C6F7-A46E-4D75-A9A0-7FDEA8AB463F}" dt="2022-04-25T13:30:01.758" v="1876" actId="20577"/>
          <ac:spMkLst>
            <pc:docMk/>
            <pc:sldMk cId="1821996660" sldId="289"/>
            <ac:spMk id="3" creationId="{F1165E14-AAF3-4317-A267-3C948FAFCD1F}"/>
          </ac:spMkLst>
        </pc:spChg>
      </pc:sldChg>
      <pc:sldChg chg="modSp add mod">
        <pc:chgData name="Eveline Crevits" userId="c06840ee-86db-416c-abda-c0009dc355ed" providerId="ADAL" clId="{B857C6F7-A46E-4D75-A9A0-7FDEA8AB463F}" dt="2022-04-25T13:42:15.981" v="2098" actId="20577"/>
        <pc:sldMkLst>
          <pc:docMk/>
          <pc:sldMk cId="95232458" sldId="290"/>
        </pc:sldMkLst>
        <pc:spChg chg="mod">
          <ac:chgData name="Eveline Crevits" userId="c06840ee-86db-416c-abda-c0009dc355ed" providerId="ADAL" clId="{B857C6F7-A46E-4D75-A9A0-7FDEA8AB463F}" dt="2022-04-25T13:36:40.198" v="1951" actId="20577"/>
          <ac:spMkLst>
            <pc:docMk/>
            <pc:sldMk cId="95232458" sldId="290"/>
            <ac:spMk id="2" creationId="{E66E12D3-C69D-4C0C-AAD8-3F839E029AED}"/>
          </ac:spMkLst>
        </pc:spChg>
        <pc:spChg chg="mod">
          <ac:chgData name="Eveline Crevits" userId="c06840ee-86db-416c-abda-c0009dc355ed" providerId="ADAL" clId="{B857C6F7-A46E-4D75-A9A0-7FDEA8AB463F}" dt="2022-04-25T13:42:15.981" v="2098" actId="20577"/>
          <ac:spMkLst>
            <pc:docMk/>
            <pc:sldMk cId="95232458" sldId="290"/>
            <ac:spMk id="3" creationId="{F1165E14-AAF3-4317-A267-3C948FAFCD1F}"/>
          </ac:spMkLst>
        </pc:spChg>
      </pc:sldChg>
      <pc:sldChg chg="modSp add mod">
        <pc:chgData name="Eveline Crevits" userId="c06840ee-86db-416c-abda-c0009dc355ed" providerId="ADAL" clId="{B857C6F7-A46E-4D75-A9A0-7FDEA8AB463F}" dt="2022-04-25T13:42:37.203" v="2105" actId="27636"/>
        <pc:sldMkLst>
          <pc:docMk/>
          <pc:sldMk cId="2824629938" sldId="291"/>
        </pc:sldMkLst>
        <pc:spChg chg="mod">
          <ac:chgData name="Eveline Crevits" userId="c06840ee-86db-416c-abda-c0009dc355ed" providerId="ADAL" clId="{B857C6F7-A46E-4D75-A9A0-7FDEA8AB463F}" dt="2022-04-25T13:36:47.733" v="1954" actId="20577"/>
          <ac:spMkLst>
            <pc:docMk/>
            <pc:sldMk cId="2824629938" sldId="291"/>
            <ac:spMk id="2" creationId="{E66E12D3-C69D-4C0C-AAD8-3F839E029AED}"/>
          </ac:spMkLst>
        </pc:spChg>
        <pc:spChg chg="mod">
          <ac:chgData name="Eveline Crevits" userId="c06840ee-86db-416c-abda-c0009dc355ed" providerId="ADAL" clId="{B857C6F7-A46E-4D75-A9A0-7FDEA8AB463F}" dt="2022-04-25T13:42:37.203" v="2105" actId="27636"/>
          <ac:spMkLst>
            <pc:docMk/>
            <pc:sldMk cId="2824629938" sldId="291"/>
            <ac:spMk id="3" creationId="{F1165E14-AAF3-4317-A267-3C948FAFCD1F}"/>
          </ac:spMkLst>
        </pc:spChg>
      </pc:sldChg>
      <pc:sldChg chg="modSp add mod ord">
        <pc:chgData name="Eveline Crevits" userId="c06840ee-86db-416c-abda-c0009dc355ed" providerId="ADAL" clId="{B857C6F7-A46E-4D75-A9A0-7FDEA8AB463F}" dt="2022-04-25T13:52:02.113" v="2153" actId="14100"/>
        <pc:sldMkLst>
          <pc:docMk/>
          <pc:sldMk cId="3826899177" sldId="292"/>
        </pc:sldMkLst>
        <pc:spChg chg="mod">
          <ac:chgData name="Eveline Crevits" userId="c06840ee-86db-416c-abda-c0009dc355ed" providerId="ADAL" clId="{B857C6F7-A46E-4D75-A9A0-7FDEA8AB463F}" dt="2022-04-25T13:43:09.085" v="2110" actId="20577"/>
          <ac:spMkLst>
            <pc:docMk/>
            <pc:sldMk cId="3826899177" sldId="292"/>
            <ac:spMk id="2" creationId="{E66E12D3-C69D-4C0C-AAD8-3F839E029AED}"/>
          </ac:spMkLst>
        </pc:spChg>
        <pc:spChg chg="mod">
          <ac:chgData name="Eveline Crevits" userId="c06840ee-86db-416c-abda-c0009dc355ed" providerId="ADAL" clId="{B857C6F7-A46E-4D75-A9A0-7FDEA8AB463F}" dt="2022-04-25T13:52:02.113" v="2153" actId="14100"/>
          <ac:spMkLst>
            <pc:docMk/>
            <pc:sldMk cId="3826899177" sldId="292"/>
            <ac:spMk id="3" creationId="{F1165E14-AAF3-4317-A267-3C948FAFCD1F}"/>
          </ac:spMkLst>
        </pc:spChg>
      </pc:sldChg>
      <pc:sldChg chg="addSp delSp modSp new mod modMedia modClrScheme delAnim chgLayout">
        <pc:chgData name="Eveline Crevits" userId="c06840ee-86db-416c-abda-c0009dc355ed" providerId="ADAL" clId="{B857C6F7-A46E-4D75-A9A0-7FDEA8AB463F}" dt="2022-04-25T13:55:06.896" v="2211" actId="1076"/>
        <pc:sldMkLst>
          <pc:docMk/>
          <pc:sldMk cId="4174118457" sldId="293"/>
        </pc:sldMkLst>
        <pc:spChg chg="mod">
          <ac:chgData name="Eveline Crevits" userId="c06840ee-86db-416c-abda-c0009dc355ed" providerId="ADAL" clId="{B857C6F7-A46E-4D75-A9A0-7FDEA8AB463F}" dt="2022-04-25T13:54:54.651" v="2208" actId="26606"/>
          <ac:spMkLst>
            <pc:docMk/>
            <pc:sldMk cId="4174118457" sldId="293"/>
            <ac:spMk id="2" creationId="{4034218B-DAFC-40C3-A7E8-37892167DDA0}"/>
          </ac:spMkLst>
        </pc:spChg>
        <pc:spChg chg="add del">
          <ac:chgData name="Eveline Crevits" userId="c06840ee-86db-416c-abda-c0009dc355ed" providerId="ADAL" clId="{B857C6F7-A46E-4D75-A9A0-7FDEA8AB463F}" dt="2022-04-25T13:53:29.536" v="2191" actId="26606"/>
          <ac:spMkLst>
            <pc:docMk/>
            <pc:sldMk cId="4174118457" sldId="293"/>
            <ac:spMk id="3" creationId="{54420C43-D613-43F2-80D3-D802D6878C5F}"/>
          </ac:spMkLst>
        </pc:spChg>
        <pc:spChg chg="add mod">
          <ac:chgData name="Eveline Crevits" userId="c06840ee-86db-416c-abda-c0009dc355ed" providerId="ADAL" clId="{B857C6F7-A46E-4D75-A9A0-7FDEA8AB463F}" dt="2022-04-25T13:55:06.896" v="2211" actId="1076"/>
          <ac:spMkLst>
            <pc:docMk/>
            <pc:sldMk cId="4174118457" sldId="293"/>
            <ac:spMk id="8" creationId="{4937458A-2AAB-71B5-E600-8C68A02384B1}"/>
          </ac:spMkLst>
        </pc:spChg>
        <pc:picChg chg="add del mod">
          <ac:chgData name="Eveline Crevits" userId="c06840ee-86db-416c-abda-c0009dc355ed" providerId="ADAL" clId="{B857C6F7-A46E-4D75-A9A0-7FDEA8AB463F}" dt="2022-04-25T13:53:29.532" v="2190" actId="26606"/>
          <ac:picMkLst>
            <pc:docMk/>
            <pc:sldMk cId="4174118457" sldId="293"/>
            <ac:picMk id="5" creationId="{D619241C-8680-FE54-AB28-4E4D8ABA74CD}"/>
          </ac:picMkLst>
        </pc:picChg>
        <pc:picChg chg="add mod">
          <ac:chgData name="Eveline Crevits" userId="c06840ee-86db-416c-abda-c0009dc355ed" providerId="ADAL" clId="{B857C6F7-A46E-4D75-A9A0-7FDEA8AB463F}" dt="2022-04-25T13:54:58.427" v="2209" actId="1076"/>
          <ac:picMkLst>
            <pc:docMk/>
            <pc:sldMk cId="4174118457" sldId="293"/>
            <ac:picMk id="6" creationId="{09227FC1-BC85-4830-89E4-5D35A71544F8}"/>
          </ac:picMkLst>
        </pc:picChg>
      </pc:sldChg>
      <pc:sldChg chg="addSp delSp modSp new mod modClrScheme chgLayout">
        <pc:chgData name="Eveline Crevits" userId="c06840ee-86db-416c-abda-c0009dc355ed" providerId="ADAL" clId="{B857C6F7-A46E-4D75-A9A0-7FDEA8AB463F}" dt="2022-04-25T13:57:38.261" v="2239" actId="1076"/>
        <pc:sldMkLst>
          <pc:docMk/>
          <pc:sldMk cId="963842346" sldId="294"/>
        </pc:sldMkLst>
        <pc:spChg chg="del">
          <ac:chgData name="Eveline Crevits" userId="c06840ee-86db-416c-abda-c0009dc355ed" providerId="ADAL" clId="{B857C6F7-A46E-4D75-A9A0-7FDEA8AB463F}" dt="2022-04-25T13:57:14.573" v="2213" actId="26606"/>
          <ac:spMkLst>
            <pc:docMk/>
            <pc:sldMk cId="963842346" sldId="294"/>
            <ac:spMk id="2" creationId="{95310B78-AB7E-47AD-98E8-58FA6C290D07}"/>
          </ac:spMkLst>
        </pc:spChg>
        <pc:spChg chg="del">
          <ac:chgData name="Eveline Crevits" userId="c06840ee-86db-416c-abda-c0009dc355ed" providerId="ADAL" clId="{B857C6F7-A46E-4D75-A9A0-7FDEA8AB463F}" dt="2022-04-25T13:57:14.573" v="2213" actId="26606"/>
          <ac:spMkLst>
            <pc:docMk/>
            <pc:sldMk cId="963842346" sldId="294"/>
            <ac:spMk id="3" creationId="{FD8AD6F9-8357-495A-8895-F8DA6CF018A9}"/>
          </ac:spMkLst>
        </pc:spChg>
        <pc:spChg chg="del">
          <ac:chgData name="Eveline Crevits" userId="c06840ee-86db-416c-abda-c0009dc355ed" providerId="ADAL" clId="{B857C6F7-A46E-4D75-A9A0-7FDEA8AB463F}" dt="2022-04-25T13:57:14.573" v="2213" actId="26606"/>
          <ac:spMkLst>
            <pc:docMk/>
            <pc:sldMk cId="963842346" sldId="294"/>
            <ac:spMk id="4" creationId="{5B85BEA4-3754-4F53-8758-9889BA6488F7}"/>
          </ac:spMkLst>
        </pc:spChg>
        <pc:spChg chg="add mod">
          <ac:chgData name="Eveline Crevits" userId="c06840ee-86db-416c-abda-c0009dc355ed" providerId="ADAL" clId="{B857C6F7-A46E-4D75-A9A0-7FDEA8AB463F}" dt="2022-04-25T13:57:30.153" v="2238" actId="20577"/>
          <ac:spMkLst>
            <pc:docMk/>
            <pc:sldMk cId="963842346" sldId="294"/>
            <ac:spMk id="9" creationId="{F52A4071-2268-9215-3EA8-BB2A46618DE0}"/>
          </ac:spMkLst>
        </pc:spChg>
        <pc:spChg chg="add del mod">
          <ac:chgData name="Eveline Crevits" userId="c06840ee-86db-416c-abda-c0009dc355ed" providerId="ADAL" clId="{B857C6F7-A46E-4D75-A9A0-7FDEA8AB463F}" dt="2022-04-25T13:57:20.544" v="2214" actId="22"/>
          <ac:spMkLst>
            <pc:docMk/>
            <pc:sldMk cId="963842346" sldId="294"/>
            <ac:spMk id="11" creationId="{71915167-133A-1BE5-54DE-A8669590F3CB}"/>
          </ac:spMkLst>
        </pc:spChg>
        <pc:picChg chg="add mod ord">
          <ac:chgData name="Eveline Crevits" userId="c06840ee-86db-416c-abda-c0009dc355ed" providerId="ADAL" clId="{B857C6F7-A46E-4D75-A9A0-7FDEA8AB463F}" dt="2022-04-25T13:57:38.261" v="2239" actId="1076"/>
          <ac:picMkLst>
            <pc:docMk/>
            <pc:sldMk cId="963842346" sldId="294"/>
            <ac:picMk id="6" creationId="{D68484D0-51CD-47D6-9B91-01B520B0F536}"/>
          </ac:picMkLst>
        </pc:picChg>
      </pc:sldChg>
      <pc:sldChg chg="modSp new mod">
        <pc:chgData name="Eveline Crevits" userId="c06840ee-86db-416c-abda-c0009dc355ed" providerId="ADAL" clId="{B857C6F7-A46E-4D75-A9A0-7FDEA8AB463F}" dt="2022-04-25T13:59:15.116" v="2326" actId="20577"/>
        <pc:sldMkLst>
          <pc:docMk/>
          <pc:sldMk cId="807298109" sldId="295"/>
        </pc:sldMkLst>
        <pc:spChg chg="mod">
          <ac:chgData name="Eveline Crevits" userId="c06840ee-86db-416c-abda-c0009dc355ed" providerId="ADAL" clId="{B857C6F7-A46E-4D75-A9A0-7FDEA8AB463F}" dt="2022-04-25T13:57:47.264" v="2255" actId="20577"/>
          <ac:spMkLst>
            <pc:docMk/>
            <pc:sldMk cId="807298109" sldId="295"/>
            <ac:spMk id="2" creationId="{F9F1E6EC-8F37-4B2A-9C79-508AE9648331}"/>
          </ac:spMkLst>
        </pc:spChg>
        <pc:spChg chg="mod">
          <ac:chgData name="Eveline Crevits" userId="c06840ee-86db-416c-abda-c0009dc355ed" providerId="ADAL" clId="{B857C6F7-A46E-4D75-A9A0-7FDEA8AB463F}" dt="2022-04-25T13:59:15.116" v="2326" actId="20577"/>
          <ac:spMkLst>
            <pc:docMk/>
            <pc:sldMk cId="807298109" sldId="295"/>
            <ac:spMk id="3" creationId="{23B112A6-8894-453A-977D-1BC2103F56A8}"/>
          </ac:spMkLst>
        </pc:spChg>
      </pc:sldChg>
      <pc:sldChg chg="addSp modSp new mod modClrScheme chgLayout">
        <pc:chgData name="Eveline Crevits" userId="c06840ee-86db-416c-abda-c0009dc355ed" providerId="ADAL" clId="{B857C6F7-A46E-4D75-A9A0-7FDEA8AB463F}" dt="2022-04-25T14:29:25.820" v="2454" actId="27636"/>
        <pc:sldMkLst>
          <pc:docMk/>
          <pc:sldMk cId="1806058526" sldId="296"/>
        </pc:sldMkLst>
        <pc:spChg chg="mod ord">
          <ac:chgData name="Eveline Crevits" userId="c06840ee-86db-416c-abda-c0009dc355ed" providerId="ADAL" clId="{B857C6F7-A46E-4D75-A9A0-7FDEA8AB463F}" dt="2022-04-25T14:25:42.748" v="2382" actId="700"/>
          <ac:spMkLst>
            <pc:docMk/>
            <pc:sldMk cId="1806058526" sldId="296"/>
            <ac:spMk id="2" creationId="{D3E875FD-3844-4672-BD0B-768C9EBE47A7}"/>
          </ac:spMkLst>
        </pc:spChg>
        <pc:spChg chg="mod ord">
          <ac:chgData name="Eveline Crevits" userId="c06840ee-86db-416c-abda-c0009dc355ed" providerId="ADAL" clId="{B857C6F7-A46E-4D75-A9A0-7FDEA8AB463F}" dt="2022-04-25T14:29:25.820" v="2454" actId="27636"/>
          <ac:spMkLst>
            <pc:docMk/>
            <pc:sldMk cId="1806058526" sldId="296"/>
            <ac:spMk id="3" creationId="{416412EE-ECD5-4B85-84DC-24C3DADB24D0}"/>
          </ac:spMkLst>
        </pc:spChg>
        <pc:spChg chg="add mod ord">
          <ac:chgData name="Eveline Crevits" userId="c06840ee-86db-416c-abda-c0009dc355ed" providerId="ADAL" clId="{B857C6F7-A46E-4D75-A9A0-7FDEA8AB463F}" dt="2022-04-25T14:29:14.263" v="2444" actId="27636"/>
          <ac:spMkLst>
            <pc:docMk/>
            <pc:sldMk cId="1806058526" sldId="296"/>
            <ac:spMk id="4" creationId="{F0B0D03B-5A7C-4892-873C-9EEC14CC9B38}"/>
          </ac:spMkLst>
        </pc:spChg>
      </pc:sldChg>
      <pc:sldChg chg="new">
        <pc:chgData name="Eveline Crevits" userId="c06840ee-86db-416c-abda-c0009dc355ed" providerId="ADAL" clId="{B857C6F7-A46E-4D75-A9A0-7FDEA8AB463F}" dt="2022-04-25T13:59:54.948" v="2328" actId="680"/>
        <pc:sldMkLst>
          <pc:docMk/>
          <pc:sldMk cId="2446594319"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9752E-79E0-4EFE-A8ED-86E5590E11D1}" type="datetimeFigureOut">
              <a:rPr lang="nl-BE" smtClean="0"/>
              <a:t>10/10/2022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3C72E-0355-4051-9ABB-C75A2AC38638}" type="slidenum">
              <a:rPr lang="nl-BE" smtClean="0"/>
              <a:t>‹nr.›</a:t>
            </a:fld>
            <a:endParaRPr lang="nl-BE"/>
          </a:p>
        </p:txBody>
      </p:sp>
    </p:spTree>
    <p:extLst>
      <p:ext uri="{BB962C8B-B14F-4D97-AF65-F5344CB8AC3E}">
        <p14:creationId xmlns:p14="http://schemas.microsoft.com/office/powerpoint/2010/main" val="3527686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https://www.youtube.com/watch?v=FnFeCNXdsYU</a:t>
            </a:r>
            <a:endParaRPr lang="nl-BE" dirty="0"/>
          </a:p>
        </p:txBody>
      </p:sp>
      <p:sp>
        <p:nvSpPr>
          <p:cNvPr id="4" name="Tijdelijke aanduiding voor dianummer 3"/>
          <p:cNvSpPr>
            <a:spLocks noGrp="1"/>
          </p:cNvSpPr>
          <p:nvPr>
            <p:ph type="sldNum" sz="quarter" idx="10"/>
          </p:nvPr>
        </p:nvSpPr>
        <p:spPr/>
        <p:txBody>
          <a:bodyPr/>
          <a:lstStyle/>
          <a:p>
            <a:fld id="{5C93C72E-0355-4051-9ABB-C75A2AC38638}" type="slidenum">
              <a:rPr lang="nl-BE" smtClean="0"/>
              <a:t>5</a:t>
            </a:fld>
            <a:endParaRPr lang="nl-BE"/>
          </a:p>
        </p:txBody>
      </p:sp>
    </p:spTree>
    <p:extLst>
      <p:ext uri="{BB962C8B-B14F-4D97-AF65-F5344CB8AC3E}">
        <p14:creationId xmlns:p14="http://schemas.microsoft.com/office/powerpoint/2010/main" val="83822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https://www.youtube.com/watch?v=eTAMQed5fZE</a:t>
            </a:r>
            <a:endParaRPr lang="nl-BE" dirty="0"/>
          </a:p>
        </p:txBody>
      </p:sp>
      <p:sp>
        <p:nvSpPr>
          <p:cNvPr id="4" name="Tijdelijke aanduiding voor dianummer 3"/>
          <p:cNvSpPr>
            <a:spLocks noGrp="1"/>
          </p:cNvSpPr>
          <p:nvPr>
            <p:ph type="sldNum" sz="quarter" idx="10"/>
          </p:nvPr>
        </p:nvSpPr>
        <p:spPr/>
        <p:txBody>
          <a:bodyPr/>
          <a:lstStyle/>
          <a:p>
            <a:fld id="{5C93C72E-0355-4051-9ABB-C75A2AC38638}" type="slidenum">
              <a:rPr lang="nl-BE" smtClean="0"/>
              <a:t>10</a:t>
            </a:fld>
            <a:endParaRPr lang="nl-BE"/>
          </a:p>
        </p:txBody>
      </p:sp>
    </p:spTree>
    <p:extLst>
      <p:ext uri="{BB962C8B-B14F-4D97-AF65-F5344CB8AC3E}">
        <p14:creationId xmlns:p14="http://schemas.microsoft.com/office/powerpoint/2010/main" val="197316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https://www.youtube.com/watch?v=B3j4Cj6987M</a:t>
            </a:r>
            <a:endParaRPr lang="nl-BE" dirty="0"/>
          </a:p>
        </p:txBody>
      </p:sp>
      <p:sp>
        <p:nvSpPr>
          <p:cNvPr id="4" name="Tijdelijke aanduiding voor dianummer 3"/>
          <p:cNvSpPr>
            <a:spLocks noGrp="1"/>
          </p:cNvSpPr>
          <p:nvPr>
            <p:ph type="sldNum" sz="quarter" idx="10"/>
          </p:nvPr>
        </p:nvSpPr>
        <p:spPr/>
        <p:txBody>
          <a:bodyPr/>
          <a:lstStyle/>
          <a:p>
            <a:fld id="{5C93C72E-0355-4051-9ABB-C75A2AC38638}" type="slidenum">
              <a:rPr lang="nl-BE" smtClean="0"/>
              <a:t>11</a:t>
            </a:fld>
            <a:endParaRPr lang="nl-BE"/>
          </a:p>
        </p:txBody>
      </p:sp>
    </p:spTree>
    <p:extLst>
      <p:ext uri="{BB962C8B-B14F-4D97-AF65-F5344CB8AC3E}">
        <p14:creationId xmlns:p14="http://schemas.microsoft.com/office/powerpoint/2010/main" val="410699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mtClean="0"/>
              <a:t>https://www.youtube.com/watch?v=-_iXKpXcKuk</a:t>
            </a:r>
            <a:endParaRPr lang="nl-BE"/>
          </a:p>
        </p:txBody>
      </p:sp>
      <p:sp>
        <p:nvSpPr>
          <p:cNvPr id="4" name="Tijdelijke aanduiding voor dianummer 3"/>
          <p:cNvSpPr>
            <a:spLocks noGrp="1"/>
          </p:cNvSpPr>
          <p:nvPr>
            <p:ph type="sldNum" sz="quarter" idx="10"/>
          </p:nvPr>
        </p:nvSpPr>
        <p:spPr/>
        <p:txBody>
          <a:bodyPr/>
          <a:lstStyle/>
          <a:p>
            <a:fld id="{5C93C72E-0355-4051-9ABB-C75A2AC38638}" type="slidenum">
              <a:rPr lang="nl-BE" smtClean="0"/>
              <a:t>12</a:t>
            </a:fld>
            <a:endParaRPr lang="nl-BE"/>
          </a:p>
        </p:txBody>
      </p:sp>
    </p:spTree>
    <p:extLst>
      <p:ext uri="{BB962C8B-B14F-4D97-AF65-F5344CB8AC3E}">
        <p14:creationId xmlns:p14="http://schemas.microsoft.com/office/powerpoint/2010/main" val="233628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8" name="Rechthoek 7"/>
          <p:cNvSpPr/>
          <p:nvPr/>
        </p:nvSpPr>
        <p:spPr>
          <a:xfrm>
            <a:off x="0" y="0"/>
            <a:ext cx="12192000" cy="6858000"/>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1524000" y="1122363"/>
            <a:ext cx="9144000" cy="2387600"/>
          </a:xfrm>
        </p:spPr>
        <p:txBody>
          <a:bodyPr anchor="b">
            <a:normAutofit/>
          </a:bodyPr>
          <a:lstStyle>
            <a:lvl1pPr algn="ctr">
              <a:defRPr sz="4800" b="1" i="0">
                <a:solidFill>
                  <a:schemeClr val="bg1"/>
                </a:solidFill>
                <a:latin typeface="Encode Sans" charset="0"/>
                <a:ea typeface="Encode Sans" charset="0"/>
                <a:cs typeface="Encode Sans" charset="0"/>
              </a:defRPr>
            </a:lvl1pPr>
          </a:lstStyle>
          <a:p>
            <a:r>
              <a:rPr lang="nl-NL"/>
              <a:t>Klik om stijl te bewerken</a:t>
            </a:r>
            <a:endParaRPr lang="nl-NL" dirty="0"/>
          </a:p>
        </p:txBody>
      </p:sp>
      <p:sp>
        <p:nvSpPr>
          <p:cNvPr id="3" name="Ondertitel 2"/>
          <p:cNvSpPr>
            <a:spLocks noGrp="1"/>
          </p:cNvSpPr>
          <p:nvPr>
            <p:ph type="subTitle" idx="1"/>
          </p:nvPr>
        </p:nvSpPr>
        <p:spPr>
          <a:xfrm>
            <a:off x="1524000" y="3602038"/>
            <a:ext cx="9144000" cy="1655762"/>
          </a:xfrm>
        </p:spPr>
        <p:txBody>
          <a:bodyPr>
            <a:normAutofit/>
          </a:bodyPr>
          <a:lstStyle>
            <a:lvl1pPr marL="0" indent="0" algn="ctr">
              <a:buNone/>
              <a:defRPr sz="2400" b="0" i="0">
                <a:solidFill>
                  <a:schemeClr val="bg1"/>
                </a:solidFill>
                <a:latin typeface="Encode Sans Light" charset="0"/>
                <a:ea typeface="Encode Sans Light" charset="0"/>
                <a:cs typeface="Encode Sans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grpSp>
        <p:nvGrpSpPr>
          <p:cNvPr id="20" name="Groeperen 19"/>
          <p:cNvGrpSpPr/>
          <p:nvPr/>
        </p:nvGrpSpPr>
        <p:grpSpPr>
          <a:xfrm>
            <a:off x="3957077" y="5870817"/>
            <a:ext cx="4289149" cy="783607"/>
            <a:chOff x="4922978" y="5737800"/>
            <a:chExt cx="4926240" cy="900000"/>
          </a:xfrm>
        </p:grpSpPr>
        <p:grpSp>
          <p:nvGrpSpPr>
            <p:cNvPr id="18" name="Groeperen 17"/>
            <p:cNvGrpSpPr/>
            <p:nvPr/>
          </p:nvGrpSpPr>
          <p:grpSpPr>
            <a:xfrm>
              <a:off x="4922978" y="5737800"/>
              <a:ext cx="2346043" cy="900000"/>
              <a:chOff x="5171467" y="5707820"/>
              <a:chExt cx="2346043" cy="900000"/>
            </a:xfrm>
          </p:grpSpPr>
          <p:pic>
            <p:nvPicPr>
              <p:cNvPr id="15" name="Afbeelding 14"/>
              <p:cNvPicPr>
                <a:picLocks noChangeAspect="1"/>
              </p:cNvPicPr>
              <p:nvPr/>
            </p:nvPicPr>
            <p:blipFill rotWithShape="1">
              <a:blip r:embed="rId2">
                <a:extLst>
                  <a:ext uri="{28A0092B-C50C-407E-A947-70E740481C1C}">
                    <a14:useLocalDpi xmlns:a14="http://schemas.microsoft.com/office/drawing/2010/main" val="0"/>
                  </a:ext>
                </a:extLst>
              </a:blip>
              <a:srcRect t="6420" b="6156"/>
              <a:stretch/>
            </p:blipFill>
            <p:spPr>
              <a:xfrm>
                <a:off x="5171467" y="5707820"/>
                <a:ext cx="1029465" cy="900000"/>
              </a:xfrm>
              <a:prstGeom prst="rect">
                <a:avLst/>
              </a:prstGeom>
            </p:spPr>
          </p:pic>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363016" y="5707820"/>
                <a:ext cx="1154494" cy="900000"/>
              </a:xfrm>
              <a:prstGeom prst="rect">
                <a:avLst/>
              </a:prstGeom>
            </p:spPr>
          </p:pic>
        </p:grpSp>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4232" y="5810363"/>
              <a:ext cx="2334986" cy="754873"/>
            </a:xfrm>
            <a:prstGeom prst="rect">
              <a:avLst/>
            </a:prstGeom>
          </p:spPr>
        </p:pic>
      </p:grpSp>
    </p:spTree>
    <p:extLst>
      <p:ext uri="{BB962C8B-B14F-4D97-AF65-F5344CB8AC3E}">
        <p14:creationId xmlns:p14="http://schemas.microsoft.com/office/powerpoint/2010/main" val="384743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2 kolommen 2">
    <p:spTree>
      <p:nvGrpSpPr>
        <p:cNvPr id="1" name=""/>
        <p:cNvGrpSpPr/>
        <p:nvPr/>
      </p:nvGrpSpPr>
      <p:grpSpPr>
        <a:xfrm>
          <a:off x="0" y="0"/>
          <a:ext cx="0" cy="0"/>
          <a:chOff x="0" y="0"/>
          <a:chExt cx="0" cy="0"/>
        </a:xfrm>
      </p:grpSpPr>
      <p:sp>
        <p:nvSpPr>
          <p:cNvPr id="2" name="Titel 1"/>
          <p:cNvSpPr>
            <a:spLocks noGrp="1"/>
          </p:cNvSpPr>
          <p:nvPr>
            <p:ph type="title"/>
          </p:nvPr>
        </p:nvSpPr>
        <p:spPr>
          <a:xfrm>
            <a:off x="838200" y="513983"/>
            <a:ext cx="10515600" cy="1325563"/>
          </a:xfrm>
        </p:spPr>
        <p:txBody>
          <a:bodyPr/>
          <a:lstStyle/>
          <a:p>
            <a:r>
              <a:rPr lang="nl-NL"/>
              <a:t>Klik om stijl te bewerken</a:t>
            </a:r>
          </a:p>
        </p:txBody>
      </p:sp>
      <p:sp>
        <p:nvSpPr>
          <p:cNvPr id="3" name="Tijdelijke aanduiding voor inhoud 2"/>
          <p:cNvSpPr>
            <a:spLocks noGrp="1"/>
          </p:cNvSpPr>
          <p:nvPr>
            <p:ph sz="half" idx="1"/>
          </p:nvPr>
        </p:nvSpPr>
        <p:spPr>
          <a:xfrm>
            <a:off x="838200" y="1995752"/>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995751"/>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3" name="Groeperen 12"/>
          <p:cNvGrpSpPr/>
          <p:nvPr/>
        </p:nvGrpSpPr>
        <p:grpSpPr>
          <a:xfrm>
            <a:off x="10061047" y="5808383"/>
            <a:ext cx="1724270" cy="661473"/>
            <a:chOff x="4922979" y="5557362"/>
            <a:chExt cx="2346041" cy="900000"/>
          </a:xfrm>
        </p:grpSpPr>
        <p:pic>
          <p:nvPicPr>
            <p:cNvPr id="14" name="Afbeelding 13"/>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95745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 met afbeelding 1">
    <p:spTree>
      <p:nvGrpSpPr>
        <p:cNvPr id="1" name=""/>
        <p:cNvGrpSpPr/>
        <p:nvPr/>
      </p:nvGrpSpPr>
      <p:grpSpPr>
        <a:xfrm>
          <a:off x="0" y="0"/>
          <a:ext cx="0" cy="0"/>
          <a:chOff x="0" y="0"/>
          <a:chExt cx="0" cy="0"/>
        </a:xfrm>
      </p:grpSpPr>
      <p:sp>
        <p:nvSpPr>
          <p:cNvPr id="10" name="Titel 1"/>
          <p:cNvSpPr>
            <a:spLocks noGrp="1"/>
          </p:cNvSpPr>
          <p:nvPr>
            <p:ph type="title"/>
          </p:nvPr>
        </p:nvSpPr>
        <p:spPr>
          <a:xfrm>
            <a:off x="838199" y="523081"/>
            <a:ext cx="10515600" cy="1325563"/>
          </a:xfrm>
        </p:spPr>
        <p:txBody>
          <a:bodyPr/>
          <a:lstStyle/>
          <a:p>
            <a:r>
              <a:rPr lang="nl-NL"/>
              <a:t>Klik om stijl te bewerken</a:t>
            </a:r>
          </a:p>
        </p:txBody>
      </p:sp>
      <p:sp>
        <p:nvSpPr>
          <p:cNvPr id="11" name="Tijdelijke aanduiding voor inhoud 2"/>
          <p:cNvSpPr>
            <a:spLocks noGrp="1"/>
          </p:cNvSpPr>
          <p:nvPr>
            <p:ph idx="1"/>
          </p:nvPr>
        </p:nvSpPr>
        <p:spPr>
          <a:xfrm>
            <a:off x="5401341" y="1983581"/>
            <a:ext cx="5952458"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5" name="Tijdelijke aanduiding voor afbeelding 4"/>
          <p:cNvSpPr>
            <a:spLocks noGrp="1"/>
          </p:cNvSpPr>
          <p:nvPr>
            <p:ph type="pic" sz="quarter" idx="10"/>
          </p:nvPr>
        </p:nvSpPr>
        <p:spPr>
          <a:xfrm>
            <a:off x="838200" y="1982788"/>
            <a:ext cx="4352400" cy="4352925"/>
          </a:xfrm>
        </p:spPr>
        <p:txBody>
          <a:bodyPr/>
          <a:lstStyle/>
          <a:p>
            <a:r>
              <a:rPr lang="nl-NL"/>
              <a:t>Klik op het pictogram als u een afbeelding wilt toevoegen</a:t>
            </a:r>
          </a:p>
        </p:txBody>
      </p:sp>
      <p:grpSp>
        <p:nvGrpSpPr>
          <p:cNvPr id="8" name="Groeperen 7"/>
          <p:cNvGrpSpPr/>
          <p:nvPr/>
        </p:nvGrpSpPr>
        <p:grpSpPr>
          <a:xfrm>
            <a:off x="-1" y="0"/>
            <a:ext cx="12192001" cy="6858000"/>
            <a:chOff x="-1" y="0"/>
            <a:chExt cx="12192001" cy="6858000"/>
          </a:xfrm>
        </p:grpSpPr>
        <p:sp>
          <p:nvSpPr>
            <p:cNvPr id="9" name="Rechthoek 8"/>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kst met afbeelding 2">
    <p:spTree>
      <p:nvGrpSpPr>
        <p:cNvPr id="1" name=""/>
        <p:cNvGrpSpPr/>
        <p:nvPr/>
      </p:nvGrpSpPr>
      <p:grpSpPr>
        <a:xfrm>
          <a:off x="0" y="0"/>
          <a:ext cx="0" cy="0"/>
          <a:chOff x="0" y="0"/>
          <a:chExt cx="0" cy="0"/>
        </a:xfrm>
      </p:grpSpPr>
      <p:sp>
        <p:nvSpPr>
          <p:cNvPr id="10" name="Titel 1"/>
          <p:cNvSpPr>
            <a:spLocks noGrp="1"/>
          </p:cNvSpPr>
          <p:nvPr>
            <p:ph type="title"/>
          </p:nvPr>
        </p:nvSpPr>
        <p:spPr>
          <a:xfrm>
            <a:off x="838199" y="523081"/>
            <a:ext cx="10515600" cy="1325563"/>
          </a:xfrm>
        </p:spPr>
        <p:txBody>
          <a:bodyPr/>
          <a:lstStyle/>
          <a:p>
            <a:r>
              <a:rPr lang="nl-NL"/>
              <a:t>Klik om stijl te bewerken</a:t>
            </a:r>
          </a:p>
        </p:txBody>
      </p:sp>
      <p:sp>
        <p:nvSpPr>
          <p:cNvPr id="11" name="Tijdelijke aanduiding voor inhoud 2"/>
          <p:cNvSpPr>
            <a:spLocks noGrp="1"/>
          </p:cNvSpPr>
          <p:nvPr>
            <p:ph idx="1"/>
          </p:nvPr>
        </p:nvSpPr>
        <p:spPr>
          <a:xfrm>
            <a:off x="5401341" y="1983581"/>
            <a:ext cx="5952458"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5" name="Tijdelijke aanduiding voor afbeelding 4"/>
          <p:cNvSpPr>
            <a:spLocks noGrp="1"/>
          </p:cNvSpPr>
          <p:nvPr>
            <p:ph type="pic" sz="quarter" idx="10"/>
          </p:nvPr>
        </p:nvSpPr>
        <p:spPr>
          <a:xfrm>
            <a:off x="838200" y="1982788"/>
            <a:ext cx="4352400" cy="4352925"/>
          </a:xfrm>
        </p:spPr>
        <p:txBody>
          <a:bodyPr/>
          <a:lstStyle/>
          <a:p>
            <a:r>
              <a:rPr lang="nl-NL"/>
              <a:t>Klik op het pictogram als u een afbeelding wilt toevoegen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met afbeelding 3">
    <p:spTree>
      <p:nvGrpSpPr>
        <p:cNvPr id="1" name=""/>
        <p:cNvGrpSpPr/>
        <p:nvPr/>
      </p:nvGrpSpPr>
      <p:grpSpPr>
        <a:xfrm>
          <a:off x="0" y="0"/>
          <a:ext cx="0" cy="0"/>
          <a:chOff x="0" y="0"/>
          <a:chExt cx="0" cy="0"/>
        </a:xfrm>
      </p:grpSpPr>
      <p:sp>
        <p:nvSpPr>
          <p:cNvPr id="10" name="Titel 1"/>
          <p:cNvSpPr>
            <a:spLocks noGrp="1"/>
          </p:cNvSpPr>
          <p:nvPr>
            <p:ph type="title"/>
          </p:nvPr>
        </p:nvSpPr>
        <p:spPr>
          <a:xfrm>
            <a:off x="3192087" y="523081"/>
            <a:ext cx="8161712" cy="1325563"/>
          </a:xfrm>
        </p:spPr>
        <p:txBody>
          <a:bodyPr/>
          <a:lstStyle/>
          <a:p>
            <a:r>
              <a:rPr lang="nl-NL"/>
              <a:t>Klik om stijl te bewerken</a:t>
            </a:r>
          </a:p>
        </p:txBody>
      </p:sp>
      <p:sp>
        <p:nvSpPr>
          <p:cNvPr id="11" name="Tijdelijke aanduiding voor inhoud 2"/>
          <p:cNvSpPr>
            <a:spLocks noGrp="1"/>
          </p:cNvSpPr>
          <p:nvPr>
            <p:ph idx="1"/>
          </p:nvPr>
        </p:nvSpPr>
        <p:spPr>
          <a:xfrm>
            <a:off x="3192087" y="1983581"/>
            <a:ext cx="8161712"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5" name="Tijdelijke aanduiding voor afbeelding 4"/>
          <p:cNvSpPr>
            <a:spLocks noGrp="1"/>
          </p:cNvSpPr>
          <p:nvPr>
            <p:ph type="pic" sz="quarter" idx="10"/>
          </p:nvPr>
        </p:nvSpPr>
        <p:spPr>
          <a:xfrm>
            <a:off x="0" y="0"/>
            <a:ext cx="2768138" cy="6858000"/>
          </a:xfrm>
        </p:spPr>
        <p:txBody>
          <a:bodyPr/>
          <a:lstStyle/>
          <a:p>
            <a:r>
              <a:rPr lang="nl-NL"/>
              <a:t>Klik op het pictogram als u een afbeelding wilt toevoegen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met afbeelding 4">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9423862" y="0"/>
            <a:ext cx="2768138" cy="6858000"/>
          </a:xfrm>
        </p:spPr>
        <p:txBody>
          <a:bodyPr/>
          <a:lstStyle/>
          <a:p>
            <a:r>
              <a:rPr lang="nl-NL"/>
              <a:t>Klik op het pictogram als u een afbeelding wilt toevoegen</a:t>
            </a:r>
          </a:p>
        </p:txBody>
      </p:sp>
      <p:sp>
        <p:nvSpPr>
          <p:cNvPr id="10" name="Titel 1"/>
          <p:cNvSpPr>
            <a:spLocks noGrp="1"/>
          </p:cNvSpPr>
          <p:nvPr>
            <p:ph type="title"/>
          </p:nvPr>
        </p:nvSpPr>
        <p:spPr>
          <a:xfrm>
            <a:off x="714899" y="523081"/>
            <a:ext cx="8161712" cy="1325563"/>
          </a:xfrm>
        </p:spPr>
        <p:txBody>
          <a:bodyPr/>
          <a:lstStyle/>
          <a:p>
            <a:r>
              <a:rPr lang="nl-NL"/>
              <a:t>Klik om stijl te bewerken</a:t>
            </a:r>
          </a:p>
        </p:txBody>
      </p:sp>
      <p:sp>
        <p:nvSpPr>
          <p:cNvPr id="11" name="Tijdelijke aanduiding voor inhoud 2"/>
          <p:cNvSpPr>
            <a:spLocks noGrp="1"/>
          </p:cNvSpPr>
          <p:nvPr>
            <p:ph idx="1"/>
          </p:nvPr>
        </p:nvSpPr>
        <p:spPr>
          <a:xfrm>
            <a:off x="714899" y="1983581"/>
            <a:ext cx="8161712"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326864" y="5808383"/>
            <a:ext cx="1724270" cy="661473"/>
            <a:chOff x="4922979" y="5557362"/>
            <a:chExt cx="2346041" cy="900000"/>
          </a:xfrm>
        </p:grpSpPr>
        <p:pic>
          <p:nvPicPr>
            <p:cNvPr id="13" name="Afbeelding 12"/>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0" y="0"/>
            <a:ext cx="12192000" cy="6858000"/>
          </a:xfrm>
        </p:spPr>
        <p:txBody>
          <a:bodyPr/>
          <a:lstStyle/>
          <a:p>
            <a:r>
              <a:rPr lang="nl-NL"/>
              <a:t>Klik op het pictogram als u een afbeelding wilt toevoegen</a:t>
            </a:r>
            <a:endParaRPr lang="nl-NL" dirty="0"/>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2 kolommen met titeltjes 1">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788" y="20214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855948"/>
            <a:ext cx="5157787" cy="34911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82833" y="201664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82833" y="2845321"/>
            <a:ext cx="5183188" cy="350176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0" name="Groeperen 9"/>
          <p:cNvGrpSpPr/>
          <p:nvPr/>
        </p:nvGrpSpPr>
        <p:grpSpPr>
          <a:xfrm>
            <a:off x="10061047" y="5808383"/>
            <a:ext cx="1724270" cy="661473"/>
            <a:chOff x="4922979" y="5557362"/>
            <a:chExt cx="2346041" cy="900000"/>
          </a:xfrm>
        </p:grpSpPr>
        <p:pic>
          <p:nvPicPr>
            <p:cNvPr id="11" name="Afbeelding 10"/>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2" name="Afbeelding 11"/>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13" name="Titel 1"/>
          <p:cNvSpPr>
            <a:spLocks noGrp="1"/>
          </p:cNvSpPr>
          <p:nvPr>
            <p:ph type="title"/>
          </p:nvPr>
        </p:nvSpPr>
        <p:spPr>
          <a:xfrm>
            <a:off x="838199" y="523081"/>
            <a:ext cx="10515600" cy="1325563"/>
          </a:xfrm>
        </p:spPr>
        <p:txBody>
          <a:bodyPr/>
          <a:lstStyle/>
          <a:p>
            <a:r>
              <a:rPr lang="nl-NL"/>
              <a:t>Klik om stijl te bewerken</a:t>
            </a:r>
          </a:p>
        </p:txBody>
      </p:sp>
    </p:spTree>
    <p:extLst>
      <p:ext uri="{BB962C8B-B14F-4D97-AF65-F5344CB8AC3E}">
        <p14:creationId xmlns:p14="http://schemas.microsoft.com/office/powerpoint/2010/main" val="92538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2 kolommen met titeltjes 2">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788" y="20214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855948"/>
            <a:ext cx="5157787" cy="349114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82833" y="201664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82833" y="2845321"/>
            <a:ext cx="5183188" cy="350176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0" name="Groeperen 9"/>
          <p:cNvGrpSpPr/>
          <p:nvPr/>
        </p:nvGrpSpPr>
        <p:grpSpPr>
          <a:xfrm>
            <a:off x="10061047" y="5808383"/>
            <a:ext cx="1724270" cy="661473"/>
            <a:chOff x="4922979" y="5557362"/>
            <a:chExt cx="2346041" cy="900000"/>
          </a:xfrm>
        </p:grpSpPr>
        <p:pic>
          <p:nvPicPr>
            <p:cNvPr id="11" name="Afbeelding 10"/>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2" name="Afbeelding 11"/>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grpSp>
        <p:nvGrpSpPr>
          <p:cNvPr id="14" name="Groeperen 13"/>
          <p:cNvGrpSpPr/>
          <p:nvPr/>
        </p:nvGrpSpPr>
        <p:grpSpPr>
          <a:xfrm>
            <a:off x="-1" y="0"/>
            <a:ext cx="12192001" cy="6858000"/>
            <a:chOff x="-1" y="0"/>
            <a:chExt cx="12192001" cy="6858000"/>
          </a:xfrm>
        </p:grpSpPr>
        <p:sp>
          <p:nvSpPr>
            <p:cNvPr id="15" name="Rechthoek 14"/>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7" name="Titel 1"/>
          <p:cNvSpPr>
            <a:spLocks noGrp="1"/>
          </p:cNvSpPr>
          <p:nvPr>
            <p:ph type="title"/>
          </p:nvPr>
        </p:nvSpPr>
        <p:spPr>
          <a:xfrm>
            <a:off x="838199" y="523081"/>
            <a:ext cx="10515600" cy="1325563"/>
          </a:xfrm>
        </p:spPr>
        <p:txBody>
          <a:bodyPr/>
          <a:lstStyle/>
          <a:p>
            <a:r>
              <a:rPr lang="nl-NL"/>
              <a:t>Klik om stijl te bewerken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ogo's blauw">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ogo's wit">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ussentitel">
    <p:spTree>
      <p:nvGrpSpPr>
        <p:cNvPr id="1" name=""/>
        <p:cNvGrpSpPr/>
        <p:nvPr/>
      </p:nvGrpSpPr>
      <p:grpSpPr>
        <a:xfrm>
          <a:off x="0" y="0"/>
          <a:ext cx="0" cy="0"/>
          <a:chOff x="0" y="0"/>
          <a:chExt cx="0" cy="0"/>
        </a:xfrm>
      </p:grpSpPr>
      <p:sp>
        <p:nvSpPr>
          <p:cNvPr id="4" name="Rechthoek 3"/>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2"/>
          <p:cNvSpPr>
            <a:spLocks noGrp="1"/>
          </p:cNvSpPr>
          <p:nvPr>
            <p:ph type="title" hasCustomPrompt="1"/>
          </p:nvPr>
        </p:nvSpPr>
        <p:spPr>
          <a:xfrm>
            <a:off x="2108521" y="2702588"/>
            <a:ext cx="7974957" cy="1325563"/>
          </a:xfrm>
        </p:spPr>
        <p:txBody>
          <a:bodyPr>
            <a:noAutofit/>
          </a:bodyPr>
          <a:lstStyle>
            <a:lvl1pPr algn="ctr">
              <a:defRPr sz="4800" b="1" i="0" baseline="0">
                <a:latin typeface="Encode Sans" charset="0"/>
                <a:ea typeface="Encode Sans" charset="0"/>
                <a:cs typeface="Encode Sans" charset="0"/>
              </a:defRPr>
            </a:lvl1pPr>
          </a:lstStyle>
          <a:p>
            <a:r>
              <a:rPr lang="nl-NL" dirty="0"/>
              <a:t>Voeg hier je tussentitel in</a:t>
            </a:r>
          </a:p>
        </p:txBody>
      </p:sp>
      <p:grpSp>
        <p:nvGrpSpPr>
          <p:cNvPr id="23" name="Groeperen 22"/>
          <p:cNvGrpSpPr/>
          <p:nvPr/>
        </p:nvGrpSpPr>
        <p:grpSpPr>
          <a:xfrm>
            <a:off x="5233864" y="5795889"/>
            <a:ext cx="1724270" cy="661473"/>
            <a:chOff x="4922979" y="5557362"/>
            <a:chExt cx="2346041" cy="900000"/>
          </a:xfrm>
        </p:grpSpPr>
        <p:pic>
          <p:nvPicPr>
            <p:cNvPr id="14" name="Afbeelding 13"/>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794743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71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ussentitel 2">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grpSp>
        <p:nvGrpSpPr>
          <p:cNvPr id="8" name="Groeperen 7"/>
          <p:cNvGrpSpPr/>
          <p:nvPr/>
        </p:nvGrpSpPr>
        <p:grpSpPr>
          <a:xfrm>
            <a:off x="10188498" y="288224"/>
            <a:ext cx="1724270" cy="661473"/>
            <a:chOff x="4922979" y="5557362"/>
            <a:chExt cx="2346041" cy="900000"/>
          </a:xfrm>
        </p:grpSpPr>
        <p:pic>
          <p:nvPicPr>
            <p:cNvPr id="9" name="Afbeelding 8"/>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75660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4" name="Rechthoek 3"/>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2"/>
          <p:cNvSpPr>
            <a:spLocks noGrp="1"/>
          </p:cNvSpPr>
          <p:nvPr>
            <p:ph type="title" hasCustomPrompt="1"/>
          </p:nvPr>
        </p:nvSpPr>
        <p:spPr>
          <a:xfrm>
            <a:off x="2108521" y="2371851"/>
            <a:ext cx="7974957" cy="1325563"/>
          </a:xfrm>
        </p:spPr>
        <p:txBody>
          <a:bodyPr>
            <a:noAutofit/>
          </a:bodyPr>
          <a:lstStyle>
            <a:lvl1pPr algn="ctr">
              <a:defRPr sz="4000" b="1" i="0" baseline="0">
                <a:latin typeface="Encode Sans" charset="0"/>
                <a:ea typeface="Encode Sans" charset="0"/>
                <a:cs typeface="Encode Sans" charset="0"/>
              </a:defRPr>
            </a:lvl1pPr>
          </a:lstStyle>
          <a:p>
            <a:r>
              <a:rPr lang="nl-NL" dirty="0"/>
              <a:t>Voeg hier je quote in</a:t>
            </a:r>
          </a:p>
        </p:txBody>
      </p:sp>
      <p:grpSp>
        <p:nvGrpSpPr>
          <p:cNvPr id="23" name="Groeperen 22"/>
          <p:cNvGrpSpPr/>
          <p:nvPr/>
        </p:nvGrpSpPr>
        <p:grpSpPr>
          <a:xfrm>
            <a:off x="5233864" y="5795889"/>
            <a:ext cx="1724270" cy="661473"/>
            <a:chOff x="4922979" y="5557362"/>
            <a:chExt cx="2346041" cy="900000"/>
          </a:xfrm>
        </p:grpSpPr>
        <p:pic>
          <p:nvPicPr>
            <p:cNvPr id="14" name="Afbeelding 13"/>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
        <p:nvSpPr>
          <p:cNvPr id="12" name="Tijdelijke aanduiding voor tekst 11"/>
          <p:cNvSpPr>
            <a:spLocks noGrp="1"/>
          </p:cNvSpPr>
          <p:nvPr>
            <p:ph type="body" sz="quarter" idx="10" hasCustomPrompt="1"/>
          </p:nvPr>
        </p:nvSpPr>
        <p:spPr>
          <a:xfrm>
            <a:off x="2993189" y="3956426"/>
            <a:ext cx="6532562" cy="965200"/>
          </a:xfrm>
        </p:spPr>
        <p:txBody>
          <a:bodyPr>
            <a:normAutofit/>
          </a:bodyPr>
          <a:lstStyle>
            <a:lvl1pPr algn="ctr">
              <a:defRPr sz="2400" baseline="0">
                <a:solidFill>
                  <a:schemeClr val="bg1">
                    <a:lumMod val="50000"/>
                  </a:schemeClr>
                </a:solidFill>
              </a:defRPr>
            </a:lvl1pPr>
          </a:lstStyle>
          <a:p>
            <a:pPr lvl="0"/>
            <a:r>
              <a:rPr lang="nl-NL" dirty="0"/>
              <a:t>Voeg hier de auteur van je quote in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 1">
    <p:spTree>
      <p:nvGrpSpPr>
        <p:cNvPr id="1" name=""/>
        <p:cNvGrpSpPr/>
        <p:nvPr/>
      </p:nvGrpSpPr>
      <p:grpSpPr>
        <a:xfrm>
          <a:off x="0" y="0"/>
          <a:ext cx="0" cy="0"/>
          <a:chOff x="0" y="0"/>
          <a:chExt cx="0" cy="0"/>
        </a:xfrm>
      </p:grpSpPr>
      <p:sp>
        <p:nvSpPr>
          <p:cNvPr id="2" name="Titel 1"/>
          <p:cNvSpPr>
            <a:spLocks noGrp="1"/>
          </p:cNvSpPr>
          <p:nvPr>
            <p:ph type="title"/>
          </p:nvPr>
        </p:nvSpPr>
        <p:spPr>
          <a:xfrm>
            <a:off x="838199" y="523081"/>
            <a:ext cx="10515600" cy="1325563"/>
          </a:xfrm>
        </p:spPr>
        <p:txBody>
          <a:bodyPr/>
          <a:lstStyle/>
          <a:p>
            <a:r>
              <a:rPr lang="nl-NL"/>
              <a:t>Klik om stijl te bewerken</a:t>
            </a:r>
          </a:p>
        </p:txBody>
      </p:sp>
      <p:sp>
        <p:nvSpPr>
          <p:cNvPr id="3" name="Tijdelijke aanduiding voor inhoud 2"/>
          <p:cNvSpPr>
            <a:spLocks noGrp="1"/>
          </p:cNvSpPr>
          <p:nvPr>
            <p:ph idx="1"/>
          </p:nvPr>
        </p:nvSpPr>
        <p:spPr>
          <a:xfrm>
            <a:off x="838199" y="1983581"/>
            <a:ext cx="10515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Rechthoek 6"/>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eren 10"/>
          <p:cNvGrpSpPr/>
          <p:nvPr/>
        </p:nvGrpSpPr>
        <p:grpSpPr>
          <a:xfrm>
            <a:off x="10061047" y="5808383"/>
            <a:ext cx="1724270" cy="661473"/>
            <a:chOff x="4922979" y="5557362"/>
            <a:chExt cx="2346041" cy="900000"/>
          </a:xfrm>
        </p:grpSpPr>
        <p:pic>
          <p:nvPicPr>
            <p:cNvPr id="12" name="Afbeelding 11"/>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3" name="Afbeelding 12"/>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extLst>
      <p:ext uri="{BB962C8B-B14F-4D97-AF65-F5344CB8AC3E}">
        <p14:creationId xmlns:p14="http://schemas.microsoft.com/office/powerpoint/2010/main" val="31423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 2">
    <p:spTree>
      <p:nvGrpSpPr>
        <p:cNvPr id="1" name=""/>
        <p:cNvGrpSpPr/>
        <p:nvPr/>
      </p:nvGrpSpPr>
      <p:grpSpPr>
        <a:xfrm>
          <a:off x="0" y="0"/>
          <a:ext cx="0" cy="0"/>
          <a:chOff x="0" y="0"/>
          <a:chExt cx="0" cy="0"/>
        </a:xfrm>
      </p:grpSpPr>
      <p:sp>
        <p:nvSpPr>
          <p:cNvPr id="10" name="Titel 1"/>
          <p:cNvSpPr>
            <a:spLocks noGrp="1"/>
          </p:cNvSpPr>
          <p:nvPr>
            <p:ph type="title"/>
          </p:nvPr>
        </p:nvSpPr>
        <p:spPr>
          <a:xfrm>
            <a:off x="838199" y="523081"/>
            <a:ext cx="10515600" cy="1325563"/>
          </a:xfrm>
        </p:spPr>
        <p:txBody>
          <a:bodyPr/>
          <a:lstStyle/>
          <a:p>
            <a:r>
              <a:rPr lang="nl-NL"/>
              <a:t>Klik om stijl te bewerken</a:t>
            </a:r>
          </a:p>
        </p:txBody>
      </p:sp>
      <p:sp>
        <p:nvSpPr>
          <p:cNvPr id="11" name="Tijdelijke aanduiding voor inhoud 2"/>
          <p:cNvSpPr>
            <a:spLocks noGrp="1"/>
          </p:cNvSpPr>
          <p:nvPr>
            <p:ph idx="1"/>
          </p:nvPr>
        </p:nvSpPr>
        <p:spPr>
          <a:xfrm>
            <a:off x="838199" y="1983581"/>
            <a:ext cx="10515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12" name="Groeperen 11"/>
          <p:cNvGrpSpPr/>
          <p:nvPr/>
        </p:nvGrpSpPr>
        <p:grpSpPr>
          <a:xfrm>
            <a:off x="10061047" y="5808383"/>
            <a:ext cx="1724270" cy="661473"/>
            <a:chOff x="4922979" y="5557362"/>
            <a:chExt cx="2346041" cy="900000"/>
          </a:xfrm>
        </p:grpSpPr>
        <p:pic>
          <p:nvPicPr>
            <p:cNvPr id="13" name="Afbeelding 12"/>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4" name="Afbeelding 13"/>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kst 3">
    <p:spTree>
      <p:nvGrpSpPr>
        <p:cNvPr id="1" name=""/>
        <p:cNvGrpSpPr/>
        <p:nvPr/>
      </p:nvGrpSpPr>
      <p:grpSpPr>
        <a:xfrm>
          <a:off x="0" y="0"/>
          <a:ext cx="0" cy="0"/>
          <a:chOff x="0" y="0"/>
          <a:chExt cx="0" cy="0"/>
        </a:xfrm>
      </p:grpSpPr>
      <p:sp>
        <p:nvSpPr>
          <p:cNvPr id="10" name="Titel 1"/>
          <p:cNvSpPr>
            <a:spLocks noGrp="1"/>
          </p:cNvSpPr>
          <p:nvPr>
            <p:ph type="title"/>
          </p:nvPr>
        </p:nvSpPr>
        <p:spPr>
          <a:xfrm>
            <a:off x="2444135" y="523081"/>
            <a:ext cx="8916920" cy="1325563"/>
          </a:xfrm>
        </p:spPr>
        <p:txBody>
          <a:bodyPr/>
          <a:lstStyle/>
          <a:p>
            <a:r>
              <a:rPr lang="nl-NL"/>
              <a:t>Klik om stijl te bewerken</a:t>
            </a:r>
          </a:p>
        </p:txBody>
      </p:sp>
      <p:sp>
        <p:nvSpPr>
          <p:cNvPr id="11" name="Tijdelijke aanduiding voor inhoud 2"/>
          <p:cNvSpPr>
            <a:spLocks noGrp="1"/>
          </p:cNvSpPr>
          <p:nvPr>
            <p:ph idx="1"/>
          </p:nvPr>
        </p:nvSpPr>
        <p:spPr>
          <a:xfrm>
            <a:off x="2443942" y="1983581"/>
            <a:ext cx="8909856"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Rechthoek 1"/>
          <p:cNvSpPr/>
          <p:nvPr/>
        </p:nvSpPr>
        <p:spPr>
          <a:xfrm>
            <a:off x="0" y="0"/>
            <a:ext cx="1860698" cy="6858000"/>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eren 4"/>
          <p:cNvGrpSpPr/>
          <p:nvPr/>
        </p:nvGrpSpPr>
        <p:grpSpPr>
          <a:xfrm>
            <a:off x="467543" y="4250188"/>
            <a:ext cx="925611" cy="2441561"/>
            <a:chOff x="396905" y="2376708"/>
            <a:chExt cx="1124427" cy="2965995"/>
          </a:xfrm>
        </p:grpSpPr>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0592" r="11341"/>
            <a:stretch/>
          </p:blipFill>
          <p:spPr>
            <a:xfrm>
              <a:off x="396906" y="2376708"/>
              <a:ext cx="1124426" cy="1440332"/>
            </a:xfrm>
            <a:prstGeom prst="rect">
              <a:avLst/>
            </a:prstGeom>
          </p:spPr>
        </p:pic>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10384" r="4789"/>
            <a:stretch/>
          </p:blipFill>
          <p:spPr>
            <a:xfrm>
              <a:off x="396905" y="4017142"/>
              <a:ext cx="1124427" cy="1325561"/>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ekst 3">
    <p:spTree>
      <p:nvGrpSpPr>
        <p:cNvPr id="1" name=""/>
        <p:cNvGrpSpPr/>
        <p:nvPr/>
      </p:nvGrpSpPr>
      <p:grpSpPr>
        <a:xfrm>
          <a:off x="0" y="0"/>
          <a:ext cx="0" cy="0"/>
          <a:chOff x="0" y="0"/>
          <a:chExt cx="0" cy="0"/>
        </a:xfrm>
      </p:grpSpPr>
      <p:sp>
        <p:nvSpPr>
          <p:cNvPr id="2" name="Rechthoek 1"/>
          <p:cNvSpPr/>
          <p:nvPr/>
        </p:nvSpPr>
        <p:spPr>
          <a:xfrm>
            <a:off x="10324386" y="0"/>
            <a:ext cx="1860698" cy="6858000"/>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eren 4"/>
          <p:cNvGrpSpPr/>
          <p:nvPr/>
        </p:nvGrpSpPr>
        <p:grpSpPr>
          <a:xfrm>
            <a:off x="10791929" y="4250188"/>
            <a:ext cx="925611" cy="2441561"/>
            <a:chOff x="396905" y="2376708"/>
            <a:chExt cx="1124427" cy="2965995"/>
          </a:xfrm>
        </p:grpSpPr>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0592" r="11341"/>
            <a:stretch/>
          </p:blipFill>
          <p:spPr>
            <a:xfrm>
              <a:off x="396906" y="2376708"/>
              <a:ext cx="1124426" cy="1440332"/>
            </a:xfrm>
            <a:prstGeom prst="rect">
              <a:avLst/>
            </a:prstGeom>
          </p:spPr>
        </p:pic>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10384" r="4789"/>
            <a:stretch/>
          </p:blipFill>
          <p:spPr>
            <a:xfrm>
              <a:off x="396905" y="4017142"/>
              <a:ext cx="1124427" cy="1325561"/>
            </a:xfrm>
            <a:prstGeom prst="rect">
              <a:avLst/>
            </a:prstGeom>
          </p:spPr>
        </p:pic>
      </p:grpSp>
      <p:sp>
        <p:nvSpPr>
          <p:cNvPr id="8" name="Titel 1"/>
          <p:cNvSpPr>
            <a:spLocks noGrp="1"/>
          </p:cNvSpPr>
          <p:nvPr>
            <p:ph type="title"/>
          </p:nvPr>
        </p:nvSpPr>
        <p:spPr>
          <a:xfrm>
            <a:off x="714899" y="523081"/>
            <a:ext cx="8911239" cy="1325563"/>
          </a:xfrm>
        </p:spPr>
        <p:txBody>
          <a:bodyPr/>
          <a:lstStyle/>
          <a:p>
            <a:r>
              <a:rPr lang="nl-NL"/>
              <a:t>Klik om stijl te bewerken</a:t>
            </a:r>
            <a:endParaRPr lang="nl-NL" dirty="0"/>
          </a:p>
        </p:txBody>
      </p:sp>
      <p:sp>
        <p:nvSpPr>
          <p:cNvPr id="9" name="Tijdelijke aanduiding voor inhoud 2"/>
          <p:cNvSpPr>
            <a:spLocks noGrp="1"/>
          </p:cNvSpPr>
          <p:nvPr>
            <p:ph idx="1"/>
          </p:nvPr>
        </p:nvSpPr>
        <p:spPr>
          <a:xfrm>
            <a:off x="714899" y="1983581"/>
            <a:ext cx="8911239"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2 kolommen 1">
    <p:spTree>
      <p:nvGrpSpPr>
        <p:cNvPr id="1" name=""/>
        <p:cNvGrpSpPr/>
        <p:nvPr/>
      </p:nvGrpSpPr>
      <p:grpSpPr>
        <a:xfrm>
          <a:off x="0" y="0"/>
          <a:ext cx="0" cy="0"/>
          <a:chOff x="0" y="0"/>
          <a:chExt cx="0" cy="0"/>
        </a:xfrm>
      </p:grpSpPr>
      <p:sp>
        <p:nvSpPr>
          <p:cNvPr id="2" name="Titel 1"/>
          <p:cNvSpPr>
            <a:spLocks noGrp="1"/>
          </p:cNvSpPr>
          <p:nvPr>
            <p:ph type="title"/>
          </p:nvPr>
        </p:nvSpPr>
        <p:spPr>
          <a:xfrm>
            <a:off x="838200" y="513983"/>
            <a:ext cx="10515600" cy="1325563"/>
          </a:xfrm>
        </p:spPr>
        <p:txBody>
          <a:bodyPr/>
          <a:lstStyle/>
          <a:p>
            <a:r>
              <a:rPr lang="nl-NL"/>
              <a:t>Klik om stijl te bewerken</a:t>
            </a:r>
          </a:p>
        </p:txBody>
      </p:sp>
      <p:sp>
        <p:nvSpPr>
          <p:cNvPr id="3" name="Tijdelijke aanduiding voor inhoud 2"/>
          <p:cNvSpPr>
            <a:spLocks noGrp="1"/>
          </p:cNvSpPr>
          <p:nvPr>
            <p:ph sz="half" idx="1"/>
          </p:nvPr>
        </p:nvSpPr>
        <p:spPr>
          <a:xfrm>
            <a:off x="838200" y="1995752"/>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995751"/>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grpSp>
        <p:nvGrpSpPr>
          <p:cNvPr id="5" name="Groeperen 4"/>
          <p:cNvGrpSpPr/>
          <p:nvPr/>
        </p:nvGrpSpPr>
        <p:grpSpPr>
          <a:xfrm>
            <a:off x="-1" y="0"/>
            <a:ext cx="12192001" cy="6858000"/>
            <a:chOff x="-1" y="0"/>
            <a:chExt cx="12192001" cy="6858000"/>
          </a:xfrm>
        </p:grpSpPr>
        <p:sp>
          <p:nvSpPr>
            <p:cNvPr id="11" name="Rechthoek 10"/>
            <p:cNvSpPr/>
            <p:nvPr/>
          </p:nvSpPr>
          <p:spPr>
            <a:xfrm>
              <a:off x="0" y="0"/>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0" y="6584623"/>
              <a:ext cx="12192000"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rot="5400000">
              <a:off x="-3228683"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rot="5400000">
              <a:off x="8689941" y="3228682"/>
              <a:ext cx="6730741" cy="273377"/>
            </a:xfrm>
            <a:prstGeom prst="rect">
              <a:avLst/>
            </a:prstGeom>
            <a:solidFill>
              <a:srgbClr val="2EB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5" name="Groeperen 14"/>
          <p:cNvGrpSpPr/>
          <p:nvPr/>
        </p:nvGrpSpPr>
        <p:grpSpPr>
          <a:xfrm>
            <a:off x="10061047" y="5808383"/>
            <a:ext cx="1724270" cy="661473"/>
            <a:chOff x="4922979" y="5557362"/>
            <a:chExt cx="2346041" cy="900000"/>
          </a:xfrm>
        </p:grpSpPr>
        <p:pic>
          <p:nvPicPr>
            <p:cNvPr id="16" name="Afbeelding 15"/>
            <p:cNvPicPr>
              <a:picLocks noChangeAspect="1"/>
            </p:cNvPicPr>
            <p:nvPr/>
          </p:nvPicPr>
          <p:blipFill rotWithShape="1">
            <a:blip r:embed="rId2">
              <a:extLst>
                <a:ext uri="{28A0092B-C50C-407E-A947-70E740481C1C}">
                  <a14:useLocalDpi xmlns:a14="http://schemas.microsoft.com/office/drawing/2010/main" val="0"/>
                </a:ext>
              </a:extLst>
            </a:blip>
            <a:srcRect t="5168" b="6750"/>
            <a:stretch/>
          </p:blipFill>
          <p:spPr>
            <a:xfrm>
              <a:off x="4922979" y="5557362"/>
              <a:ext cx="1021776" cy="900000"/>
            </a:xfrm>
            <a:prstGeom prst="rect">
              <a:avLst/>
            </a:prstGeom>
          </p:spPr>
        </p:pic>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9178" t="12731" r="4032" b="19610"/>
            <a:stretch/>
          </p:blipFill>
          <p:spPr>
            <a:xfrm>
              <a:off x="6114526" y="5557362"/>
              <a:ext cx="1154494" cy="900000"/>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Klikken om de titelstijl van het model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826540339"/>
      </p:ext>
    </p:extLst>
  </p:cSld>
  <p:clrMap bg1="lt1" tx1="dk1" bg2="lt2" tx2="dk2" accent1="accent1" accent2="accent2" accent3="accent3" accent4="accent4" accent5="accent5" accent6="accent6" hlink="hlink" folHlink="folHlink"/>
  <p:sldLayoutIdLst>
    <p:sldLayoutId id="2147483658" r:id="rId1"/>
    <p:sldLayoutId id="2147483667" r:id="rId2"/>
    <p:sldLayoutId id="2147483660" r:id="rId3"/>
    <p:sldLayoutId id="2147483669" r:id="rId4"/>
    <p:sldLayoutId id="2147483659" r:id="rId5"/>
    <p:sldLayoutId id="2147483668" r:id="rId6"/>
    <p:sldLayoutId id="2147483674" r:id="rId7"/>
    <p:sldLayoutId id="2147483680" r:id="rId8"/>
    <p:sldLayoutId id="2147483670" r:id="rId9"/>
    <p:sldLayoutId id="2147483661" r:id="rId10"/>
    <p:sldLayoutId id="2147483673" r:id="rId11"/>
    <p:sldLayoutId id="2147483675" r:id="rId12"/>
    <p:sldLayoutId id="2147483676" r:id="rId13"/>
    <p:sldLayoutId id="2147483679" r:id="rId14"/>
    <p:sldLayoutId id="2147483677" r:id="rId15"/>
    <p:sldLayoutId id="2147483662" r:id="rId16"/>
    <p:sldLayoutId id="2147483671" r:id="rId17"/>
    <p:sldLayoutId id="2147483678" r:id="rId18"/>
    <p:sldLayoutId id="2147483681" r:id="rId19"/>
    <p:sldLayoutId id="2147483664" r:id="rId20"/>
  </p:sldLayoutIdLst>
  <p:txStyles>
    <p:titleStyle>
      <a:lvl1pPr algn="l" defTabSz="914400" rtl="0" eaLnBrk="1" latinLnBrk="0" hangingPunct="1">
        <a:lnSpc>
          <a:spcPct val="90000"/>
        </a:lnSpc>
        <a:spcBef>
          <a:spcPct val="0"/>
        </a:spcBef>
        <a:buNone/>
        <a:defRPr sz="4000" b="1" i="0" kern="1200">
          <a:solidFill>
            <a:srgbClr val="2EBEC5"/>
          </a:solidFill>
          <a:latin typeface="Encode Sans SemiBold" charset="0"/>
          <a:ea typeface="Encode Sans SemiBold" charset="0"/>
          <a:cs typeface="Encode Sans SemiBold" charset="0"/>
        </a:defRPr>
      </a:lvl1pPr>
    </p:titleStyle>
    <p:bodyStyle>
      <a:lvl1pPr marL="0" indent="0" algn="l" defTabSz="914400" rtl="0" eaLnBrk="1" latinLnBrk="0" hangingPunct="1">
        <a:lnSpc>
          <a:spcPct val="90000"/>
        </a:lnSpc>
        <a:spcBef>
          <a:spcPts val="1000"/>
        </a:spcBef>
        <a:buClr>
          <a:srgbClr val="2EBEC5"/>
        </a:buClr>
        <a:buFont typeface="Arial" charset="0"/>
        <a:buNone/>
        <a:tabLst/>
        <a:defRPr sz="2800" b="0" i="0" kern="1200">
          <a:solidFill>
            <a:schemeClr val="tx1"/>
          </a:solidFill>
          <a:latin typeface="Encode Sans" charset="0"/>
          <a:ea typeface="Encode Sans" charset="0"/>
          <a:cs typeface="Encode Sans" charset="0"/>
        </a:defRPr>
      </a:lvl1pPr>
      <a:lvl2pPr marL="808038" indent="-350838" algn="l" defTabSz="914400" rtl="0" eaLnBrk="1" latinLnBrk="0" hangingPunct="1">
        <a:lnSpc>
          <a:spcPct val="90000"/>
        </a:lnSpc>
        <a:spcBef>
          <a:spcPts val="500"/>
        </a:spcBef>
        <a:buClr>
          <a:srgbClr val="2EBEC5"/>
        </a:buClr>
        <a:buFont typeface="Arial" charset="0"/>
        <a:buChar char="•"/>
        <a:tabLst/>
        <a:defRPr sz="2400" b="0" i="0" kern="1200">
          <a:solidFill>
            <a:schemeClr val="tx1"/>
          </a:solidFill>
          <a:latin typeface="Encode Sans" charset="0"/>
          <a:ea typeface="Encode Sans" charset="0"/>
          <a:cs typeface="Encode Sans" charset="0"/>
        </a:defRPr>
      </a:lvl2pPr>
      <a:lvl3pPr marL="1244600" indent="-330200" algn="l" defTabSz="914400" rtl="0" eaLnBrk="1" latinLnBrk="0" hangingPunct="1">
        <a:lnSpc>
          <a:spcPct val="90000"/>
        </a:lnSpc>
        <a:spcBef>
          <a:spcPts val="500"/>
        </a:spcBef>
        <a:buClr>
          <a:srgbClr val="2EBEC5"/>
        </a:buClr>
        <a:buFont typeface="Arial" charset="0"/>
        <a:buChar char="•"/>
        <a:tabLst/>
        <a:defRPr sz="2000" b="0" i="0" kern="1200">
          <a:solidFill>
            <a:schemeClr val="tx1"/>
          </a:solidFill>
          <a:latin typeface="Encode Sans Light" charset="0"/>
          <a:ea typeface="Encode Sans Light" charset="0"/>
          <a:cs typeface="Encode Sans Light" charset="0"/>
        </a:defRPr>
      </a:lvl3pPr>
      <a:lvl4pPr marL="1689100" indent="-317500" algn="l" defTabSz="914400" rtl="0" eaLnBrk="1" latinLnBrk="0" hangingPunct="1">
        <a:lnSpc>
          <a:spcPct val="90000"/>
        </a:lnSpc>
        <a:spcBef>
          <a:spcPts val="500"/>
        </a:spcBef>
        <a:buClr>
          <a:srgbClr val="2EBEC5"/>
        </a:buClr>
        <a:buFont typeface="Arial" charset="0"/>
        <a:buChar char="•"/>
        <a:tabLst/>
        <a:defRPr sz="1800" b="0" i="0" kern="1200">
          <a:solidFill>
            <a:schemeClr val="tx1"/>
          </a:solidFill>
          <a:latin typeface="Encode Sans Light" charset="0"/>
          <a:ea typeface="Encode Sans Light" charset="0"/>
          <a:cs typeface="Encode Sans Light" charset="0"/>
        </a:defRPr>
      </a:lvl4pPr>
      <a:lvl5pPr marL="2135188" indent="-306388" algn="l" defTabSz="914400" rtl="0" eaLnBrk="1" latinLnBrk="0" hangingPunct="1">
        <a:lnSpc>
          <a:spcPct val="90000"/>
        </a:lnSpc>
        <a:spcBef>
          <a:spcPts val="500"/>
        </a:spcBef>
        <a:buClr>
          <a:srgbClr val="2EBEC5"/>
        </a:buClr>
        <a:buFont typeface="Arial" charset="0"/>
        <a:buChar char="•"/>
        <a:tabLst/>
        <a:defRPr sz="1800" b="0" i="0" kern="1200">
          <a:solidFill>
            <a:schemeClr val="tx1"/>
          </a:solidFill>
          <a:latin typeface="Encode Sans Light" charset="0"/>
          <a:ea typeface="Encode Sans Light" charset="0"/>
          <a:cs typeface="Encode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eTAMQed5fZE"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B3j4Cj6987M"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inglink.com/scene/1405576158057070594"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ideo" Target="https://www.youtube.com/embed/-9KkkzAwQd8?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www.socrative.com/#login"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hyperlink" Target="https://www.menti.com/"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hyperlink" Target="https://inter.vlaanderen/toegankelijkheid-en-universal-design/universal-design/zeven-principes" TargetMode="External"/><Relationship Id="rId13" Type="http://schemas.openxmlformats.org/officeDocument/2006/relationships/hyperlink" Target="https://www.ggdappstore.nl/" TargetMode="External"/><Relationship Id="rId18" Type="http://schemas.openxmlformats.org/officeDocument/2006/relationships/hyperlink" Target="http://www.eastin.eu/" TargetMode="External"/><Relationship Id="rId26" Type="http://schemas.openxmlformats.org/officeDocument/2006/relationships/hyperlink" Target="http://www.mediwebshop.be/" TargetMode="External"/><Relationship Id="rId3" Type="http://schemas.openxmlformats.org/officeDocument/2006/relationships/hyperlink" Target="https://www.provincieantwerpen.be/content/dam/provant/dese/economie/zorginnovatie/Rapport%20defini%C3%ABring%20competenties%20zoro-project%2002.03.2020.pdf" TargetMode="External"/><Relationship Id="rId21" Type="http://schemas.openxmlformats.org/officeDocument/2006/relationships/hyperlink" Target="https://www.zorgvoorbeter.nl/" TargetMode="External"/><Relationship Id="rId7" Type="http://schemas.openxmlformats.org/officeDocument/2006/relationships/hyperlink" Target="https://www.vilans.nl/vilans/media/documents/producten/stappenplan-wet-zorg-en-dwang.pdf" TargetMode="External"/><Relationship Id="rId12" Type="http://schemas.openxmlformats.org/officeDocument/2006/relationships/hyperlink" Target="https://www.pharos.nl/kennisbank/quickscan-digitale-vaardigheden-van-uw-patienten/" TargetMode="External"/><Relationship Id="rId17" Type="http://schemas.openxmlformats.org/officeDocument/2006/relationships/hyperlink" Target="https://www.vaph.be/hulpmiddelen/databank" TargetMode="External"/><Relationship Id="rId25" Type="http://schemas.openxmlformats.org/officeDocument/2006/relationships/hyperlink" Target="https://www.thuiszorgwinkel.be/nl/ons-aanbod" TargetMode="External"/><Relationship Id="rId2" Type="http://schemas.openxmlformats.org/officeDocument/2006/relationships/hyperlink" Target="https://www.diekeure.be/nl-be/professional/8924/gegevensbescherming-in-de-zorg-een-praktische-gids-bij-de-gdpr" TargetMode="External"/><Relationship Id="rId16" Type="http://schemas.openxmlformats.org/officeDocument/2006/relationships/hyperlink" Target="https://www.hulpmiddelenwijzer.nl/" TargetMode="External"/><Relationship Id="rId20" Type="http://schemas.openxmlformats.org/officeDocument/2006/relationships/hyperlink" Target="https://www.vilans.nl/" TargetMode="External"/><Relationship Id="rId1" Type="http://schemas.openxmlformats.org/officeDocument/2006/relationships/slideLayout" Target="../slideLayouts/slideLayout9.xml"/><Relationship Id="rId6" Type="http://schemas.openxmlformats.org/officeDocument/2006/relationships/hyperlink" Target="https://www.vilans.nl/docs/vilans/informatiecentrum/Toezichthoudendedomotica.pdf" TargetMode="External"/><Relationship Id="rId11" Type="http://schemas.openxmlformats.org/officeDocument/2006/relationships/hyperlink" Target="https://databank.e-inclusie.be/" TargetMode="External"/><Relationship Id="rId24" Type="http://schemas.openxmlformats.org/officeDocument/2006/relationships/hyperlink" Target="https://www.philips.be/healthcare" TargetMode="External"/><Relationship Id="rId5" Type="http://schemas.openxmlformats.org/officeDocument/2006/relationships/hyperlink" Target="https://www.mediawijs.be/nl/mediaprofielen" TargetMode="External"/><Relationship Id="rId15" Type="http://schemas.openxmlformats.org/officeDocument/2006/relationships/hyperlink" Target="https://www.digitalezorggids.nl/" TargetMode="External"/><Relationship Id="rId23" Type="http://schemas.openxmlformats.org/officeDocument/2006/relationships/hyperlink" Target="https://creadomotics.be/zorg-sector" TargetMode="External"/><Relationship Id="rId10" Type="http://schemas.openxmlformats.org/officeDocument/2006/relationships/hyperlink" Target="http://www.123digit.be/" TargetMode="External"/><Relationship Id="rId19" Type="http://schemas.openxmlformats.org/officeDocument/2006/relationships/hyperlink" Target="https://robots.nu/" TargetMode="External"/><Relationship Id="rId4" Type="http://schemas.openxmlformats.org/officeDocument/2006/relationships/hyperlink" Target="https://www.mediawijs.be/nl/tools/mediaprofieltest" TargetMode="External"/><Relationship Id="rId9" Type="http://schemas.openxmlformats.org/officeDocument/2006/relationships/hyperlink" Target="http://www.digivaardiginderzorg.nl/" TargetMode="External"/><Relationship Id="rId14" Type="http://schemas.openxmlformats.org/officeDocument/2006/relationships/hyperlink" Target="https://www.mhealthbelgium.be/" TargetMode="External"/><Relationship Id="rId22" Type="http://schemas.openxmlformats.org/officeDocument/2006/relationships/hyperlink" Target="https://www.kennispleingehandicaptensector.nl/" TargetMode="External"/><Relationship Id="rId27" Type="http://schemas.openxmlformats.org/officeDocument/2006/relationships/hyperlink" Target="https://www.huis-van-morgen.n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www.youtube.com/embed/FnFeCNXdsYU" TargetMode="External"/><Relationship Id="rId5" Type="http://schemas.openxmlformats.org/officeDocument/2006/relationships/image" Target="../media/image13.jpeg"/><Relationship Id="rId4" Type="http://schemas.openxmlformats.org/officeDocument/2006/relationships/hyperlink" Target="https://www.youtube.com/watch?v=FnFeCNXdsY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ABDB1-CA4A-48C0-A765-5C8B44D62C57}"/>
              </a:ext>
            </a:extLst>
          </p:cNvPr>
          <p:cNvSpPr>
            <a:spLocks noGrp="1"/>
          </p:cNvSpPr>
          <p:nvPr>
            <p:ph type="ctrTitle"/>
          </p:nvPr>
        </p:nvSpPr>
        <p:spPr>
          <a:xfrm>
            <a:off x="1166813" y="2432051"/>
            <a:ext cx="10465592" cy="2387600"/>
          </a:xfrm>
        </p:spPr>
        <p:txBody>
          <a:bodyPr>
            <a:normAutofit fontScale="90000"/>
          </a:bodyPr>
          <a:lstStyle/>
          <a:p>
            <a:r>
              <a:rPr lang="nl-BE" dirty="0">
                <a:latin typeface="Encode Sans"/>
              </a:rPr>
              <a:t/>
            </a:r>
            <a:br>
              <a:rPr lang="nl-BE" dirty="0">
                <a:latin typeface="Encode Sans"/>
              </a:rPr>
            </a:br>
            <a:r>
              <a:rPr lang="nl-BE" sz="6000" dirty="0">
                <a:latin typeface="Encode Sans"/>
              </a:rPr>
              <a:t>Technologische wendbaarheid</a:t>
            </a:r>
            <a:endParaRPr lang="nl-BE" sz="6000"/>
          </a:p>
        </p:txBody>
      </p:sp>
      <p:pic>
        <p:nvPicPr>
          <p:cNvPr id="4" name="Afbeelding 4">
            <a:extLst>
              <a:ext uri="{FF2B5EF4-FFF2-40B4-BE49-F238E27FC236}">
                <a16:creationId xmlns:a16="http://schemas.microsoft.com/office/drawing/2014/main" id="{CABB6713-979C-DD69-0CEA-E01356E0EBCC}"/>
              </a:ext>
            </a:extLst>
          </p:cNvPr>
          <p:cNvPicPr>
            <a:picLocks noChangeAspect="1"/>
          </p:cNvPicPr>
          <p:nvPr/>
        </p:nvPicPr>
        <p:blipFill>
          <a:blip r:embed="rId2"/>
          <a:stretch>
            <a:fillRect/>
          </a:stretch>
        </p:blipFill>
        <p:spPr>
          <a:xfrm>
            <a:off x="8486775" y="851653"/>
            <a:ext cx="2743200" cy="2582944"/>
          </a:xfrm>
          <a:prstGeom prst="rect">
            <a:avLst/>
          </a:prstGeom>
        </p:spPr>
      </p:pic>
    </p:spTree>
    <p:extLst>
      <p:ext uri="{BB962C8B-B14F-4D97-AF65-F5344CB8AC3E}">
        <p14:creationId xmlns:p14="http://schemas.microsoft.com/office/powerpoint/2010/main" val="423372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EED9D-6495-4F0C-B398-AEDE70038BAF}"/>
              </a:ext>
            </a:extLst>
          </p:cNvPr>
          <p:cNvSpPr>
            <a:spLocks noGrp="1"/>
          </p:cNvSpPr>
          <p:nvPr>
            <p:ph type="title"/>
          </p:nvPr>
        </p:nvSpPr>
        <p:spPr/>
        <p:txBody>
          <a:bodyPr/>
          <a:lstStyle/>
          <a:p>
            <a:r>
              <a:rPr lang="nl-BE" dirty="0"/>
              <a:t>1. Introductie (6) - </a:t>
            </a:r>
            <a:r>
              <a:rPr lang="nl-BE" dirty="0" err="1"/>
              <a:t>STIEn</a:t>
            </a:r>
            <a:endParaRPr lang="nl-BE" dirty="0"/>
          </a:p>
        </p:txBody>
      </p:sp>
      <p:pic>
        <p:nvPicPr>
          <p:cNvPr id="5" name="eTAMQed5fZE"/>
          <p:cNvPicPr>
            <a:picLocks noGrp="1" noRot="1" noChangeAspect="1"/>
          </p:cNvPicPr>
          <p:nvPr>
            <p:ph idx="1"/>
            <a:videoFile r:link="rId1"/>
          </p:nvPr>
        </p:nvPicPr>
        <p:blipFill>
          <a:blip r:embed="rId4"/>
          <a:stretch>
            <a:fillRect/>
          </a:stretch>
        </p:blipFill>
        <p:spPr>
          <a:xfrm>
            <a:off x="2133600" y="1930400"/>
            <a:ext cx="7125419" cy="4008048"/>
          </a:xfrm>
          <a:prstGeom prst="rect">
            <a:avLst/>
          </a:prstGeom>
        </p:spPr>
      </p:pic>
    </p:spTree>
    <p:extLst>
      <p:ext uri="{BB962C8B-B14F-4D97-AF65-F5344CB8AC3E}">
        <p14:creationId xmlns:p14="http://schemas.microsoft.com/office/powerpoint/2010/main" val="2241178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7BF17F-3297-2FF0-9AC4-F59B78964F03}"/>
              </a:ext>
            </a:extLst>
          </p:cNvPr>
          <p:cNvSpPr>
            <a:spLocks noGrp="1"/>
          </p:cNvSpPr>
          <p:nvPr>
            <p:ph type="title"/>
          </p:nvPr>
        </p:nvSpPr>
        <p:spPr>
          <a:xfrm>
            <a:off x="2444135" y="523081"/>
            <a:ext cx="8916920" cy="1325563"/>
          </a:xfrm>
        </p:spPr>
        <p:txBody>
          <a:bodyPr>
            <a:normAutofit fontScale="90000"/>
          </a:bodyPr>
          <a:lstStyle/>
          <a:p>
            <a:pPr algn="r"/>
            <a:r>
              <a:rPr lang="en-US"/>
              <a:t>2. Kennis verruimen</a:t>
            </a:r>
            <a:br>
              <a:rPr lang="en-US"/>
            </a:br>
            <a:r>
              <a:rPr lang="en-US" sz="3100"/>
              <a:t>Waar kan je lesmateriaal vinden om je digitale vaardigheden te verruimen?</a:t>
            </a:r>
            <a:endParaRPr lang="en-US" dirty="0"/>
          </a:p>
        </p:txBody>
      </p:sp>
      <p:pic>
        <p:nvPicPr>
          <p:cNvPr id="3" name="B3j4Cj6987M"/>
          <p:cNvPicPr>
            <a:picLocks noGrp="1" noRot="1" noChangeAspect="1"/>
          </p:cNvPicPr>
          <p:nvPr>
            <p:ph idx="1"/>
            <a:videoFile r:link="rId1"/>
          </p:nvPr>
        </p:nvPicPr>
        <p:blipFill>
          <a:blip r:embed="rId4"/>
          <a:stretch>
            <a:fillRect/>
          </a:stretch>
        </p:blipFill>
        <p:spPr>
          <a:xfrm>
            <a:off x="3830128" y="2202991"/>
            <a:ext cx="6636589" cy="3733081"/>
          </a:xfrm>
          <a:prstGeom prst="rect">
            <a:avLst/>
          </a:prstGeom>
        </p:spPr>
      </p:pic>
    </p:spTree>
    <p:extLst>
      <p:ext uri="{BB962C8B-B14F-4D97-AF65-F5344CB8AC3E}">
        <p14:creationId xmlns:p14="http://schemas.microsoft.com/office/powerpoint/2010/main" val="3588033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7BF17F-3297-2FF0-9AC4-F59B78964F03}"/>
              </a:ext>
            </a:extLst>
          </p:cNvPr>
          <p:cNvSpPr>
            <a:spLocks noGrp="1"/>
          </p:cNvSpPr>
          <p:nvPr>
            <p:ph type="title"/>
          </p:nvPr>
        </p:nvSpPr>
        <p:spPr>
          <a:xfrm>
            <a:off x="2444135" y="523081"/>
            <a:ext cx="8916920" cy="1325563"/>
          </a:xfrm>
        </p:spPr>
        <p:txBody>
          <a:bodyPr>
            <a:normAutofit/>
          </a:bodyPr>
          <a:lstStyle/>
          <a:p>
            <a:pPr algn="r"/>
            <a:r>
              <a:rPr lang="en-US" dirty="0"/>
              <a:t>2. </a:t>
            </a:r>
            <a:r>
              <a:rPr lang="en-US" dirty="0" err="1"/>
              <a:t>Kennis</a:t>
            </a:r>
            <a:r>
              <a:rPr lang="en-US" dirty="0"/>
              <a:t> </a:t>
            </a:r>
            <a:r>
              <a:rPr lang="en-US" dirty="0" err="1"/>
              <a:t>verruimen</a:t>
            </a:r>
            <a:r>
              <a:rPr lang="en-US" dirty="0"/>
              <a:t> (2)</a:t>
            </a:r>
            <a:br>
              <a:rPr lang="en-US" dirty="0"/>
            </a:br>
            <a:r>
              <a:rPr lang="en-US" sz="3100" dirty="0"/>
              <a:t>Hoe </a:t>
            </a:r>
            <a:r>
              <a:rPr lang="en-US" sz="3100" dirty="0" err="1"/>
              <a:t>zoek</a:t>
            </a:r>
            <a:r>
              <a:rPr lang="en-US" sz="3100" dirty="0"/>
              <a:t> je </a:t>
            </a:r>
            <a:r>
              <a:rPr lang="en-US" sz="3100" dirty="0" err="1"/>
              <a:t>zorgtechnologie</a:t>
            </a:r>
            <a:r>
              <a:rPr lang="en-US" sz="3100" dirty="0"/>
              <a:t> op internet?</a:t>
            </a:r>
            <a:endParaRPr lang="en-US" dirty="0"/>
          </a:p>
        </p:txBody>
      </p:sp>
      <p:pic>
        <p:nvPicPr>
          <p:cNvPr id="5" name="Zoeken op internet aangepast">
            <a:hlinkClick r:id="" action="ppaction://media"/>
            <a:extLst>
              <a:ext uri="{FF2B5EF4-FFF2-40B4-BE49-F238E27FC236}">
                <a16:creationId xmlns:a16="http://schemas.microsoft.com/office/drawing/2014/main" id="{7AB76736-A3D3-41FA-851B-BF76AC8B06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33063" y="1959784"/>
            <a:ext cx="7739063" cy="4352925"/>
          </a:xfrm>
        </p:spPr>
      </p:pic>
    </p:spTree>
    <p:extLst>
      <p:ext uri="{BB962C8B-B14F-4D97-AF65-F5344CB8AC3E}">
        <p14:creationId xmlns:p14="http://schemas.microsoft.com/office/powerpoint/2010/main" val="17754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7BF17F-3297-2FF0-9AC4-F59B78964F03}"/>
              </a:ext>
            </a:extLst>
          </p:cNvPr>
          <p:cNvSpPr>
            <a:spLocks noGrp="1"/>
          </p:cNvSpPr>
          <p:nvPr>
            <p:ph type="title"/>
          </p:nvPr>
        </p:nvSpPr>
        <p:spPr>
          <a:xfrm>
            <a:off x="2444135" y="523081"/>
            <a:ext cx="8916920" cy="1325563"/>
          </a:xfrm>
        </p:spPr>
        <p:txBody>
          <a:bodyPr>
            <a:normAutofit/>
          </a:bodyPr>
          <a:lstStyle/>
          <a:p>
            <a:pPr algn="r"/>
            <a:r>
              <a:rPr lang="en-US" dirty="0"/>
              <a:t>2. </a:t>
            </a:r>
            <a:r>
              <a:rPr lang="en-US" dirty="0" err="1"/>
              <a:t>Kennis</a:t>
            </a:r>
            <a:r>
              <a:rPr lang="en-US" dirty="0"/>
              <a:t> </a:t>
            </a:r>
            <a:r>
              <a:rPr lang="en-US" dirty="0" err="1"/>
              <a:t>verruimen</a:t>
            </a:r>
            <a:r>
              <a:rPr lang="en-US" dirty="0"/>
              <a:t> (3)</a:t>
            </a:r>
            <a:br>
              <a:rPr lang="en-US" dirty="0"/>
            </a:br>
            <a:r>
              <a:rPr lang="en-US" sz="3100" dirty="0"/>
              <a:t>Wat is </a:t>
            </a:r>
            <a:r>
              <a:rPr lang="en-US" sz="3100" dirty="0" err="1"/>
              <a:t>zorgtechnologie</a:t>
            </a:r>
            <a:r>
              <a:rPr lang="en-US" sz="3100" dirty="0"/>
              <a:t>? Wat is er op de </a:t>
            </a:r>
            <a:r>
              <a:rPr lang="en-US" sz="3100" dirty="0" err="1"/>
              <a:t>markt</a:t>
            </a:r>
            <a:r>
              <a:rPr lang="en-US" sz="3100" dirty="0"/>
              <a:t>?</a:t>
            </a:r>
            <a:endParaRPr lang="en-US" dirty="0"/>
          </a:p>
        </p:txBody>
      </p:sp>
      <p:sp>
        <p:nvSpPr>
          <p:cNvPr id="3" name="Tijdelijke aanduiding voor inhoud 2">
            <a:extLst>
              <a:ext uri="{FF2B5EF4-FFF2-40B4-BE49-F238E27FC236}">
                <a16:creationId xmlns:a16="http://schemas.microsoft.com/office/drawing/2014/main" id="{E98DF3DA-92EE-4E8E-9E80-EFD1C2128130}"/>
              </a:ext>
            </a:extLst>
          </p:cNvPr>
          <p:cNvSpPr>
            <a:spLocks noGrp="1"/>
          </p:cNvSpPr>
          <p:nvPr>
            <p:ph idx="1"/>
          </p:nvPr>
        </p:nvSpPr>
        <p:spPr/>
        <p:txBody>
          <a:bodyPr vert="horz" lIns="91440" tIns="45720" rIns="91440" bIns="45720" rtlCol="0" anchor="t">
            <a:normAutofit/>
          </a:bodyPr>
          <a:lstStyle/>
          <a:p>
            <a:r>
              <a:rPr lang="nl-BE" b="1" dirty="0">
                <a:latin typeface="RockwellNova-Bold"/>
              </a:rPr>
              <a:t>Op het leerplatform</a:t>
            </a:r>
            <a:r>
              <a:rPr lang="nl-BE" b="1" i="0" dirty="0">
                <a:effectLst/>
                <a:latin typeface="RockwellNova-Bold"/>
              </a:rPr>
              <a:t> kan je de interactieve pdf zorgtechnologie vinden.</a:t>
            </a:r>
          </a:p>
          <a:p>
            <a:pPr algn="l" rtl="0"/>
            <a:endParaRPr lang="nl-BE" b="1" i="0" dirty="0">
              <a:effectLst/>
              <a:latin typeface="RockwellNova-Bold"/>
            </a:endParaRPr>
          </a:p>
          <a:p>
            <a:endParaRPr lang="nl-BE" dirty="0"/>
          </a:p>
        </p:txBody>
      </p:sp>
      <p:pic>
        <p:nvPicPr>
          <p:cNvPr id="57" name="Afbeelding 56">
            <a:extLst>
              <a:ext uri="{FF2B5EF4-FFF2-40B4-BE49-F238E27FC236}">
                <a16:creationId xmlns:a16="http://schemas.microsoft.com/office/drawing/2014/main" id="{D3D15448-DAFD-43D2-8B50-77D7034A29A3}"/>
              </a:ext>
            </a:extLst>
          </p:cNvPr>
          <p:cNvPicPr>
            <a:picLocks noChangeAspect="1"/>
          </p:cNvPicPr>
          <p:nvPr/>
        </p:nvPicPr>
        <p:blipFill>
          <a:blip r:embed="rId2"/>
          <a:stretch>
            <a:fillRect/>
          </a:stretch>
        </p:blipFill>
        <p:spPr>
          <a:xfrm>
            <a:off x="6494060" y="2811277"/>
            <a:ext cx="5733039" cy="4046724"/>
          </a:xfrm>
          <a:prstGeom prst="rect">
            <a:avLst/>
          </a:prstGeom>
        </p:spPr>
      </p:pic>
    </p:spTree>
    <p:extLst>
      <p:ext uri="{BB962C8B-B14F-4D97-AF65-F5344CB8AC3E}">
        <p14:creationId xmlns:p14="http://schemas.microsoft.com/office/powerpoint/2010/main" val="144923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FD7F24-4768-4DCF-B152-81B346E9960C}"/>
              </a:ext>
            </a:extLst>
          </p:cNvPr>
          <p:cNvSpPr>
            <a:spLocks noGrp="1"/>
          </p:cNvSpPr>
          <p:nvPr>
            <p:ph type="title"/>
          </p:nvPr>
        </p:nvSpPr>
        <p:spPr/>
        <p:txBody>
          <a:bodyPr/>
          <a:lstStyle/>
          <a:p>
            <a:r>
              <a:rPr lang="nl-BE" dirty="0"/>
              <a:t>Hoe open je de interactieve pdf?</a:t>
            </a:r>
          </a:p>
        </p:txBody>
      </p:sp>
      <p:pic>
        <p:nvPicPr>
          <p:cNvPr id="6" name="Afbeelding 6">
            <a:extLst>
              <a:ext uri="{FF2B5EF4-FFF2-40B4-BE49-F238E27FC236}">
                <a16:creationId xmlns:a16="http://schemas.microsoft.com/office/drawing/2014/main" id="{A0C67809-91FE-64D1-7631-50752D1740DA}"/>
              </a:ext>
            </a:extLst>
          </p:cNvPr>
          <p:cNvPicPr>
            <a:picLocks noGrp="1" noChangeAspect="1"/>
          </p:cNvPicPr>
          <p:nvPr>
            <p:ph idx="1"/>
          </p:nvPr>
        </p:nvPicPr>
        <p:blipFill>
          <a:blip r:embed="rId2"/>
          <a:stretch>
            <a:fillRect/>
          </a:stretch>
        </p:blipFill>
        <p:spPr>
          <a:xfrm>
            <a:off x="2564715" y="1983581"/>
            <a:ext cx="7735712" cy="4351338"/>
          </a:xfrm>
        </p:spPr>
      </p:pic>
    </p:spTree>
    <p:extLst>
      <p:ext uri="{BB962C8B-B14F-4D97-AF65-F5344CB8AC3E}">
        <p14:creationId xmlns:p14="http://schemas.microsoft.com/office/powerpoint/2010/main" val="2116970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7BF17F-3297-2FF0-9AC4-F59B78964F03}"/>
              </a:ext>
            </a:extLst>
          </p:cNvPr>
          <p:cNvSpPr>
            <a:spLocks noGrp="1"/>
          </p:cNvSpPr>
          <p:nvPr>
            <p:ph type="title"/>
          </p:nvPr>
        </p:nvSpPr>
        <p:spPr>
          <a:xfrm>
            <a:off x="2444135" y="523081"/>
            <a:ext cx="8916920" cy="1325563"/>
          </a:xfrm>
        </p:spPr>
        <p:txBody>
          <a:bodyPr>
            <a:normAutofit/>
          </a:bodyPr>
          <a:lstStyle/>
          <a:p>
            <a:pPr algn="r"/>
            <a:r>
              <a:rPr lang="en-US" dirty="0"/>
              <a:t>2. </a:t>
            </a:r>
            <a:r>
              <a:rPr lang="en-US" dirty="0" err="1"/>
              <a:t>Kennis</a:t>
            </a:r>
            <a:r>
              <a:rPr lang="en-US" dirty="0"/>
              <a:t> </a:t>
            </a:r>
            <a:r>
              <a:rPr lang="en-US" dirty="0" err="1"/>
              <a:t>verruimen</a:t>
            </a:r>
            <a:r>
              <a:rPr lang="en-US" dirty="0"/>
              <a:t> (4)</a:t>
            </a:r>
            <a:br>
              <a:rPr lang="en-US" dirty="0"/>
            </a:br>
            <a:r>
              <a:rPr lang="en-US" sz="3100" dirty="0" err="1"/>
              <a:t>Geïntegreerde</a:t>
            </a:r>
            <a:r>
              <a:rPr lang="en-US" sz="3100" dirty="0"/>
              <a:t> </a:t>
            </a:r>
            <a:r>
              <a:rPr lang="en-US" sz="3100" dirty="0" err="1"/>
              <a:t>zorgtechnologie</a:t>
            </a:r>
            <a:r>
              <a:rPr lang="en-US" sz="3100" dirty="0"/>
              <a:t>? VIVES </a:t>
            </a:r>
            <a:r>
              <a:rPr lang="en-US" sz="3100" dirty="0" err="1"/>
              <a:t>Zorglab</a:t>
            </a:r>
            <a:r>
              <a:rPr lang="en-US" sz="3100" dirty="0"/>
              <a:t>!</a:t>
            </a:r>
            <a:endParaRPr lang="en-US" dirty="0"/>
          </a:p>
        </p:txBody>
      </p:sp>
      <p:sp>
        <p:nvSpPr>
          <p:cNvPr id="3" name="Tijdelijke aanduiding voor inhoud 2">
            <a:extLst>
              <a:ext uri="{FF2B5EF4-FFF2-40B4-BE49-F238E27FC236}">
                <a16:creationId xmlns:a16="http://schemas.microsoft.com/office/drawing/2014/main" id="{E98DF3DA-92EE-4E8E-9E80-EFD1C2128130}"/>
              </a:ext>
            </a:extLst>
          </p:cNvPr>
          <p:cNvSpPr>
            <a:spLocks noGrp="1"/>
          </p:cNvSpPr>
          <p:nvPr>
            <p:ph idx="1"/>
          </p:nvPr>
        </p:nvSpPr>
        <p:spPr/>
        <p:txBody>
          <a:bodyPr/>
          <a:lstStyle/>
          <a:p>
            <a:pPr algn="l" rtl="0"/>
            <a:r>
              <a:rPr lang="nl-BE" b="1" i="0" dirty="0">
                <a:effectLst/>
                <a:latin typeface="RockwellNova-Bold"/>
              </a:rPr>
              <a:t>Doorloop de interactieve rondleiding in het VIVES </a:t>
            </a:r>
            <a:r>
              <a:rPr lang="nl-BE" b="1" i="0" dirty="0" err="1">
                <a:effectLst/>
                <a:latin typeface="RockwellNova-Bold"/>
              </a:rPr>
              <a:t>Zorglab</a:t>
            </a:r>
            <a:r>
              <a:rPr lang="nl-BE" b="1" i="0" dirty="0">
                <a:effectLst/>
                <a:latin typeface="RockwellNova-Bold"/>
              </a:rPr>
              <a:t> (Link op het leerplatform</a:t>
            </a:r>
            <a:r>
              <a:rPr lang="nl-BE" b="1" dirty="0">
                <a:latin typeface="RockwellNova-Bold"/>
              </a:rPr>
              <a:t>)</a:t>
            </a:r>
            <a:endParaRPr lang="nl-BE" b="1" i="0" dirty="0">
              <a:effectLst/>
              <a:latin typeface="RockwellNova-Bold"/>
            </a:endParaRPr>
          </a:p>
          <a:p>
            <a:pPr algn="l" rtl="0"/>
            <a:r>
              <a:rPr lang="nl-BE" dirty="0">
                <a:hlinkClick r:id="rId2"/>
              </a:rPr>
              <a:t>Digitale toegang tot het </a:t>
            </a:r>
            <a:r>
              <a:rPr lang="nl-BE" dirty="0" err="1">
                <a:hlinkClick r:id="rId2"/>
              </a:rPr>
              <a:t>Zorglab</a:t>
            </a:r>
            <a:r>
              <a:rPr lang="nl-BE" dirty="0">
                <a:hlinkClick r:id="rId2"/>
              </a:rPr>
              <a:t> </a:t>
            </a:r>
            <a:endParaRPr lang="nl-BE" b="1" i="0" dirty="0">
              <a:effectLst/>
              <a:latin typeface="RockwellNova-Bold"/>
            </a:endParaRPr>
          </a:p>
          <a:p>
            <a:pPr algn="l" rtl="0"/>
            <a:endParaRPr lang="nl-BE" b="1" i="0" dirty="0">
              <a:effectLst/>
              <a:latin typeface="RockwellNova-Bold"/>
            </a:endParaRPr>
          </a:p>
          <a:p>
            <a:pPr algn="l" rtl="0"/>
            <a:endParaRPr lang="nl-BE" b="1" i="0" dirty="0">
              <a:effectLst/>
              <a:latin typeface="RockwellNova-Bold"/>
            </a:endParaRPr>
          </a:p>
          <a:p>
            <a:endParaRPr lang="nl-BE" dirty="0"/>
          </a:p>
        </p:txBody>
      </p:sp>
      <p:pic>
        <p:nvPicPr>
          <p:cNvPr id="4" name="Afbeelding 3">
            <a:extLst>
              <a:ext uri="{FF2B5EF4-FFF2-40B4-BE49-F238E27FC236}">
                <a16:creationId xmlns:a16="http://schemas.microsoft.com/office/drawing/2014/main" id="{DFF45C7C-D375-4DE7-8707-80B03FEC972B}"/>
              </a:ext>
            </a:extLst>
          </p:cNvPr>
          <p:cNvPicPr>
            <a:picLocks noChangeAspect="1"/>
          </p:cNvPicPr>
          <p:nvPr/>
        </p:nvPicPr>
        <p:blipFill>
          <a:blip r:embed="rId3"/>
          <a:stretch>
            <a:fillRect/>
          </a:stretch>
        </p:blipFill>
        <p:spPr>
          <a:xfrm>
            <a:off x="0" y="3480540"/>
            <a:ext cx="12192000" cy="3377460"/>
          </a:xfrm>
          <a:prstGeom prst="rect">
            <a:avLst/>
          </a:prstGeom>
        </p:spPr>
      </p:pic>
    </p:spTree>
    <p:extLst>
      <p:ext uri="{BB962C8B-B14F-4D97-AF65-F5344CB8AC3E}">
        <p14:creationId xmlns:p14="http://schemas.microsoft.com/office/powerpoint/2010/main" val="3621192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60A69-4314-42F3-A3E2-2AB62194F02B}"/>
              </a:ext>
            </a:extLst>
          </p:cNvPr>
          <p:cNvSpPr>
            <a:spLocks noGrp="1"/>
          </p:cNvSpPr>
          <p:nvPr>
            <p:ph type="title"/>
          </p:nvPr>
        </p:nvSpPr>
        <p:spPr>
          <a:xfrm>
            <a:off x="838199" y="523081"/>
            <a:ext cx="10515600" cy="1325563"/>
          </a:xfrm>
        </p:spPr>
        <p:txBody>
          <a:bodyPr anchor="ctr">
            <a:normAutofit/>
          </a:bodyPr>
          <a:lstStyle/>
          <a:p>
            <a:r>
              <a:rPr lang="nl-BE" dirty="0"/>
              <a:t>PAUZE</a:t>
            </a:r>
          </a:p>
        </p:txBody>
      </p:sp>
      <p:pic>
        <p:nvPicPr>
          <p:cNvPr id="5" name="Tijdelijke aanduiding voor inhoud 4">
            <a:extLst>
              <a:ext uri="{FF2B5EF4-FFF2-40B4-BE49-F238E27FC236}">
                <a16:creationId xmlns:a16="http://schemas.microsoft.com/office/drawing/2014/main" id="{DF31A0E2-B204-4FCA-9006-6F512463A1CB}"/>
              </a:ext>
            </a:extLst>
          </p:cNvPr>
          <p:cNvPicPr>
            <a:picLocks noGrp="1" noChangeAspect="1"/>
          </p:cNvPicPr>
          <p:nvPr>
            <p:ph idx="1"/>
          </p:nvPr>
        </p:nvPicPr>
        <p:blipFill>
          <a:blip r:embed="rId2"/>
          <a:stretch>
            <a:fillRect/>
          </a:stretch>
        </p:blipFill>
        <p:spPr>
          <a:xfrm>
            <a:off x="838199" y="2621343"/>
            <a:ext cx="10515600" cy="3075814"/>
          </a:xfrm>
          <a:noFill/>
        </p:spPr>
      </p:pic>
    </p:spTree>
    <p:extLst>
      <p:ext uri="{BB962C8B-B14F-4D97-AF65-F5344CB8AC3E}">
        <p14:creationId xmlns:p14="http://schemas.microsoft.com/office/powerpoint/2010/main" val="166019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CEFAA-EB5F-41E2-BB36-7377F5FECED0}"/>
              </a:ext>
            </a:extLst>
          </p:cNvPr>
          <p:cNvSpPr>
            <a:spLocks noGrp="1"/>
          </p:cNvSpPr>
          <p:nvPr>
            <p:ph type="title"/>
          </p:nvPr>
        </p:nvSpPr>
        <p:spPr/>
        <p:txBody>
          <a:bodyPr/>
          <a:lstStyle/>
          <a:p>
            <a:r>
              <a:rPr lang="nl-BE" dirty="0"/>
              <a:t>3. Zelf aan de slag!</a:t>
            </a:r>
          </a:p>
        </p:txBody>
      </p:sp>
      <p:sp>
        <p:nvSpPr>
          <p:cNvPr id="3" name="Tijdelijke aanduiding voor inhoud 2">
            <a:extLst>
              <a:ext uri="{FF2B5EF4-FFF2-40B4-BE49-F238E27FC236}">
                <a16:creationId xmlns:a16="http://schemas.microsoft.com/office/drawing/2014/main" id="{EAB17591-219B-449F-8CD2-30D05C0E4CC1}"/>
              </a:ext>
            </a:extLst>
          </p:cNvPr>
          <p:cNvSpPr>
            <a:spLocks noGrp="1"/>
          </p:cNvSpPr>
          <p:nvPr>
            <p:ph idx="1"/>
          </p:nvPr>
        </p:nvSpPr>
        <p:spPr/>
        <p:txBody>
          <a:bodyPr>
            <a:normAutofit/>
          </a:bodyPr>
          <a:lstStyle/>
          <a:p>
            <a:pPr marL="457200" indent="-457200" algn="l" rtl="0">
              <a:buFont typeface="Arial" panose="020B0604020202020204" pitchFamily="34" charset="0"/>
              <a:buChar char="•"/>
            </a:pPr>
            <a:r>
              <a:rPr lang="nl-BE" b="0" i="0" dirty="0">
                <a:effectLst/>
                <a:latin typeface="RockwellNova"/>
              </a:rPr>
              <a:t>Zie je mogelijkheden qua zorgtechnologie voor </a:t>
            </a:r>
            <a:r>
              <a:rPr lang="nl-BE" b="0" i="0" dirty="0" err="1">
                <a:effectLst/>
                <a:latin typeface="RockwellNova"/>
              </a:rPr>
              <a:t>STIEn</a:t>
            </a:r>
            <a:r>
              <a:rPr lang="nl-BE" b="0" i="0" dirty="0">
                <a:effectLst/>
                <a:latin typeface="RockwellNova"/>
              </a:rPr>
              <a:t> en voor je persoonlijke casus?</a:t>
            </a:r>
          </a:p>
          <a:p>
            <a:pPr marL="457200" indent="-457200" algn="l" rtl="0">
              <a:buFont typeface="Arial" panose="020B0604020202020204" pitchFamily="34" charset="0"/>
              <a:buChar char="•"/>
            </a:pPr>
            <a:r>
              <a:rPr lang="nl-BE" b="0" i="0" dirty="0">
                <a:effectLst/>
                <a:latin typeface="RockwellNova"/>
              </a:rPr>
              <a:t>Wat kan je voorstellen?</a:t>
            </a:r>
          </a:p>
          <a:p>
            <a:endParaRPr lang="nl-BE" dirty="0"/>
          </a:p>
        </p:txBody>
      </p:sp>
      <p:pic>
        <p:nvPicPr>
          <p:cNvPr id="5" name="Afbeelding 4">
            <a:extLst>
              <a:ext uri="{FF2B5EF4-FFF2-40B4-BE49-F238E27FC236}">
                <a16:creationId xmlns:a16="http://schemas.microsoft.com/office/drawing/2014/main" id="{F8606048-9845-4F66-825B-352855B6AB76}"/>
              </a:ext>
            </a:extLst>
          </p:cNvPr>
          <p:cNvPicPr>
            <a:picLocks noChangeAspect="1"/>
          </p:cNvPicPr>
          <p:nvPr/>
        </p:nvPicPr>
        <p:blipFill>
          <a:blip r:embed="rId2"/>
          <a:stretch>
            <a:fillRect/>
          </a:stretch>
        </p:blipFill>
        <p:spPr>
          <a:xfrm>
            <a:off x="7203440" y="2609491"/>
            <a:ext cx="4343082" cy="4057056"/>
          </a:xfrm>
          <a:prstGeom prst="rect">
            <a:avLst/>
          </a:prstGeom>
        </p:spPr>
      </p:pic>
    </p:spTree>
    <p:extLst>
      <p:ext uri="{BB962C8B-B14F-4D97-AF65-F5344CB8AC3E}">
        <p14:creationId xmlns:p14="http://schemas.microsoft.com/office/powerpoint/2010/main" val="270840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CEFAA-EB5F-41E2-BB36-7377F5FECED0}"/>
              </a:ext>
            </a:extLst>
          </p:cNvPr>
          <p:cNvSpPr>
            <a:spLocks noGrp="1"/>
          </p:cNvSpPr>
          <p:nvPr>
            <p:ph type="title"/>
          </p:nvPr>
        </p:nvSpPr>
        <p:spPr/>
        <p:txBody>
          <a:bodyPr/>
          <a:lstStyle/>
          <a:p>
            <a:r>
              <a:rPr lang="nl-BE" dirty="0"/>
              <a:t>3. Zelf aan de slag! (2)</a:t>
            </a:r>
          </a:p>
        </p:txBody>
      </p:sp>
      <p:sp>
        <p:nvSpPr>
          <p:cNvPr id="3" name="Tijdelijke aanduiding voor inhoud 2">
            <a:extLst>
              <a:ext uri="{FF2B5EF4-FFF2-40B4-BE49-F238E27FC236}">
                <a16:creationId xmlns:a16="http://schemas.microsoft.com/office/drawing/2014/main" id="{EAB17591-219B-449F-8CD2-30D05C0E4CC1}"/>
              </a:ext>
            </a:extLst>
          </p:cNvPr>
          <p:cNvSpPr>
            <a:spLocks noGrp="1"/>
          </p:cNvSpPr>
          <p:nvPr>
            <p:ph idx="1"/>
          </p:nvPr>
        </p:nvSpPr>
        <p:spPr>
          <a:xfrm>
            <a:off x="2443942" y="1983581"/>
            <a:ext cx="9576608" cy="4351338"/>
          </a:xfrm>
        </p:spPr>
        <p:txBody>
          <a:bodyPr>
            <a:normAutofit/>
          </a:bodyPr>
          <a:lstStyle/>
          <a:p>
            <a:pPr marL="457200" indent="-457200" algn="l" rtl="0">
              <a:buFont typeface="Arial" panose="020B0604020202020204" pitchFamily="34" charset="0"/>
              <a:buChar char="•"/>
            </a:pPr>
            <a:r>
              <a:rPr lang="nl-BE" b="0" i="0" dirty="0">
                <a:effectLst/>
                <a:latin typeface="RockwellNova"/>
              </a:rPr>
              <a:t>Zoek gepaste mogelijkheden op </a:t>
            </a:r>
            <a:r>
              <a:rPr lang="nl-BE" b="0" i="0" dirty="0" err="1">
                <a:effectLst/>
                <a:latin typeface="RockwellNova"/>
              </a:rPr>
              <a:t>op</a:t>
            </a:r>
            <a:r>
              <a:rPr lang="nl-BE" b="0" i="0" dirty="0">
                <a:effectLst/>
                <a:latin typeface="RockwellNova"/>
              </a:rPr>
              <a:t> internet.</a:t>
            </a:r>
          </a:p>
          <a:p>
            <a:pPr marL="457200" indent="-457200" algn="l" rtl="0">
              <a:buFont typeface="Arial" panose="020B0604020202020204" pitchFamily="34" charset="0"/>
              <a:buChar char="•"/>
            </a:pPr>
            <a:r>
              <a:rPr lang="nl-BE" b="0" i="0" dirty="0">
                <a:effectLst/>
                <a:latin typeface="RockwellNova"/>
              </a:rPr>
              <a:t>Zoek meer informatie op over 1 toepassing voor </a:t>
            </a:r>
            <a:r>
              <a:rPr lang="nl-BE" b="0" i="0" dirty="0" err="1">
                <a:effectLst/>
                <a:latin typeface="RockwellNova"/>
              </a:rPr>
              <a:t>STIEn</a:t>
            </a:r>
            <a:r>
              <a:rPr lang="nl-BE" b="0" i="0" dirty="0">
                <a:effectLst/>
                <a:latin typeface="RockwellNova"/>
              </a:rPr>
              <a:t> en 1 toepassing voor je persoonlijke casus.</a:t>
            </a:r>
          </a:p>
          <a:p>
            <a:pPr algn="l" rtl="0"/>
            <a:r>
              <a:rPr lang="nl-BE" b="1" i="0" dirty="0">
                <a:effectLst/>
                <a:latin typeface="Calibri" panose="020F0502020204030204" pitchFamily="34" charset="0"/>
                <a:cs typeface="Calibri" panose="020F0502020204030204" pitchFamily="34" charset="0"/>
              </a:rPr>
              <a:t>    → 	</a:t>
            </a:r>
            <a:r>
              <a:rPr lang="nl-BE" b="1" i="0" dirty="0">
                <a:effectLst/>
                <a:latin typeface="RockwellNova-Bold"/>
              </a:rPr>
              <a:t>Zie bijlage </a:t>
            </a:r>
            <a:r>
              <a:rPr lang="nl-BE" b="1" dirty="0">
                <a:latin typeface="RockwellNova-Bold"/>
              </a:rPr>
              <a:t>op leerplatform</a:t>
            </a:r>
            <a:r>
              <a:rPr lang="nl-BE" b="1" i="0" dirty="0">
                <a:effectLst/>
                <a:latin typeface="RockwellNova-Bold"/>
              </a:rPr>
              <a:t>: websites zorgtechnologie.</a:t>
            </a:r>
            <a:endParaRPr lang="nl-BE" b="0" i="0" dirty="0">
              <a:effectLst/>
              <a:latin typeface="RockwellNova"/>
            </a:endParaRPr>
          </a:p>
          <a:p>
            <a:pPr algn="l" rtl="0"/>
            <a:r>
              <a:rPr lang="nl-BE" b="1" i="0" dirty="0">
                <a:effectLst/>
                <a:latin typeface="Calibri" panose="020F0502020204030204" pitchFamily="34" charset="0"/>
                <a:cs typeface="Calibri" panose="020F0502020204030204" pitchFamily="34" charset="0"/>
              </a:rPr>
              <a:t>    →	</a:t>
            </a:r>
            <a:r>
              <a:rPr lang="nl-BE" b="1" i="0" dirty="0">
                <a:effectLst/>
                <a:latin typeface="RockwellNova-Bold"/>
              </a:rPr>
              <a:t>Gebruik de tabel om zorgtechnologie te beoordelen, 	in je werkbundel technologische wendbaarheid (pro’s, 	contra's, kostprijs,...)</a:t>
            </a:r>
            <a:endParaRPr lang="nl-BE" b="0" i="0" dirty="0">
              <a:effectLst/>
              <a:latin typeface="RockwellNova"/>
            </a:endParaRPr>
          </a:p>
          <a:p>
            <a:pPr algn="l" rtl="0"/>
            <a:r>
              <a:rPr lang="nl-BE" b="0" i="0" dirty="0">
                <a:solidFill>
                  <a:schemeClr val="tx2"/>
                </a:solidFill>
                <a:effectLst/>
                <a:latin typeface="Calibri" panose="020F0502020204030204" pitchFamily="34" charset="0"/>
                <a:cs typeface="Calibri" panose="020F0502020204030204" pitchFamily="34" charset="0"/>
              </a:rPr>
              <a:t>    </a:t>
            </a:r>
            <a:r>
              <a:rPr lang="nl-BE" b="1" i="0" dirty="0">
                <a:solidFill>
                  <a:schemeClr val="tx2"/>
                </a:solidFill>
                <a:effectLst/>
                <a:latin typeface="Calibri" panose="020F0502020204030204" pitchFamily="34" charset="0"/>
                <a:cs typeface="Calibri" panose="020F0502020204030204" pitchFamily="34" charset="0"/>
              </a:rPr>
              <a:t>→</a:t>
            </a:r>
            <a:r>
              <a:rPr lang="nl-BE" b="1" i="0" dirty="0">
                <a:effectLst/>
                <a:latin typeface="Calibri" panose="020F0502020204030204" pitchFamily="34" charset="0"/>
                <a:cs typeface="Calibri" panose="020F0502020204030204" pitchFamily="34" charset="0"/>
              </a:rPr>
              <a:t> </a:t>
            </a:r>
            <a:r>
              <a:rPr lang="nl-BE" b="0" i="0" dirty="0">
                <a:effectLst/>
                <a:latin typeface="Calibri" panose="020F0502020204030204" pitchFamily="34" charset="0"/>
                <a:cs typeface="Calibri" panose="020F0502020204030204" pitchFamily="34" charset="0"/>
              </a:rPr>
              <a:t>	</a:t>
            </a:r>
            <a:r>
              <a:rPr lang="nl-BE" b="1" i="0" dirty="0">
                <a:solidFill>
                  <a:schemeClr val="tx2"/>
                </a:solidFill>
                <a:effectLst/>
                <a:latin typeface="RockwellNova"/>
              </a:rPr>
              <a:t>Zoek samen met je duo!</a:t>
            </a:r>
          </a:p>
          <a:p>
            <a:endParaRPr lang="nl-BE" dirty="0"/>
          </a:p>
        </p:txBody>
      </p:sp>
    </p:spTree>
    <p:extLst>
      <p:ext uri="{BB962C8B-B14F-4D97-AF65-F5344CB8AC3E}">
        <p14:creationId xmlns:p14="http://schemas.microsoft.com/office/powerpoint/2010/main" val="114884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D0299-1E5D-4A6B-9392-CFDE299F12D8}"/>
              </a:ext>
            </a:extLst>
          </p:cNvPr>
          <p:cNvSpPr>
            <a:spLocks noGrp="1"/>
          </p:cNvSpPr>
          <p:nvPr>
            <p:ph type="title"/>
          </p:nvPr>
        </p:nvSpPr>
        <p:spPr>
          <a:xfrm>
            <a:off x="2444134" y="523081"/>
            <a:ext cx="9747865" cy="1325563"/>
          </a:xfrm>
        </p:spPr>
        <p:txBody>
          <a:bodyPr/>
          <a:lstStyle/>
          <a:p>
            <a:r>
              <a:rPr lang="nl-BE" dirty="0"/>
              <a:t>3. Zelf aan de slag (3) - wat heb je gevonden?</a:t>
            </a:r>
          </a:p>
        </p:txBody>
      </p:sp>
      <p:sp>
        <p:nvSpPr>
          <p:cNvPr id="3" name="Tijdelijke aanduiding voor inhoud 2">
            <a:extLst>
              <a:ext uri="{FF2B5EF4-FFF2-40B4-BE49-F238E27FC236}">
                <a16:creationId xmlns:a16="http://schemas.microsoft.com/office/drawing/2014/main" id="{F0596146-2A04-463C-8F98-093712249BC9}"/>
              </a:ext>
            </a:extLst>
          </p:cNvPr>
          <p:cNvSpPr>
            <a:spLocks noGrp="1"/>
          </p:cNvSpPr>
          <p:nvPr>
            <p:ph idx="1"/>
          </p:nvPr>
        </p:nvSpPr>
        <p:spPr>
          <a:xfrm>
            <a:off x="2443942" y="1983581"/>
            <a:ext cx="5877098" cy="4655344"/>
          </a:xfrm>
        </p:spPr>
        <p:txBody>
          <a:bodyPr>
            <a:normAutofit fontScale="92500" lnSpcReduction="10000"/>
          </a:bodyPr>
          <a:lstStyle/>
          <a:p>
            <a:pPr marL="457200" indent="-457200">
              <a:buFont typeface="Arial" panose="020B0604020202020204" pitchFamily="34" charset="0"/>
              <a:buChar char="•"/>
            </a:pPr>
            <a:r>
              <a:rPr lang="nl-BE" sz="3200" b="0" i="0" dirty="0">
                <a:effectLst/>
                <a:latin typeface="RockwellNova"/>
              </a:rPr>
              <a:t>Pitch kort je nieuwe inzichten aan elkaar (1 minuut per persoon).</a:t>
            </a:r>
          </a:p>
          <a:p>
            <a:pPr marL="457200" indent="-457200">
              <a:buFont typeface="Arial" panose="020B0604020202020204" pitchFamily="34" charset="0"/>
              <a:buChar char="•"/>
            </a:pPr>
            <a:r>
              <a:rPr lang="nl-BE" sz="3200" dirty="0">
                <a:latin typeface="RockwellNova"/>
              </a:rPr>
              <a:t>Reflecteer over: </a:t>
            </a:r>
          </a:p>
          <a:p>
            <a:pPr marL="1265238" lvl="1" indent="-457200">
              <a:buFont typeface="Arial" panose="020B0604020202020204" pitchFamily="34" charset="0"/>
              <a:buChar char="•"/>
            </a:pPr>
            <a:r>
              <a:rPr lang="nl-BE" sz="2800" b="0" i="0" dirty="0">
                <a:effectLst/>
                <a:latin typeface="RockwellNova"/>
              </a:rPr>
              <a:t>Wat kan je aanbevelen aan </a:t>
            </a:r>
            <a:r>
              <a:rPr lang="nl-BE" sz="2800" b="0" i="0" dirty="0" err="1">
                <a:effectLst/>
                <a:latin typeface="RockwellNova"/>
              </a:rPr>
              <a:t>STIEn</a:t>
            </a:r>
            <a:r>
              <a:rPr lang="nl-BE" sz="2800" b="0" i="0" dirty="0">
                <a:effectLst/>
                <a:latin typeface="RockwellNova"/>
              </a:rPr>
              <a:t>?</a:t>
            </a:r>
          </a:p>
          <a:p>
            <a:pPr marL="1265238" lvl="1" indent="-457200">
              <a:buFont typeface="Arial" panose="020B0604020202020204" pitchFamily="34" charset="0"/>
              <a:buChar char="•"/>
            </a:pPr>
            <a:r>
              <a:rPr lang="nl-BE" sz="2800" b="0" i="0" dirty="0">
                <a:effectLst/>
                <a:latin typeface="RockwellNova"/>
              </a:rPr>
              <a:t>Wat kan je aanbevelen aan de zorgontvanger van je persoonlijke casus?</a:t>
            </a:r>
          </a:p>
          <a:p>
            <a:pPr marL="1265238" lvl="1" indent="-457200">
              <a:buFont typeface="Arial" panose="020B0604020202020204" pitchFamily="34" charset="0"/>
              <a:buChar char="•"/>
            </a:pPr>
            <a:r>
              <a:rPr lang="nl-BE" sz="2800" b="0" i="0" dirty="0">
                <a:effectLst/>
                <a:latin typeface="RockwellNova"/>
              </a:rPr>
              <a:t>Wat heb je geleerd?</a:t>
            </a:r>
          </a:p>
          <a:p>
            <a:pPr marL="1265238" lvl="1" indent="-457200">
              <a:buFont typeface="Arial" panose="020B0604020202020204" pitchFamily="34" charset="0"/>
              <a:buChar char="•"/>
            </a:pPr>
            <a:r>
              <a:rPr lang="nl-BE" sz="2800" b="0" i="0" dirty="0">
                <a:effectLst/>
                <a:latin typeface="RockwellNova"/>
              </a:rPr>
              <a:t>Wat neem je mee naar je werkveld/je stage?</a:t>
            </a:r>
          </a:p>
          <a:p>
            <a:pPr marL="457200" indent="-457200">
              <a:buFont typeface="Arial" panose="020B0604020202020204" pitchFamily="34" charset="0"/>
              <a:buChar char="•"/>
            </a:pPr>
            <a:endParaRPr lang="nl-BE" dirty="0"/>
          </a:p>
        </p:txBody>
      </p:sp>
      <p:pic>
        <p:nvPicPr>
          <p:cNvPr id="7" name="Afbeelding 6">
            <a:extLst>
              <a:ext uri="{FF2B5EF4-FFF2-40B4-BE49-F238E27FC236}">
                <a16:creationId xmlns:a16="http://schemas.microsoft.com/office/drawing/2014/main" id="{464E35AB-90AD-4FB2-9D8F-0519F6A17948}"/>
              </a:ext>
            </a:extLst>
          </p:cNvPr>
          <p:cNvPicPr>
            <a:picLocks noChangeAspect="1"/>
          </p:cNvPicPr>
          <p:nvPr/>
        </p:nvPicPr>
        <p:blipFill>
          <a:blip r:embed="rId2"/>
          <a:stretch>
            <a:fillRect/>
          </a:stretch>
        </p:blipFill>
        <p:spPr>
          <a:xfrm>
            <a:off x="8321040" y="2936297"/>
            <a:ext cx="3870960" cy="3921703"/>
          </a:xfrm>
          <a:prstGeom prst="rect">
            <a:avLst/>
          </a:prstGeom>
        </p:spPr>
      </p:pic>
    </p:spTree>
    <p:extLst>
      <p:ext uri="{BB962C8B-B14F-4D97-AF65-F5344CB8AC3E}">
        <p14:creationId xmlns:p14="http://schemas.microsoft.com/office/powerpoint/2010/main" val="1884707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7AA05-F352-49DC-A91B-A95C40DF788A}"/>
              </a:ext>
            </a:extLst>
          </p:cNvPr>
          <p:cNvSpPr>
            <a:spLocks noGrp="1"/>
          </p:cNvSpPr>
          <p:nvPr>
            <p:ph type="title"/>
          </p:nvPr>
        </p:nvSpPr>
        <p:spPr/>
        <p:txBody>
          <a:bodyPr/>
          <a:lstStyle/>
          <a:p>
            <a:r>
              <a:rPr lang="nl-NL" dirty="0">
                <a:latin typeface="Encode Sans SemiBold"/>
              </a:rPr>
              <a:t>Welkom!</a:t>
            </a:r>
            <a:endParaRPr lang="nl-NL" dirty="0"/>
          </a:p>
        </p:txBody>
      </p:sp>
      <p:sp>
        <p:nvSpPr>
          <p:cNvPr id="3" name="Tijdelijke aanduiding voor inhoud 2">
            <a:extLst>
              <a:ext uri="{FF2B5EF4-FFF2-40B4-BE49-F238E27FC236}">
                <a16:creationId xmlns:a16="http://schemas.microsoft.com/office/drawing/2014/main" id="{38B855E3-6275-45F1-87A8-F8CB38809F5F}"/>
              </a:ext>
            </a:extLst>
          </p:cNvPr>
          <p:cNvSpPr>
            <a:spLocks noGrp="1"/>
          </p:cNvSpPr>
          <p:nvPr>
            <p:ph idx="1"/>
          </p:nvPr>
        </p:nvSpPr>
        <p:spPr/>
        <p:txBody>
          <a:bodyPr vert="horz" lIns="91440" tIns="45720" rIns="91440" bIns="45720" rtlCol="0" anchor="t">
            <a:normAutofit/>
          </a:bodyPr>
          <a:lstStyle/>
          <a:p>
            <a:endParaRPr lang="nl-NL" dirty="0">
              <a:latin typeface="Encode Sans"/>
            </a:endParaRPr>
          </a:p>
          <a:p>
            <a:endParaRPr lang="nl-NL"/>
          </a:p>
        </p:txBody>
      </p:sp>
      <p:pic>
        <p:nvPicPr>
          <p:cNvPr id="5" name="Afbeelding 5">
            <a:extLst>
              <a:ext uri="{FF2B5EF4-FFF2-40B4-BE49-F238E27FC236}">
                <a16:creationId xmlns:a16="http://schemas.microsoft.com/office/drawing/2014/main" id="{CDD75580-E640-EF94-F429-CFE698DB7B95}"/>
              </a:ext>
            </a:extLst>
          </p:cNvPr>
          <p:cNvPicPr>
            <a:picLocks noChangeAspect="1"/>
          </p:cNvPicPr>
          <p:nvPr/>
        </p:nvPicPr>
        <p:blipFill>
          <a:blip r:embed="rId2"/>
          <a:stretch>
            <a:fillRect/>
          </a:stretch>
        </p:blipFill>
        <p:spPr>
          <a:xfrm>
            <a:off x="670985" y="2560694"/>
            <a:ext cx="5674783" cy="2731446"/>
          </a:xfrm>
          <a:prstGeom prst="rect">
            <a:avLst/>
          </a:prstGeom>
        </p:spPr>
      </p:pic>
      <p:pic>
        <p:nvPicPr>
          <p:cNvPr id="6" name="Afbeelding 6">
            <a:extLst>
              <a:ext uri="{FF2B5EF4-FFF2-40B4-BE49-F238E27FC236}">
                <a16:creationId xmlns:a16="http://schemas.microsoft.com/office/drawing/2014/main" id="{FBF5EF9A-7D7A-5B75-DF31-D3240D5E2E0F}"/>
              </a:ext>
            </a:extLst>
          </p:cNvPr>
          <p:cNvPicPr>
            <a:picLocks noChangeAspect="1"/>
          </p:cNvPicPr>
          <p:nvPr/>
        </p:nvPicPr>
        <p:blipFill>
          <a:blip r:embed="rId3"/>
          <a:stretch>
            <a:fillRect/>
          </a:stretch>
        </p:blipFill>
        <p:spPr>
          <a:xfrm>
            <a:off x="6597652" y="978283"/>
            <a:ext cx="4986866" cy="3811347"/>
          </a:xfrm>
          <a:prstGeom prst="rect">
            <a:avLst/>
          </a:prstGeom>
        </p:spPr>
      </p:pic>
    </p:spTree>
    <p:extLst>
      <p:ext uri="{BB962C8B-B14F-4D97-AF65-F5344CB8AC3E}">
        <p14:creationId xmlns:p14="http://schemas.microsoft.com/office/powerpoint/2010/main" val="278814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91EB5D-7C09-644D-50FF-9FF205082657}"/>
              </a:ext>
            </a:extLst>
          </p:cNvPr>
          <p:cNvSpPr>
            <a:spLocks noGrp="1"/>
          </p:cNvSpPr>
          <p:nvPr>
            <p:ph type="title"/>
          </p:nvPr>
        </p:nvSpPr>
        <p:spPr>
          <a:xfrm>
            <a:off x="714899" y="523081"/>
            <a:ext cx="8911239" cy="1325563"/>
          </a:xfrm>
        </p:spPr>
        <p:txBody>
          <a:bodyPr/>
          <a:lstStyle/>
          <a:p>
            <a:r>
              <a:rPr lang="en-US" dirty="0"/>
              <a:t>4. </a:t>
            </a:r>
            <a:r>
              <a:rPr lang="en-US" dirty="0" err="1"/>
              <a:t>Ethische</a:t>
            </a:r>
            <a:r>
              <a:rPr lang="en-US" dirty="0"/>
              <a:t> </a:t>
            </a:r>
            <a:r>
              <a:rPr lang="en-US" dirty="0" err="1"/>
              <a:t>aspecten</a:t>
            </a:r>
            <a:r>
              <a:rPr lang="en-US" dirty="0"/>
              <a:t> </a:t>
            </a:r>
            <a:r>
              <a:rPr lang="en-US" dirty="0" err="1"/>
              <a:t>zorgtechnologie</a:t>
            </a:r>
            <a:endParaRPr lang="en-US" dirty="0"/>
          </a:p>
        </p:txBody>
      </p:sp>
      <p:sp>
        <p:nvSpPr>
          <p:cNvPr id="10" name="Content Placeholder 2">
            <a:extLst>
              <a:ext uri="{FF2B5EF4-FFF2-40B4-BE49-F238E27FC236}">
                <a16:creationId xmlns:a16="http://schemas.microsoft.com/office/drawing/2014/main" id="{A877D96E-B457-FA7C-0516-996D6B58EF68}"/>
              </a:ext>
            </a:extLst>
          </p:cNvPr>
          <p:cNvSpPr>
            <a:spLocks noGrp="1"/>
          </p:cNvSpPr>
          <p:nvPr>
            <p:ph idx="1"/>
          </p:nvPr>
        </p:nvSpPr>
        <p:spPr>
          <a:xfrm>
            <a:off x="542883" y="2698805"/>
            <a:ext cx="4293981" cy="4351338"/>
          </a:xfrm>
        </p:spPr>
        <p:txBody>
          <a:bodyPr>
            <a:normAutofit/>
          </a:bodyPr>
          <a:lstStyle/>
          <a:p>
            <a:r>
              <a:rPr lang="nl-BE" sz="2400" dirty="0">
                <a:latin typeface="RockwellNova"/>
              </a:rPr>
              <a:t>De algemene verordening gegevensbescherming (AVG), of in het Engels </a:t>
            </a:r>
            <a:r>
              <a:rPr lang="nl-BE" sz="2400" dirty="0" err="1">
                <a:latin typeface="RockwellNova"/>
              </a:rPr>
              <a:t>the</a:t>
            </a:r>
            <a:r>
              <a:rPr lang="nl-BE" sz="2400" dirty="0">
                <a:latin typeface="RockwellNova"/>
              </a:rPr>
              <a:t> General Data </a:t>
            </a:r>
            <a:r>
              <a:rPr lang="nl-BE" sz="2400" dirty="0" err="1">
                <a:latin typeface="RockwellNova"/>
              </a:rPr>
              <a:t>Protection</a:t>
            </a:r>
            <a:r>
              <a:rPr lang="nl-BE" sz="2400" dirty="0">
                <a:latin typeface="RockwellNova"/>
              </a:rPr>
              <a:t> </a:t>
            </a:r>
            <a:r>
              <a:rPr lang="nl-BE" sz="2400" dirty="0" err="1">
                <a:latin typeface="RockwellNova"/>
              </a:rPr>
              <a:t>Regulation</a:t>
            </a:r>
            <a:r>
              <a:rPr lang="nl-BE" sz="2400" dirty="0">
                <a:latin typeface="RockwellNova"/>
              </a:rPr>
              <a:t> (GDPR), is een door de Europese Unie opgelegde regelgeving, die een betere bescherming van persoonsgegevens verzekert. Deze regelgeving is van kracht sinds 25 mei 2018.</a:t>
            </a:r>
            <a:endParaRPr lang="en-US" sz="2400" dirty="0">
              <a:latin typeface="RockwellNova"/>
            </a:endParaRPr>
          </a:p>
        </p:txBody>
      </p:sp>
      <p:pic>
        <p:nvPicPr>
          <p:cNvPr id="4" name="Onlinemedia 3" title="De nieuwe privacywet van A tot Z">
            <a:hlinkClick r:id="" action="ppaction://media"/>
            <a:extLst>
              <a:ext uri="{FF2B5EF4-FFF2-40B4-BE49-F238E27FC236}">
                <a16:creationId xmlns:a16="http://schemas.microsoft.com/office/drawing/2014/main" id="{895F332D-7A7A-4C76-A5E8-FAABAFF8A900}"/>
              </a:ext>
            </a:extLst>
          </p:cNvPr>
          <p:cNvPicPr>
            <a:picLocks noRot="1" noChangeAspect="1"/>
          </p:cNvPicPr>
          <p:nvPr>
            <a:videoFile r:link="rId1"/>
          </p:nvPr>
        </p:nvPicPr>
        <p:blipFill>
          <a:blip r:embed="rId3"/>
          <a:stretch>
            <a:fillRect/>
          </a:stretch>
        </p:blipFill>
        <p:spPr>
          <a:xfrm>
            <a:off x="5008880" y="2844800"/>
            <a:ext cx="5305623" cy="2997677"/>
          </a:xfrm>
          <a:prstGeom prst="rect">
            <a:avLst/>
          </a:prstGeom>
        </p:spPr>
      </p:pic>
    </p:spTree>
    <p:extLst>
      <p:ext uri="{BB962C8B-B14F-4D97-AF65-F5344CB8AC3E}">
        <p14:creationId xmlns:p14="http://schemas.microsoft.com/office/powerpoint/2010/main" val="98110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12D3-C69D-4C0C-AAD8-3F839E029AED}"/>
              </a:ext>
            </a:extLst>
          </p:cNvPr>
          <p:cNvSpPr>
            <a:spLocks noGrp="1"/>
          </p:cNvSpPr>
          <p:nvPr>
            <p:ph type="title"/>
          </p:nvPr>
        </p:nvSpPr>
        <p:spPr/>
        <p:txBody>
          <a:bodyPr/>
          <a:lstStyle/>
          <a:p>
            <a:r>
              <a:rPr lang="nl-BE" dirty="0"/>
              <a:t>4. Ethische aspecten zorgtechnologie (2)</a:t>
            </a:r>
          </a:p>
        </p:txBody>
      </p:sp>
      <p:sp>
        <p:nvSpPr>
          <p:cNvPr id="3" name="Tijdelijke aanduiding voor inhoud 2">
            <a:extLst>
              <a:ext uri="{FF2B5EF4-FFF2-40B4-BE49-F238E27FC236}">
                <a16:creationId xmlns:a16="http://schemas.microsoft.com/office/drawing/2014/main" id="{F1165E14-AAF3-4317-A267-3C948FAFCD1F}"/>
              </a:ext>
            </a:extLst>
          </p:cNvPr>
          <p:cNvSpPr>
            <a:spLocks noGrp="1"/>
          </p:cNvSpPr>
          <p:nvPr>
            <p:ph idx="1"/>
          </p:nvPr>
        </p:nvSpPr>
        <p:spPr/>
        <p:txBody>
          <a:bodyPr/>
          <a:lstStyle/>
          <a:p>
            <a:r>
              <a:rPr lang="nl-BE" b="0" i="0" dirty="0">
                <a:effectLst/>
                <a:latin typeface="RockwellNova"/>
              </a:rPr>
              <a:t>In de gezondheidszorg gaat het steeds om de verwerking van </a:t>
            </a:r>
            <a:r>
              <a:rPr lang="nl-BE" b="0" i="0" dirty="0">
                <a:solidFill>
                  <a:schemeClr val="tx2"/>
                </a:solidFill>
                <a:effectLst/>
                <a:latin typeface="RockwellNova"/>
              </a:rPr>
              <a:t>GEVOELIGE persoonsgegevens</a:t>
            </a:r>
            <a:r>
              <a:rPr lang="nl-BE" b="0" i="0" dirty="0">
                <a:effectLst/>
                <a:latin typeface="RockwellNova"/>
              </a:rPr>
              <a:t>: </a:t>
            </a:r>
          </a:p>
          <a:p>
            <a:pPr marL="457200" indent="-457200">
              <a:buFont typeface="Arial" panose="020B0604020202020204" pitchFamily="34" charset="0"/>
              <a:buChar char="•"/>
            </a:pPr>
            <a:r>
              <a:rPr lang="nl-BE" b="0" i="0" dirty="0">
                <a:effectLst/>
                <a:latin typeface="RockwellNova"/>
              </a:rPr>
              <a:t>gezondheidsgegevens (fysiek/mentaal), </a:t>
            </a:r>
          </a:p>
          <a:p>
            <a:pPr marL="457200" indent="-457200">
              <a:buFont typeface="Arial" panose="020B0604020202020204" pitchFamily="34" charset="0"/>
              <a:buChar char="•"/>
            </a:pPr>
            <a:r>
              <a:rPr lang="nl-BE" b="0" i="0" dirty="0">
                <a:effectLst/>
                <a:latin typeface="RockwellNova"/>
              </a:rPr>
              <a:t>genetische gegevens</a:t>
            </a:r>
            <a:r>
              <a:rPr lang="nl-BE" b="0" i="0" dirty="0">
                <a:solidFill>
                  <a:srgbClr val="FFFFFF"/>
                </a:solidFill>
                <a:effectLst/>
                <a:latin typeface="RockwellNova"/>
              </a:rPr>
              <a:t>, seksuele gegevens.</a:t>
            </a:r>
            <a:endParaRPr lang="nl-BE" dirty="0"/>
          </a:p>
        </p:txBody>
      </p:sp>
    </p:spTree>
    <p:extLst>
      <p:ext uri="{BB962C8B-B14F-4D97-AF65-F5344CB8AC3E}">
        <p14:creationId xmlns:p14="http://schemas.microsoft.com/office/powerpoint/2010/main" val="1673565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12D3-C69D-4C0C-AAD8-3F839E029AED}"/>
              </a:ext>
            </a:extLst>
          </p:cNvPr>
          <p:cNvSpPr>
            <a:spLocks noGrp="1"/>
          </p:cNvSpPr>
          <p:nvPr>
            <p:ph type="title"/>
          </p:nvPr>
        </p:nvSpPr>
        <p:spPr/>
        <p:txBody>
          <a:bodyPr/>
          <a:lstStyle/>
          <a:p>
            <a:r>
              <a:rPr lang="nl-BE" dirty="0"/>
              <a:t>4. Ethische aspecten zorgtechnologie (3)</a:t>
            </a:r>
          </a:p>
        </p:txBody>
      </p:sp>
      <p:sp>
        <p:nvSpPr>
          <p:cNvPr id="3" name="Tijdelijke aanduiding voor inhoud 2">
            <a:extLst>
              <a:ext uri="{FF2B5EF4-FFF2-40B4-BE49-F238E27FC236}">
                <a16:creationId xmlns:a16="http://schemas.microsoft.com/office/drawing/2014/main" id="{F1165E14-AAF3-4317-A267-3C948FAFCD1F}"/>
              </a:ext>
            </a:extLst>
          </p:cNvPr>
          <p:cNvSpPr>
            <a:spLocks noGrp="1"/>
          </p:cNvSpPr>
          <p:nvPr>
            <p:ph idx="1"/>
          </p:nvPr>
        </p:nvSpPr>
        <p:spPr>
          <a:xfrm>
            <a:off x="714899" y="1983580"/>
            <a:ext cx="9248251" cy="4874419"/>
          </a:xfrm>
        </p:spPr>
        <p:txBody>
          <a:bodyPr>
            <a:normAutofit fontScale="85000" lnSpcReduction="20000"/>
          </a:bodyPr>
          <a:lstStyle/>
          <a:p>
            <a:pPr>
              <a:lnSpc>
                <a:spcPct val="100000"/>
              </a:lnSpc>
            </a:pPr>
            <a:r>
              <a:rPr lang="nl-BE" sz="3200" dirty="0">
                <a:latin typeface="RockwellNova"/>
              </a:rPr>
              <a:t>BEZINT EER GE BEGINT!</a:t>
            </a:r>
          </a:p>
          <a:p>
            <a:pPr marL="457200" indent="-457200">
              <a:lnSpc>
                <a:spcPct val="100000"/>
              </a:lnSpc>
              <a:buFont typeface="Arial" panose="020B0604020202020204" pitchFamily="34" charset="0"/>
              <a:buChar char="•"/>
            </a:pPr>
            <a:r>
              <a:rPr lang="nl-BE" sz="3200" dirty="0">
                <a:latin typeface="RockwellNova"/>
              </a:rPr>
              <a:t>Hier volgen 10 stellingen of vragen. Het 'juiste' antwoord is genuanceerd, want er zijn meerdere perspectieven. Je kan argumenteren waarom je akkoord of niet akkoord gaat met de stellingen. Belangrijk is om steeds de zorgontvanger als uitgangspunt te nemen, interprofessioneel te overleggen, de wetgeving te respecteren en de zorgplanning regelmatig te evalueren.</a:t>
            </a:r>
          </a:p>
          <a:p>
            <a:pPr marL="457200" indent="-457200">
              <a:lnSpc>
                <a:spcPct val="100000"/>
              </a:lnSpc>
              <a:buFont typeface="Arial" panose="020B0604020202020204" pitchFamily="34" charset="0"/>
              <a:buChar char="•"/>
            </a:pPr>
            <a:r>
              <a:rPr lang="nl-BE" sz="3200" dirty="0">
                <a:latin typeface="RockwellNova"/>
              </a:rPr>
              <a:t>De stellingen kunnen in groep besproken worden (zie volgende dia’s), of digitaal beantwoord worden via deze link: </a:t>
            </a:r>
            <a:r>
              <a:rPr lang="nl-BE" sz="3200" dirty="0">
                <a:solidFill>
                  <a:schemeClr val="tx2"/>
                </a:solidFill>
                <a:latin typeface="RockwellNova"/>
                <a:hlinkClick r:id="rId2">
                  <a:extLst>
                    <a:ext uri="{A12FA001-AC4F-418D-AE19-62706E023703}">
                      <ahyp:hlinkClr xmlns="" xmlns:ahyp="http://schemas.microsoft.com/office/drawing/2018/hyperlinkcolor" val="tx"/>
                    </a:ext>
                  </a:extLst>
                </a:hlinkClick>
              </a:rPr>
              <a:t>www.socrative.com</a:t>
            </a:r>
            <a:endParaRPr lang="nl-BE" sz="3200" dirty="0">
              <a:solidFill>
                <a:schemeClr val="tx2"/>
              </a:solidFill>
              <a:latin typeface="RockwellNova"/>
            </a:endParaRPr>
          </a:p>
          <a:p>
            <a:pPr marL="457200" indent="-457200">
              <a:lnSpc>
                <a:spcPct val="100000"/>
              </a:lnSpc>
              <a:buFont typeface="Arial" panose="020B0604020202020204" pitchFamily="34" charset="0"/>
              <a:buChar char="•"/>
            </a:pPr>
            <a:r>
              <a:rPr lang="nl-BE" sz="3200" dirty="0">
                <a:latin typeface="RockwellNova"/>
              </a:rPr>
              <a:t>Kies 'Log in', vervolgens 'Inloggen voor studenten', </a:t>
            </a:r>
            <a:r>
              <a:rPr lang="nl-BE" sz="3200" dirty="0">
                <a:solidFill>
                  <a:schemeClr val="tx2"/>
                </a:solidFill>
                <a:latin typeface="RockwellNova"/>
              </a:rPr>
              <a:t>CODE</a:t>
            </a:r>
            <a:r>
              <a:rPr lang="nl-BE" sz="3200" dirty="0">
                <a:latin typeface="RockwellNova"/>
              </a:rPr>
              <a:t> invullen en op JOIN drukken.</a:t>
            </a:r>
            <a:endParaRPr lang="nl-BE" dirty="0"/>
          </a:p>
        </p:txBody>
      </p:sp>
    </p:spTree>
    <p:extLst>
      <p:ext uri="{BB962C8B-B14F-4D97-AF65-F5344CB8AC3E}">
        <p14:creationId xmlns:p14="http://schemas.microsoft.com/office/powerpoint/2010/main" val="2281974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7C0B2-0A6A-4302-96F7-1603FDAB87C0}"/>
              </a:ext>
            </a:extLst>
          </p:cNvPr>
          <p:cNvSpPr>
            <a:spLocks noGrp="1"/>
          </p:cNvSpPr>
          <p:nvPr>
            <p:ph type="title"/>
          </p:nvPr>
        </p:nvSpPr>
        <p:spPr/>
        <p:txBody>
          <a:bodyPr/>
          <a:lstStyle/>
          <a:p>
            <a:r>
              <a:rPr lang="nl-BE" dirty="0"/>
              <a:t>STELLING 1</a:t>
            </a:r>
          </a:p>
        </p:txBody>
      </p:sp>
      <p:sp>
        <p:nvSpPr>
          <p:cNvPr id="3" name="Tijdelijke aanduiding voor inhoud 2">
            <a:extLst>
              <a:ext uri="{FF2B5EF4-FFF2-40B4-BE49-F238E27FC236}">
                <a16:creationId xmlns:a16="http://schemas.microsoft.com/office/drawing/2014/main" id="{DAF46CDA-B88F-4E7A-B1A6-91546BB13C65}"/>
              </a:ext>
            </a:extLst>
          </p:cNvPr>
          <p:cNvSpPr>
            <a:spLocks noGrp="1"/>
          </p:cNvSpPr>
          <p:nvPr>
            <p:ph idx="1"/>
          </p:nvPr>
        </p:nvSpPr>
        <p:spPr/>
        <p:txBody>
          <a:bodyPr/>
          <a:lstStyle/>
          <a:p>
            <a:r>
              <a:rPr lang="nl-BE" sz="2500" dirty="0">
                <a:latin typeface="RockwellNova"/>
              </a:rPr>
              <a:t>De dochter van </a:t>
            </a:r>
            <a:r>
              <a:rPr lang="nl-BE" sz="2500" dirty="0" err="1">
                <a:latin typeface="RockwellNova"/>
              </a:rPr>
              <a:t>STIEn</a:t>
            </a:r>
            <a:r>
              <a:rPr lang="nl-BE" sz="2500" dirty="0">
                <a:latin typeface="RockwellNova"/>
              </a:rPr>
              <a:t> overweegt om een valdetectiemat te installeren in </a:t>
            </a:r>
            <a:r>
              <a:rPr lang="nl-BE" sz="2500" dirty="0" err="1">
                <a:latin typeface="RockwellNova"/>
              </a:rPr>
              <a:t>STIEn</a:t>
            </a:r>
            <a:r>
              <a:rPr lang="nl-BE" sz="2500" dirty="0">
                <a:latin typeface="RockwellNova"/>
              </a:rPr>
              <a:t> haar slaapkamer. Het bezorgt de dochter 'een veilig gevoel', dat ze een alarm krijgt mocht </a:t>
            </a:r>
            <a:r>
              <a:rPr lang="nl-BE" sz="2500" dirty="0" err="1">
                <a:latin typeface="RockwellNova"/>
              </a:rPr>
              <a:t>STIEn</a:t>
            </a:r>
            <a:r>
              <a:rPr lang="nl-BE" sz="2500" dirty="0">
                <a:latin typeface="RockwellNova"/>
              </a:rPr>
              <a:t> vallen, wanneer </a:t>
            </a:r>
            <a:r>
              <a:rPr lang="nl-BE" sz="2500" dirty="0" err="1">
                <a:latin typeface="RockwellNova"/>
              </a:rPr>
              <a:t>STIEn</a:t>
            </a:r>
            <a:r>
              <a:rPr lang="nl-BE" sz="2500" dirty="0">
                <a:latin typeface="RockwellNova"/>
              </a:rPr>
              <a:t> 's nachts naar het toilet gaat of 's morgens extra lang uitslaapt (man van </a:t>
            </a:r>
            <a:r>
              <a:rPr lang="nl-BE" sz="2500" dirty="0" err="1">
                <a:latin typeface="RockwellNova"/>
              </a:rPr>
              <a:t>STIEn</a:t>
            </a:r>
            <a:r>
              <a:rPr lang="nl-BE" sz="2500" dirty="0">
                <a:latin typeface="RockwellNova"/>
              </a:rPr>
              <a:t> is dan al gaan werken). De valdetectiemat verhoogt inderdaad de veiligheid. Wat denk jij hiervan?</a:t>
            </a:r>
          </a:p>
        </p:txBody>
      </p:sp>
    </p:spTree>
    <p:extLst>
      <p:ext uri="{BB962C8B-B14F-4D97-AF65-F5344CB8AC3E}">
        <p14:creationId xmlns:p14="http://schemas.microsoft.com/office/powerpoint/2010/main" val="3373617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7C0B2-0A6A-4302-96F7-1603FDAB87C0}"/>
              </a:ext>
            </a:extLst>
          </p:cNvPr>
          <p:cNvSpPr>
            <a:spLocks noGrp="1"/>
          </p:cNvSpPr>
          <p:nvPr>
            <p:ph type="title"/>
          </p:nvPr>
        </p:nvSpPr>
        <p:spPr/>
        <p:txBody>
          <a:bodyPr/>
          <a:lstStyle/>
          <a:p>
            <a:r>
              <a:rPr lang="nl-BE" dirty="0"/>
              <a:t>STELLING 2</a:t>
            </a:r>
          </a:p>
        </p:txBody>
      </p:sp>
      <p:sp>
        <p:nvSpPr>
          <p:cNvPr id="3" name="Tijdelijke aanduiding voor inhoud 2">
            <a:extLst>
              <a:ext uri="{FF2B5EF4-FFF2-40B4-BE49-F238E27FC236}">
                <a16:creationId xmlns:a16="http://schemas.microsoft.com/office/drawing/2014/main" id="{DAF46CDA-B88F-4E7A-B1A6-91546BB13C65}"/>
              </a:ext>
            </a:extLst>
          </p:cNvPr>
          <p:cNvSpPr>
            <a:spLocks noGrp="1"/>
          </p:cNvSpPr>
          <p:nvPr>
            <p:ph idx="1"/>
          </p:nvPr>
        </p:nvSpPr>
        <p:spPr/>
        <p:txBody>
          <a:bodyPr/>
          <a:lstStyle/>
          <a:p>
            <a:r>
              <a:rPr lang="nl-BE" sz="2500" dirty="0">
                <a:latin typeface="RockwellNova"/>
              </a:rPr>
              <a:t>Door een camerasysteem te installeren in elke kamer van het revalidatiecentrum waar </a:t>
            </a:r>
            <a:r>
              <a:rPr lang="nl-BE" sz="2500" dirty="0" err="1">
                <a:latin typeface="RockwellNova"/>
              </a:rPr>
              <a:t>STIEn</a:t>
            </a:r>
            <a:r>
              <a:rPr lang="nl-BE" sz="2500" dirty="0">
                <a:latin typeface="RockwellNova"/>
              </a:rPr>
              <a:t> verblijft, zal de werkdruk van de zorgkundige in de nachtdienst aardig gereduceerd worden. Klopt dit denk je?</a:t>
            </a:r>
          </a:p>
        </p:txBody>
      </p:sp>
    </p:spTree>
    <p:extLst>
      <p:ext uri="{BB962C8B-B14F-4D97-AF65-F5344CB8AC3E}">
        <p14:creationId xmlns:p14="http://schemas.microsoft.com/office/powerpoint/2010/main" val="293272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7C0B2-0A6A-4302-96F7-1603FDAB87C0}"/>
              </a:ext>
            </a:extLst>
          </p:cNvPr>
          <p:cNvSpPr>
            <a:spLocks noGrp="1"/>
          </p:cNvSpPr>
          <p:nvPr>
            <p:ph type="title"/>
          </p:nvPr>
        </p:nvSpPr>
        <p:spPr/>
        <p:txBody>
          <a:bodyPr/>
          <a:lstStyle/>
          <a:p>
            <a:r>
              <a:rPr lang="nl-BE" dirty="0"/>
              <a:t>STELLING 3</a:t>
            </a:r>
          </a:p>
        </p:txBody>
      </p:sp>
      <p:sp>
        <p:nvSpPr>
          <p:cNvPr id="3" name="Tijdelijke aanduiding voor inhoud 2">
            <a:extLst>
              <a:ext uri="{FF2B5EF4-FFF2-40B4-BE49-F238E27FC236}">
                <a16:creationId xmlns:a16="http://schemas.microsoft.com/office/drawing/2014/main" id="{DAF46CDA-B88F-4E7A-B1A6-91546BB13C65}"/>
              </a:ext>
            </a:extLst>
          </p:cNvPr>
          <p:cNvSpPr>
            <a:spLocks noGrp="1"/>
          </p:cNvSpPr>
          <p:nvPr>
            <p:ph idx="1"/>
          </p:nvPr>
        </p:nvSpPr>
        <p:spPr/>
        <p:txBody>
          <a:bodyPr/>
          <a:lstStyle/>
          <a:p>
            <a:r>
              <a:rPr lang="nl-BE" sz="2500" dirty="0">
                <a:latin typeface="RockwellNova"/>
              </a:rPr>
              <a:t>In het revalidatiecentrum is er een camerasysteem voorzien in elke kamer. </a:t>
            </a:r>
            <a:r>
              <a:rPr lang="nl-BE" sz="2500" dirty="0" err="1">
                <a:latin typeface="RockwellNova"/>
              </a:rPr>
              <a:t>STIEn</a:t>
            </a:r>
            <a:r>
              <a:rPr lang="nl-BE" sz="2500" dirty="0">
                <a:latin typeface="RockwellNova"/>
              </a:rPr>
              <a:t> krijgt uitleg over het gebruik van dit camerasysteem: de nachtverpleegkundige gebruikt het, als </a:t>
            </a:r>
            <a:r>
              <a:rPr lang="nl-BE" sz="2500" dirty="0" err="1">
                <a:latin typeface="RockwellNova"/>
              </a:rPr>
              <a:t>STIEn</a:t>
            </a:r>
            <a:r>
              <a:rPr lang="nl-BE" sz="2500" dirty="0">
                <a:latin typeface="RockwellNova"/>
              </a:rPr>
              <a:t> instemt. Via het camerasysteem kan de nachtverpleegkundige beoordelen of </a:t>
            </a:r>
            <a:r>
              <a:rPr lang="nl-BE" sz="2500" dirty="0" err="1">
                <a:latin typeface="RockwellNova"/>
              </a:rPr>
              <a:t>STIEn</a:t>
            </a:r>
            <a:r>
              <a:rPr lang="nl-BE" sz="2500" dirty="0">
                <a:latin typeface="RockwellNova"/>
              </a:rPr>
              <a:t> een goede nachtrust heeft. Zo kan ze een controle IN de kamer (nachtrust verstorend) vermijden. </a:t>
            </a:r>
            <a:r>
              <a:rPr lang="nl-BE" sz="2500" dirty="0" err="1">
                <a:latin typeface="RockwellNova"/>
              </a:rPr>
              <a:t>STIEn</a:t>
            </a:r>
            <a:r>
              <a:rPr lang="nl-BE" sz="2500" dirty="0">
                <a:latin typeface="RockwellNova"/>
              </a:rPr>
              <a:t> wil graag zo weinig mogelijk gestoord worden in haar slaap. Ze stemt in met het gebruik van het camerasysteem 's nachts. Dit is een voorbeeld van goede praktijkvoering. Is dat zo?</a:t>
            </a:r>
          </a:p>
        </p:txBody>
      </p:sp>
    </p:spTree>
    <p:extLst>
      <p:ext uri="{BB962C8B-B14F-4D97-AF65-F5344CB8AC3E}">
        <p14:creationId xmlns:p14="http://schemas.microsoft.com/office/powerpoint/2010/main" val="2365162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4</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a:xfrm>
            <a:off x="714898" y="1848644"/>
            <a:ext cx="8911239" cy="4351338"/>
          </a:xfrm>
        </p:spPr>
        <p:txBody>
          <a:bodyPr>
            <a:noAutofit/>
          </a:bodyPr>
          <a:lstStyle/>
          <a:p>
            <a:r>
              <a:rPr lang="nl-NL" sz="2500" dirty="0">
                <a:latin typeface="RockwellNova"/>
              </a:rPr>
              <a:t>Je gaat langs bij </a:t>
            </a:r>
            <a:r>
              <a:rPr lang="nl-NL" sz="2500" dirty="0" err="1">
                <a:latin typeface="RockwellNova"/>
              </a:rPr>
              <a:t>STIEn</a:t>
            </a:r>
            <a:r>
              <a:rPr lang="nl-NL" sz="2500" dirty="0">
                <a:latin typeface="RockwellNova"/>
              </a:rPr>
              <a:t> als huishoudhulp. </a:t>
            </a:r>
            <a:r>
              <a:rPr lang="nl-NL" sz="2500" dirty="0" err="1">
                <a:latin typeface="RockwellNova"/>
              </a:rPr>
              <a:t>STIEn</a:t>
            </a:r>
            <a:r>
              <a:rPr lang="nl-NL" sz="2500" dirty="0">
                <a:latin typeface="RockwellNova"/>
              </a:rPr>
              <a:t> heeft een slechte nacht gehad, ze heeft amper geslapen, ze heeft geen trek in haar ontbijt en ze wil niet meehelpen bij het klaarmaken van de soep. Normaal vindt </a:t>
            </a:r>
            <a:r>
              <a:rPr lang="nl-NL" sz="2500" dirty="0" err="1">
                <a:latin typeface="RockwellNova"/>
              </a:rPr>
              <a:t>STIEn</a:t>
            </a:r>
            <a:r>
              <a:rPr lang="nl-NL" sz="2500" dirty="0">
                <a:latin typeface="RockwellNova"/>
              </a:rPr>
              <a:t> het fijn om samen te koken. Je besluit een WhatsApp berichtje te sturen naar je collega, die morgen bij </a:t>
            </a:r>
            <a:r>
              <a:rPr lang="nl-NL" sz="2500" dirty="0" err="1">
                <a:latin typeface="RockwellNova"/>
              </a:rPr>
              <a:t>STIEn</a:t>
            </a:r>
            <a:r>
              <a:rPr lang="nl-NL" sz="2500" dirty="0">
                <a:latin typeface="RockwellNova"/>
              </a:rPr>
              <a:t> langs gaat. "Beste collega, </a:t>
            </a:r>
            <a:r>
              <a:rPr lang="nl-NL" sz="2500" dirty="0" err="1">
                <a:latin typeface="RockwellNova"/>
              </a:rPr>
              <a:t>STIEn</a:t>
            </a:r>
            <a:r>
              <a:rPr lang="nl-NL" sz="2500" dirty="0">
                <a:latin typeface="RockwellNova"/>
              </a:rPr>
              <a:t> heeft een slechte dag vandaag. Morgen heb ik vrijaf en ga jij bij </a:t>
            </a:r>
            <a:r>
              <a:rPr lang="nl-NL" sz="2500" dirty="0" err="1">
                <a:latin typeface="RockwellNova"/>
              </a:rPr>
              <a:t>STIEn</a:t>
            </a:r>
            <a:r>
              <a:rPr lang="nl-NL" sz="2500" dirty="0">
                <a:latin typeface="RockwellNova"/>
              </a:rPr>
              <a:t> langs. Ik maak me zorgen om </a:t>
            </a:r>
            <a:r>
              <a:rPr lang="nl-NL" sz="2500" dirty="0" err="1">
                <a:latin typeface="RockwellNova"/>
              </a:rPr>
              <a:t>STIEn</a:t>
            </a:r>
            <a:r>
              <a:rPr lang="nl-NL" sz="2500" dirty="0">
                <a:latin typeface="RockwellNova"/>
              </a:rPr>
              <a:t>. Is het mogelijk om me morgen te laten weten hoe het met haar gaat, of ze terug een betere dag heeft? Dat zou me geruststellen! Alvast bedankt!" Wanneer je ongerust bent, is het een goed idee om je collega te verwittigen via WhatsApp. </a:t>
            </a:r>
            <a:endParaRPr lang="nl-BE" sz="2500" dirty="0">
              <a:latin typeface="RockwellNova"/>
            </a:endParaRPr>
          </a:p>
        </p:txBody>
      </p:sp>
    </p:spTree>
    <p:extLst>
      <p:ext uri="{BB962C8B-B14F-4D97-AF65-F5344CB8AC3E}">
        <p14:creationId xmlns:p14="http://schemas.microsoft.com/office/powerpoint/2010/main" val="373609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5</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p:txBody>
          <a:bodyPr/>
          <a:lstStyle/>
          <a:p>
            <a:r>
              <a:rPr lang="nl-BE" sz="2500" dirty="0">
                <a:latin typeface="RockwellNova"/>
              </a:rPr>
              <a:t>De zorgontvangers in het revalidatiecentrum dragen allen een elektronische armband. De deur van de kamer opent wanneer de revalidant dichter bij z'n eigen deur komt. De voordeur van de afdeling sluit automatisch voor sommige revalidanten. </a:t>
            </a:r>
            <a:r>
              <a:rPr lang="nl-BE" sz="2500" dirty="0" err="1">
                <a:latin typeface="RockwellNova"/>
              </a:rPr>
              <a:t>STIEn</a:t>
            </a:r>
            <a:r>
              <a:rPr lang="nl-BE" sz="2500" dirty="0">
                <a:latin typeface="RockwellNova"/>
              </a:rPr>
              <a:t> ervaart dit als vreemd. Dergelijke systemen zorgen enerzijds voor bewegingsbevordering en anderzijds voor vrijheidsbeperking. Ga jij akkoord met deze stelling?</a:t>
            </a:r>
          </a:p>
        </p:txBody>
      </p:sp>
    </p:spTree>
    <p:extLst>
      <p:ext uri="{BB962C8B-B14F-4D97-AF65-F5344CB8AC3E}">
        <p14:creationId xmlns:p14="http://schemas.microsoft.com/office/powerpoint/2010/main" val="3314626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6</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p:txBody>
          <a:bodyPr>
            <a:normAutofit fontScale="85000" lnSpcReduction="10000"/>
          </a:bodyPr>
          <a:lstStyle/>
          <a:p>
            <a:r>
              <a:rPr lang="nl-BE" sz="2500" dirty="0">
                <a:latin typeface="RockwellNova"/>
              </a:rPr>
              <a:t>Bij het valdetectiesysteem worden er camerabeelden gemaakt, op het moment dat </a:t>
            </a:r>
            <a:r>
              <a:rPr lang="nl-BE" sz="2500" dirty="0" err="1">
                <a:latin typeface="RockwellNova"/>
              </a:rPr>
              <a:t>STIEn</a:t>
            </a:r>
            <a:r>
              <a:rPr lang="nl-BE" sz="2500" dirty="0">
                <a:latin typeface="RockwellNova"/>
              </a:rPr>
              <a:t> valt. </a:t>
            </a:r>
            <a:r>
              <a:rPr lang="nl-BE" sz="2500" dirty="0" err="1">
                <a:latin typeface="RockwellNova"/>
              </a:rPr>
              <a:t>STIEn</a:t>
            </a:r>
            <a:r>
              <a:rPr lang="nl-BE" sz="2500" dirty="0">
                <a:latin typeface="RockwellNova"/>
              </a:rPr>
              <a:t> vraagt zich af wat er met die camerabeelden gebeurt? Wat antwoord je als zorgverlener? (meerdere antwoorden mogelijk)</a:t>
            </a:r>
          </a:p>
          <a:p>
            <a:r>
              <a:rPr lang="nl-BE" sz="2500" dirty="0">
                <a:latin typeface="RockwellNova"/>
              </a:rPr>
              <a:t>De camerabeelden worden toegevoegd aan het medisch dossier van </a:t>
            </a:r>
            <a:r>
              <a:rPr lang="nl-BE" sz="2500" dirty="0" err="1">
                <a:latin typeface="RockwellNova"/>
              </a:rPr>
              <a:t>STIEn</a:t>
            </a:r>
            <a:r>
              <a:rPr lang="nl-BE" sz="2500" dirty="0">
                <a:latin typeface="RockwellNova"/>
              </a:rPr>
              <a:t>, enkel de arts kan de beelden opnieuw bekijken.</a:t>
            </a:r>
          </a:p>
          <a:p>
            <a:pPr marL="457200" indent="-457200">
              <a:buFont typeface="+mj-lt"/>
              <a:buAutoNum type="arabicPeriod"/>
            </a:pPr>
            <a:r>
              <a:rPr lang="nl-BE" sz="2500" dirty="0">
                <a:latin typeface="RockwellNova"/>
              </a:rPr>
              <a:t>De camerabeelden worden zo kort mogelijk bewaard, maximum 4 weken (wettelijk bepaald).</a:t>
            </a:r>
          </a:p>
          <a:p>
            <a:pPr marL="457200" indent="-457200">
              <a:buFont typeface="+mj-lt"/>
              <a:buAutoNum type="arabicPeriod"/>
            </a:pPr>
            <a:r>
              <a:rPr lang="nl-BE" sz="2500" dirty="0">
                <a:latin typeface="RockwellNova"/>
              </a:rPr>
              <a:t>De camerabeelden worden onmiddellijk gewist door de hulpverlener.</a:t>
            </a:r>
          </a:p>
          <a:p>
            <a:pPr marL="457200" indent="-457200">
              <a:buFont typeface="+mj-lt"/>
              <a:buAutoNum type="arabicPeriod"/>
            </a:pPr>
            <a:r>
              <a:rPr lang="nl-BE" sz="2500" dirty="0">
                <a:latin typeface="RockwellNova"/>
              </a:rPr>
              <a:t>Op de camerabeelden is de zorgontvanger niet herkenbaar, er is enkel een </a:t>
            </a:r>
            <a:r>
              <a:rPr lang="nl-BE" sz="2500" dirty="0" err="1">
                <a:latin typeface="RockwellNova"/>
              </a:rPr>
              <a:t>silhouette</a:t>
            </a:r>
            <a:r>
              <a:rPr lang="nl-BE" sz="2500" dirty="0">
                <a:latin typeface="RockwellNova"/>
              </a:rPr>
              <a:t> te zien, hiermee kan beoordeeld worden of de zorgontvanger effectief gevallen is of als het om een vals alarm gaat.</a:t>
            </a:r>
          </a:p>
          <a:p>
            <a:pPr marL="457200" indent="-457200">
              <a:buFont typeface="+mj-lt"/>
              <a:buAutoNum type="arabicPeriod"/>
            </a:pPr>
            <a:r>
              <a:rPr lang="nl-BE" sz="2500" dirty="0">
                <a:latin typeface="RockwellNova"/>
              </a:rPr>
              <a:t>Ik weet het niet. Ik doe navraag 'wat er met de camerabeelden gebeurt' en koppel terug naar </a:t>
            </a:r>
            <a:r>
              <a:rPr lang="nl-BE" sz="2500" dirty="0" err="1">
                <a:latin typeface="RockwellNova"/>
              </a:rPr>
              <a:t>STIEn</a:t>
            </a:r>
            <a:r>
              <a:rPr lang="nl-BE" sz="2500" dirty="0">
                <a:latin typeface="RockwellNova"/>
              </a:rPr>
              <a:t> toe.</a:t>
            </a:r>
          </a:p>
          <a:p>
            <a:endParaRPr lang="nl-BE" sz="2500" dirty="0">
              <a:latin typeface="RockwellNova"/>
            </a:endParaRPr>
          </a:p>
        </p:txBody>
      </p:sp>
    </p:spTree>
    <p:extLst>
      <p:ext uri="{BB962C8B-B14F-4D97-AF65-F5344CB8AC3E}">
        <p14:creationId xmlns:p14="http://schemas.microsoft.com/office/powerpoint/2010/main" val="2884571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7</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a:xfrm>
            <a:off x="714899" y="1983581"/>
            <a:ext cx="9400651" cy="4617244"/>
          </a:xfrm>
        </p:spPr>
        <p:txBody>
          <a:bodyPr>
            <a:normAutofit fontScale="85000" lnSpcReduction="20000"/>
          </a:bodyPr>
          <a:lstStyle/>
          <a:p>
            <a:r>
              <a:rPr lang="nl-BE" sz="2500" dirty="0" err="1">
                <a:latin typeface="RockwellNova"/>
              </a:rPr>
              <a:t>STIEn</a:t>
            </a:r>
            <a:r>
              <a:rPr lang="nl-BE" sz="2500" dirty="0">
                <a:latin typeface="RockwellNova"/>
              </a:rPr>
              <a:t> haar dochter maakt zich zorgen, </a:t>
            </a:r>
            <a:r>
              <a:rPr lang="nl-BE" sz="2500" dirty="0" err="1">
                <a:latin typeface="RockwellNova"/>
              </a:rPr>
              <a:t>STIEn</a:t>
            </a:r>
            <a:r>
              <a:rPr lang="nl-BE" sz="2500" dirty="0">
                <a:latin typeface="RockwellNova"/>
              </a:rPr>
              <a:t> lijkt minder actief de laatste weken en komt ook wat depressief over. </a:t>
            </a:r>
            <a:r>
              <a:rPr lang="nl-BE" sz="2500" dirty="0" err="1">
                <a:latin typeface="RockwellNova"/>
              </a:rPr>
              <a:t>STIEn</a:t>
            </a:r>
            <a:r>
              <a:rPr lang="nl-BE" sz="2500" dirty="0">
                <a:latin typeface="RockwellNova"/>
              </a:rPr>
              <a:t> haar dochter overweegt om een leefstijlmonitoring op te starten (technologie met sensor- en locatiebepaling, om data te verzamelen). Aan de hand van de data krijgt ze inzicht in het leefpatroon van </a:t>
            </a:r>
            <a:r>
              <a:rPr lang="nl-BE" sz="2500" dirty="0" err="1">
                <a:latin typeface="RockwellNova"/>
              </a:rPr>
              <a:t>STIEn</a:t>
            </a:r>
            <a:r>
              <a:rPr lang="nl-BE" sz="2500" dirty="0">
                <a:latin typeface="RockwellNova"/>
              </a:rPr>
              <a:t>, en kan ze de zorgondersteuning er beter op afstemmen. De familie van </a:t>
            </a:r>
            <a:r>
              <a:rPr lang="nl-BE" sz="2500" dirty="0" err="1">
                <a:latin typeface="RockwellNova"/>
              </a:rPr>
              <a:t>STIEn</a:t>
            </a:r>
            <a:r>
              <a:rPr lang="nl-BE" sz="2500" dirty="0">
                <a:latin typeface="RockwellNova"/>
              </a:rPr>
              <a:t> zou op elke moment, op afstand, informatie kunnen verkrijgen, bv. kwam </a:t>
            </a:r>
            <a:r>
              <a:rPr lang="nl-BE" sz="2500" dirty="0" err="1">
                <a:latin typeface="RockwellNova"/>
              </a:rPr>
              <a:t>STIEn</a:t>
            </a:r>
            <a:r>
              <a:rPr lang="nl-BE" sz="2500" dirty="0">
                <a:latin typeface="RockwellNova"/>
              </a:rPr>
              <a:t> al in de keuken, werd de koelkast geopend, beweegt </a:t>
            </a:r>
            <a:r>
              <a:rPr lang="nl-BE" sz="2500" dirty="0" err="1">
                <a:latin typeface="RockwellNova"/>
              </a:rPr>
              <a:t>STIEn</a:t>
            </a:r>
            <a:r>
              <a:rPr lang="nl-BE" sz="2500" dirty="0">
                <a:latin typeface="RockwellNova"/>
              </a:rPr>
              <a:t> door het huis of zit ze vooral in de zetel,.... Hoe kan de opstart van een dergelijk systeem optimaal aanpakt worden? Kies het best passende antwoord en motiveer.</a:t>
            </a:r>
          </a:p>
          <a:p>
            <a:pPr marL="457200" indent="-457200">
              <a:buFont typeface="+mj-lt"/>
              <a:buAutoNum type="arabicPeriod"/>
            </a:pPr>
            <a:r>
              <a:rPr lang="nl-BE" sz="2500" dirty="0">
                <a:latin typeface="RockwellNova"/>
              </a:rPr>
              <a:t>De dochter van </a:t>
            </a:r>
            <a:r>
              <a:rPr lang="nl-BE" sz="2500" dirty="0" err="1">
                <a:latin typeface="RockwellNova"/>
              </a:rPr>
              <a:t>STIEn</a:t>
            </a:r>
            <a:r>
              <a:rPr lang="nl-BE" sz="2500" dirty="0">
                <a:latin typeface="RockwellNova"/>
              </a:rPr>
              <a:t> laat een gespecialiseerde firma langs komen om het systeem uit te leggen.</a:t>
            </a:r>
          </a:p>
          <a:p>
            <a:pPr marL="457200" indent="-457200">
              <a:buFont typeface="+mj-lt"/>
              <a:buAutoNum type="arabicPeriod"/>
            </a:pPr>
            <a:r>
              <a:rPr lang="nl-BE" sz="2500" dirty="0">
                <a:latin typeface="RockwellNova"/>
              </a:rPr>
              <a:t>De dochter van </a:t>
            </a:r>
            <a:r>
              <a:rPr lang="nl-BE" sz="2500" dirty="0" err="1">
                <a:latin typeface="RockwellNova"/>
              </a:rPr>
              <a:t>STIEn</a:t>
            </a:r>
            <a:r>
              <a:rPr lang="nl-BE" sz="2500" dirty="0">
                <a:latin typeface="RockwellNova"/>
              </a:rPr>
              <a:t> informeert </a:t>
            </a:r>
            <a:r>
              <a:rPr lang="nl-BE" sz="2500" dirty="0" err="1">
                <a:latin typeface="RockwellNova"/>
              </a:rPr>
              <a:t>STIEn</a:t>
            </a:r>
            <a:r>
              <a:rPr lang="nl-BE" sz="2500" dirty="0">
                <a:latin typeface="RockwellNova"/>
              </a:rPr>
              <a:t> over het systeem en gaat over tot de aankoop ervan.</a:t>
            </a:r>
          </a:p>
          <a:p>
            <a:pPr marL="457200" indent="-457200">
              <a:buFont typeface="+mj-lt"/>
              <a:buAutoNum type="arabicPeriod"/>
            </a:pPr>
            <a:r>
              <a:rPr lang="nl-BE" sz="2500" dirty="0">
                <a:latin typeface="RockwellNova"/>
              </a:rPr>
              <a:t>Dit idee moet interprofessioneel (huisarts, kinésist, thuisverpleegkundige, psycholoog, familiehulp, familieleden, </a:t>
            </a:r>
            <a:r>
              <a:rPr lang="nl-BE" sz="2500" dirty="0" err="1">
                <a:latin typeface="RockwellNova"/>
              </a:rPr>
              <a:t>STIEn</a:t>
            </a:r>
            <a:r>
              <a:rPr lang="nl-BE" sz="2500" dirty="0">
                <a:latin typeface="RockwellNova"/>
              </a:rPr>
              <a:t>) besproken worden. De beoogde doelstellingen moeten afgewogen worden: wat zijn…</a:t>
            </a:r>
          </a:p>
          <a:p>
            <a:endParaRPr lang="nl-BE" sz="2500" dirty="0">
              <a:latin typeface="RockwellNova"/>
            </a:endParaRPr>
          </a:p>
        </p:txBody>
      </p:sp>
    </p:spTree>
    <p:extLst>
      <p:ext uri="{BB962C8B-B14F-4D97-AF65-F5344CB8AC3E}">
        <p14:creationId xmlns:p14="http://schemas.microsoft.com/office/powerpoint/2010/main" val="253643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E6B20-B8BA-4C2A-0895-285323E6FD9F}"/>
              </a:ext>
            </a:extLst>
          </p:cNvPr>
          <p:cNvSpPr>
            <a:spLocks noGrp="1"/>
          </p:cNvSpPr>
          <p:nvPr>
            <p:ph type="title"/>
          </p:nvPr>
        </p:nvSpPr>
        <p:spPr/>
        <p:txBody>
          <a:bodyPr/>
          <a:lstStyle/>
          <a:p>
            <a:r>
              <a:rPr lang="nl-NL" dirty="0">
                <a:latin typeface="Encode Sans SemiBold"/>
              </a:rPr>
              <a:t>Welkom!</a:t>
            </a:r>
            <a:endParaRPr lang="nl-NL" dirty="0"/>
          </a:p>
        </p:txBody>
      </p:sp>
      <p:pic>
        <p:nvPicPr>
          <p:cNvPr id="4" name="Afbeelding 4">
            <a:extLst>
              <a:ext uri="{FF2B5EF4-FFF2-40B4-BE49-F238E27FC236}">
                <a16:creationId xmlns:a16="http://schemas.microsoft.com/office/drawing/2014/main" id="{E395581B-BE34-8EF5-5AD3-6CD6FE720C1D}"/>
              </a:ext>
            </a:extLst>
          </p:cNvPr>
          <p:cNvPicPr>
            <a:picLocks noGrp="1" noChangeAspect="1"/>
          </p:cNvPicPr>
          <p:nvPr>
            <p:ph idx="1"/>
          </p:nvPr>
        </p:nvPicPr>
        <p:blipFill>
          <a:blip r:embed="rId2"/>
          <a:stretch>
            <a:fillRect/>
          </a:stretch>
        </p:blipFill>
        <p:spPr>
          <a:xfrm>
            <a:off x="835553" y="1987550"/>
            <a:ext cx="4647141" cy="2861733"/>
          </a:xfrm>
        </p:spPr>
      </p:pic>
      <p:pic>
        <p:nvPicPr>
          <p:cNvPr id="5" name="Afbeelding 5">
            <a:extLst>
              <a:ext uri="{FF2B5EF4-FFF2-40B4-BE49-F238E27FC236}">
                <a16:creationId xmlns:a16="http://schemas.microsoft.com/office/drawing/2014/main" id="{105556A6-C211-DE83-47FE-0CDD92C0943E}"/>
              </a:ext>
            </a:extLst>
          </p:cNvPr>
          <p:cNvPicPr>
            <a:picLocks noChangeAspect="1"/>
          </p:cNvPicPr>
          <p:nvPr/>
        </p:nvPicPr>
        <p:blipFill>
          <a:blip r:embed="rId3"/>
          <a:stretch>
            <a:fillRect/>
          </a:stretch>
        </p:blipFill>
        <p:spPr>
          <a:xfrm>
            <a:off x="6491817" y="1858433"/>
            <a:ext cx="4521200" cy="3003550"/>
          </a:xfrm>
          <a:prstGeom prst="rect">
            <a:avLst/>
          </a:prstGeom>
        </p:spPr>
      </p:pic>
    </p:spTree>
    <p:extLst>
      <p:ext uri="{BB962C8B-B14F-4D97-AF65-F5344CB8AC3E}">
        <p14:creationId xmlns:p14="http://schemas.microsoft.com/office/powerpoint/2010/main" val="131949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8</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a:xfrm>
            <a:off x="714899" y="1983581"/>
            <a:ext cx="9400651" cy="4617244"/>
          </a:xfrm>
        </p:spPr>
        <p:txBody>
          <a:bodyPr>
            <a:normAutofit/>
          </a:bodyPr>
          <a:lstStyle/>
          <a:p>
            <a:r>
              <a:rPr lang="nl-BE" sz="2500" dirty="0">
                <a:latin typeface="RockwellNova"/>
              </a:rPr>
              <a:t>Wanneer medewerkers in beeld gebracht worden door camerasystemen, of wanneer er uitluistersystemen in de zorginstelling gebruikt worden, dan moet de zorginstelling hen informeren over de situaties waarin dit gebruikt wordt en wat de implicaties daarvan zijn. Daarnaast hebben medewerkers recht op een </a:t>
            </a:r>
            <a:r>
              <a:rPr lang="nl-BE" sz="2500" dirty="0" err="1">
                <a:latin typeface="RockwellNova"/>
              </a:rPr>
              <a:t>domoticavrije</a:t>
            </a:r>
            <a:r>
              <a:rPr lang="nl-BE" sz="2500" dirty="0">
                <a:latin typeface="RockwellNova"/>
              </a:rPr>
              <a:t> ruimte om hun pauzes te nemen. Klopt dit?</a:t>
            </a:r>
          </a:p>
        </p:txBody>
      </p:sp>
    </p:spTree>
    <p:extLst>
      <p:ext uri="{BB962C8B-B14F-4D97-AF65-F5344CB8AC3E}">
        <p14:creationId xmlns:p14="http://schemas.microsoft.com/office/powerpoint/2010/main" val="4021460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9</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a:xfrm>
            <a:off x="714899" y="1983581"/>
            <a:ext cx="9400651" cy="4617244"/>
          </a:xfrm>
        </p:spPr>
        <p:txBody>
          <a:bodyPr>
            <a:normAutofit fontScale="85000" lnSpcReduction="20000"/>
          </a:bodyPr>
          <a:lstStyle/>
          <a:p>
            <a:r>
              <a:rPr lang="nl-BE" sz="1600" b="0" i="0" dirty="0">
                <a:effectLst/>
                <a:latin typeface="tahoma" panose="020B0604030504040204" pitchFamily="34" charset="0"/>
              </a:rPr>
              <a:t/>
            </a:r>
            <a:br>
              <a:rPr lang="nl-BE" sz="1600" b="0" i="0" dirty="0">
                <a:effectLst/>
                <a:latin typeface="tahoma" panose="020B0604030504040204" pitchFamily="34" charset="0"/>
              </a:rPr>
            </a:br>
            <a:r>
              <a:rPr lang="nl-BE" sz="2500" dirty="0">
                <a:latin typeface="RockwellNova"/>
              </a:rPr>
              <a:t>Het toepassen van </a:t>
            </a:r>
            <a:r>
              <a:rPr lang="nl-BE" sz="2500" dirty="0" err="1">
                <a:latin typeface="RockwellNova"/>
              </a:rPr>
              <a:t>domotica</a:t>
            </a:r>
            <a:r>
              <a:rPr lang="nl-BE" sz="2500" dirty="0">
                <a:latin typeface="RockwellNova"/>
              </a:rPr>
              <a:t> hoef je enkel te bespreken met wilsbekwame zorgontvangers. Kies het best passende antwoord en motiveer.</a:t>
            </a:r>
          </a:p>
          <a:p>
            <a:pPr marL="457200" indent="-457200">
              <a:buFont typeface="+mj-lt"/>
              <a:buAutoNum type="arabicPeriod"/>
            </a:pPr>
            <a:r>
              <a:rPr lang="nl-BE" sz="2500" dirty="0">
                <a:latin typeface="RockwellNova"/>
              </a:rPr>
              <a:t>Juist, want een wilsonbekwame zorgontvanger (bv. iemand met dementie) begrijpt de </a:t>
            </a:r>
            <a:r>
              <a:rPr lang="nl-BE" sz="2500" dirty="0" err="1">
                <a:latin typeface="RockwellNova"/>
              </a:rPr>
              <a:t>domotica</a:t>
            </a:r>
            <a:r>
              <a:rPr lang="nl-BE" sz="2500" dirty="0">
                <a:latin typeface="RockwellNova"/>
              </a:rPr>
              <a:t>- toepassingen niet en weet niet dat het gebruikt wordt.</a:t>
            </a:r>
          </a:p>
          <a:p>
            <a:pPr marL="457200" indent="-457200">
              <a:buFont typeface="+mj-lt"/>
              <a:buAutoNum type="arabicPeriod"/>
            </a:pPr>
            <a:r>
              <a:rPr lang="nl-BE" sz="2500" dirty="0">
                <a:latin typeface="RockwellNova"/>
              </a:rPr>
              <a:t>Fout, het toepassen van </a:t>
            </a:r>
            <a:r>
              <a:rPr lang="nl-BE" sz="2500" dirty="0" err="1">
                <a:latin typeface="RockwellNova"/>
              </a:rPr>
              <a:t>domotica</a:t>
            </a:r>
            <a:r>
              <a:rPr lang="nl-BE" sz="2500" dirty="0">
                <a:latin typeface="RockwellNova"/>
              </a:rPr>
              <a:t> bij een wilsonbekwame zorgontvanger (bv. iemand met dementie) moet besproken worden met vertegenwoordiger van de zorgontvanger.</a:t>
            </a:r>
          </a:p>
          <a:p>
            <a:pPr marL="457200" indent="-457200">
              <a:buFont typeface="+mj-lt"/>
              <a:buAutoNum type="arabicPeriod"/>
            </a:pPr>
            <a:r>
              <a:rPr lang="nl-BE" sz="2500" dirty="0">
                <a:latin typeface="RockwellNova"/>
              </a:rPr>
              <a:t>Fout, het toepassen van </a:t>
            </a:r>
            <a:r>
              <a:rPr lang="nl-BE" sz="2500" dirty="0" err="1">
                <a:latin typeface="RockwellNova"/>
              </a:rPr>
              <a:t>domotica</a:t>
            </a:r>
            <a:r>
              <a:rPr lang="nl-BE" sz="2500" dirty="0">
                <a:latin typeface="RockwellNova"/>
              </a:rPr>
              <a:t> bij een wilsonbekwame zorgontvanger (bv. iemand met dementie) moet besproken worden met vertegenwoordiger van de zorgontvanger én met de zorgontvanger zelf. Dit vereist veel creativiteit en inlevingsvermogen van de zorgverlener, waarbij de informatie moet aangepast worden aan het bevattingsvermogen van de zorgontvanger.</a:t>
            </a:r>
          </a:p>
          <a:p>
            <a:pPr marL="457200" indent="-457200">
              <a:buFont typeface="+mj-lt"/>
              <a:buAutoNum type="arabicPeriod"/>
            </a:pPr>
            <a:r>
              <a:rPr lang="nl-BE" sz="2500" dirty="0">
                <a:latin typeface="RockwellNova"/>
              </a:rPr>
              <a:t>Juist, bij wilsonbekwame zorgontvangers kan het multidisciplinair team beslissen welke </a:t>
            </a:r>
            <a:r>
              <a:rPr lang="nl-BE" sz="2500" dirty="0" err="1">
                <a:latin typeface="RockwellNova"/>
              </a:rPr>
              <a:t>domotica</a:t>
            </a:r>
            <a:r>
              <a:rPr lang="nl-BE" sz="2500" dirty="0">
                <a:latin typeface="RockwellNova"/>
              </a:rPr>
              <a:t>…</a:t>
            </a:r>
          </a:p>
          <a:p>
            <a:endParaRPr lang="nl-BE" sz="2500" dirty="0">
              <a:latin typeface="RockwellNova"/>
            </a:endParaRPr>
          </a:p>
        </p:txBody>
      </p:sp>
    </p:spTree>
    <p:extLst>
      <p:ext uri="{BB962C8B-B14F-4D97-AF65-F5344CB8AC3E}">
        <p14:creationId xmlns:p14="http://schemas.microsoft.com/office/powerpoint/2010/main" val="1748599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D315C-EE7E-43FB-9D5D-A195B4C8E05E}"/>
              </a:ext>
            </a:extLst>
          </p:cNvPr>
          <p:cNvSpPr>
            <a:spLocks noGrp="1"/>
          </p:cNvSpPr>
          <p:nvPr>
            <p:ph type="title"/>
          </p:nvPr>
        </p:nvSpPr>
        <p:spPr/>
        <p:txBody>
          <a:bodyPr/>
          <a:lstStyle/>
          <a:p>
            <a:r>
              <a:rPr lang="nl-BE" dirty="0"/>
              <a:t>Stelling 10</a:t>
            </a:r>
          </a:p>
        </p:txBody>
      </p:sp>
      <p:sp>
        <p:nvSpPr>
          <p:cNvPr id="3" name="Tijdelijke aanduiding voor inhoud 2">
            <a:extLst>
              <a:ext uri="{FF2B5EF4-FFF2-40B4-BE49-F238E27FC236}">
                <a16:creationId xmlns:a16="http://schemas.microsoft.com/office/drawing/2014/main" id="{78DA3B77-F6F6-42EF-90B5-F1B1E68F8751}"/>
              </a:ext>
            </a:extLst>
          </p:cNvPr>
          <p:cNvSpPr>
            <a:spLocks noGrp="1"/>
          </p:cNvSpPr>
          <p:nvPr>
            <p:ph idx="1"/>
          </p:nvPr>
        </p:nvSpPr>
        <p:spPr>
          <a:xfrm>
            <a:off x="714899" y="1983581"/>
            <a:ext cx="9400651" cy="4617244"/>
          </a:xfrm>
        </p:spPr>
        <p:txBody>
          <a:bodyPr>
            <a:normAutofit fontScale="85000" lnSpcReduction="10000"/>
          </a:bodyPr>
          <a:lstStyle/>
          <a:p>
            <a:r>
              <a:rPr lang="nl-BE" sz="2500" dirty="0">
                <a:latin typeface="RockwellNova"/>
              </a:rPr>
              <a:t>Een zorgontvanger met dementie verzet zich tegen de toezichthoudende </a:t>
            </a:r>
            <a:r>
              <a:rPr lang="nl-BE" sz="2500" dirty="0" err="1">
                <a:latin typeface="RockwellNova"/>
              </a:rPr>
              <a:t>domotica</a:t>
            </a:r>
            <a:r>
              <a:rPr lang="nl-BE" sz="2500" dirty="0">
                <a:latin typeface="RockwellNova"/>
              </a:rPr>
              <a:t>. Het systeem werd uitgelegd aan de zorgontvanger, waarom er een armbandje omgedaan wordt, dat dit armbandje toegang geeft tot een ruimte of de toegang ontzegt (zorgontvanger kan niet alleen naar buiten) en dat er ook een camerasysteem 's nachts wordt gebruikt. De zorgontvanger wil het armbandje verwijderen en wordt erg onrustig als de buitendeur niet open gaat. Hoe moet de zorginstelling hiermee omspringen? (Wet zorg en dwang, Nederland) Er zijn meerdere antwoorden mogelijk.</a:t>
            </a:r>
          </a:p>
          <a:p>
            <a:pPr marL="457200" indent="-457200">
              <a:buFont typeface="+mj-lt"/>
              <a:buAutoNum type="arabicPeriod"/>
            </a:pPr>
            <a:r>
              <a:rPr lang="nl-BE" sz="2500" dirty="0">
                <a:latin typeface="RockwellNova"/>
              </a:rPr>
              <a:t>Deze toezichthoudende </a:t>
            </a:r>
            <a:r>
              <a:rPr lang="nl-BE" sz="2500" dirty="0" err="1">
                <a:latin typeface="RockwellNova"/>
              </a:rPr>
              <a:t>domotica</a:t>
            </a:r>
            <a:r>
              <a:rPr lang="nl-BE" sz="2500" dirty="0">
                <a:latin typeface="RockwellNova"/>
              </a:rPr>
              <a:t> wordt ingezet in het belang van de veiligheid van de zorgontvanger (bewegingsvrijheid, niet verloren lopen). Het is vervelend dat de zorgontvanger het niet begrijpt. Het team kan deze zorg blijven toepassen, op voorwaarde dat men het blijft uitleggen aan de zorgontvanger.</a:t>
            </a:r>
          </a:p>
          <a:p>
            <a:pPr marL="457200" indent="-457200">
              <a:buFont typeface="+mj-lt"/>
              <a:buAutoNum type="arabicPeriod"/>
            </a:pPr>
            <a:r>
              <a:rPr lang="nl-BE" sz="2500" dirty="0">
                <a:latin typeface="RockwellNova"/>
              </a:rPr>
              <a:t>Er is sprake van onvrijwillige zorg, dit moet opgenomen worden in het zorgplan en er moet een stappenplan gevolgd worden om tot een alternatief te komen. Als er geen passend alternatief gevonden…</a:t>
            </a:r>
          </a:p>
          <a:p>
            <a:endParaRPr lang="nl-BE" sz="2500" dirty="0">
              <a:latin typeface="RockwellNova"/>
            </a:endParaRPr>
          </a:p>
        </p:txBody>
      </p:sp>
    </p:spTree>
    <p:extLst>
      <p:ext uri="{BB962C8B-B14F-4D97-AF65-F5344CB8AC3E}">
        <p14:creationId xmlns:p14="http://schemas.microsoft.com/office/powerpoint/2010/main" val="350676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12D3-C69D-4C0C-AAD8-3F839E029AED}"/>
              </a:ext>
            </a:extLst>
          </p:cNvPr>
          <p:cNvSpPr>
            <a:spLocks noGrp="1"/>
          </p:cNvSpPr>
          <p:nvPr>
            <p:ph type="title"/>
          </p:nvPr>
        </p:nvSpPr>
        <p:spPr/>
        <p:txBody>
          <a:bodyPr/>
          <a:lstStyle/>
          <a:p>
            <a:r>
              <a:rPr lang="nl-BE" dirty="0"/>
              <a:t>4. Ethische aspecten zorgtechnologie (4)</a:t>
            </a:r>
          </a:p>
        </p:txBody>
      </p:sp>
      <p:sp>
        <p:nvSpPr>
          <p:cNvPr id="3" name="Tijdelijke aanduiding voor inhoud 2">
            <a:extLst>
              <a:ext uri="{FF2B5EF4-FFF2-40B4-BE49-F238E27FC236}">
                <a16:creationId xmlns:a16="http://schemas.microsoft.com/office/drawing/2014/main" id="{F1165E14-AAF3-4317-A267-3C948FAFCD1F}"/>
              </a:ext>
            </a:extLst>
          </p:cNvPr>
          <p:cNvSpPr>
            <a:spLocks noGrp="1"/>
          </p:cNvSpPr>
          <p:nvPr>
            <p:ph idx="1"/>
          </p:nvPr>
        </p:nvSpPr>
        <p:spPr>
          <a:xfrm>
            <a:off x="714899" y="1983580"/>
            <a:ext cx="9248251" cy="4874419"/>
          </a:xfrm>
        </p:spPr>
        <p:txBody>
          <a:bodyPr>
            <a:normAutofit/>
          </a:bodyPr>
          <a:lstStyle/>
          <a:p>
            <a:pPr>
              <a:lnSpc>
                <a:spcPct val="100000"/>
              </a:lnSpc>
            </a:pPr>
            <a:r>
              <a:rPr lang="nl-BE" sz="3600" b="0" i="0" dirty="0">
                <a:effectLst/>
                <a:latin typeface="RockwellNova"/>
              </a:rPr>
              <a:t>Privacy is het uitgangspunt bij alle verwerkingsactiviteiten = de zorgontvanger hoeft hiertoe zelf geen actie te ondernemen!</a:t>
            </a:r>
            <a:endParaRPr lang="nl-BE" sz="3600" dirty="0"/>
          </a:p>
        </p:txBody>
      </p:sp>
    </p:spTree>
    <p:extLst>
      <p:ext uri="{BB962C8B-B14F-4D97-AF65-F5344CB8AC3E}">
        <p14:creationId xmlns:p14="http://schemas.microsoft.com/office/powerpoint/2010/main" val="1821996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12D3-C69D-4C0C-AAD8-3F839E029AED}"/>
              </a:ext>
            </a:extLst>
          </p:cNvPr>
          <p:cNvSpPr>
            <a:spLocks noGrp="1"/>
          </p:cNvSpPr>
          <p:nvPr>
            <p:ph type="title"/>
          </p:nvPr>
        </p:nvSpPr>
        <p:spPr>
          <a:xfrm>
            <a:off x="943499" y="427831"/>
            <a:ext cx="10086451" cy="1325563"/>
          </a:xfrm>
        </p:spPr>
        <p:txBody>
          <a:bodyPr>
            <a:normAutofit/>
          </a:bodyPr>
          <a:lstStyle/>
          <a:p>
            <a:r>
              <a:rPr lang="nl-BE" dirty="0">
                <a:solidFill>
                  <a:schemeClr val="tx2"/>
                </a:solidFill>
              </a:rPr>
              <a:t>4. Ethische aspecten zorgtechnologie (5)</a:t>
            </a:r>
            <a:br>
              <a:rPr lang="nl-BE" dirty="0">
                <a:solidFill>
                  <a:schemeClr val="tx2"/>
                </a:solidFill>
              </a:rPr>
            </a:br>
            <a:endParaRPr lang="nl-BE" dirty="0">
              <a:solidFill>
                <a:schemeClr val="tx2"/>
              </a:solidFill>
            </a:endParaRPr>
          </a:p>
        </p:txBody>
      </p:sp>
      <p:sp>
        <p:nvSpPr>
          <p:cNvPr id="3" name="Tijdelijke aanduiding voor inhoud 2">
            <a:extLst>
              <a:ext uri="{FF2B5EF4-FFF2-40B4-BE49-F238E27FC236}">
                <a16:creationId xmlns:a16="http://schemas.microsoft.com/office/drawing/2014/main" id="{F1165E14-AAF3-4317-A267-3C948FAFCD1F}"/>
              </a:ext>
            </a:extLst>
          </p:cNvPr>
          <p:cNvSpPr>
            <a:spLocks noGrp="1"/>
          </p:cNvSpPr>
          <p:nvPr>
            <p:ph idx="1"/>
          </p:nvPr>
        </p:nvSpPr>
        <p:spPr>
          <a:xfrm>
            <a:off x="943499" y="1555750"/>
            <a:ext cx="9495901" cy="4874419"/>
          </a:xfrm>
        </p:spPr>
        <p:txBody>
          <a:bodyPr>
            <a:normAutofit fontScale="92500" lnSpcReduction="10000"/>
          </a:bodyPr>
          <a:lstStyle/>
          <a:p>
            <a:pPr>
              <a:lnSpc>
                <a:spcPct val="100000"/>
              </a:lnSpc>
            </a:pPr>
            <a:r>
              <a:rPr lang="nl-BE" sz="3600" b="1" i="0" dirty="0" err="1">
                <a:solidFill>
                  <a:schemeClr val="tx2"/>
                </a:solidFill>
                <a:effectLst/>
                <a:latin typeface="tahomabd"/>
              </a:rPr>
              <a:t>Privacy-wetgeving</a:t>
            </a:r>
            <a:r>
              <a:rPr lang="nl-BE" sz="3600" b="1" i="0" dirty="0">
                <a:solidFill>
                  <a:schemeClr val="tx2"/>
                </a:solidFill>
                <a:effectLst/>
                <a:latin typeface="tahomabd"/>
              </a:rPr>
              <a:t>: </a:t>
            </a:r>
          </a:p>
          <a:p>
            <a:pPr>
              <a:lnSpc>
                <a:spcPct val="100000"/>
              </a:lnSpc>
            </a:pPr>
            <a:r>
              <a:rPr lang="nl-BE" b="1" i="0" dirty="0">
                <a:solidFill>
                  <a:schemeClr val="tx2"/>
                </a:solidFill>
                <a:effectLst/>
                <a:latin typeface="tahomabd"/>
              </a:rPr>
              <a:t>wat wordt er verwacht van de zorgorganisatie?</a:t>
            </a:r>
            <a:endParaRPr lang="nl-BE" sz="2400" dirty="0">
              <a:latin typeface="RockwellNova"/>
            </a:endParaRPr>
          </a:p>
          <a:p>
            <a:pPr marL="457200" indent="-457200">
              <a:lnSpc>
                <a:spcPct val="100000"/>
              </a:lnSpc>
              <a:buFont typeface="+mj-lt"/>
              <a:buAutoNum type="arabicPeriod"/>
            </a:pPr>
            <a:r>
              <a:rPr lang="nl-BE" sz="2300" dirty="0">
                <a:latin typeface="RockwellNova"/>
              </a:rPr>
              <a:t>De zorgorganisatie stelt een </a:t>
            </a:r>
            <a:r>
              <a:rPr lang="nl-BE" sz="2300" b="1" dirty="0">
                <a:latin typeface="RockwellNova"/>
              </a:rPr>
              <a:t>gegevens- verwerkingsverantwoordelijke </a:t>
            </a:r>
            <a:r>
              <a:rPr lang="nl-BE" sz="2300" dirty="0">
                <a:latin typeface="RockwellNova"/>
              </a:rPr>
              <a:t>aan.</a:t>
            </a:r>
          </a:p>
          <a:p>
            <a:pPr marL="457200" indent="-457200">
              <a:lnSpc>
                <a:spcPct val="100000"/>
              </a:lnSpc>
              <a:buFont typeface="+mj-lt"/>
              <a:buAutoNum type="arabicPeriod"/>
            </a:pPr>
            <a:r>
              <a:rPr lang="nl-BE" sz="2300" dirty="0">
                <a:latin typeface="RockwellNova"/>
              </a:rPr>
              <a:t>De zorgorganisatie omschrijft de </a:t>
            </a:r>
            <a:r>
              <a:rPr lang="nl-BE" sz="2300" b="1" dirty="0">
                <a:latin typeface="RockwellNova"/>
              </a:rPr>
              <a:t>verwerkings-doelen</a:t>
            </a:r>
            <a:r>
              <a:rPr lang="nl-BE" sz="2300" dirty="0">
                <a:latin typeface="RockwellNova"/>
              </a:rPr>
              <a:t>.</a:t>
            </a:r>
          </a:p>
          <a:p>
            <a:pPr marL="457200" indent="-457200">
              <a:lnSpc>
                <a:spcPct val="100000"/>
              </a:lnSpc>
              <a:buFont typeface="+mj-lt"/>
              <a:buAutoNum type="arabicPeriod"/>
            </a:pPr>
            <a:r>
              <a:rPr lang="nl-BE" sz="2300" dirty="0">
                <a:latin typeface="RockwellNova"/>
              </a:rPr>
              <a:t>De zorgorganisatie omschrijft </a:t>
            </a:r>
            <a:r>
              <a:rPr lang="nl-BE" sz="2300" b="1" dirty="0">
                <a:latin typeface="RockwellNova"/>
              </a:rPr>
              <a:t>wie er toegang heeft </a:t>
            </a:r>
            <a:r>
              <a:rPr lang="nl-BE" sz="2300" dirty="0">
                <a:latin typeface="RockwellNova"/>
              </a:rPr>
              <a:t>tot de persoonsgegevens.</a:t>
            </a:r>
          </a:p>
          <a:p>
            <a:pPr marL="457200" indent="-457200">
              <a:lnSpc>
                <a:spcPct val="100000"/>
              </a:lnSpc>
              <a:buFont typeface="+mj-lt"/>
              <a:buAutoNum type="arabicPeriod"/>
            </a:pPr>
            <a:r>
              <a:rPr lang="nl-BE" sz="2300" dirty="0">
                <a:latin typeface="RockwellNova"/>
              </a:rPr>
              <a:t>De persoonsgegevens worden </a:t>
            </a:r>
            <a:r>
              <a:rPr lang="nl-BE" sz="2300" b="1" dirty="0">
                <a:latin typeface="RockwellNova"/>
              </a:rPr>
              <a:t>niet langer bewaard </a:t>
            </a:r>
            <a:r>
              <a:rPr lang="nl-BE" sz="2300" dirty="0">
                <a:latin typeface="RockwellNova"/>
              </a:rPr>
              <a:t>dan nodig.</a:t>
            </a:r>
          </a:p>
          <a:p>
            <a:pPr marL="457200" indent="-457200">
              <a:lnSpc>
                <a:spcPct val="100000"/>
              </a:lnSpc>
              <a:buFont typeface="+mj-lt"/>
              <a:buAutoNum type="arabicPeriod"/>
            </a:pPr>
            <a:r>
              <a:rPr lang="nl-BE" sz="2300" dirty="0">
                <a:latin typeface="RockwellNova"/>
              </a:rPr>
              <a:t>De zorgorganisatie communiceert met welke andere organisaties er </a:t>
            </a:r>
            <a:r>
              <a:rPr lang="nl-BE" sz="2300" b="1" dirty="0">
                <a:latin typeface="RockwellNova"/>
              </a:rPr>
              <a:t>gegevens worden uitgewisseld</a:t>
            </a:r>
            <a:r>
              <a:rPr lang="nl-BE" sz="2300" dirty="0">
                <a:latin typeface="RockwellNova"/>
              </a:rPr>
              <a:t>.</a:t>
            </a:r>
          </a:p>
          <a:p>
            <a:pPr marL="457200" indent="-457200">
              <a:lnSpc>
                <a:spcPct val="100000"/>
              </a:lnSpc>
              <a:buFont typeface="+mj-lt"/>
              <a:buAutoNum type="arabicPeriod"/>
            </a:pPr>
            <a:r>
              <a:rPr lang="nl-BE" sz="2300" dirty="0">
                <a:latin typeface="RockwellNova"/>
              </a:rPr>
              <a:t>De organisatie is verantwoordelijk om de gegevens te </a:t>
            </a:r>
            <a:r>
              <a:rPr lang="nl-BE" sz="2300" b="1" dirty="0">
                <a:latin typeface="RockwellNova"/>
              </a:rPr>
              <a:t>beschermen tegen lekken en misbruik</a:t>
            </a:r>
            <a:r>
              <a:rPr lang="nl-BE" sz="2300" dirty="0">
                <a:latin typeface="RockwellNova"/>
              </a:rPr>
              <a:t>.</a:t>
            </a:r>
          </a:p>
          <a:p>
            <a:pPr marL="457200" indent="-457200">
              <a:lnSpc>
                <a:spcPct val="100000"/>
              </a:lnSpc>
              <a:buFont typeface="+mj-lt"/>
              <a:buAutoNum type="arabicPeriod"/>
            </a:pPr>
            <a:endParaRPr lang="nl-BE" sz="2300" dirty="0">
              <a:latin typeface="RockwellNova"/>
            </a:endParaRPr>
          </a:p>
          <a:p>
            <a:pPr>
              <a:lnSpc>
                <a:spcPct val="100000"/>
              </a:lnSpc>
            </a:pPr>
            <a:endParaRPr lang="nl-BE" sz="3600" dirty="0"/>
          </a:p>
        </p:txBody>
      </p:sp>
    </p:spTree>
    <p:extLst>
      <p:ext uri="{BB962C8B-B14F-4D97-AF65-F5344CB8AC3E}">
        <p14:creationId xmlns:p14="http://schemas.microsoft.com/office/powerpoint/2010/main" val="95232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12D3-C69D-4C0C-AAD8-3F839E029AED}"/>
              </a:ext>
            </a:extLst>
          </p:cNvPr>
          <p:cNvSpPr>
            <a:spLocks noGrp="1"/>
          </p:cNvSpPr>
          <p:nvPr>
            <p:ph type="title"/>
          </p:nvPr>
        </p:nvSpPr>
        <p:spPr>
          <a:xfrm>
            <a:off x="943499" y="427831"/>
            <a:ext cx="10086451" cy="1325563"/>
          </a:xfrm>
        </p:spPr>
        <p:txBody>
          <a:bodyPr>
            <a:normAutofit/>
          </a:bodyPr>
          <a:lstStyle/>
          <a:p>
            <a:r>
              <a:rPr lang="nl-BE" dirty="0">
                <a:solidFill>
                  <a:schemeClr val="tx2"/>
                </a:solidFill>
              </a:rPr>
              <a:t>4. Ethische aspecten zorgtechnologie (6)</a:t>
            </a:r>
            <a:br>
              <a:rPr lang="nl-BE" dirty="0">
                <a:solidFill>
                  <a:schemeClr val="tx2"/>
                </a:solidFill>
              </a:rPr>
            </a:br>
            <a:endParaRPr lang="nl-BE" dirty="0">
              <a:solidFill>
                <a:schemeClr val="tx2"/>
              </a:solidFill>
            </a:endParaRPr>
          </a:p>
        </p:txBody>
      </p:sp>
      <p:sp>
        <p:nvSpPr>
          <p:cNvPr id="3" name="Tijdelijke aanduiding voor inhoud 2">
            <a:extLst>
              <a:ext uri="{FF2B5EF4-FFF2-40B4-BE49-F238E27FC236}">
                <a16:creationId xmlns:a16="http://schemas.microsoft.com/office/drawing/2014/main" id="{F1165E14-AAF3-4317-A267-3C948FAFCD1F}"/>
              </a:ext>
            </a:extLst>
          </p:cNvPr>
          <p:cNvSpPr>
            <a:spLocks noGrp="1"/>
          </p:cNvSpPr>
          <p:nvPr>
            <p:ph idx="1"/>
          </p:nvPr>
        </p:nvSpPr>
        <p:spPr>
          <a:xfrm>
            <a:off x="943499" y="1555750"/>
            <a:ext cx="9495901" cy="5187950"/>
          </a:xfrm>
        </p:spPr>
        <p:txBody>
          <a:bodyPr>
            <a:normAutofit fontScale="77500" lnSpcReduction="20000"/>
          </a:bodyPr>
          <a:lstStyle/>
          <a:p>
            <a:pPr>
              <a:lnSpc>
                <a:spcPct val="100000"/>
              </a:lnSpc>
            </a:pPr>
            <a:r>
              <a:rPr lang="nl-BE" sz="3800" b="1" i="0" dirty="0" err="1">
                <a:solidFill>
                  <a:schemeClr val="tx2"/>
                </a:solidFill>
                <a:effectLst/>
                <a:latin typeface="tahomabd"/>
              </a:rPr>
              <a:t>Privacy-wetgeving</a:t>
            </a:r>
            <a:r>
              <a:rPr lang="nl-BE" sz="3800" b="1" i="0" dirty="0">
                <a:solidFill>
                  <a:schemeClr val="tx2"/>
                </a:solidFill>
                <a:effectLst/>
                <a:latin typeface="tahomabd"/>
              </a:rPr>
              <a:t>: </a:t>
            </a:r>
          </a:p>
          <a:p>
            <a:pPr>
              <a:lnSpc>
                <a:spcPct val="100000"/>
              </a:lnSpc>
            </a:pPr>
            <a:r>
              <a:rPr lang="nl-BE" b="1" i="0" dirty="0">
                <a:solidFill>
                  <a:schemeClr val="tx2"/>
                </a:solidFill>
                <a:effectLst/>
                <a:latin typeface="tahomabd"/>
              </a:rPr>
              <a:t>wat kan de zorgontvanger of vertegenwoordiger verwachten?</a:t>
            </a:r>
            <a:endParaRPr lang="nl-BE" sz="2400" dirty="0">
              <a:latin typeface="RockwellNova"/>
            </a:endParaRPr>
          </a:p>
          <a:p>
            <a:pPr marL="457200" indent="-457200">
              <a:lnSpc>
                <a:spcPct val="100000"/>
              </a:lnSpc>
              <a:buFont typeface="+mj-lt"/>
              <a:buAutoNum type="arabicPeriod"/>
            </a:pPr>
            <a:r>
              <a:rPr lang="nl-BE" sz="2300" dirty="0">
                <a:latin typeface="RockwellNova"/>
              </a:rPr>
              <a:t>De zorgontvanger geeft </a:t>
            </a:r>
            <a:r>
              <a:rPr lang="nl-BE" sz="2300" b="1" dirty="0">
                <a:latin typeface="RockwellNova"/>
              </a:rPr>
              <a:t>expliciet toestemming</a:t>
            </a:r>
            <a:r>
              <a:rPr lang="nl-BE" sz="2300" dirty="0">
                <a:latin typeface="RockwellNova"/>
              </a:rPr>
              <a:t> om z'n gegevens op te slaan en te verwerken.</a:t>
            </a:r>
          </a:p>
          <a:p>
            <a:pPr marL="457200" indent="-457200">
              <a:lnSpc>
                <a:spcPct val="100000"/>
              </a:lnSpc>
              <a:buFont typeface="+mj-lt"/>
              <a:buAutoNum type="arabicPeriod"/>
            </a:pPr>
            <a:r>
              <a:rPr lang="nl-BE" sz="2300" dirty="0">
                <a:latin typeface="RockwellNova"/>
              </a:rPr>
              <a:t>De zorgontvanger kan de gegevens- verwerkingsverantwoordelijke in de organisatie </a:t>
            </a:r>
            <a:r>
              <a:rPr lang="nl-BE" sz="2300" b="1" dirty="0">
                <a:latin typeface="RockwellNova"/>
              </a:rPr>
              <a:t>aanspreken</a:t>
            </a:r>
            <a:r>
              <a:rPr lang="nl-BE" sz="2300" dirty="0">
                <a:latin typeface="RockwellNova"/>
              </a:rPr>
              <a:t>, die persoon moet gekend zijn.</a:t>
            </a:r>
          </a:p>
          <a:p>
            <a:pPr marL="457200" indent="-457200">
              <a:lnSpc>
                <a:spcPct val="100000"/>
              </a:lnSpc>
              <a:buFont typeface="+mj-lt"/>
              <a:buAutoNum type="arabicPeriod"/>
            </a:pPr>
            <a:r>
              <a:rPr lang="nl-BE" sz="2300" dirty="0">
                <a:latin typeface="RockwellNova"/>
              </a:rPr>
              <a:t>De zorgontvanger kan op elk moment z'n </a:t>
            </a:r>
            <a:r>
              <a:rPr lang="nl-BE" sz="2300" b="1" dirty="0">
                <a:latin typeface="RockwellNova"/>
              </a:rPr>
              <a:t>persoonsgegevens inkijken </a:t>
            </a:r>
            <a:r>
              <a:rPr lang="nl-BE" sz="2300" dirty="0">
                <a:latin typeface="RockwellNova"/>
              </a:rPr>
              <a:t>en onjuistheden of tekorten </a:t>
            </a:r>
            <a:r>
              <a:rPr lang="nl-BE" sz="2300" b="1" dirty="0">
                <a:latin typeface="RockwellNova"/>
              </a:rPr>
              <a:t>laten verbeteren</a:t>
            </a:r>
            <a:r>
              <a:rPr lang="nl-BE" sz="2300" dirty="0">
                <a:latin typeface="RockwellNova"/>
              </a:rPr>
              <a:t>.</a:t>
            </a:r>
          </a:p>
          <a:p>
            <a:pPr marL="457200" indent="-457200">
              <a:lnSpc>
                <a:spcPct val="100000"/>
              </a:lnSpc>
              <a:buFont typeface="+mj-lt"/>
              <a:buAutoNum type="arabicPeriod"/>
            </a:pPr>
            <a:r>
              <a:rPr lang="nl-BE" sz="2300" dirty="0">
                <a:latin typeface="RockwellNova"/>
              </a:rPr>
              <a:t>De zorgontvanger kan een </a:t>
            </a:r>
            <a:r>
              <a:rPr lang="nl-BE" sz="2300" b="1" dirty="0">
                <a:latin typeface="RockwellNova"/>
              </a:rPr>
              <a:t>kopie vragen </a:t>
            </a:r>
            <a:r>
              <a:rPr lang="nl-BE" sz="2300" dirty="0">
                <a:latin typeface="RockwellNova"/>
              </a:rPr>
              <a:t>van z'n persoonsgegevens, niet van de persoonlijke notities van de arts.</a:t>
            </a:r>
          </a:p>
          <a:p>
            <a:pPr marL="457200" indent="-457200">
              <a:lnSpc>
                <a:spcPct val="100000"/>
              </a:lnSpc>
              <a:buFont typeface="+mj-lt"/>
              <a:buAutoNum type="arabicPeriod"/>
            </a:pPr>
            <a:r>
              <a:rPr lang="nl-BE" sz="2300" dirty="0">
                <a:latin typeface="RockwellNova"/>
              </a:rPr>
              <a:t>De zorgontvanger kan vragen om z'n persoonsgegevens </a:t>
            </a:r>
            <a:r>
              <a:rPr lang="nl-BE" sz="2300" b="1" dirty="0">
                <a:latin typeface="RockwellNova"/>
              </a:rPr>
              <a:t>te wissen</a:t>
            </a:r>
            <a:r>
              <a:rPr lang="nl-BE" sz="2300" dirty="0">
                <a:latin typeface="RockwellNova"/>
              </a:rPr>
              <a:t>, of </a:t>
            </a:r>
            <a:r>
              <a:rPr lang="nl-BE" sz="2300" b="1" dirty="0">
                <a:latin typeface="RockwellNova"/>
              </a:rPr>
              <a:t>niet verder te verwerken</a:t>
            </a:r>
            <a:r>
              <a:rPr lang="nl-BE" sz="2300" dirty="0">
                <a:latin typeface="RockwellNova"/>
              </a:rPr>
              <a:t>.</a:t>
            </a:r>
          </a:p>
          <a:p>
            <a:pPr marL="457200" indent="-457200">
              <a:lnSpc>
                <a:spcPct val="100000"/>
              </a:lnSpc>
              <a:buFont typeface="+mj-lt"/>
              <a:buAutoNum type="arabicPeriod"/>
            </a:pPr>
            <a:r>
              <a:rPr lang="nl-BE" sz="2300" dirty="0">
                <a:latin typeface="RockwellNova"/>
              </a:rPr>
              <a:t>De zorgontvanger kan steeds de </a:t>
            </a:r>
            <a:r>
              <a:rPr lang="nl-BE" sz="2300" b="1" dirty="0">
                <a:latin typeface="RockwellNova"/>
              </a:rPr>
              <a:t>toestemming </a:t>
            </a:r>
            <a:r>
              <a:rPr lang="nl-BE" sz="2300" dirty="0">
                <a:latin typeface="RockwellNova"/>
              </a:rPr>
              <a:t>tot gegevensverwerking </a:t>
            </a:r>
            <a:r>
              <a:rPr lang="nl-BE" sz="2300" b="1" dirty="0">
                <a:latin typeface="RockwellNova"/>
              </a:rPr>
              <a:t>herzien</a:t>
            </a:r>
            <a:r>
              <a:rPr lang="nl-BE" sz="2300" dirty="0">
                <a:latin typeface="RockwellNova"/>
              </a:rPr>
              <a:t>.</a:t>
            </a:r>
          </a:p>
          <a:p>
            <a:pPr marL="457200" indent="-457200">
              <a:lnSpc>
                <a:spcPct val="100000"/>
              </a:lnSpc>
              <a:buFont typeface="+mj-lt"/>
              <a:buAutoNum type="arabicPeriod"/>
            </a:pPr>
            <a:r>
              <a:rPr lang="nl-BE" sz="2300" dirty="0">
                <a:latin typeface="RockwellNova"/>
              </a:rPr>
              <a:t>De zorgontvanger kan een </a:t>
            </a:r>
            <a:r>
              <a:rPr lang="nl-BE" sz="2300" b="1" dirty="0">
                <a:latin typeface="RockwellNova"/>
              </a:rPr>
              <a:t>klacht formuleren</a:t>
            </a:r>
            <a:r>
              <a:rPr lang="nl-BE" sz="2300" dirty="0">
                <a:latin typeface="RockwellNova"/>
              </a:rPr>
              <a:t>, wanneer de verwerking niet correct verloopt.</a:t>
            </a:r>
            <a:endParaRPr lang="nl-BE" sz="3600" dirty="0"/>
          </a:p>
        </p:txBody>
      </p:sp>
    </p:spTree>
    <p:extLst>
      <p:ext uri="{BB962C8B-B14F-4D97-AF65-F5344CB8AC3E}">
        <p14:creationId xmlns:p14="http://schemas.microsoft.com/office/powerpoint/2010/main" val="2824629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12D3-C69D-4C0C-AAD8-3F839E029AED}"/>
              </a:ext>
            </a:extLst>
          </p:cNvPr>
          <p:cNvSpPr>
            <a:spLocks noGrp="1"/>
          </p:cNvSpPr>
          <p:nvPr>
            <p:ph type="title"/>
          </p:nvPr>
        </p:nvSpPr>
        <p:spPr>
          <a:xfrm>
            <a:off x="943499" y="427831"/>
            <a:ext cx="10086451" cy="1325563"/>
          </a:xfrm>
        </p:spPr>
        <p:txBody>
          <a:bodyPr>
            <a:normAutofit/>
          </a:bodyPr>
          <a:lstStyle/>
          <a:p>
            <a:r>
              <a:rPr lang="nl-BE" dirty="0">
                <a:solidFill>
                  <a:schemeClr val="tx2"/>
                </a:solidFill>
              </a:rPr>
              <a:t>4. Ethische aspecten zorgtechnologie (7)</a:t>
            </a:r>
            <a:br>
              <a:rPr lang="nl-BE" dirty="0">
                <a:solidFill>
                  <a:schemeClr val="tx2"/>
                </a:solidFill>
              </a:rPr>
            </a:br>
            <a:endParaRPr lang="nl-BE" dirty="0">
              <a:solidFill>
                <a:schemeClr val="tx2"/>
              </a:solidFill>
            </a:endParaRPr>
          </a:p>
        </p:txBody>
      </p:sp>
      <p:sp>
        <p:nvSpPr>
          <p:cNvPr id="3" name="Tijdelijke aanduiding voor inhoud 2">
            <a:extLst>
              <a:ext uri="{FF2B5EF4-FFF2-40B4-BE49-F238E27FC236}">
                <a16:creationId xmlns:a16="http://schemas.microsoft.com/office/drawing/2014/main" id="{F1165E14-AAF3-4317-A267-3C948FAFCD1F}"/>
              </a:ext>
            </a:extLst>
          </p:cNvPr>
          <p:cNvSpPr>
            <a:spLocks noGrp="1"/>
          </p:cNvSpPr>
          <p:nvPr>
            <p:ph idx="1"/>
          </p:nvPr>
        </p:nvSpPr>
        <p:spPr>
          <a:xfrm>
            <a:off x="943500" y="1555750"/>
            <a:ext cx="9143475" cy="5302250"/>
          </a:xfrm>
        </p:spPr>
        <p:txBody>
          <a:bodyPr>
            <a:normAutofit fontScale="85000" lnSpcReduction="10000"/>
          </a:bodyPr>
          <a:lstStyle/>
          <a:p>
            <a:pPr>
              <a:lnSpc>
                <a:spcPct val="100000"/>
              </a:lnSpc>
            </a:pPr>
            <a:r>
              <a:rPr lang="nl-BE" sz="3600" b="1" dirty="0">
                <a:solidFill>
                  <a:schemeClr val="tx2"/>
                </a:solidFill>
                <a:latin typeface="tahomabd"/>
              </a:rPr>
              <a:t>Wet zorg en dwang</a:t>
            </a:r>
            <a:r>
              <a:rPr lang="nl-BE" b="1" dirty="0">
                <a:solidFill>
                  <a:schemeClr val="tx2"/>
                </a:solidFill>
                <a:latin typeface="tahomabd"/>
              </a:rPr>
              <a:t>, sinds 1 januari 2020, Nederland : </a:t>
            </a:r>
          </a:p>
          <a:p>
            <a:pPr>
              <a:lnSpc>
                <a:spcPct val="100000"/>
              </a:lnSpc>
            </a:pPr>
            <a:r>
              <a:rPr lang="nl-BE" sz="2300" dirty="0">
                <a:latin typeface="RockwellNova"/>
              </a:rPr>
              <a:t>Deze wet focust op het voorkomen en beperken van 'onvrijwillige zorg' (bij zorgontvangers met een verstandelijke beperking of een psychogeriatrische aandoening zoals dementie). Wanneer de zorgontvanger zich verzet tegen de zorg en als het niet lukt om een vrijwillig alternatief te vinden, moet de zorgorganisatie een stappenplan doorlopen. Samen met (externe) deskundigen wordt de situatie geanalyseerd en worden alternatieven in een interprofessioneel team besproken.</a:t>
            </a:r>
          </a:p>
          <a:p>
            <a:pPr algn="l" rtl="0"/>
            <a:r>
              <a:rPr lang="nl-BE" b="0" i="0" dirty="0">
                <a:effectLst/>
                <a:latin typeface="tahoma" panose="020B0604030504040204" pitchFamily="34" charset="0"/>
              </a:rPr>
              <a:t/>
            </a:r>
            <a:br>
              <a:rPr lang="nl-BE" b="0" i="0" dirty="0">
                <a:effectLst/>
                <a:latin typeface="tahoma" panose="020B0604030504040204" pitchFamily="34" charset="0"/>
              </a:rPr>
            </a:br>
            <a:r>
              <a:rPr lang="nl-BE" sz="2400" dirty="0">
                <a:latin typeface="RockwellNova"/>
              </a:rPr>
              <a:t>Onvrijwillige zorg, is zorg waartegen de zorgontvanger zich verzet, of waar de zorgontvanger/vertegenwoordiger niet mee instemt en kan onder andere bestaan uit:</a:t>
            </a:r>
          </a:p>
          <a:p>
            <a:pPr marL="742950" lvl="1" indent="-285750" algn="l" rtl="0">
              <a:buFont typeface="Arial" panose="020B0604020202020204" pitchFamily="34" charset="0"/>
              <a:buChar char="•"/>
            </a:pPr>
            <a:r>
              <a:rPr lang="nl-BE" dirty="0">
                <a:latin typeface="RockwellNova"/>
              </a:rPr>
              <a:t>het beperken van de bewegingsvrijheid,</a:t>
            </a:r>
          </a:p>
          <a:p>
            <a:pPr marL="742950" lvl="1" indent="-285750" algn="l" rtl="0">
              <a:buFont typeface="Arial" panose="020B0604020202020204" pitchFamily="34" charset="0"/>
              <a:buChar char="•"/>
            </a:pPr>
            <a:r>
              <a:rPr lang="nl-BE" dirty="0">
                <a:latin typeface="RockwellNova"/>
              </a:rPr>
              <a:t>toezicht (inclusief </a:t>
            </a:r>
            <a:r>
              <a:rPr lang="nl-BE" dirty="0" err="1">
                <a:latin typeface="RockwellNova"/>
              </a:rPr>
              <a:t>domotica</a:t>
            </a:r>
            <a:r>
              <a:rPr lang="nl-BE" dirty="0">
                <a:latin typeface="RockwellNova"/>
              </a:rPr>
              <a:t>),</a:t>
            </a:r>
          </a:p>
          <a:p>
            <a:pPr marL="742950" lvl="1" indent="-285750" algn="l" rtl="0">
              <a:buFont typeface="Arial" panose="020B0604020202020204" pitchFamily="34" charset="0"/>
              <a:buChar char="•"/>
            </a:pPr>
            <a:r>
              <a:rPr lang="nl-BE" dirty="0">
                <a:latin typeface="RockwellNova"/>
              </a:rPr>
              <a:t>het toedienen van vocht, voeding en medicatie, medicatiecontroles,</a:t>
            </a:r>
          </a:p>
          <a:p>
            <a:pPr marL="742950" lvl="1" indent="-285750" algn="l" rtl="0">
              <a:buFont typeface="Arial" panose="020B0604020202020204" pitchFamily="34" charset="0"/>
              <a:buChar char="•"/>
            </a:pPr>
            <a:r>
              <a:rPr lang="nl-BE" dirty="0">
                <a:latin typeface="RockwellNova"/>
              </a:rPr>
              <a:t>insluiting,</a:t>
            </a:r>
          </a:p>
          <a:p>
            <a:pPr marL="742950" lvl="1" indent="-285750" algn="l" rtl="0">
              <a:buFont typeface="Arial" panose="020B0604020202020204" pitchFamily="34" charset="0"/>
              <a:buChar char="•"/>
            </a:pPr>
            <a:r>
              <a:rPr lang="nl-BE" dirty="0">
                <a:latin typeface="RockwellNova"/>
              </a:rPr>
              <a:t>beperking op het </a:t>
            </a:r>
            <a:r>
              <a:rPr lang="nl-BE" b="0" i="0" dirty="0">
                <a:solidFill>
                  <a:srgbClr val="FFFFFF"/>
                </a:solidFill>
                <a:effectLst/>
                <a:latin typeface="tahoma" panose="020B0604030504040204" pitchFamily="34" charset="0"/>
              </a:rPr>
              <a:t>ontvangen van bezoek.</a:t>
            </a:r>
          </a:p>
          <a:p>
            <a:pPr>
              <a:lnSpc>
                <a:spcPct val="100000"/>
              </a:lnSpc>
            </a:pPr>
            <a:endParaRPr lang="nl-BE" sz="2300" dirty="0">
              <a:latin typeface="RockwellNova"/>
            </a:endParaRPr>
          </a:p>
          <a:p>
            <a:pPr>
              <a:lnSpc>
                <a:spcPct val="100000"/>
              </a:lnSpc>
            </a:pPr>
            <a:endParaRPr lang="nl-BE" sz="3600" dirty="0"/>
          </a:p>
        </p:txBody>
      </p:sp>
    </p:spTree>
    <p:extLst>
      <p:ext uri="{BB962C8B-B14F-4D97-AF65-F5344CB8AC3E}">
        <p14:creationId xmlns:p14="http://schemas.microsoft.com/office/powerpoint/2010/main" val="3826899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34218B-DAFC-40C3-A7E8-37892167DDA0}"/>
              </a:ext>
            </a:extLst>
          </p:cNvPr>
          <p:cNvSpPr>
            <a:spLocks noGrp="1"/>
          </p:cNvSpPr>
          <p:nvPr>
            <p:ph type="title"/>
          </p:nvPr>
        </p:nvSpPr>
        <p:spPr>
          <a:xfrm>
            <a:off x="838199" y="523081"/>
            <a:ext cx="10515600" cy="1325563"/>
          </a:xfrm>
        </p:spPr>
        <p:txBody>
          <a:bodyPr anchor="ctr">
            <a:normAutofit/>
          </a:bodyPr>
          <a:lstStyle/>
          <a:p>
            <a:r>
              <a:rPr lang="nl-BE" dirty="0"/>
              <a:t>5. </a:t>
            </a:r>
            <a:r>
              <a:rPr lang="nl-BE" dirty="0" err="1"/>
              <a:t>Verwerking@home</a:t>
            </a:r>
            <a:endParaRPr lang="nl-BE" dirty="0"/>
          </a:p>
        </p:txBody>
      </p:sp>
      <p:sp>
        <p:nvSpPr>
          <p:cNvPr id="8" name="Content Placeholder 2">
            <a:extLst>
              <a:ext uri="{FF2B5EF4-FFF2-40B4-BE49-F238E27FC236}">
                <a16:creationId xmlns:a16="http://schemas.microsoft.com/office/drawing/2014/main" id="{4937458A-2AAB-71B5-E600-8C68A02384B1}"/>
              </a:ext>
            </a:extLst>
          </p:cNvPr>
          <p:cNvSpPr>
            <a:spLocks noGrp="1"/>
          </p:cNvSpPr>
          <p:nvPr>
            <p:ph idx="1"/>
          </p:nvPr>
        </p:nvSpPr>
        <p:spPr>
          <a:xfrm>
            <a:off x="5262880" y="1848644"/>
            <a:ext cx="6202679" cy="4351338"/>
          </a:xfrm>
        </p:spPr>
        <p:txBody>
          <a:bodyPr>
            <a:normAutofit lnSpcReduction="10000"/>
          </a:bodyPr>
          <a:lstStyle/>
          <a:p>
            <a:pPr rtl="0"/>
            <a:r>
              <a:rPr lang="nl-BE" sz="2400" b="1" dirty="0"/>
              <a:t>Wat heb je geleerd?</a:t>
            </a:r>
          </a:p>
          <a:p>
            <a:pPr rtl="0"/>
            <a:r>
              <a:rPr lang="nl-BE" sz="2400" b="1" dirty="0"/>
              <a:t>Wat neem je mee naar je werkveld/stage?</a:t>
            </a:r>
          </a:p>
          <a:p>
            <a:pPr rtl="0"/>
            <a:r>
              <a:rPr lang="nl-BE" sz="2400" b="1" dirty="0"/>
              <a:t>Heb je suggesties voor je werkgever/je stageplaats?</a:t>
            </a:r>
          </a:p>
          <a:p>
            <a:pPr rtl="0"/>
            <a:r>
              <a:rPr lang="nl-BE" sz="2400" b="1" dirty="0"/>
              <a:t>Hoe ga je aan de slag met je persoonlijke doelstellingen?</a:t>
            </a:r>
          </a:p>
          <a:p>
            <a:pPr lvl="2"/>
            <a:r>
              <a:rPr lang="nl-BE" sz="2400" dirty="0"/>
              <a:t>Pas je je persoonlijke doelstellingen aan?</a:t>
            </a:r>
          </a:p>
          <a:p>
            <a:pPr lvl="2"/>
            <a:r>
              <a:rPr lang="nl-BE" sz="2400" dirty="0"/>
              <a:t>Spreek je een buddy aan?</a:t>
            </a:r>
          </a:p>
          <a:p>
            <a:pPr lvl="2"/>
            <a:r>
              <a:rPr lang="nl-BE" sz="2400" dirty="0"/>
              <a:t>Kan je zelf buddy zijn voor een collega/ medestudent?</a:t>
            </a:r>
          </a:p>
          <a:p>
            <a:endParaRPr lang="en-US" sz="2400" dirty="0"/>
          </a:p>
        </p:txBody>
      </p:sp>
      <p:pic>
        <p:nvPicPr>
          <p:cNvPr id="6" name="Afbeelding 5">
            <a:extLst>
              <a:ext uri="{FF2B5EF4-FFF2-40B4-BE49-F238E27FC236}">
                <a16:creationId xmlns:a16="http://schemas.microsoft.com/office/drawing/2014/main" id="{09227FC1-BC85-4830-89E4-5D35A71544F8}"/>
              </a:ext>
            </a:extLst>
          </p:cNvPr>
          <p:cNvPicPr>
            <a:picLocks noChangeAspect="1"/>
          </p:cNvPicPr>
          <p:nvPr/>
        </p:nvPicPr>
        <p:blipFill>
          <a:blip r:embed="rId2"/>
          <a:stretch>
            <a:fillRect/>
          </a:stretch>
        </p:blipFill>
        <p:spPr>
          <a:xfrm>
            <a:off x="645160" y="1848644"/>
            <a:ext cx="4352400" cy="3993327"/>
          </a:xfrm>
          <a:prstGeom prst="rect">
            <a:avLst/>
          </a:prstGeom>
          <a:noFill/>
        </p:spPr>
      </p:pic>
    </p:spTree>
    <p:extLst>
      <p:ext uri="{BB962C8B-B14F-4D97-AF65-F5344CB8AC3E}">
        <p14:creationId xmlns:p14="http://schemas.microsoft.com/office/powerpoint/2010/main" val="4174118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A4071-2268-9215-3EA8-BB2A46618DE0}"/>
              </a:ext>
            </a:extLst>
          </p:cNvPr>
          <p:cNvSpPr>
            <a:spLocks noGrp="1"/>
          </p:cNvSpPr>
          <p:nvPr>
            <p:ph type="title"/>
          </p:nvPr>
        </p:nvSpPr>
        <p:spPr>
          <a:xfrm>
            <a:off x="838199" y="523081"/>
            <a:ext cx="10515600" cy="1325563"/>
          </a:xfrm>
        </p:spPr>
        <p:txBody>
          <a:bodyPr/>
          <a:lstStyle/>
          <a:p>
            <a:r>
              <a:rPr lang="en-US" dirty="0"/>
              <a:t>5. </a:t>
            </a:r>
            <a:r>
              <a:rPr lang="en-US" dirty="0" err="1"/>
              <a:t>Verwerking@home</a:t>
            </a:r>
            <a:endParaRPr lang="en-US" dirty="0"/>
          </a:p>
        </p:txBody>
      </p:sp>
      <p:pic>
        <p:nvPicPr>
          <p:cNvPr id="6" name="Tijdelijke aanduiding voor inhoud 5">
            <a:extLst>
              <a:ext uri="{FF2B5EF4-FFF2-40B4-BE49-F238E27FC236}">
                <a16:creationId xmlns:a16="http://schemas.microsoft.com/office/drawing/2014/main" id="{D68484D0-51CD-47D6-9B91-01B520B0F536}"/>
              </a:ext>
            </a:extLst>
          </p:cNvPr>
          <p:cNvPicPr>
            <a:picLocks noGrp="1" noChangeAspect="1"/>
          </p:cNvPicPr>
          <p:nvPr>
            <p:ph idx="1"/>
          </p:nvPr>
        </p:nvPicPr>
        <p:blipFill>
          <a:blip r:embed="rId2"/>
          <a:stretch>
            <a:fillRect/>
          </a:stretch>
        </p:blipFill>
        <p:spPr>
          <a:xfrm>
            <a:off x="736600" y="2300484"/>
            <a:ext cx="10515600" cy="2708873"/>
          </a:xfrm>
        </p:spPr>
      </p:pic>
    </p:spTree>
    <p:extLst>
      <p:ext uri="{BB962C8B-B14F-4D97-AF65-F5344CB8AC3E}">
        <p14:creationId xmlns:p14="http://schemas.microsoft.com/office/powerpoint/2010/main" val="96384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1E6EC-8F37-4B2A-9C79-508AE9648331}"/>
              </a:ext>
            </a:extLst>
          </p:cNvPr>
          <p:cNvSpPr>
            <a:spLocks noGrp="1"/>
          </p:cNvSpPr>
          <p:nvPr>
            <p:ph type="title"/>
          </p:nvPr>
        </p:nvSpPr>
        <p:spPr/>
        <p:txBody>
          <a:bodyPr/>
          <a:lstStyle/>
          <a:p>
            <a:r>
              <a:rPr lang="nl-BE" dirty="0" err="1"/>
              <a:t>Verwerking@home</a:t>
            </a:r>
            <a:endParaRPr lang="nl-BE" dirty="0"/>
          </a:p>
        </p:txBody>
      </p:sp>
      <p:sp>
        <p:nvSpPr>
          <p:cNvPr id="3" name="Tijdelijke aanduiding voor inhoud 2">
            <a:extLst>
              <a:ext uri="{FF2B5EF4-FFF2-40B4-BE49-F238E27FC236}">
                <a16:creationId xmlns:a16="http://schemas.microsoft.com/office/drawing/2014/main" id="{23B112A6-8894-453A-977D-1BC2103F56A8}"/>
              </a:ext>
            </a:extLst>
          </p:cNvPr>
          <p:cNvSpPr>
            <a:spLocks noGrp="1"/>
          </p:cNvSpPr>
          <p:nvPr>
            <p:ph idx="1"/>
          </p:nvPr>
        </p:nvSpPr>
        <p:spPr/>
        <p:txBody>
          <a:bodyPr/>
          <a:lstStyle/>
          <a:p>
            <a:r>
              <a:rPr lang="nl-BE" sz="3600" dirty="0"/>
              <a:t>Wat neem je mee uit de module technologische wendbaarheid? </a:t>
            </a:r>
          </a:p>
          <a:p>
            <a:endParaRPr lang="nl-BE" b="1" dirty="0">
              <a:effectLst/>
              <a:latin typeface="RockwellNova-BoldItalic"/>
            </a:endParaRPr>
          </a:p>
          <a:p>
            <a:endParaRPr lang="nl-BE" b="1" dirty="0">
              <a:latin typeface="RockwellNova-BoldItalic"/>
            </a:endParaRPr>
          </a:p>
          <a:p>
            <a:r>
              <a:rPr lang="nl-BE" b="1" dirty="0">
                <a:effectLst/>
                <a:latin typeface="RockwellNova-BoldItalic"/>
              </a:rPr>
              <a:t>ga naar </a:t>
            </a:r>
            <a:r>
              <a:rPr lang="nl-BE" b="1" i="1" dirty="0">
                <a:solidFill>
                  <a:schemeClr val="tx2"/>
                </a:solidFill>
                <a:effectLst/>
                <a:latin typeface="RockwellNova-BoldItalic"/>
                <a:hlinkClick r:id="rId2">
                  <a:extLst>
                    <a:ext uri="{A12FA001-AC4F-418D-AE19-62706E023703}">
                      <ahyp:hlinkClr xmlns="" xmlns:ahyp="http://schemas.microsoft.com/office/drawing/2018/hyperlinkcolor" val="tx"/>
                    </a:ext>
                  </a:extLst>
                </a:hlinkClick>
              </a:rPr>
              <a:t>www.menti.com</a:t>
            </a:r>
            <a:r>
              <a:rPr lang="nl-BE" b="1" i="1" dirty="0">
                <a:solidFill>
                  <a:schemeClr val="tx2"/>
                </a:solidFill>
                <a:effectLst/>
                <a:latin typeface="RockwellNova-BoldItalic"/>
              </a:rPr>
              <a:t> </a:t>
            </a:r>
            <a:r>
              <a:rPr lang="nl-BE" b="1" dirty="0">
                <a:effectLst/>
                <a:latin typeface="RockwellNova-BoldItalic"/>
              </a:rPr>
              <a:t>met </a:t>
            </a:r>
            <a:r>
              <a:rPr lang="nl-BE" b="1" dirty="0">
                <a:solidFill>
                  <a:schemeClr val="tx2"/>
                </a:solidFill>
                <a:effectLst/>
                <a:latin typeface="RockwellNova-BoldItalic"/>
              </a:rPr>
              <a:t>CODE</a:t>
            </a:r>
            <a:endParaRPr lang="nl-BE" dirty="0">
              <a:solidFill>
                <a:schemeClr val="tx2"/>
              </a:solidFill>
            </a:endParaRPr>
          </a:p>
        </p:txBody>
      </p:sp>
    </p:spTree>
    <p:extLst>
      <p:ext uri="{BB962C8B-B14F-4D97-AF65-F5344CB8AC3E}">
        <p14:creationId xmlns:p14="http://schemas.microsoft.com/office/powerpoint/2010/main" val="80729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tekst&#10;&#10;Automatisch gegenereerde beschrijving">
            <a:extLst>
              <a:ext uri="{FF2B5EF4-FFF2-40B4-BE49-F238E27FC236}">
                <a16:creationId xmlns:a16="http://schemas.microsoft.com/office/drawing/2014/main" id="{7F452590-8B08-3425-9961-704C15C6696E}"/>
              </a:ext>
            </a:extLst>
          </p:cNvPr>
          <p:cNvPicPr>
            <a:picLocks noGrp="1" noChangeAspect="1"/>
          </p:cNvPicPr>
          <p:nvPr>
            <p:ph idx="1"/>
          </p:nvPr>
        </p:nvPicPr>
        <p:blipFill>
          <a:blip r:embed="rId2"/>
          <a:stretch>
            <a:fillRect/>
          </a:stretch>
        </p:blipFill>
        <p:spPr>
          <a:xfrm>
            <a:off x="2577740" y="-4763"/>
            <a:ext cx="3214608" cy="6875461"/>
          </a:xfrm>
        </p:spPr>
      </p:pic>
    </p:spTree>
    <p:extLst>
      <p:ext uri="{BB962C8B-B14F-4D97-AF65-F5344CB8AC3E}">
        <p14:creationId xmlns:p14="http://schemas.microsoft.com/office/powerpoint/2010/main" val="8467991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875FD-3844-4672-BD0B-768C9EBE47A7}"/>
              </a:ext>
            </a:extLst>
          </p:cNvPr>
          <p:cNvSpPr>
            <a:spLocks noGrp="1"/>
          </p:cNvSpPr>
          <p:nvPr>
            <p:ph type="title"/>
          </p:nvPr>
        </p:nvSpPr>
        <p:spPr/>
        <p:txBody>
          <a:bodyPr/>
          <a:lstStyle/>
          <a:p>
            <a:r>
              <a:rPr lang="nl-BE" dirty="0"/>
              <a:t>Bronnen</a:t>
            </a:r>
          </a:p>
        </p:txBody>
      </p:sp>
      <p:sp>
        <p:nvSpPr>
          <p:cNvPr id="3" name="Tijdelijke aanduiding voor inhoud 2">
            <a:extLst>
              <a:ext uri="{FF2B5EF4-FFF2-40B4-BE49-F238E27FC236}">
                <a16:creationId xmlns:a16="http://schemas.microsoft.com/office/drawing/2014/main" id="{416412EE-ECD5-4B85-84DC-24C3DADB24D0}"/>
              </a:ext>
            </a:extLst>
          </p:cNvPr>
          <p:cNvSpPr>
            <a:spLocks noGrp="1"/>
          </p:cNvSpPr>
          <p:nvPr>
            <p:ph sz="half" idx="1"/>
          </p:nvPr>
        </p:nvSpPr>
        <p:spPr>
          <a:xfrm>
            <a:off x="838200" y="1995751"/>
            <a:ext cx="5181600" cy="4719373"/>
          </a:xfrm>
        </p:spPr>
        <p:txBody>
          <a:bodyPr>
            <a:normAutofit fontScale="62500" lnSpcReduction="20000"/>
          </a:bodyPr>
          <a:lstStyle/>
          <a:p>
            <a:pPr marL="457200" indent="-457200">
              <a:buFont typeface="Arial" panose="020B0604020202020204" pitchFamily="34" charset="0"/>
              <a:buChar char="•"/>
            </a:pPr>
            <a:r>
              <a:rPr lang="nl-BE" dirty="0">
                <a:hlinkClick r:id="rId2"/>
              </a:rPr>
              <a:t>Gegevensbescherming in de zorg, een praktische gids bij de GDPR</a:t>
            </a:r>
            <a:endParaRPr lang="nl-BE" dirty="0"/>
          </a:p>
          <a:p>
            <a:pPr marL="457200" indent="-457200">
              <a:buFont typeface="Arial" panose="020B0604020202020204" pitchFamily="34" charset="0"/>
              <a:buChar char="•"/>
            </a:pPr>
            <a:r>
              <a:rPr lang="nl-BE" dirty="0" err="1">
                <a:hlinkClick r:id="rId3"/>
              </a:rPr>
              <a:t>Defiëring</a:t>
            </a:r>
            <a:r>
              <a:rPr lang="nl-BE" dirty="0">
                <a:hlinkClick r:id="rId3"/>
              </a:rPr>
              <a:t> competenties ZORO project</a:t>
            </a:r>
            <a:endParaRPr lang="nl-BE" dirty="0"/>
          </a:p>
          <a:p>
            <a:pPr marL="457200" indent="-457200">
              <a:buFont typeface="Arial" panose="020B0604020202020204" pitchFamily="34" charset="0"/>
              <a:buChar char="•"/>
            </a:pPr>
            <a:r>
              <a:rPr lang="nl-BE" dirty="0">
                <a:hlinkClick r:id="rId4"/>
              </a:rPr>
              <a:t>Mediaprofieltest</a:t>
            </a:r>
            <a:endParaRPr lang="nl-BE" dirty="0"/>
          </a:p>
          <a:p>
            <a:pPr marL="457200" indent="-457200">
              <a:buFont typeface="Arial" panose="020B0604020202020204" pitchFamily="34" charset="0"/>
              <a:buChar char="•"/>
            </a:pPr>
            <a:r>
              <a:rPr lang="nl-BE" dirty="0">
                <a:hlinkClick r:id="rId5"/>
              </a:rPr>
              <a:t>De 10 mediaprofielen</a:t>
            </a:r>
            <a:endParaRPr lang="nl-BE" dirty="0"/>
          </a:p>
          <a:p>
            <a:pPr marL="457200" indent="-457200">
              <a:buFont typeface="Arial" panose="020B0604020202020204" pitchFamily="34" charset="0"/>
              <a:buChar char="•"/>
            </a:pPr>
            <a:r>
              <a:rPr lang="nl-BE" dirty="0">
                <a:hlinkClick r:id="rId6"/>
              </a:rPr>
              <a:t>Toezichthoudende </a:t>
            </a:r>
            <a:r>
              <a:rPr lang="nl-BE" dirty="0" err="1">
                <a:hlinkClick r:id="rId6"/>
              </a:rPr>
              <a:t>domotica</a:t>
            </a:r>
            <a:endParaRPr lang="nl-BE" dirty="0"/>
          </a:p>
          <a:p>
            <a:pPr marL="457200" indent="-457200">
              <a:buFont typeface="Arial" panose="020B0604020202020204" pitchFamily="34" charset="0"/>
              <a:buChar char="•"/>
            </a:pPr>
            <a:r>
              <a:rPr lang="nl-BE" dirty="0">
                <a:hlinkClick r:id="rId7"/>
              </a:rPr>
              <a:t>Stappenplan wet zorg en dwang</a:t>
            </a:r>
            <a:endParaRPr lang="nl-BE" dirty="0"/>
          </a:p>
          <a:p>
            <a:pPr marL="457200" indent="-457200">
              <a:buFont typeface="Arial" panose="020B0604020202020204" pitchFamily="34" charset="0"/>
              <a:buChar char="•"/>
            </a:pPr>
            <a:r>
              <a:rPr lang="nl-BE" dirty="0">
                <a:hlinkClick r:id="rId8"/>
              </a:rPr>
              <a:t>De 7 principes van </a:t>
            </a:r>
            <a:r>
              <a:rPr lang="nl-BE" dirty="0" err="1">
                <a:hlinkClick r:id="rId8"/>
              </a:rPr>
              <a:t>universal</a:t>
            </a:r>
            <a:r>
              <a:rPr lang="nl-BE" dirty="0">
                <a:hlinkClick r:id="rId8"/>
              </a:rPr>
              <a:t> design</a:t>
            </a:r>
            <a:endParaRPr lang="nl-BE" dirty="0"/>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9"/>
              </a:rPr>
              <a:t>www.digivaardiginderzorg.nl</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0"/>
              </a:rPr>
              <a:t>www.123digit.be</a:t>
            </a:r>
            <a:endParaRPr lang="nl-BE" b="0" i="0" dirty="0">
              <a:solidFill>
                <a:srgbClr val="212121"/>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1"/>
              </a:rPr>
              <a:t>https://databank.e-inclusie.be/</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b="0" i="0" dirty="0" err="1">
                <a:solidFill>
                  <a:srgbClr val="212121"/>
                </a:solidFill>
                <a:effectLst/>
                <a:latin typeface="Calibri" panose="020F0502020204030204" pitchFamily="34" charset="0"/>
                <a:hlinkClick r:id="rId12"/>
              </a:rPr>
              <a:t>Quickscan</a:t>
            </a:r>
            <a:r>
              <a:rPr lang="nl-BE" b="0" i="0" dirty="0">
                <a:solidFill>
                  <a:srgbClr val="212121"/>
                </a:solidFill>
                <a:effectLst/>
                <a:latin typeface="Calibri" panose="020F0502020204030204" pitchFamily="34" charset="0"/>
                <a:hlinkClick r:id="rId12"/>
              </a:rPr>
              <a:t> digitale vaardigheden van de zorgontvanger</a:t>
            </a:r>
            <a:endParaRPr lang="nl-BE" b="0" i="0" dirty="0">
              <a:solidFill>
                <a:srgbClr val="212121"/>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3"/>
              </a:rPr>
              <a:t>https://www.ggdappstore.nl</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4"/>
              </a:rPr>
              <a:t>https://www.mhealthbelgium.be</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endParaRPr lang="nl-BE" b="0" i="0" dirty="0">
              <a:solidFill>
                <a:srgbClr val="212121"/>
              </a:solidFill>
              <a:effectLst/>
              <a:latin typeface="Calibri" panose="020F0502020204030204" pitchFamily="34" charset="0"/>
            </a:endParaRPr>
          </a:p>
          <a:p>
            <a:pPr marL="457200" indent="-457200">
              <a:buFont typeface="Arial" panose="020B0604020202020204" pitchFamily="34" charset="0"/>
              <a:buChar char="•"/>
            </a:pPr>
            <a:endParaRPr lang="nl-BE" b="0" i="0" dirty="0">
              <a:solidFill>
                <a:srgbClr val="212121"/>
              </a:solidFill>
              <a:effectLst/>
              <a:latin typeface="Calibri" panose="020F0502020204030204" pitchFamily="34" charset="0"/>
            </a:endParaRPr>
          </a:p>
          <a:p>
            <a:pPr marL="457200" indent="-457200">
              <a:buFont typeface="Arial" panose="020B0604020202020204" pitchFamily="34" charset="0"/>
              <a:buChar char="•"/>
            </a:pPr>
            <a:endParaRPr lang="nl-BE" b="0" i="0" dirty="0">
              <a:solidFill>
                <a:srgbClr val="212121"/>
              </a:solidFill>
              <a:effectLst/>
              <a:latin typeface="Calibri" panose="020F0502020204030204" pitchFamily="34" charset="0"/>
            </a:endParaRPr>
          </a:p>
          <a:p>
            <a:pPr marL="457200" indent="-457200">
              <a:buFont typeface="Arial" panose="020B0604020202020204" pitchFamily="34" charset="0"/>
              <a:buChar char="•"/>
            </a:pPr>
            <a:endParaRPr lang="nl-BE" dirty="0"/>
          </a:p>
        </p:txBody>
      </p:sp>
      <p:sp>
        <p:nvSpPr>
          <p:cNvPr id="4" name="Tijdelijke aanduiding voor inhoud 3">
            <a:extLst>
              <a:ext uri="{FF2B5EF4-FFF2-40B4-BE49-F238E27FC236}">
                <a16:creationId xmlns:a16="http://schemas.microsoft.com/office/drawing/2014/main" id="{F0B0D03B-5A7C-4892-873C-9EEC14CC9B38}"/>
              </a:ext>
            </a:extLst>
          </p:cNvPr>
          <p:cNvSpPr>
            <a:spLocks noGrp="1"/>
          </p:cNvSpPr>
          <p:nvPr>
            <p:ph sz="half" idx="2"/>
          </p:nvPr>
        </p:nvSpPr>
        <p:spPr/>
        <p:txBody>
          <a:bodyPr>
            <a:normAutofit fontScale="62500" lnSpcReduction="20000"/>
          </a:bodyPr>
          <a:lstStyle/>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5"/>
              </a:rPr>
              <a:t>https://www.digitalezorggids.nl</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6"/>
              </a:rPr>
              <a:t>https://www.hulpmiddelenwijzer.nl</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7"/>
              </a:rPr>
              <a:t>https://www.vaph.be/hulpmiddelen/databank</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8"/>
              </a:rPr>
              <a:t>http://www.eastin.eu</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19"/>
              </a:rPr>
              <a:t>https://robots.nu</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0"/>
              </a:rPr>
              <a:t>https://www.vilans.nl</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1"/>
              </a:rPr>
              <a:t>https://www.zorgvoorbeter.nl</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dirty="0">
                <a:solidFill>
                  <a:srgbClr val="008272"/>
                </a:solidFill>
                <a:latin typeface="Calibri" panose="020F0502020204030204" pitchFamily="34" charset="0"/>
                <a:hlinkClick r:id="rId22"/>
              </a:rPr>
              <a:t>https://www.kennispleingehandicaptensector.nl</a:t>
            </a:r>
            <a:r>
              <a:rPr lang="nl-BE" dirty="0">
                <a:solidFill>
                  <a:srgbClr val="008272"/>
                </a:solidFill>
                <a:latin typeface="Calibri" panose="020F0502020204030204" pitchFamily="34" charset="0"/>
              </a:rPr>
              <a:t> </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3"/>
              </a:rPr>
              <a:t>https://creadomotics.be/zorg-sector</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4"/>
              </a:rPr>
              <a:t>https://www.philips.be/healthcare</a:t>
            </a:r>
            <a:endParaRPr lang="nl-BE" b="0" i="0" dirty="0">
              <a:solidFill>
                <a:srgbClr val="008272"/>
              </a:solidFill>
              <a:effectLst/>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5"/>
              </a:rPr>
              <a:t>https://www.thuiszorgwinkel.be/nl/ons-aanbod</a:t>
            </a:r>
            <a:r>
              <a:rPr lang="nl-BE" b="0" i="0" dirty="0">
                <a:solidFill>
                  <a:srgbClr val="212121"/>
                </a:solidFill>
                <a:effectLst/>
                <a:latin typeface="Calibri" panose="020F0502020204030204" pitchFamily="34" charset="0"/>
              </a:rPr>
              <a:t> </a:t>
            </a: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6"/>
              </a:rPr>
              <a:t>http://www.mediwebshop.be</a:t>
            </a:r>
            <a:endParaRPr lang="nl-BE" dirty="0">
              <a:solidFill>
                <a:srgbClr val="212121"/>
              </a:solidFill>
              <a:latin typeface="Calibri" panose="020F0502020204030204" pitchFamily="34" charset="0"/>
            </a:endParaRPr>
          </a:p>
          <a:p>
            <a:pPr marL="457200" indent="-457200">
              <a:buFont typeface="Arial" panose="020B0604020202020204" pitchFamily="34" charset="0"/>
              <a:buChar char="•"/>
            </a:pPr>
            <a:r>
              <a:rPr lang="nl-BE" b="0" i="0" dirty="0">
                <a:solidFill>
                  <a:srgbClr val="008272"/>
                </a:solidFill>
                <a:effectLst/>
                <a:latin typeface="Calibri" panose="020F0502020204030204" pitchFamily="34" charset="0"/>
                <a:hlinkClick r:id="rId27"/>
              </a:rPr>
              <a:t>https://www.huis-van-morgen.nl</a:t>
            </a:r>
            <a:endParaRPr lang="nl-BE" dirty="0"/>
          </a:p>
        </p:txBody>
      </p:sp>
    </p:spTree>
    <p:extLst>
      <p:ext uri="{BB962C8B-B14F-4D97-AF65-F5344CB8AC3E}">
        <p14:creationId xmlns:p14="http://schemas.microsoft.com/office/powerpoint/2010/main" val="1806058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59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BCCA5-302A-C544-BCC6-E731870B581E}"/>
              </a:ext>
            </a:extLst>
          </p:cNvPr>
          <p:cNvSpPr>
            <a:spLocks noGrp="1"/>
          </p:cNvSpPr>
          <p:nvPr>
            <p:ph type="title"/>
          </p:nvPr>
        </p:nvSpPr>
        <p:spPr/>
        <p:txBody>
          <a:bodyPr/>
          <a:lstStyle/>
          <a:p>
            <a:r>
              <a:rPr lang="nl-NL" dirty="0">
                <a:latin typeface="Encode Sans SemiBold"/>
              </a:rPr>
              <a:t>1. Introductie – filmpje ‘back </a:t>
            </a:r>
            <a:r>
              <a:rPr lang="nl-NL" dirty="0" err="1">
                <a:latin typeface="Encode Sans SemiBold"/>
              </a:rPr>
              <a:t>to</a:t>
            </a:r>
            <a:r>
              <a:rPr lang="nl-NL" dirty="0">
                <a:latin typeface="Encode Sans SemiBold"/>
              </a:rPr>
              <a:t> </a:t>
            </a:r>
            <a:r>
              <a:rPr lang="nl-NL" dirty="0" err="1">
                <a:latin typeface="Encode Sans SemiBold"/>
              </a:rPr>
              <a:t>the</a:t>
            </a:r>
            <a:r>
              <a:rPr lang="nl-NL" dirty="0">
                <a:latin typeface="Encode Sans SemiBold"/>
              </a:rPr>
              <a:t> </a:t>
            </a:r>
            <a:r>
              <a:rPr lang="nl-NL" dirty="0" err="1">
                <a:latin typeface="Encode Sans SemiBold"/>
              </a:rPr>
              <a:t>future</a:t>
            </a:r>
            <a:r>
              <a:rPr lang="nl-NL" dirty="0">
                <a:latin typeface="Encode Sans SemiBold"/>
              </a:rPr>
              <a:t>’</a:t>
            </a:r>
            <a:endParaRPr lang="nl-NL" dirty="0"/>
          </a:p>
        </p:txBody>
      </p:sp>
      <p:sp>
        <p:nvSpPr>
          <p:cNvPr id="7" name="Tijdelijke aanduiding voor inhoud 6">
            <a:extLst>
              <a:ext uri="{FF2B5EF4-FFF2-40B4-BE49-F238E27FC236}">
                <a16:creationId xmlns:a16="http://schemas.microsoft.com/office/drawing/2014/main" id="{80A74141-D50E-42F8-9EF7-FD79D729153A}"/>
              </a:ext>
            </a:extLst>
          </p:cNvPr>
          <p:cNvSpPr>
            <a:spLocks noGrp="1"/>
          </p:cNvSpPr>
          <p:nvPr>
            <p:ph idx="1"/>
          </p:nvPr>
        </p:nvSpPr>
        <p:spPr>
          <a:xfrm>
            <a:off x="838199" y="1983581"/>
            <a:ext cx="10515600" cy="4731544"/>
          </a:xfrm>
        </p:spPr>
        <p:txBody>
          <a:bodyPr>
            <a:normAutofit fontScale="92500" lnSpcReduction="10000"/>
          </a:bodyPr>
          <a:lstStyle/>
          <a:p>
            <a:endParaRPr lang="nl-BE" dirty="0">
              <a:highlight>
                <a:srgbClr val="FFFF00"/>
              </a:highlight>
            </a:endParaRPr>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r>
              <a:rPr lang="nl-BE" dirty="0"/>
              <a:t>Wat leer je uit het </a:t>
            </a:r>
            <a:r>
              <a:rPr lang="nl-BE" dirty="0" smtClean="0">
                <a:hlinkClick r:id="rId4"/>
              </a:rPr>
              <a:t>filmpje</a:t>
            </a:r>
            <a:r>
              <a:rPr lang="nl-BE" sz="1900" dirty="0"/>
              <a:t>? </a:t>
            </a:r>
            <a:endParaRPr lang="nl-BE" sz="2800" dirty="0">
              <a:latin typeface="Encode Sans"/>
              <a:cs typeface="Arial" panose="020B0604020202020204" pitchFamily="34" charset="0"/>
            </a:endParaRPr>
          </a:p>
          <a:p>
            <a:endParaRPr lang="nl-BE" dirty="0"/>
          </a:p>
        </p:txBody>
      </p:sp>
      <p:pic>
        <p:nvPicPr>
          <p:cNvPr id="4" name="FnFeCNXdsYU"/>
          <p:cNvPicPr>
            <a:picLocks noRot="1" noChangeAspect="1"/>
          </p:cNvPicPr>
          <p:nvPr>
            <a:videoFile r:link="rId1"/>
          </p:nvPr>
        </p:nvPicPr>
        <p:blipFill>
          <a:blip r:embed="rId5"/>
          <a:stretch>
            <a:fillRect/>
          </a:stretch>
        </p:blipFill>
        <p:spPr>
          <a:xfrm>
            <a:off x="3042249" y="1927645"/>
            <a:ext cx="6251276" cy="3516342"/>
          </a:xfrm>
          <a:prstGeom prst="rect">
            <a:avLst/>
          </a:prstGeom>
        </p:spPr>
      </p:pic>
    </p:spTree>
    <p:extLst>
      <p:ext uri="{BB962C8B-B14F-4D97-AF65-F5344CB8AC3E}">
        <p14:creationId xmlns:p14="http://schemas.microsoft.com/office/powerpoint/2010/main" val="1029801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60737-4241-45F8-8D2B-22F78FFFE377}"/>
              </a:ext>
            </a:extLst>
          </p:cNvPr>
          <p:cNvSpPr>
            <a:spLocks noGrp="1"/>
          </p:cNvSpPr>
          <p:nvPr>
            <p:ph type="title"/>
          </p:nvPr>
        </p:nvSpPr>
        <p:spPr/>
        <p:txBody>
          <a:bodyPr/>
          <a:lstStyle/>
          <a:p>
            <a:r>
              <a:rPr lang="nl-BE" dirty="0"/>
              <a:t>1. Introductie (2)</a:t>
            </a:r>
          </a:p>
        </p:txBody>
      </p:sp>
      <p:sp>
        <p:nvSpPr>
          <p:cNvPr id="3" name="Tijdelijke aanduiding voor inhoud 2">
            <a:extLst>
              <a:ext uri="{FF2B5EF4-FFF2-40B4-BE49-F238E27FC236}">
                <a16:creationId xmlns:a16="http://schemas.microsoft.com/office/drawing/2014/main" id="{8B902339-A158-4DB2-90A6-5D0FEACE7AB9}"/>
              </a:ext>
            </a:extLst>
          </p:cNvPr>
          <p:cNvSpPr>
            <a:spLocks noGrp="1"/>
          </p:cNvSpPr>
          <p:nvPr>
            <p:ph idx="1"/>
          </p:nvPr>
        </p:nvSpPr>
        <p:spPr/>
        <p:txBody>
          <a:bodyPr/>
          <a:lstStyle/>
          <a:p>
            <a:r>
              <a:rPr lang="nl-BE" b="0" i="0" dirty="0">
                <a:effectLst/>
                <a:latin typeface="RockwellNova"/>
              </a:rPr>
              <a:t>Wat zijn jouw ervaringen qua gebruik zorgtechnologie in je eigen werkveld?</a:t>
            </a:r>
          </a:p>
          <a:p>
            <a:endParaRPr lang="nl-BE" dirty="0">
              <a:latin typeface="RockwellNova"/>
            </a:endParaRPr>
          </a:p>
          <a:p>
            <a:pPr marL="457200" indent="-457200" algn="l" rtl="0">
              <a:buFont typeface="Arial" panose="020B0604020202020204" pitchFamily="34" charset="0"/>
              <a:buChar char="•"/>
            </a:pPr>
            <a:r>
              <a:rPr lang="nl-BE" b="0" i="0" dirty="0">
                <a:effectLst/>
                <a:latin typeface="RockwellNova"/>
              </a:rPr>
              <a:t>Wat werkt goed? Welke voordelen zie je?</a:t>
            </a:r>
          </a:p>
          <a:p>
            <a:pPr marL="457200" indent="-457200" algn="l" rtl="0">
              <a:buFont typeface="Arial" panose="020B0604020202020204" pitchFamily="34" charset="0"/>
              <a:buChar char="•"/>
            </a:pPr>
            <a:r>
              <a:rPr lang="nl-BE" b="0" i="0" dirty="0">
                <a:effectLst/>
                <a:latin typeface="RockwellNova"/>
              </a:rPr>
              <a:t>Wat werkt minder goed? Welke nadelen ervaar je?</a:t>
            </a:r>
          </a:p>
          <a:p>
            <a:endParaRPr lang="nl-BE" dirty="0"/>
          </a:p>
        </p:txBody>
      </p:sp>
    </p:spTree>
    <p:extLst>
      <p:ext uri="{BB962C8B-B14F-4D97-AF65-F5344CB8AC3E}">
        <p14:creationId xmlns:p14="http://schemas.microsoft.com/office/powerpoint/2010/main" val="2884862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028FE-1310-4491-8D08-88A3358DF356}"/>
              </a:ext>
            </a:extLst>
          </p:cNvPr>
          <p:cNvSpPr>
            <a:spLocks noGrp="1"/>
          </p:cNvSpPr>
          <p:nvPr>
            <p:ph type="title"/>
          </p:nvPr>
        </p:nvSpPr>
        <p:spPr/>
        <p:txBody>
          <a:bodyPr/>
          <a:lstStyle/>
          <a:p>
            <a:r>
              <a:rPr lang="nl-BE" dirty="0"/>
              <a:t>1. Introductie (3) - mediaprofiel</a:t>
            </a:r>
          </a:p>
        </p:txBody>
      </p:sp>
      <p:sp>
        <p:nvSpPr>
          <p:cNvPr id="3" name="Tijdelijke aanduiding voor inhoud 2">
            <a:extLst>
              <a:ext uri="{FF2B5EF4-FFF2-40B4-BE49-F238E27FC236}">
                <a16:creationId xmlns:a16="http://schemas.microsoft.com/office/drawing/2014/main" id="{DF906C01-35D8-4BA1-BA02-B87F64887375}"/>
              </a:ext>
            </a:extLst>
          </p:cNvPr>
          <p:cNvSpPr>
            <a:spLocks noGrp="1"/>
          </p:cNvSpPr>
          <p:nvPr>
            <p:ph idx="1"/>
          </p:nvPr>
        </p:nvSpPr>
        <p:spPr/>
        <p:txBody>
          <a:bodyPr/>
          <a:lstStyle/>
          <a:p>
            <a:pPr algn="l" rtl="0"/>
            <a:r>
              <a:rPr lang="nl-BE" b="1" i="0" dirty="0">
                <a:effectLst/>
                <a:latin typeface="RockwellNova-Bold"/>
              </a:rPr>
              <a:t>Neem je werkbundel technologische wendbaarheid.</a:t>
            </a:r>
            <a:endParaRPr lang="nl-BE" b="0" i="0" dirty="0">
              <a:effectLst/>
              <a:latin typeface="RockwellNova"/>
            </a:endParaRPr>
          </a:p>
          <a:p>
            <a:pPr algn="l" rtl="0"/>
            <a:r>
              <a:rPr lang="nl-BE" b="1" i="0" dirty="0">
                <a:effectLst/>
                <a:latin typeface="RockwellNova-Bold"/>
              </a:rPr>
              <a:t>Vorm een duo en bespreek:</a:t>
            </a:r>
            <a:endParaRPr lang="nl-BE" b="0" i="0" dirty="0">
              <a:effectLst/>
              <a:latin typeface="RockwellNova"/>
            </a:endParaRPr>
          </a:p>
          <a:p>
            <a:pPr marL="457200" indent="-457200" algn="l" rtl="0">
              <a:buFont typeface="Arial" panose="020B0604020202020204" pitchFamily="34" charset="0"/>
              <a:buChar char="•"/>
            </a:pPr>
            <a:r>
              <a:rPr lang="nl-BE" b="0" i="0" dirty="0">
                <a:effectLst/>
                <a:latin typeface="RockwellNova"/>
              </a:rPr>
              <a:t>Welk mediaprofiel heb jij?</a:t>
            </a:r>
          </a:p>
          <a:p>
            <a:pPr marL="457200" indent="-457200" algn="l" rtl="0">
              <a:buFont typeface="Arial" panose="020B0604020202020204" pitchFamily="34" charset="0"/>
              <a:buChar char="•"/>
            </a:pPr>
            <a:r>
              <a:rPr lang="nl-BE" b="0" i="0" dirty="0">
                <a:effectLst/>
                <a:latin typeface="RockwellNova"/>
              </a:rPr>
              <a:t>Herken je je in je mediaprofiel?</a:t>
            </a:r>
          </a:p>
          <a:p>
            <a:pPr marL="457200" indent="-457200" algn="l" rtl="0">
              <a:buFont typeface="Arial" panose="020B0604020202020204" pitchFamily="34" charset="0"/>
              <a:buChar char="•"/>
            </a:pPr>
            <a:r>
              <a:rPr lang="nl-BE" b="0" i="0" dirty="0">
                <a:effectLst/>
                <a:latin typeface="RockwellNova"/>
              </a:rPr>
              <a:t>Waarom wel? Waarom niet?</a:t>
            </a:r>
          </a:p>
          <a:p>
            <a:pPr marL="457200" indent="-457200" algn="l" rtl="0">
              <a:buFont typeface="Arial" panose="020B0604020202020204" pitchFamily="34" charset="0"/>
              <a:buChar char="•"/>
            </a:pPr>
            <a:r>
              <a:rPr lang="nl-BE" b="0" i="0" dirty="0">
                <a:effectLst/>
                <a:latin typeface="RockwellNova"/>
              </a:rPr>
              <a:t>Wat denk je over de tips? Kan je ermee aan de slag?</a:t>
            </a:r>
          </a:p>
          <a:p>
            <a:pPr marL="457200" indent="-457200" algn="l" rtl="0">
              <a:buFont typeface="Arial" panose="020B0604020202020204" pitchFamily="34" charset="0"/>
              <a:buChar char="•"/>
            </a:pPr>
            <a:r>
              <a:rPr lang="nl-BE" b="0" i="0" dirty="0">
                <a:effectLst/>
                <a:latin typeface="RockwellNova"/>
              </a:rPr>
              <a:t>Wat zijn jouw persoonlijke doelstellingen qua ICT/ zorgtechnologie?</a:t>
            </a:r>
          </a:p>
          <a:p>
            <a:endParaRPr lang="nl-BE" dirty="0"/>
          </a:p>
        </p:txBody>
      </p:sp>
      <p:pic>
        <p:nvPicPr>
          <p:cNvPr id="5" name="Afbeelding 4">
            <a:extLst>
              <a:ext uri="{FF2B5EF4-FFF2-40B4-BE49-F238E27FC236}">
                <a16:creationId xmlns:a16="http://schemas.microsoft.com/office/drawing/2014/main" id="{062A457F-4D66-414A-903E-0AF7A362CC33}"/>
              </a:ext>
            </a:extLst>
          </p:cNvPr>
          <p:cNvPicPr>
            <a:picLocks noChangeAspect="1"/>
          </p:cNvPicPr>
          <p:nvPr/>
        </p:nvPicPr>
        <p:blipFill>
          <a:blip r:embed="rId2"/>
          <a:stretch>
            <a:fillRect/>
          </a:stretch>
        </p:blipFill>
        <p:spPr>
          <a:xfrm>
            <a:off x="8767721" y="285750"/>
            <a:ext cx="3148053" cy="4162425"/>
          </a:xfrm>
          <a:prstGeom prst="rect">
            <a:avLst/>
          </a:prstGeom>
        </p:spPr>
      </p:pic>
    </p:spTree>
    <p:extLst>
      <p:ext uri="{BB962C8B-B14F-4D97-AF65-F5344CB8AC3E}">
        <p14:creationId xmlns:p14="http://schemas.microsoft.com/office/powerpoint/2010/main" val="234701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EED9D-6495-4F0C-B398-AEDE70038BAF}"/>
              </a:ext>
            </a:extLst>
          </p:cNvPr>
          <p:cNvSpPr>
            <a:spLocks noGrp="1"/>
          </p:cNvSpPr>
          <p:nvPr>
            <p:ph type="title"/>
          </p:nvPr>
        </p:nvSpPr>
        <p:spPr/>
        <p:txBody>
          <a:bodyPr/>
          <a:lstStyle/>
          <a:p>
            <a:r>
              <a:rPr lang="nl-BE" dirty="0"/>
              <a:t>1. Introductie (4) - mediaprofiel</a:t>
            </a:r>
          </a:p>
        </p:txBody>
      </p:sp>
      <p:sp>
        <p:nvSpPr>
          <p:cNvPr id="3" name="Tijdelijke aanduiding voor inhoud 2">
            <a:extLst>
              <a:ext uri="{FF2B5EF4-FFF2-40B4-BE49-F238E27FC236}">
                <a16:creationId xmlns:a16="http://schemas.microsoft.com/office/drawing/2014/main" id="{AF856317-B355-47A7-BDBE-D3352A6C12DE}"/>
              </a:ext>
            </a:extLst>
          </p:cNvPr>
          <p:cNvSpPr>
            <a:spLocks noGrp="1"/>
          </p:cNvSpPr>
          <p:nvPr>
            <p:ph idx="1"/>
          </p:nvPr>
        </p:nvSpPr>
        <p:spPr/>
        <p:txBody>
          <a:bodyPr>
            <a:normAutofit lnSpcReduction="10000"/>
          </a:bodyPr>
          <a:lstStyle/>
          <a:p>
            <a:pPr marL="457200" indent="-457200" algn="l" rtl="0">
              <a:buFont typeface="Arial" panose="020B0604020202020204" pitchFamily="34" charset="0"/>
              <a:buChar char="•"/>
            </a:pPr>
            <a:r>
              <a:rPr lang="nl-BE" b="0" i="0" dirty="0">
                <a:effectLst/>
                <a:latin typeface="tahoma" panose="020B0604030504040204" pitchFamily="34" charset="0"/>
              </a:rPr>
              <a:t>Zou je de mediaprofieltest aanbevelen aan je collega’s, aan je medestudenten?</a:t>
            </a:r>
          </a:p>
          <a:p>
            <a:pPr marL="1265238" lvl="1" indent="-457200">
              <a:buFont typeface="Arial" panose="020B0604020202020204" pitchFamily="34" charset="0"/>
              <a:buChar char="•"/>
            </a:pPr>
            <a:r>
              <a:rPr lang="nl-BE" b="0" i="0" dirty="0">
                <a:effectLst/>
                <a:latin typeface="tahoma" panose="020B0604030504040204" pitchFamily="34" charset="0"/>
              </a:rPr>
              <a:t>Indien wel, doe je dit ook effectief?</a:t>
            </a:r>
          </a:p>
          <a:p>
            <a:pPr marL="1265238" lvl="1" indent="-457200">
              <a:buFont typeface="Arial" panose="020B0604020202020204" pitchFamily="34" charset="0"/>
              <a:buChar char="•"/>
            </a:pPr>
            <a:endParaRPr lang="nl-BE" b="0" i="0" dirty="0">
              <a:effectLst/>
              <a:latin typeface="tahoma" panose="020B0604030504040204" pitchFamily="34" charset="0"/>
            </a:endParaRPr>
          </a:p>
          <a:p>
            <a:pPr marL="457200" indent="-457200" algn="l" rtl="0">
              <a:buFont typeface="Arial" panose="020B0604020202020204" pitchFamily="34" charset="0"/>
              <a:buChar char="•"/>
            </a:pPr>
            <a:r>
              <a:rPr lang="nl-BE" b="0" i="0" dirty="0">
                <a:effectLst/>
                <a:latin typeface="tahoma" panose="020B0604030504040204" pitchFamily="34" charset="0"/>
              </a:rPr>
              <a:t>Neem je een buddy onder de arm om je persoonlijke doelstellingen na te streven?</a:t>
            </a:r>
          </a:p>
          <a:p>
            <a:pPr marL="1265238" lvl="1" indent="-457200">
              <a:buFont typeface="Arial" panose="020B0604020202020204" pitchFamily="34" charset="0"/>
              <a:buChar char="•"/>
            </a:pPr>
            <a:r>
              <a:rPr lang="nl-BE" b="0" i="0" dirty="0">
                <a:effectLst/>
                <a:latin typeface="tahoma" panose="020B0604030504040204" pitchFamily="34" charset="0"/>
              </a:rPr>
              <a:t>Indien wel, waarom en wie kies je als buddy?</a:t>
            </a:r>
          </a:p>
          <a:p>
            <a:pPr marL="1265238" lvl="1" indent="-457200">
              <a:buFont typeface="Arial" panose="020B0604020202020204" pitchFamily="34" charset="0"/>
              <a:buChar char="•"/>
            </a:pPr>
            <a:r>
              <a:rPr lang="nl-BE" b="0" i="0" dirty="0">
                <a:effectLst/>
                <a:latin typeface="tahoma" panose="020B0604030504040204" pitchFamily="34" charset="0"/>
              </a:rPr>
              <a:t>Waarom niet?</a:t>
            </a:r>
          </a:p>
          <a:p>
            <a:pPr lvl="1" indent="0">
              <a:buNone/>
            </a:pPr>
            <a:endParaRPr lang="nl-BE" b="0" i="0" dirty="0">
              <a:effectLst/>
              <a:latin typeface="tahoma" panose="020B0604030504040204" pitchFamily="34" charset="0"/>
            </a:endParaRPr>
          </a:p>
          <a:p>
            <a:pPr marL="457200" indent="-457200">
              <a:buFont typeface="Arial" panose="020B0604020202020204" pitchFamily="34" charset="0"/>
              <a:buChar char="•"/>
            </a:pPr>
            <a:r>
              <a:rPr lang="nl-BE" b="0" i="0" dirty="0">
                <a:effectLst/>
                <a:latin typeface="tahoma" panose="020B0604030504040204" pitchFamily="34" charset="0"/>
              </a:rPr>
              <a:t>Kan je zelf buddy zijn van een collega/medestudent? Wil je dit opnemen?</a:t>
            </a:r>
            <a:endParaRPr lang="nl-BE" dirty="0"/>
          </a:p>
        </p:txBody>
      </p:sp>
    </p:spTree>
    <p:extLst>
      <p:ext uri="{BB962C8B-B14F-4D97-AF65-F5344CB8AC3E}">
        <p14:creationId xmlns:p14="http://schemas.microsoft.com/office/powerpoint/2010/main" val="2006441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EED9D-6495-4F0C-B398-AEDE70038BAF}"/>
              </a:ext>
            </a:extLst>
          </p:cNvPr>
          <p:cNvSpPr>
            <a:spLocks noGrp="1"/>
          </p:cNvSpPr>
          <p:nvPr>
            <p:ph type="title"/>
          </p:nvPr>
        </p:nvSpPr>
        <p:spPr/>
        <p:txBody>
          <a:bodyPr/>
          <a:lstStyle/>
          <a:p>
            <a:r>
              <a:rPr lang="nl-BE" dirty="0"/>
              <a:t>1. Introductie (5) - </a:t>
            </a:r>
            <a:r>
              <a:rPr lang="nl-BE" dirty="0" err="1"/>
              <a:t>STIEn</a:t>
            </a:r>
            <a:endParaRPr lang="nl-BE" dirty="0"/>
          </a:p>
        </p:txBody>
      </p:sp>
      <p:sp>
        <p:nvSpPr>
          <p:cNvPr id="3" name="Tijdelijke aanduiding voor inhoud 2">
            <a:extLst>
              <a:ext uri="{FF2B5EF4-FFF2-40B4-BE49-F238E27FC236}">
                <a16:creationId xmlns:a16="http://schemas.microsoft.com/office/drawing/2014/main" id="{AF856317-B355-47A7-BDBE-D3352A6C12DE}"/>
              </a:ext>
            </a:extLst>
          </p:cNvPr>
          <p:cNvSpPr>
            <a:spLocks noGrp="1"/>
          </p:cNvSpPr>
          <p:nvPr>
            <p:ph idx="1"/>
          </p:nvPr>
        </p:nvSpPr>
        <p:spPr/>
        <p:txBody>
          <a:bodyPr>
            <a:normAutofit/>
          </a:bodyPr>
          <a:lstStyle/>
          <a:p>
            <a:pPr algn="l" rtl="0"/>
            <a:r>
              <a:rPr lang="nl-BE" b="1" i="0" dirty="0">
                <a:effectLst/>
                <a:latin typeface="RockwellNova-Bold"/>
              </a:rPr>
              <a:t>Denk aan </a:t>
            </a:r>
            <a:r>
              <a:rPr lang="nl-BE" b="1" i="0" dirty="0" err="1">
                <a:effectLst/>
                <a:latin typeface="RockwellNova-Bold"/>
              </a:rPr>
              <a:t>STIEn</a:t>
            </a:r>
            <a:r>
              <a:rPr lang="nl-BE" b="1" i="0" dirty="0">
                <a:effectLst/>
                <a:latin typeface="RockwellNova-Bold"/>
              </a:rPr>
              <a:t>! Denk aan je persoonlijke casus!</a:t>
            </a:r>
            <a:endParaRPr lang="nl-BE" b="0" i="0" dirty="0">
              <a:effectLst/>
              <a:latin typeface="RockwellNova"/>
            </a:endParaRPr>
          </a:p>
          <a:p>
            <a:pPr marL="457200" indent="-457200" algn="l" rtl="0">
              <a:buFont typeface="Arial" panose="020B0604020202020204" pitchFamily="34" charset="0"/>
              <a:buChar char="•"/>
            </a:pPr>
            <a:r>
              <a:rPr lang="nl-BE" b="0" i="0" dirty="0">
                <a:effectLst/>
                <a:latin typeface="RockwellNova"/>
              </a:rPr>
              <a:t>In het volgende deel krijg je (nieuwe) informatie, een blokje ‘theorie’ over ICT, over zorgtechnologie, welke zorgtechnologie er bestaat, hoe je die kan opzoeken,…. </a:t>
            </a:r>
          </a:p>
          <a:p>
            <a:pPr marL="457200" indent="-457200" algn="l" rtl="0">
              <a:buFont typeface="Arial" panose="020B0604020202020204" pitchFamily="34" charset="0"/>
              <a:buChar char="•"/>
            </a:pPr>
            <a:r>
              <a:rPr lang="nl-BE" b="0" i="0" dirty="0">
                <a:effectLst/>
                <a:latin typeface="RockwellNova"/>
              </a:rPr>
              <a:t>Het is goed om casus </a:t>
            </a:r>
            <a:r>
              <a:rPr lang="nl-BE" b="0" i="0" dirty="0" err="1">
                <a:effectLst/>
                <a:latin typeface="RockwellNova"/>
              </a:rPr>
              <a:t>STIEn</a:t>
            </a:r>
            <a:r>
              <a:rPr lang="nl-BE" b="0" i="0" dirty="0">
                <a:effectLst/>
                <a:latin typeface="RockwellNova"/>
              </a:rPr>
              <a:t> en je persoonlijke casus hierbij in je achterhoofd te houden. Want mogelijks zijn er toepassingen die nuttig kunnen zijn voor </a:t>
            </a:r>
            <a:r>
              <a:rPr lang="nl-BE" b="0" i="0" dirty="0" err="1">
                <a:effectLst/>
                <a:latin typeface="RockwellNova"/>
              </a:rPr>
              <a:t>STIEn</a:t>
            </a:r>
            <a:r>
              <a:rPr lang="nl-BE" b="0" i="0" dirty="0">
                <a:effectLst/>
                <a:latin typeface="RockwellNova"/>
              </a:rPr>
              <a:t> en voor je persoonlijke casus!</a:t>
            </a:r>
          </a:p>
          <a:p>
            <a:pPr marL="457200" indent="-457200" algn="l" rtl="0">
              <a:buFont typeface="Arial" panose="020B0604020202020204" pitchFamily="34" charset="0"/>
              <a:buChar char="•"/>
            </a:pPr>
            <a:endParaRPr lang="nl-BE" dirty="0"/>
          </a:p>
        </p:txBody>
      </p:sp>
    </p:spTree>
    <p:extLst>
      <p:ext uri="{BB962C8B-B14F-4D97-AF65-F5344CB8AC3E}">
        <p14:creationId xmlns:p14="http://schemas.microsoft.com/office/powerpoint/2010/main" val="1942745380"/>
      </p:ext>
    </p:extLst>
  </p:cSld>
  <p:clrMapOvr>
    <a:masterClrMapping/>
  </p:clrMapOvr>
</p:sld>
</file>

<file path=ppt/theme/theme1.xml><?xml version="1.0" encoding="utf-8"?>
<a:theme xmlns:a="http://schemas.openxmlformats.org/drawingml/2006/main" name="Thema_zoro_blauw_003">
  <a:themeElements>
    <a:clrScheme name="Zoro">
      <a:dk1>
        <a:srgbClr val="000000"/>
      </a:dk1>
      <a:lt1>
        <a:srgbClr val="FFFFFF"/>
      </a:lt1>
      <a:dk2>
        <a:srgbClr val="20BEC6"/>
      </a:dk2>
      <a:lt2>
        <a:srgbClr val="E7E6E6"/>
      </a:lt2>
      <a:accent1>
        <a:srgbClr val="20BEC6"/>
      </a:accent1>
      <a:accent2>
        <a:srgbClr val="ED7D31"/>
      </a:accent2>
      <a:accent3>
        <a:srgbClr val="EF3B5E"/>
      </a:accent3>
      <a:accent4>
        <a:srgbClr val="512E8E"/>
      </a:accent4>
      <a:accent5>
        <a:srgbClr val="20BEC6"/>
      </a:accent5>
      <a:accent6>
        <a:srgbClr val="EF3B5E"/>
      </a:accent6>
      <a:hlink>
        <a:srgbClr val="F3951F"/>
      </a:hlink>
      <a:folHlink>
        <a:srgbClr val="F3951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_zoro_blauw_003" id="{5AB62960-EDCE-9E4D-93A5-D6D9733E94B0}" vid="{68B8BA3F-38EF-AD42-B901-5D1C38317F2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28a8cf-22b3-4b0b-9eb2-58242c7ea309" xsi:nil="true"/>
    <Verstuurdop xmlns="b2dfd862-91b6-4e88-a778-8c3f501609f0" xsi:nil="true"/>
    <lcf76f155ced4ddcb4097134ff3c332f xmlns="b2dfd862-91b6-4e88-a778-8c3f501609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0BFA2228B17C41BF681D155A1FD667" ma:contentTypeVersion="17" ma:contentTypeDescription="Een nieuw document maken." ma:contentTypeScope="" ma:versionID="b9cb7c97778ab915f675d974900505a4">
  <xsd:schema xmlns:xsd="http://www.w3.org/2001/XMLSchema" xmlns:xs="http://www.w3.org/2001/XMLSchema" xmlns:p="http://schemas.microsoft.com/office/2006/metadata/properties" xmlns:ns2="b2dfd862-91b6-4e88-a778-8c3f501609f0" xmlns:ns3="dfefdc4d-2a2f-4526-ad57-e94396df42a4" xmlns:ns4="2528a8cf-22b3-4b0b-9eb2-58242c7ea309" targetNamespace="http://schemas.microsoft.com/office/2006/metadata/properties" ma:root="true" ma:fieldsID="fec3246fd607e0ebebf929eb19a1dd63" ns2:_="" ns3:_="" ns4:_="">
    <xsd:import namespace="b2dfd862-91b6-4e88-a778-8c3f501609f0"/>
    <xsd:import namespace="dfefdc4d-2a2f-4526-ad57-e94396df42a4"/>
    <xsd:import namespace="2528a8cf-22b3-4b0b-9eb2-58242c7ea3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Verstuurdop"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fd862-91b6-4e88-a778-8c3f501609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Verstuurdop" ma:index="18" nillable="true" ma:displayName="Verstuurd op" ma:description="op deze datum werd er een mailing uitgestuurd" ma:format="DateTime" ma:internalName="Verstuurdop">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35bf66f5-cd6b-4cd3-89cd-a78047c1cc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efdc4d-2a2f-4526-ad57-e94396df42a4"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28a8cf-22b3-4b0b-9eb2-58242c7ea30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86e7afb-0620-41d5-94a9-2fe702fab9d3}" ma:internalName="TaxCatchAll" ma:showField="CatchAllData" ma:web="dfefdc4d-2a2f-4526-ad57-e94396df42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E318D3-D308-4449-9BF9-56A06A93D5D3}">
  <ds:schemaRefs>
    <ds:schemaRef ds:uri="http://purl.org/dc/elements/1.1/"/>
    <ds:schemaRef ds:uri="http://purl.org/dc/terms/"/>
    <ds:schemaRef ds:uri="http://www.w3.org/XML/1998/namespace"/>
    <ds:schemaRef ds:uri="http://schemas.microsoft.com/office/2006/metadata/properties"/>
    <ds:schemaRef ds:uri="http://schemas.microsoft.com/office/2006/documentManagement/types"/>
    <ds:schemaRef ds:uri="897db2fa-ce47-4cca-a6af-a97991651ec6"/>
    <ds:schemaRef ds:uri="http://purl.org/dc/dcmitype/"/>
    <ds:schemaRef ds:uri="http://schemas.microsoft.com/office/infopath/2007/PartnerControls"/>
    <ds:schemaRef ds:uri="http://schemas.openxmlformats.org/package/2006/metadata/core-properties"/>
    <ds:schemaRef ds:uri="c89fc198-ee86-44af-b3ca-b1b435ffcb28"/>
  </ds:schemaRefs>
</ds:datastoreItem>
</file>

<file path=customXml/itemProps2.xml><?xml version="1.0" encoding="utf-8"?>
<ds:datastoreItem xmlns:ds="http://schemas.openxmlformats.org/officeDocument/2006/customXml" ds:itemID="{C914CA32-8F4F-4EC6-8E65-0FE513FF304C}"/>
</file>

<file path=customXml/itemProps3.xml><?xml version="1.0" encoding="utf-8"?>
<ds:datastoreItem xmlns:ds="http://schemas.openxmlformats.org/officeDocument/2006/customXml" ds:itemID="{8C527F0E-438F-49CA-9A99-644048250A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Thema_ZORO_blauw (002)</Template>
  <TotalTime>15</TotalTime>
  <Words>2456</Words>
  <Application>Microsoft Office PowerPoint</Application>
  <PresentationFormat>Breedbeeld</PresentationFormat>
  <Paragraphs>193</Paragraphs>
  <Slides>41</Slides>
  <Notes>4</Notes>
  <HiddenSlides>0</HiddenSlides>
  <MMClips>5</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41</vt:i4>
      </vt:variant>
    </vt:vector>
  </HeadingPairs>
  <TitlesOfParts>
    <vt:vector size="52" baseType="lpstr">
      <vt:lpstr>Arial</vt:lpstr>
      <vt:lpstr>Calibri</vt:lpstr>
      <vt:lpstr>Encode Sans</vt:lpstr>
      <vt:lpstr>Encode Sans Light</vt:lpstr>
      <vt:lpstr>Encode Sans SemiBold</vt:lpstr>
      <vt:lpstr>RockwellNova</vt:lpstr>
      <vt:lpstr>RockwellNova-Bold</vt:lpstr>
      <vt:lpstr>RockwellNova-BoldItalic</vt:lpstr>
      <vt:lpstr>tahoma</vt:lpstr>
      <vt:lpstr>tahomabd</vt:lpstr>
      <vt:lpstr>Thema_zoro_blauw_003</vt:lpstr>
      <vt:lpstr> Technologische wendbaarheid</vt:lpstr>
      <vt:lpstr>Welkom!</vt:lpstr>
      <vt:lpstr>Welkom!</vt:lpstr>
      <vt:lpstr>PowerPoint-presentatie</vt:lpstr>
      <vt:lpstr>1. Introductie – filmpje ‘back to the future’</vt:lpstr>
      <vt:lpstr>1. Introductie (2)</vt:lpstr>
      <vt:lpstr>1. Introductie (3) - mediaprofiel</vt:lpstr>
      <vt:lpstr>1. Introductie (4) - mediaprofiel</vt:lpstr>
      <vt:lpstr>1. Introductie (5) - STIEn</vt:lpstr>
      <vt:lpstr>1. Introductie (6) - STIEn</vt:lpstr>
      <vt:lpstr>2. Kennis verruimen Waar kan je lesmateriaal vinden om je digitale vaardigheden te verruimen?</vt:lpstr>
      <vt:lpstr>2. Kennis verruimen (2) Hoe zoek je zorgtechnologie op internet?</vt:lpstr>
      <vt:lpstr>2. Kennis verruimen (3) Wat is zorgtechnologie? Wat is er op de markt?</vt:lpstr>
      <vt:lpstr>Hoe open je de interactieve pdf?</vt:lpstr>
      <vt:lpstr>2. Kennis verruimen (4) Geïntegreerde zorgtechnologie? VIVES Zorglab!</vt:lpstr>
      <vt:lpstr>PAUZE</vt:lpstr>
      <vt:lpstr>3. Zelf aan de slag!</vt:lpstr>
      <vt:lpstr>3. Zelf aan de slag! (2)</vt:lpstr>
      <vt:lpstr>3. Zelf aan de slag (3) - wat heb je gevonden?</vt:lpstr>
      <vt:lpstr>4. Ethische aspecten zorgtechnologie</vt:lpstr>
      <vt:lpstr>4. Ethische aspecten zorgtechnologie (2)</vt:lpstr>
      <vt:lpstr>4. Ethische aspecten zorgtechnologie (3)</vt:lpstr>
      <vt:lpstr>STELLING 1</vt:lpstr>
      <vt:lpstr>STELLING 2</vt:lpstr>
      <vt:lpstr>STELLING 3</vt:lpstr>
      <vt:lpstr>Stelling 4</vt:lpstr>
      <vt:lpstr>Stelling 5</vt:lpstr>
      <vt:lpstr>Stelling 6</vt:lpstr>
      <vt:lpstr>Stelling 7</vt:lpstr>
      <vt:lpstr>Stelling 8</vt:lpstr>
      <vt:lpstr>Stelling 9</vt:lpstr>
      <vt:lpstr>Stelling 10</vt:lpstr>
      <vt:lpstr>4. Ethische aspecten zorgtechnologie (4)</vt:lpstr>
      <vt:lpstr>4. Ethische aspecten zorgtechnologie (5) </vt:lpstr>
      <vt:lpstr>4. Ethische aspecten zorgtechnologie (6) </vt:lpstr>
      <vt:lpstr>4. Ethische aspecten zorgtechnologie (7) </vt:lpstr>
      <vt:lpstr>5. Verwerking@home</vt:lpstr>
      <vt:lpstr>5. Verwerking@home</vt:lpstr>
      <vt:lpstr>Verwerking@home</vt:lpstr>
      <vt:lpstr>Bronnen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Eveline Crevits</dc:creator>
  <cp:lastModifiedBy>Julie DAES</cp:lastModifiedBy>
  <cp:revision>726</cp:revision>
  <dcterms:created xsi:type="dcterms:W3CDTF">2020-02-06T14:40:16Z</dcterms:created>
  <dcterms:modified xsi:type="dcterms:W3CDTF">2022-10-10T10:09:07Z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0x0101006F0BFA2228B17C41BF681D155A1FD667</vt:lpwstr>
  </property>
</Properties>
</file>