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85"/>
  </p:notesMasterIdLst>
  <p:sldIdLst>
    <p:sldId id="256" r:id="rId5"/>
    <p:sldId id="259" r:id="rId6"/>
    <p:sldId id="282" r:id="rId7"/>
    <p:sldId id="323" r:id="rId8"/>
    <p:sldId id="326" r:id="rId9"/>
    <p:sldId id="325" r:id="rId10"/>
    <p:sldId id="372" r:id="rId11"/>
    <p:sldId id="378" r:id="rId12"/>
    <p:sldId id="260" r:id="rId13"/>
    <p:sldId id="322" r:id="rId14"/>
    <p:sldId id="261" r:id="rId15"/>
    <p:sldId id="262" r:id="rId16"/>
    <p:sldId id="267" r:id="rId17"/>
    <p:sldId id="270" r:id="rId18"/>
    <p:sldId id="361" r:id="rId19"/>
    <p:sldId id="327" r:id="rId20"/>
    <p:sldId id="268" r:id="rId21"/>
    <p:sldId id="272" r:id="rId22"/>
    <p:sldId id="273" r:id="rId23"/>
    <p:sldId id="269" r:id="rId24"/>
    <p:sldId id="263" r:id="rId25"/>
    <p:sldId id="344" r:id="rId26"/>
    <p:sldId id="343" r:id="rId27"/>
    <p:sldId id="342" r:id="rId28"/>
    <p:sldId id="341" r:id="rId29"/>
    <p:sldId id="373" r:id="rId30"/>
    <p:sldId id="339" r:id="rId31"/>
    <p:sldId id="362" r:id="rId32"/>
    <p:sldId id="337" r:id="rId33"/>
    <p:sldId id="276" r:id="rId34"/>
    <p:sldId id="363" r:id="rId35"/>
    <p:sldId id="328" r:id="rId36"/>
    <p:sldId id="274" r:id="rId37"/>
    <p:sldId id="380" r:id="rId38"/>
    <p:sldId id="346" r:id="rId39"/>
    <p:sldId id="347" r:id="rId40"/>
    <p:sldId id="364" r:id="rId41"/>
    <p:sldId id="329" r:id="rId42"/>
    <p:sldId id="283" r:id="rId43"/>
    <p:sldId id="284" r:id="rId44"/>
    <p:sldId id="285" r:id="rId45"/>
    <p:sldId id="359" r:id="rId46"/>
    <p:sldId id="383" r:id="rId47"/>
    <p:sldId id="351" r:id="rId48"/>
    <p:sldId id="349" r:id="rId49"/>
    <p:sldId id="290" r:id="rId50"/>
    <p:sldId id="350" r:id="rId51"/>
    <p:sldId id="365" r:id="rId52"/>
    <p:sldId id="366" r:id="rId53"/>
    <p:sldId id="293" r:id="rId54"/>
    <p:sldId id="294" r:id="rId55"/>
    <p:sldId id="295" r:id="rId56"/>
    <p:sldId id="319" r:id="rId57"/>
    <p:sldId id="367" r:id="rId58"/>
    <p:sldId id="368" r:id="rId59"/>
    <p:sldId id="369" r:id="rId60"/>
    <p:sldId id="370" r:id="rId61"/>
    <p:sldId id="331" r:id="rId62"/>
    <p:sldId id="352" r:id="rId63"/>
    <p:sldId id="356" r:id="rId64"/>
    <p:sldId id="381" r:id="rId65"/>
    <p:sldId id="360" r:id="rId66"/>
    <p:sldId id="304" r:id="rId67"/>
    <p:sldId id="305" r:id="rId68"/>
    <p:sldId id="306" r:id="rId69"/>
    <p:sldId id="307" r:id="rId70"/>
    <p:sldId id="308" r:id="rId71"/>
    <p:sldId id="353" r:id="rId72"/>
    <p:sldId id="355" r:id="rId73"/>
    <p:sldId id="309" r:id="rId74"/>
    <p:sldId id="312" r:id="rId75"/>
    <p:sldId id="311" r:id="rId76"/>
    <p:sldId id="357" r:id="rId77"/>
    <p:sldId id="313" r:id="rId78"/>
    <p:sldId id="315" r:id="rId79"/>
    <p:sldId id="371" r:id="rId80"/>
    <p:sldId id="321" r:id="rId81"/>
    <p:sldId id="332" r:id="rId82"/>
    <p:sldId id="316" r:id="rId83"/>
    <p:sldId id="317" r:id="rId8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4EE1B6-C090-57D1-C7B6-6A05C6F9E941}" v="14" dt="2021-01-28T08:24:28.172"/>
    <p1510:client id="{1291C26D-D361-7F6D-6D37-4F9AA1B8A7F8}" v="272" dt="2021-01-28T15:21:24.571"/>
    <p1510:client id="{26A8491C-03C4-4EAF-9B4E-B7343803E57F}" v="1" dt="2021-04-01T12:05:14.787"/>
    <p1510:client id="{515F3F72-7515-5C23-FD9D-B929DA91272A}" v="173" dt="2021-03-29T07:22:35.900"/>
    <p1510:client id="{53174BB8-454D-439E-82CD-DA1E8B6E2D65}" v="16" dt="2021-04-14T17:51:43.410"/>
    <p1510:client id="{775718E9-7FB4-F122-108C-B501C6E63533}" v="76" dt="2021-08-12T12:09:49.415"/>
    <p1510:client id="{7A74A6CE-C721-241B-92F5-6E91DE2644EA}" v="178" dt="2021-01-29T08:41:02.426"/>
    <p1510:client id="{82656EF6-51C2-DD22-7089-4B2570E510C2}" v="79" dt="2021-06-28T20:13:31.152"/>
    <p1510:client id="{9E6BAE03-F2B8-DF74-05A7-F7E87886FD86}" v="2" dt="2021-10-28T18:17:05.353"/>
    <p1510:client id="{A8246264-6B5E-EC6F-3C1C-ABA000B218D2}" v="6" dt="2021-07-06T06:28:35.065"/>
    <p1510:client id="{A889C32E-A8F5-FDFF-5A4A-42524824DE6F}" v="4" dt="2022-10-10T09:53:56.279"/>
    <p1510:client id="{C35C91CA-1FCD-7249-9873-6F6A68B70224}" v="2" dt="2021-04-09T08:19:28.215"/>
    <p1510:client id="{C559D654-25EA-EAED-D9D0-1638681847E4}" v="19" dt="2021-04-12T14:00:41.294"/>
    <p1510:client id="{C576FE42-4A33-5307-BABC-D152BAB5BC9C}" v="74" dt="2021-01-29T13:18:16.714"/>
    <p1510:client id="{CAFCEA9C-6C6E-4296-7127-D08B53EF6FC5}" v="37" dt="2021-08-12T11:30:57.099"/>
    <p1510:client id="{E15CA77B-66BF-88B7-61E6-42B8646B8573}" v="146" dt="2021-01-29T08:55:17.0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478" autoAdjust="0"/>
  </p:normalViewPr>
  <p:slideViewPr>
    <p:cSldViewPr snapToGrid="0">
      <p:cViewPr varScale="1">
        <p:scale>
          <a:sx n="60" d="100"/>
          <a:sy n="60" d="100"/>
        </p:scale>
        <p:origin x="72" y="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tableStyles" Target="tableStyles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90" Type="http://schemas.microsoft.com/office/2016/11/relationships/changesInfo" Target="changesInfos/changesInfo1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theme" Target="theme/theme1.xml"/><Relationship Id="rId9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viewProps" Target="viewProps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elen, Danielle" userId="S::dd65_rocwb.nl#ext#@provincieantwerpen.be::ab314bce-2953-4613-91a5-eb4a4d093de5" providerId="AD" clId="Web-{A8246264-6B5E-EC6F-3C1C-ABA000B218D2}"/>
    <pc:docChg chg="modSld">
      <pc:chgData name="Deelen, Danielle" userId="S::dd65_rocwb.nl#ext#@provincieantwerpen.be::ab314bce-2953-4613-91a5-eb4a4d093de5" providerId="AD" clId="Web-{A8246264-6B5E-EC6F-3C1C-ABA000B218D2}" dt="2021-07-06T06:28:33.315" v="1" actId="20577"/>
      <pc:docMkLst>
        <pc:docMk/>
      </pc:docMkLst>
      <pc:sldChg chg="modSp">
        <pc:chgData name="Deelen, Danielle" userId="S::dd65_rocwb.nl#ext#@provincieantwerpen.be::ab314bce-2953-4613-91a5-eb4a4d093de5" providerId="AD" clId="Web-{A8246264-6B5E-EC6F-3C1C-ABA000B218D2}" dt="2021-07-06T06:28:33.315" v="1" actId="20577"/>
        <pc:sldMkLst>
          <pc:docMk/>
          <pc:sldMk cId="462317289" sldId="272"/>
        </pc:sldMkLst>
        <pc:spChg chg="mod">
          <ac:chgData name="Deelen, Danielle" userId="S::dd65_rocwb.nl#ext#@provincieantwerpen.be::ab314bce-2953-4613-91a5-eb4a4d093de5" providerId="AD" clId="Web-{A8246264-6B5E-EC6F-3C1C-ABA000B218D2}" dt="2021-07-06T06:28:33.315" v="1" actId="20577"/>
          <ac:spMkLst>
            <pc:docMk/>
            <pc:sldMk cId="462317289" sldId="272"/>
            <ac:spMk id="5" creationId="{00000000-0000-0000-0000-000000000000}"/>
          </ac:spMkLst>
        </pc:spChg>
      </pc:sldChg>
    </pc:docChg>
  </pc:docChgLst>
  <pc:docChgLst>
    <pc:chgData name="Deelen, Danielle" userId="S::dd65_rocwb.nl#ext#@provincieantwerpen.be::cd5d8e1f-7101-43f4-98ef-b516f4ee5481" providerId="AD" clId="Web-{9E6BAE03-F2B8-DF74-05A7-F7E87886FD86}"/>
    <pc:docChg chg="addSld">
      <pc:chgData name="Deelen, Danielle" userId="S::dd65_rocwb.nl#ext#@provincieantwerpen.be::cd5d8e1f-7101-43f4-98ef-b516f4ee5481" providerId="AD" clId="Web-{9E6BAE03-F2B8-DF74-05A7-F7E87886FD86}" dt="2021-10-28T18:17:05.353" v="1"/>
      <pc:docMkLst>
        <pc:docMk/>
      </pc:docMkLst>
      <pc:sldChg chg="new">
        <pc:chgData name="Deelen, Danielle" userId="S::dd65_rocwb.nl#ext#@provincieantwerpen.be::cd5d8e1f-7101-43f4-98ef-b516f4ee5481" providerId="AD" clId="Web-{9E6BAE03-F2B8-DF74-05A7-F7E87886FD86}" dt="2021-10-28T18:16:50.118" v="0"/>
        <pc:sldMkLst>
          <pc:docMk/>
          <pc:sldMk cId="1863957937" sldId="358"/>
        </pc:sldMkLst>
      </pc:sldChg>
      <pc:sldChg chg="new">
        <pc:chgData name="Deelen, Danielle" userId="S::dd65_rocwb.nl#ext#@provincieantwerpen.be::cd5d8e1f-7101-43f4-98ef-b516f4ee5481" providerId="AD" clId="Web-{9E6BAE03-F2B8-DF74-05A7-F7E87886FD86}" dt="2021-10-28T18:17:05.353" v="1"/>
        <pc:sldMkLst>
          <pc:docMk/>
          <pc:sldMk cId="414297651" sldId="359"/>
        </pc:sldMkLst>
      </pc:sldChg>
    </pc:docChg>
  </pc:docChgLst>
  <pc:docChgLst>
    <pc:chgData name="Deelen, Danielle" userId="S::dd65_rocwb.nl#ext#@provincieantwerpen.be::ab314bce-2953-4613-91a5-eb4a4d093de5" providerId="AD" clId="Web-{82656EF6-51C2-DD22-7089-4B2570E510C2}"/>
    <pc:docChg chg="addSld delSld modSld">
      <pc:chgData name="Deelen, Danielle" userId="S::dd65_rocwb.nl#ext#@provincieantwerpen.be::ab314bce-2953-4613-91a5-eb4a4d093de5" providerId="AD" clId="Web-{82656EF6-51C2-DD22-7089-4B2570E510C2}" dt="2021-06-28T20:13:29.917" v="49" actId="20577"/>
      <pc:docMkLst>
        <pc:docMk/>
      </pc:docMkLst>
      <pc:sldChg chg="modSp">
        <pc:chgData name="Deelen, Danielle" userId="S::dd65_rocwb.nl#ext#@provincieantwerpen.be::ab314bce-2953-4613-91a5-eb4a4d093de5" providerId="AD" clId="Web-{82656EF6-51C2-DD22-7089-4B2570E510C2}" dt="2021-06-28T19:58:17.208" v="4" actId="20577"/>
        <pc:sldMkLst>
          <pc:docMk/>
          <pc:sldMk cId="3172804943" sldId="256"/>
        </pc:sldMkLst>
        <pc:spChg chg="mod">
          <ac:chgData name="Deelen, Danielle" userId="S::dd65_rocwb.nl#ext#@provincieantwerpen.be::ab314bce-2953-4613-91a5-eb4a4d093de5" providerId="AD" clId="Web-{82656EF6-51C2-DD22-7089-4B2570E510C2}" dt="2021-06-28T19:58:17.208" v="4" actId="20577"/>
          <ac:spMkLst>
            <pc:docMk/>
            <pc:sldMk cId="3172804943" sldId="256"/>
            <ac:spMk id="3" creationId="{00000000-0000-0000-0000-000000000000}"/>
          </ac:spMkLst>
        </pc:spChg>
      </pc:sldChg>
      <pc:sldChg chg="delSp modSp">
        <pc:chgData name="Deelen, Danielle" userId="S::dd65_rocwb.nl#ext#@provincieantwerpen.be::ab314bce-2953-4613-91a5-eb4a4d093de5" providerId="AD" clId="Web-{82656EF6-51C2-DD22-7089-4B2570E510C2}" dt="2021-06-28T19:59:59.226" v="33"/>
        <pc:sldMkLst>
          <pc:docMk/>
          <pc:sldMk cId="1025445529" sldId="261"/>
        </pc:sldMkLst>
        <pc:spChg chg="mod">
          <ac:chgData name="Deelen, Danielle" userId="S::dd65_rocwb.nl#ext#@provincieantwerpen.be::ab314bce-2953-4613-91a5-eb4a4d093de5" providerId="AD" clId="Web-{82656EF6-51C2-DD22-7089-4B2570E510C2}" dt="2021-06-28T19:59:59.054" v="32" actId="20577"/>
          <ac:spMkLst>
            <pc:docMk/>
            <pc:sldMk cId="1025445529" sldId="261"/>
            <ac:spMk id="5" creationId="{00000000-0000-0000-0000-000000000000}"/>
          </ac:spMkLst>
        </pc:spChg>
        <pc:picChg chg="del">
          <ac:chgData name="Deelen, Danielle" userId="S::dd65_rocwb.nl#ext#@provincieantwerpen.be::ab314bce-2953-4613-91a5-eb4a4d093de5" providerId="AD" clId="Web-{82656EF6-51C2-DD22-7089-4B2570E510C2}" dt="2021-06-28T19:59:59.226" v="33"/>
          <ac:picMkLst>
            <pc:docMk/>
            <pc:sldMk cId="1025445529" sldId="261"/>
            <ac:picMk id="1026" creationId="{00000000-0000-0000-0000-000000000000}"/>
          </ac:picMkLst>
        </pc:picChg>
      </pc:sldChg>
      <pc:sldChg chg="delSp modSp">
        <pc:chgData name="Deelen, Danielle" userId="S::dd65_rocwb.nl#ext#@provincieantwerpen.be::ab314bce-2953-4613-91a5-eb4a4d093de5" providerId="AD" clId="Web-{82656EF6-51C2-DD22-7089-4B2570E510C2}" dt="2021-06-28T20:12:52.213" v="39" actId="20577"/>
        <pc:sldMkLst>
          <pc:docMk/>
          <pc:sldMk cId="1344571993" sldId="268"/>
        </pc:sldMkLst>
        <pc:spChg chg="mod">
          <ac:chgData name="Deelen, Danielle" userId="S::dd65_rocwb.nl#ext#@provincieantwerpen.be::ab314bce-2953-4613-91a5-eb4a4d093de5" providerId="AD" clId="Web-{82656EF6-51C2-DD22-7089-4B2570E510C2}" dt="2021-06-28T20:12:42.633" v="36" actId="20577"/>
          <ac:spMkLst>
            <pc:docMk/>
            <pc:sldMk cId="1344571993" sldId="268"/>
            <ac:spMk id="4" creationId="{00000000-0000-0000-0000-000000000000}"/>
          </ac:spMkLst>
        </pc:spChg>
        <pc:spChg chg="mod">
          <ac:chgData name="Deelen, Danielle" userId="S::dd65_rocwb.nl#ext#@provincieantwerpen.be::ab314bce-2953-4613-91a5-eb4a4d093de5" providerId="AD" clId="Web-{82656EF6-51C2-DD22-7089-4B2570E510C2}" dt="2021-06-28T20:12:52.213" v="39" actId="20577"/>
          <ac:spMkLst>
            <pc:docMk/>
            <pc:sldMk cId="1344571993" sldId="268"/>
            <ac:spMk id="5" creationId="{00000000-0000-0000-0000-000000000000}"/>
          </ac:spMkLst>
        </pc:spChg>
        <pc:picChg chg="del">
          <ac:chgData name="Deelen, Danielle" userId="S::dd65_rocwb.nl#ext#@provincieantwerpen.be::ab314bce-2953-4613-91a5-eb4a4d093de5" providerId="AD" clId="Web-{82656EF6-51C2-DD22-7089-4B2570E510C2}" dt="2021-06-28T20:12:45.586" v="37"/>
          <ac:picMkLst>
            <pc:docMk/>
            <pc:sldMk cId="1344571993" sldId="268"/>
            <ac:picMk id="6" creationId="{00000000-0000-0000-0000-000000000000}"/>
          </ac:picMkLst>
        </pc:picChg>
        <pc:picChg chg="del">
          <ac:chgData name="Deelen, Danielle" userId="S::dd65_rocwb.nl#ext#@provincieantwerpen.be::ab314bce-2953-4613-91a5-eb4a4d093de5" providerId="AD" clId="Web-{82656EF6-51C2-DD22-7089-4B2570E510C2}" dt="2021-06-28T20:12:46.648" v="38"/>
          <ac:picMkLst>
            <pc:docMk/>
            <pc:sldMk cId="1344571993" sldId="268"/>
            <ac:picMk id="7" creationId="{00000000-0000-0000-0000-000000000000}"/>
          </ac:picMkLst>
        </pc:picChg>
      </pc:sldChg>
      <pc:sldChg chg="modSp">
        <pc:chgData name="Deelen, Danielle" userId="S::dd65_rocwb.nl#ext#@provincieantwerpen.be::ab314bce-2953-4613-91a5-eb4a4d093de5" providerId="AD" clId="Web-{82656EF6-51C2-DD22-7089-4B2570E510C2}" dt="2021-06-28T20:13:29.917" v="49" actId="20577"/>
        <pc:sldMkLst>
          <pc:docMk/>
          <pc:sldMk cId="3799675455" sldId="269"/>
        </pc:sldMkLst>
        <pc:spChg chg="mod">
          <ac:chgData name="Deelen, Danielle" userId="S::dd65_rocwb.nl#ext#@provincieantwerpen.be::ab314bce-2953-4613-91a5-eb4a4d093de5" providerId="AD" clId="Web-{82656EF6-51C2-DD22-7089-4B2570E510C2}" dt="2021-06-28T20:13:29.917" v="49" actId="20577"/>
          <ac:spMkLst>
            <pc:docMk/>
            <pc:sldMk cId="3799675455" sldId="269"/>
            <ac:spMk id="3" creationId="{00000000-0000-0000-0000-000000000000}"/>
          </ac:spMkLst>
        </pc:spChg>
      </pc:sldChg>
      <pc:sldChg chg="delSp modSp">
        <pc:chgData name="Deelen, Danielle" userId="S::dd65_rocwb.nl#ext#@provincieantwerpen.be::ab314bce-2953-4613-91a5-eb4a4d093de5" providerId="AD" clId="Web-{82656EF6-51C2-DD22-7089-4B2570E510C2}" dt="2021-06-28T20:13:05.307" v="43"/>
        <pc:sldMkLst>
          <pc:docMk/>
          <pc:sldMk cId="462317289" sldId="272"/>
        </pc:sldMkLst>
        <pc:spChg chg="mod">
          <ac:chgData name="Deelen, Danielle" userId="S::dd65_rocwb.nl#ext#@provincieantwerpen.be::ab314bce-2953-4613-91a5-eb4a4d093de5" providerId="AD" clId="Web-{82656EF6-51C2-DD22-7089-4B2570E510C2}" dt="2021-06-28T20:12:58.714" v="40" actId="20577"/>
          <ac:spMkLst>
            <pc:docMk/>
            <pc:sldMk cId="462317289" sldId="272"/>
            <ac:spMk id="4" creationId="{00000000-0000-0000-0000-000000000000}"/>
          </ac:spMkLst>
        </pc:spChg>
        <pc:spChg chg="mod">
          <ac:chgData name="Deelen, Danielle" userId="S::dd65_rocwb.nl#ext#@provincieantwerpen.be::ab314bce-2953-4613-91a5-eb4a4d093de5" providerId="AD" clId="Web-{82656EF6-51C2-DD22-7089-4B2570E510C2}" dt="2021-06-28T20:13:02.917" v="41" actId="20577"/>
          <ac:spMkLst>
            <pc:docMk/>
            <pc:sldMk cId="462317289" sldId="272"/>
            <ac:spMk id="5" creationId="{00000000-0000-0000-0000-000000000000}"/>
          </ac:spMkLst>
        </pc:spChg>
        <pc:picChg chg="del">
          <ac:chgData name="Deelen, Danielle" userId="S::dd65_rocwb.nl#ext#@provincieantwerpen.be::ab314bce-2953-4613-91a5-eb4a4d093de5" providerId="AD" clId="Web-{82656EF6-51C2-DD22-7089-4B2570E510C2}" dt="2021-06-28T20:13:04.229" v="42"/>
          <ac:picMkLst>
            <pc:docMk/>
            <pc:sldMk cId="462317289" sldId="272"/>
            <ac:picMk id="6" creationId="{00000000-0000-0000-0000-000000000000}"/>
          </ac:picMkLst>
        </pc:picChg>
        <pc:picChg chg="del">
          <ac:chgData name="Deelen, Danielle" userId="S::dd65_rocwb.nl#ext#@provincieantwerpen.be::ab314bce-2953-4613-91a5-eb4a4d093de5" providerId="AD" clId="Web-{82656EF6-51C2-DD22-7089-4B2570E510C2}" dt="2021-06-28T20:13:05.307" v="43"/>
          <ac:picMkLst>
            <pc:docMk/>
            <pc:sldMk cId="462317289" sldId="272"/>
            <ac:picMk id="7" creationId="{00000000-0000-0000-0000-000000000000}"/>
          </ac:picMkLst>
        </pc:picChg>
      </pc:sldChg>
      <pc:sldChg chg="delSp modSp">
        <pc:chgData name="Deelen, Danielle" userId="S::dd65_rocwb.nl#ext#@provincieantwerpen.be::ab314bce-2953-4613-91a5-eb4a4d093de5" providerId="AD" clId="Web-{82656EF6-51C2-DD22-7089-4B2570E510C2}" dt="2021-06-28T20:13:16.167" v="47" actId="20577"/>
        <pc:sldMkLst>
          <pc:docMk/>
          <pc:sldMk cId="286764534" sldId="273"/>
        </pc:sldMkLst>
        <pc:spChg chg="mod">
          <ac:chgData name="Deelen, Danielle" userId="S::dd65_rocwb.nl#ext#@provincieantwerpen.be::ab314bce-2953-4613-91a5-eb4a4d093de5" providerId="AD" clId="Web-{82656EF6-51C2-DD22-7089-4B2570E510C2}" dt="2021-06-28T20:13:12.370" v="46" actId="20577"/>
          <ac:spMkLst>
            <pc:docMk/>
            <pc:sldMk cId="286764534" sldId="273"/>
            <ac:spMk id="4" creationId="{00000000-0000-0000-0000-000000000000}"/>
          </ac:spMkLst>
        </pc:spChg>
        <pc:spChg chg="mod">
          <ac:chgData name="Deelen, Danielle" userId="S::dd65_rocwb.nl#ext#@provincieantwerpen.be::ab314bce-2953-4613-91a5-eb4a4d093de5" providerId="AD" clId="Web-{82656EF6-51C2-DD22-7089-4B2570E510C2}" dt="2021-06-28T20:13:16.167" v="47" actId="20577"/>
          <ac:spMkLst>
            <pc:docMk/>
            <pc:sldMk cId="286764534" sldId="273"/>
            <ac:spMk id="5" creationId="{00000000-0000-0000-0000-000000000000}"/>
          </ac:spMkLst>
        </pc:spChg>
        <pc:picChg chg="del">
          <ac:chgData name="Deelen, Danielle" userId="S::dd65_rocwb.nl#ext#@provincieantwerpen.be::ab314bce-2953-4613-91a5-eb4a4d093de5" providerId="AD" clId="Web-{82656EF6-51C2-DD22-7089-4B2570E510C2}" dt="2021-06-28T20:13:08.683" v="44"/>
          <ac:picMkLst>
            <pc:docMk/>
            <pc:sldMk cId="286764534" sldId="273"/>
            <ac:picMk id="6" creationId="{00000000-0000-0000-0000-000000000000}"/>
          </ac:picMkLst>
        </pc:picChg>
        <pc:picChg chg="del">
          <ac:chgData name="Deelen, Danielle" userId="S::dd65_rocwb.nl#ext#@provincieantwerpen.be::ab314bce-2953-4613-91a5-eb4a4d093de5" providerId="AD" clId="Web-{82656EF6-51C2-DD22-7089-4B2570E510C2}" dt="2021-06-28T20:13:09.667" v="45"/>
          <ac:picMkLst>
            <pc:docMk/>
            <pc:sldMk cId="286764534" sldId="273"/>
            <ac:picMk id="7" creationId="{00000000-0000-0000-0000-000000000000}"/>
          </ac:picMkLst>
        </pc:picChg>
      </pc:sldChg>
      <pc:sldChg chg="addSp delSp">
        <pc:chgData name="Deelen, Danielle" userId="S::dd65_rocwb.nl#ext#@provincieantwerpen.be::ab314bce-2953-4613-91a5-eb4a4d093de5" providerId="AD" clId="Web-{82656EF6-51C2-DD22-7089-4B2570E510C2}" dt="2021-06-28T19:58:29.349" v="6"/>
        <pc:sldMkLst>
          <pc:docMk/>
          <pc:sldMk cId="1664085156" sldId="323"/>
        </pc:sldMkLst>
        <pc:picChg chg="add del">
          <ac:chgData name="Deelen, Danielle" userId="S::dd65_rocwb.nl#ext#@provincieantwerpen.be::ab314bce-2953-4613-91a5-eb4a4d093de5" providerId="AD" clId="Web-{82656EF6-51C2-DD22-7089-4B2570E510C2}" dt="2021-06-28T19:58:29.349" v="6"/>
          <ac:picMkLst>
            <pc:docMk/>
            <pc:sldMk cId="1664085156" sldId="323"/>
            <ac:picMk id="1028" creationId="{00000000-0000-0000-0000-000000000000}"/>
          </ac:picMkLst>
        </pc:picChg>
      </pc:sldChg>
      <pc:sldChg chg="del">
        <pc:chgData name="Deelen, Danielle" userId="S::dd65_rocwb.nl#ext#@provincieantwerpen.be::ab314bce-2953-4613-91a5-eb4a4d093de5" providerId="AD" clId="Web-{82656EF6-51C2-DD22-7089-4B2570E510C2}" dt="2021-06-28T19:58:53.147" v="7"/>
        <pc:sldMkLst>
          <pc:docMk/>
          <pc:sldMk cId="3099446379" sldId="324"/>
        </pc:sldMkLst>
      </pc:sldChg>
      <pc:sldChg chg="modSp">
        <pc:chgData name="Deelen, Danielle" userId="S::dd65_rocwb.nl#ext#@provincieantwerpen.be::ab314bce-2953-4613-91a5-eb4a4d093de5" providerId="AD" clId="Web-{82656EF6-51C2-DD22-7089-4B2570E510C2}" dt="2021-06-28T20:12:30.758" v="35" actId="20577"/>
        <pc:sldMkLst>
          <pc:docMk/>
          <pc:sldMk cId="236930442" sldId="327"/>
        </pc:sldMkLst>
        <pc:spChg chg="mod">
          <ac:chgData name="Deelen, Danielle" userId="S::dd65_rocwb.nl#ext#@provincieantwerpen.be::ab314bce-2953-4613-91a5-eb4a4d093de5" providerId="AD" clId="Web-{82656EF6-51C2-DD22-7089-4B2570E510C2}" dt="2021-06-28T20:12:30.758" v="35" actId="20577"/>
          <ac:spMkLst>
            <pc:docMk/>
            <pc:sldMk cId="236930442" sldId="327"/>
            <ac:spMk id="5" creationId="{00000000-0000-0000-0000-000000000000}"/>
          </ac:spMkLst>
        </pc:spChg>
      </pc:sldChg>
      <pc:sldChg chg="modSp new">
        <pc:chgData name="Deelen, Danielle" userId="S::dd65_rocwb.nl#ext#@provincieantwerpen.be::ab314bce-2953-4613-91a5-eb4a4d093de5" providerId="AD" clId="Web-{82656EF6-51C2-DD22-7089-4B2570E510C2}" dt="2021-06-28T19:59:40.710" v="31" actId="20577"/>
        <pc:sldMkLst>
          <pc:docMk/>
          <pc:sldMk cId="3320928586" sldId="336"/>
        </pc:sldMkLst>
        <pc:spChg chg="mod">
          <ac:chgData name="Deelen, Danielle" userId="S::dd65_rocwb.nl#ext#@provincieantwerpen.be::ab314bce-2953-4613-91a5-eb4a4d093de5" providerId="AD" clId="Web-{82656EF6-51C2-DD22-7089-4B2570E510C2}" dt="2021-06-28T19:59:40.710" v="31" actId="20577"/>
          <ac:spMkLst>
            <pc:docMk/>
            <pc:sldMk cId="3320928586" sldId="336"/>
            <ac:spMk id="2" creationId="{CF68197B-51F9-4BA1-99BD-3E2FC5961F50}"/>
          </ac:spMkLst>
        </pc:spChg>
      </pc:sldChg>
    </pc:docChg>
  </pc:docChgLst>
  <pc:docChgLst>
    <pc:chgData name="Deelen, Danielle" userId="S::dd65_rocwb.nl#ext#@provincieantwerpen.be::ab314bce-2953-4613-91a5-eb4a4d093de5" providerId="AD" clId="Web-{C559D654-25EA-EAED-D9D0-1638681847E4}"/>
    <pc:docChg chg="modSld sldOrd">
      <pc:chgData name="Deelen, Danielle" userId="S::dd65_rocwb.nl#ext#@provincieantwerpen.be::ab314bce-2953-4613-91a5-eb4a4d093de5" providerId="AD" clId="Web-{C559D654-25EA-EAED-D9D0-1638681847E4}" dt="2021-04-12T14:00:41.294" v="5"/>
      <pc:docMkLst>
        <pc:docMk/>
      </pc:docMkLst>
      <pc:sldChg chg="modSp ord">
        <pc:chgData name="Deelen, Danielle" userId="S::dd65_rocwb.nl#ext#@provincieantwerpen.be::ab314bce-2953-4613-91a5-eb4a4d093de5" providerId="AD" clId="Web-{C559D654-25EA-EAED-D9D0-1638681847E4}" dt="2021-04-12T14:00:41.294" v="5"/>
        <pc:sldMkLst>
          <pc:docMk/>
          <pc:sldMk cId="2687486567" sldId="305"/>
        </pc:sldMkLst>
        <pc:spChg chg="mod">
          <ac:chgData name="Deelen, Danielle" userId="S::dd65_rocwb.nl#ext#@provincieantwerpen.be::ab314bce-2953-4613-91a5-eb4a4d093de5" providerId="AD" clId="Web-{C559D654-25EA-EAED-D9D0-1638681847E4}" dt="2021-04-12T14:00:33.606" v="4" actId="20577"/>
          <ac:spMkLst>
            <pc:docMk/>
            <pc:sldMk cId="2687486567" sldId="305"/>
            <ac:spMk id="2" creationId="{00000000-0000-0000-0000-000000000000}"/>
          </ac:spMkLst>
        </pc:spChg>
      </pc:sldChg>
      <pc:sldChg chg="modSp">
        <pc:chgData name="Deelen, Danielle" userId="S::dd65_rocwb.nl#ext#@provincieantwerpen.be::ab314bce-2953-4613-91a5-eb4a4d093de5" providerId="AD" clId="Web-{C559D654-25EA-EAED-D9D0-1638681847E4}" dt="2021-04-12T14:00:29.262" v="3" actId="20577"/>
        <pc:sldMkLst>
          <pc:docMk/>
          <pc:sldMk cId="1543910033" sldId="306"/>
        </pc:sldMkLst>
        <pc:spChg chg="mod">
          <ac:chgData name="Deelen, Danielle" userId="S::dd65_rocwb.nl#ext#@provincieantwerpen.be::ab314bce-2953-4613-91a5-eb4a4d093de5" providerId="AD" clId="Web-{C559D654-25EA-EAED-D9D0-1638681847E4}" dt="2021-04-12T14:00:29.262" v="3" actId="20577"/>
          <ac:spMkLst>
            <pc:docMk/>
            <pc:sldMk cId="1543910033" sldId="306"/>
            <ac:spMk id="2" creationId="{00000000-0000-0000-0000-000000000000}"/>
          </ac:spMkLst>
        </pc:spChg>
      </pc:sldChg>
    </pc:docChg>
  </pc:docChgLst>
  <pc:docChgLst>
    <pc:chgData name="Deelen, Danielle" userId="S::dd65_rocwb.nl#ext#@provincieantwerpen.be::ab314bce-2953-4613-91a5-eb4a4d093de5" providerId="AD" clId="Web-{515F3F72-7515-5C23-FD9D-B929DA91272A}"/>
    <pc:docChg chg="modSld">
      <pc:chgData name="Deelen, Danielle" userId="S::dd65_rocwb.nl#ext#@provincieantwerpen.be::ab314bce-2953-4613-91a5-eb4a4d093de5" providerId="AD" clId="Web-{515F3F72-7515-5C23-FD9D-B929DA91272A}" dt="2021-03-29T07:22:25.306" v="84" actId="20577"/>
      <pc:docMkLst>
        <pc:docMk/>
      </pc:docMkLst>
      <pc:sldChg chg="modSp">
        <pc:chgData name="Deelen, Danielle" userId="S::dd65_rocwb.nl#ext#@provincieantwerpen.be::ab314bce-2953-4613-91a5-eb4a4d093de5" providerId="AD" clId="Web-{515F3F72-7515-5C23-FD9D-B929DA91272A}" dt="2021-03-28T20:08:18.797" v="83" actId="20577"/>
        <pc:sldMkLst>
          <pc:docMk/>
          <pc:sldMk cId="4121028554" sldId="332"/>
        </pc:sldMkLst>
        <pc:spChg chg="mod">
          <ac:chgData name="Deelen, Danielle" userId="S::dd65_rocwb.nl#ext#@provincieantwerpen.be::ab314bce-2953-4613-91a5-eb4a4d093de5" providerId="AD" clId="Web-{515F3F72-7515-5C23-FD9D-B929DA91272A}" dt="2021-03-28T20:08:18.797" v="83" actId="20577"/>
          <ac:spMkLst>
            <pc:docMk/>
            <pc:sldMk cId="4121028554" sldId="332"/>
            <ac:spMk id="3" creationId="{2E2CB593-C662-40B5-A9BD-B57826FD286E}"/>
          </ac:spMkLst>
        </pc:spChg>
      </pc:sldChg>
      <pc:sldChg chg="modSp">
        <pc:chgData name="Deelen, Danielle" userId="S::dd65_rocwb.nl#ext#@provincieantwerpen.be::ab314bce-2953-4613-91a5-eb4a4d093de5" providerId="AD" clId="Web-{515F3F72-7515-5C23-FD9D-B929DA91272A}" dt="2021-03-29T07:22:25.306" v="84" actId="20577"/>
        <pc:sldMkLst>
          <pc:docMk/>
          <pc:sldMk cId="1441691563" sldId="333"/>
        </pc:sldMkLst>
        <pc:spChg chg="mod">
          <ac:chgData name="Deelen, Danielle" userId="S::dd65_rocwb.nl#ext#@provincieantwerpen.be::ab314bce-2953-4613-91a5-eb4a4d093de5" providerId="AD" clId="Web-{515F3F72-7515-5C23-FD9D-B929DA91272A}" dt="2021-03-29T07:22:25.306" v="84" actId="20577"/>
          <ac:spMkLst>
            <pc:docMk/>
            <pc:sldMk cId="1441691563" sldId="333"/>
            <ac:spMk id="3" creationId="{4A60FF1C-DCB4-4F1A-9E11-12615DA57372}"/>
          </ac:spMkLst>
        </pc:spChg>
      </pc:sldChg>
    </pc:docChg>
  </pc:docChgLst>
  <pc:docChgLst>
    <pc:chgData name="Deelen, Danielle" userId="S::dd65_rocwb.nl#ext#@provincieantwerpen.be::ab314bce-2953-4613-91a5-eb4a4d093de5" providerId="AD" clId="Web-{CAFCEA9C-6C6E-4296-7127-D08B53EF6FC5}"/>
    <pc:docChg chg="modSld">
      <pc:chgData name="Deelen, Danielle" userId="S::dd65_rocwb.nl#ext#@provincieantwerpen.be::ab314bce-2953-4613-91a5-eb4a4d093de5" providerId="AD" clId="Web-{CAFCEA9C-6C6E-4296-7127-D08B53EF6FC5}" dt="2021-08-12T11:30:55.458" v="20" actId="20577"/>
      <pc:docMkLst>
        <pc:docMk/>
      </pc:docMkLst>
      <pc:sldChg chg="addSp modSp">
        <pc:chgData name="Deelen, Danielle" userId="S::dd65_rocwb.nl#ext#@provincieantwerpen.be::ab314bce-2953-4613-91a5-eb4a4d093de5" providerId="AD" clId="Web-{CAFCEA9C-6C6E-4296-7127-D08B53EF6FC5}" dt="2021-08-12T11:30:55.458" v="20" actId="20577"/>
        <pc:sldMkLst>
          <pc:docMk/>
          <pc:sldMk cId="1344571993" sldId="268"/>
        </pc:sldMkLst>
        <pc:spChg chg="mod">
          <ac:chgData name="Deelen, Danielle" userId="S::dd65_rocwb.nl#ext#@provincieantwerpen.be::ab314bce-2953-4613-91a5-eb4a4d093de5" providerId="AD" clId="Web-{CAFCEA9C-6C6E-4296-7127-D08B53EF6FC5}" dt="2021-08-12T11:30:48.567" v="18" actId="20577"/>
          <ac:spMkLst>
            <pc:docMk/>
            <pc:sldMk cId="1344571993" sldId="268"/>
            <ac:spMk id="4" creationId="{00000000-0000-0000-0000-000000000000}"/>
          </ac:spMkLst>
        </pc:spChg>
        <pc:spChg chg="mod">
          <ac:chgData name="Deelen, Danielle" userId="S::dd65_rocwb.nl#ext#@provincieantwerpen.be::ab314bce-2953-4613-91a5-eb4a4d093de5" providerId="AD" clId="Web-{CAFCEA9C-6C6E-4296-7127-D08B53EF6FC5}" dt="2021-08-12T11:30:55.458" v="20" actId="20577"/>
          <ac:spMkLst>
            <pc:docMk/>
            <pc:sldMk cId="1344571993" sldId="268"/>
            <ac:spMk id="5" creationId="{00000000-0000-0000-0000-000000000000}"/>
          </ac:spMkLst>
        </pc:spChg>
        <pc:picChg chg="add mod">
          <ac:chgData name="Deelen, Danielle" userId="S::dd65_rocwb.nl#ext#@provincieantwerpen.be::ab314bce-2953-4613-91a5-eb4a4d093de5" providerId="AD" clId="Web-{CAFCEA9C-6C6E-4296-7127-D08B53EF6FC5}" dt="2021-08-12T11:29:52.441" v="8" actId="1076"/>
          <ac:picMkLst>
            <pc:docMk/>
            <pc:sldMk cId="1344571993" sldId="268"/>
            <ac:picMk id="3" creationId="{2FF7ABFD-ABDE-4320-BC31-26C54629BA08}"/>
          </ac:picMkLst>
        </pc:picChg>
        <pc:picChg chg="add mod">
          <ac:chgData name="Deelen, Danielle" userId="S::dd65_rocwb.nl#ext#@provincieantwerpen.be::ab314bce-2953-4613-91a5-eb4a4d093de5" providerId="AD" clId="Web-{CAFCEA9C-6C6E-4296-7127-D08B53EF6FC5}" dt="2021-08-12T11:30:21.192" v="11" actId="1076"/>
          <ac:picMkLst>
            <pc:docMk/>
            <pc:sldMk cId="1344571993" sldId="268"/>
            <ac:picMk id="6" creationId="{890725A7-AC87-455D-868E-15E05F8659BB}"/>
          </ac:picMkLst>
        </pc:picChg>
      </pc:sldChg>
      <pc:sldChg chg="addSp modSp">
        <pc:chgData name="Deelen, Danielle" userId="S::dd65_rocwb.nl#ext#@provincieantwerpen.be::ab314bce-2953-4613-91a5-eb4a4d093de5" providerId="AD" clId="Web-{CAFCEA9C-6C6E-4296-7127-D08B53EF6FC5}" dt="2021-08-12T11:30:41.614" v="17" actId="20577"/>
        <pc:sldMkLst>
          <pc:docMk/>
          <pc:sldMk cId="462317289" sldId="272"/>
        </pc:sldMkLst>
        <pc:spChg chg="mod">
          <ac:chgData name="Deelen, Danielle" userId="S::dd65_rocwb.nl#ext#@provincieantwerpen.be::ab314bce-2953-4613-91a5-eb4a4d093de5" providerId="AD" clId="Web-{CAFCEA9C-6C6E-4296-7127-D08B53EF6FC5}" dt="2021-08-12T11:30:38.286" v="16" actId="20577"/>
          <ac:spMkLst>
            <pc:docMk/>
            <pc:sldMk cId="462317289" sldId="272"/>
            <ac:spMk id="4" creationId="{00000000-0000-0000-0000-000000000000}"/>
          </ac:spMkLst>
        </pc:spChg>
        <pc:spChg chg="mod">
          <ac:chgData name="Deelen, Danielle" userId="S::dd65_rocwb.nl#ext#@provincieantwerpen.be::ab314bce-2953-4613-91a5-eb4a4d093de5" providerId="AD" clId="Web-{CAFCEA9C-6C6E-4296-7127-D08B53EF6FC5}" dt="2021-08-12T11:30:41.614" v="17" actId="20577"/>
          <ac:spMkLst>
            <pc:docMk/>
            <pc:sldMk cId="462317289" sldId="272"/>
            <ac:spMk id="5" creationId="{00000000-0000-0000-0000-000000000000}"/>
          </ac:spMkLst>
        </pc:spChg>
        <pc:picChg chg="add mod">
          <ac:chgData name="Deelen, Danielle" userId="S::dd65_rocwb.nl#ext#@provincieantwerpen.be::ab314bce-2953-4613-91a5-eb4a4d093de5" providerId="AD" clId="Web-{CAFCEA9C-6C6E-4296-7127-D08B53EF6FC5}" dt="2021-08-12T11:29:57.332" v="9" actId="1076"/>
          <ac:picMkLst>
            <pc:docMk/>
            <pc:sldMk cId="462317289" sldId="272"/>
            <ac:picMk id="3" creationId="{E5BC38B6-841E-4C67-87F3-81156CCC061C}"/>
          </ac:picMkLst>
        </pc:picChg>
        <pc:picChg chg="add mod">
          <ac:chgData name="Deelen, Danielle" userId="S::dd65_rocwb.nl#ext#@provincieantwerpen.be::ab314bce-2953-4613-91a5-eb4a4d093de5" providerId="AD" clId="Web-{CAFCEA9C-6C6E-4296-7127-D08B53EF6FC5}" dt="2021-08-12T11:30:26.020" v="13" actId="1076"/>
          <ac:picMkLst>
            <pc:docMk/>
            <pc:sldMk cId="462317289" sldId="272"/>
            <ac:picMk id="6" creationId="{C5AEC059-F3A6-414C-ADC1-E0485D3F49BE}"/>
          </ac:picMkLst>
        </pc:picChg>
      </pc:sldChg>
      <pc:sldChg chg="addSp modSp">
        <pc:chgData name="Deelen, Danielle" userId="S::dd65_rocwb.nl#ext#@provincieantwerpen.be::ab314bce-2953-4613-91a5-eb4a4d093de5" providerId="AD" clId="Web-{CAFCEA9C-6C6E-4296-7127-D08B53EF6FC5}" dt="2021-08-12T11:30:32.645" v="15" actId="1076"/>
        <pc:sldMkLst>
          <pc:docMk/>
          <pc:sldMk cId="286764534" sldId="273"/>
        </pc:sldMkLst>
        <pc:spChg chg="mod">
          <ac:chgData name="Deelen, Danielle" userId="S::dd65_rocwb.nl#ext#@provincieantwerpen.be::ab314bce-2953-4613-91a5-eb4a4d093de5" providerId="AD" clId="Web-{CAFCEA9C-6C6E-4296-7127-D08B53EF6FC5}" dt="2021-08-12T11:28:40.830" v="0" actId="20577"/>
          <ac:spMkLst>
            <pc:docMk/>
            <pc:sldMk cId="286764534" sldId="273"/>
            <ac:spMk id="4" creationId="{00000000-0000-0000-0000-000000000000}"/>
          </ac:spMkLst>
        </pc:spChg>
        <pc:spChg chg="mod">
          <ac:chgData name="Deelen, Danielle" userId="S::dd65_rocwb.nl#ext#@provincieantwerpen.be::ab314bce-2953-4613-91a5-eb4a4d093de5" providerId="AD" clId="Web-{CAFCEA9C-6C6E-4296-7127-D08B53EF6FC5}" dt="2021-08-12T11:28:52.236" v="1" actId="20577"/>
          <ac:spMkLst>
            <pc:docMk/>
            <pc:sldMk cId="286764534" sldId="273"/>
            <ac:spMk id="5" creationId="{00000000-0000-0000-0000-000000000000}"/>
          </ac:spMkLst>
        </pc:spChg>
        <pc:picChg chg="add mod">
          <ac:chgData name="Deelen, Danielle" userId="S::dd65_rocwb.nl#ext#@provincieantwerpen.be::ab314bce-2953-4613-91a5-eb4a4d093de5" providerId="AD" clId="Web-{CAFCEA9C-6C6E-4296-7127-D08B53EF6FC5}" dt="2021-08-12T11:29:38.065" v="3" actId="1076"/>
          <ac:picMkLst>
            <pc:docMk/>
            <pc:sldMk cId="286764534" sldId="273"/>
            <ac:picMk id="3" creationId="{ED0027C5-721C-4697-A0C4-3FBC6FDBC372}"/>
          </ac:picMkLst>
        </pc:picChg>
        <pc:picChg chg="add mod">
          <ac:chgData name="Deelen, Danielle" userId="S::dd65_rocwb.nl#ext#@provincieantwerpen.be::ab314bce-2953-4613-91a5-eb4a4d093de5" providerId="AD" clId="Web-{CAFCEA9C-6C6E-4296-7127-D08B53EF6FC5}" dt="2021-08-12T11:30:32.645" v="15" actId="1076"/>
          <ac:picMkLst>
            <pc:docMk/>
            <pc:sldMk cId="286764534" sldId="273"/>
            <ac:picMk id="6" creationId="{FE75ECF0-CA40-4224-8BAC-2DC03A10856F}"/>
          </ac:picMkLst>
        </pc:picChg>
      </pc:sldChg>
    </pc:docChg>
  </pc:docChgLst>
  <pc:docChgLst>
    <pc:chgData name="Lisa Kerckhof" userId="S::u0101670_vives.be#ext#@provincieantwerpen.be::ea28557f-ac56-4379-b498-43f7bc914f72" providerId="AD" clId="Web-{26A8491C-03C4-4EAF-9B4E-B7343803E57F}"/>
    <pc:docChg chg="modSld">
      <pc:chgData name="Lisa Kerckhof" userId="S::u0101670_vives.be#ext#@provincieantwerpen.be::ea28557f-ac56-4379-b498-43f7bc914f72" providerId="AD" clId="Web-{26A8491C-03C4-4EAF-9B4E-B7343803E57F}" dt="2021-04-01T12:05:12.131" v="0"/>
      <pc:docMkLst>
        <pc:docMk/>
      </pc:docMkLst>
      <pc:sldChg chg="modNotes">
        <pc:chgData name="Lisa Kerckhof" userId="S::u0101670_vives.be#ext#@provincieantwerpen.be::ea28557f-ac56-4379-b498-43f7bc914f72" providerId="AD" clId="Web-{26A8491C-03C4-4EAF-9B4E-B7343803E57F}" dt="2021-04-01T12:05:12.131" v="0"/>
        <pc:sldMkLst>
          <pc:docMk/>
          <pc:sldMk cId="4139692539" sldId="262"/>
        </pc:sldMkLst>
      </pc:sldChg>
    </pc:docChg>
  </pc:docChgLst>
  <pc:docChgLst>
    <pc:chgData name="Deelen, Danielle" userId="S::dd65_rocwb.nl#ext#@provincieantwerpen.be::ab314bce-2953-4613-91a5-eb4a4d093de5" providerId="AD" clId="Web-{775718E9-7FB4-F122-108C-B501C6E63533}"/>
    <pc:docChg chg="addSld delSld modSld">
      <pc:chgData name="Deelen, Danielle" userId="S::dd65_rocwb.nl#ext#@provincieantwerpen.be::ab314bce-2953-4613-91a5-eb4a4d093de5" providerId="AD" clId="Web-{775718E9-7FB4-F122-108C-B501C6E63533}" dt="2021-08-12T12:09:47.165" v="52" actId="20577"/>
      <pc:docMkLst>
        <pc:docMk/>
      </pc:docMkLst>
      <pc:sldChg chg="del">
        <pc:chgData name="Deelen, Danielle" userId="S::dd65_rocwb.nl#ext#@provincieantwerpen.be::ab314bce-2953-4613-91a5-eb4a4d093de5" providerId="AD" clId="Web-{775718E9-7FB4-F122-108C-B501C6E63533}" dt="2021-08-12T12:07:03.928" v="8"/>
        <pc:sldMkLst>
          <pc:docMk/>
          <pc:sldMk cId="2155952429" sldId="264"/>
        </pc:sldMkLst>
      </pc:sldChg>
      <pc:sldChg chg="del">
        <pc:chgData name="Deelen, Danielle" userId="S::dd65_rocwb.nl#ext#@provincieantwerpen.be::ab314bce-2953-4613-91a5-eb4a4d093de5" providerId="AD" clId="Web-{775718E9-7FB4-F122-108C-B501C6E63533}" dt="2021-08-12T12:07:09.913" v="9"/>
        <pc:sldMkLst>
          <pc:docMk/>
          <pc:sldMk cId="3273140961" sldId="266"/>
        </pc:sldMkLst>
      </pc:sldChg>
      <pc:sldChg chg="add">
        <pc:chgData name="Deelen, Danielle" userId="S::dd65_rocwb.nl#ext#@provincieantwerpen.be::ab314bce-2953-4613-91a5-eb4a4d093de5" providerId="AD" clId="Web-{775718E9-7FB4-F122-108C-B501C6E63533}" dt="2021-08-12T12:06:57.991" v="0"/>
        <pc:sldMkLst>
          <pc:docMk/>
          <pc:sldMk cId="3825869778" sldId="337"/>
        </pc:sldMkLst>
      </pc:sldChg>
      <pc:sldChg chg="addSp delSp modSp add">
        <pc:chgData name="Deelen, Danielle" userId="S::dd65_rocwb.nl#ext#@provincieantwerpen.be::ab314bce-2953-4613-91a5-eb4a4d093de5" providerId="AD" clId="Web-{775718E9-7FB4-F122-108C-B501C6E63533}" dt="2021-08-12T12:09:47.165" v="52" actId="20577"/>
        <pc:sldMkLst>
          <pc:docMk/>
          <pc:sldMk cId="4114942220" sldId="338"/>
        </pc:sldMkLst>
        <pc:spChg chg="add del mod">
          <ac:chgData name="Deelen, Danielle" userId="S::dd65_rocwb.nl#ext#@provincieantwerpen.be::ab314bce-2953-4613-91a5-eb4a4d093de5" providerId="AD" clId="Web-{775718E9-7FB4-F122-108C-B501C6E63533}" dt="2021-08-12T12:08:13.773" v="13"/>
          <ac:spMkLst>
            <pc:docMk/>
            <pc:sldMk cId="4114942220" sldId="338"/>
            <ac:spMk id="2" creationId="{C1FBE722-1F7B-410C-BAE6-6F14C66A27A0}"/>
          </ac:spMkLst>
        </pc:spChg>
        <pc:spChg chg="add mod">
          <ac:chgData name="Deelen, Danielle" userId="S::dd65_rocwb.nl#ext#@provincieantwerpen.be::ab314bce-2953-4613-91a5-eb4a4d093de5" providerId="AD" clId="Web-{775718E9-7FB4-F122-108C-B501C6E63533}" dt="2021-08-12T12:09:08.743" v="45" actId="20577"/>
          <ac:spMkLst>
            <pc:docMk/>
            <pc:sldMk cId="4114942220" sldId="338"/>
            <ac:spMk id="3" creationId="{9A25E05E-14AF-4CF8-BFBA-F92A7BD0DA2B}"/>
          </ac:spMkLst>
        </pc:spChg>
        <pc:spChg chg="mod">
          <ac:chgData name="Deelen, Danielle" userId="S::dd65_rocwb.nl#ext#@provincieantwerpen.be::ab314bce-2953-4613-91a5-eb4a4d093de5" providerId="AD" clId="Web-{775718E9-7FB4-F122-108C-B501C6E63533}" dt="2021-08-12T12:09:47.165" v="52" actId="20577"/>
          <ac:spMkLst>
            <pc:docMk/>
            <pc:sldMk cId="4114942220" sldId="338"/>
            <ac:spMk id="6" creationId="{8A079E70-7C5D-46A2-85A4-1E08A7B0E043}"/>
          </ac:spMkLst>
        </pc:spChg>
        <pc:cxnChg chg="add mod">
          <ac:chgData name="Deelen, Danielle" userId="S::dd65_rocwb.nl#ext#@provincieantwerpen.be::ab314bce-2953-4613-91a5-eb4a4d093de5" providerId="AD" clId="Web-{775718E9-7FB4-F122-108C-B501C6E63533}" dt="2021-08-12T12:09:41.196" v="51" actId="14100"/>
          <ac:cxnSpMkLst>
            <pc:docMk/>
            <pc:sldMk cId="4114942220" sldId="338"/>
            <ac:cxnSpMk id="4" creationId="{93547395-D650-4C7B-87C6-A3C5C06BF848}"/>
          </ac:cxnSpMkLst>
        </pc:cxnChg>
      </pc:sldChg>
      <pc:sldChg chg="add">
        <pc:chgData name="Deelen, Danielle" userId="S::dd65_rocwb.nl#ext#@provincieantwerpen.be::ab314bce-2953-4613-91a5-eb4a4d093de5" providerId="AD" clId="Web-{775718E9-7FB4-F122-108C-B501C6E63533}" dt="2021-08-12T12:06:58.147" v="2"/>
        <pc:sldMkLst>
          <pc:docMk/>
          <pc:sldMk cId="1322546794" sldId="339"/>
        </pc:sldMkLst>
      </pc:sldChg>
      <pc:sldChg chg="add">
        <pc:chgData name="Deelen, Danielle" userId="S::dd65_rocwb.nl#ext#@provincieantwerpen.be::ab314bce-2953-4613-91a5-eb4a4d093de5" providerId="AD" clId="Web-{775718E9-7FB4-F122-108C-B501C6E63533}" dt="2021-08-12T12:06:58.241" v="3"/>
        <pc:sldMkLst>
          <pc:docMk/>
          <pc:sldMk cId="3690046683" sldId="340"/>
        </pc:sldMkLst>
      </pc:sldChg>
      <pc:sldChg chg="add">
        <pc:chgData name="Deelen, Danielle" userId="S::dd65_rocwb.nl#ext#@provincieantwerpen.be::ab314bce-2953-4613-91a5-eb4a4d093de5" providerId="AD" clId="Web-{775718E9-7FB4-F122-108C-B501C6E63533}" dt="2021-08-12T12:06:58.319" v="4"/>
        <pc:sldMkLst>
          <pc:docMk/>
          <pc:sldMk cId="2852728879" sldId="341"/>
        </pc:sldMkLst>
      </pc:sldChg>
      <pc:sldChg chg="add">
        <pc:chgData name="Deelen, Danielle" userId="S::dd65_rocwb.nl#ext#@provincieantwerpen.be::ab314bce-2953-4613-91a5-eb4a4d093de5" providerId="AD" clId="Web-{775718E9-7FB4-F122-108C-B501C6E63533}" dt="2021-08-12T12:06:58.413" v="5"/>
        <pc:sldMkLst>
          <pc:docMk/>
          <pc:sldMk cId="1951102376" sldId="342"/>
        </pc:sldMkLst>
      </pc:sldChg>
      <pc:sldChg chg="add">
        <pc:chgData name="Deelen, Danielle" userId="S::dd65_rocwb.nl#ext#@provincieantwerpen.be::ab314bce-2953-4613-91a5-eb4a4d093de5" providerId="AD" clId="Web-{775718E9-7FB4-F122-108C-B501C6E63533}" dt="2021-08-12T12:06:58.491" v="6"/>
        <pc:sldMkLst>
          <pc:docMk/>
          <pc:sldMk cId="3975644824" sldId="343"/>
        </pc:sldMkLst>
      </pc:sldChg>
      <pc:sldChg chg="add">
        <pc:chgData name="Deelen, Danielle" userId="S::dd65_rocwb.nl#ext#@provincieantwerpen.be::ab314bce-2953-4613-91a5-eb4a4d093de5" providerId="AD" clId="Web-{775718E9-7FB4-F122-108C-B501C6E63533}" dt="2021-08-12T12:06:58.631" v="7"/>
        <pc:sldMkLst>
          <pc:docMk/>
          <pc:sldMk cId="1529612275" sldId="344"/>
        </pc:sldMkLst>
      </pc:sldChg>
    </pc:docChg>
  </pc:docChgLst>
  <pc:docChgLst>
    <pc:chgData name="DAES Julie" userId="S::julie.daes@provincieantwerpen.be::22d3360e-511e-46df-9d24-fafea84c94a2" providerId="AD" clId="Web-{A889C32E-A8F5-FDFF-5A4A-42524824DE6F}"/>
    <pc:docChg chg="delSld">
      <pc:chgData name="DAES Julie" userId="S::julie.daes@provincieantwerpen.be::22d3360e-511e-46df-9d24-fafea84c94a2" providerId="AD" clId="Web-{A889C32E-A8F5-FDFF-5A4A-42524824DE6F}" dt="2022-10-10T09:53:56.279" v="3"/>
      <pc:docMkLst>
        <pc:docMk/>
      </pc:docMkLst>
      <pc:sldChg chg="del">
        <pc:chgData name="DAES Julie" userId="S::julie.daes@provincieantwerpen.be::22d3360e-511e-46df-9d24-fafea84c94a2" providerId="AD" clId="Web-{A889C32E-A8F5-FDFF-5A4A-42524824DE6F}" dt="2022-10-10T09:53:56.279" v="3"/>
        <pc:sldMkLst>
          <pc:docMk/>
          <pc:sldMk cId="838618700" sldId="334"/>
        </pc:sldMkLst>
      </pc:sldChg>
      <pc:sldChg chg="del">
        <pc:chgData name="DAES Julie" userId="S::julie.daes@provincieantwerpen.be::22d3360e-511e-46df-9d24-fafea84c94a2" providerId="AD" clId="Web-{A889C32E-A8F5-FDFF-5A4A-42524824DE6F}" dt="2022-10-10T09:53:51.950" v="1"/>
        <pc:sldMkLst>
          <pc:docMk/>
          <pc:sldMk cId="2984355231" sldId="345"/>
        </pc:sldMkLst>
      </pc:sldChg>
      <pc:sldChg chg="del">
        <pc:chgData name="DAES Julie" userId="S::julie.daes@provincieantwerpen.be::22d3360e-511e-46df-9d24-fafea84c94a2" providerId="AD" clId="Web-{A889C32E-A8F5-FDFF-5A4A-42524824DE6F}" dt="2022-10-10T09:53:53.732" v="2"/>
        <pc:sldMkLst>
          <pc:docMk/>
          <pc:sldMk cId="406202286" sldId="348"/>
        </pc:sldMkLst>
      </pc:sldChg>
      <pc:sldChg chg="del">
        <pc:chgData name="DAES Julie" userId="S::julie.daes@provincieantwerpen.be::22d3360e-511e-46df-9d24-fafea84c94a2" providerId="AD" clId="Web-{A889C32E-A8F5-FDFF-5A4A-42524824DE6F}" dt="2022-10-10T09:53:48.653" v="0"/>
        <pc:sldMkLst>
          <pc:docMk/>
          <pc:sldMk cId="1863957937" sldId="358"/>
        </pc:sldMkLst>
      </pc:sldChg>
    </pc:docChg>
  </pc:docChgLst>
  <pc:docChgLst>
    <pc:chgData name="Dirven-Buermans, Melanie" userId="S::eb18_rocwb.nl#ext#@provincieantwerpen.be::a13efaf2-8852-432a-9d4c-bdfbdd36e116" providerId="AD" clId="Web-{53174BB8-454D-439E-82CD-DA1E8B6E2D65}"/>
    <pc:docChg chg="modSld">
      <pc:chgData name="Dirven-Buermans, Melanie" userId="S::eb18_rocwb.nl#ext#@provincieantwerpen.be::a13efaf2-8852-432a-9d4c-bdfbdd36e116" providerId="AD" clId="Web-{53174BB8-454D-439E-82CD-DA1E8B6E2D65}" dt="2021-04-14T17:51:43.410" v="9" actId="20577"/>
      <pc:docMkLst>
        <pc:docMk/>
      </pc:docMkLst>
      <pc:sldChg chg="modSp">
        <pc:chgData name="Dirven-Buermans, Melanie" userId="S::eb18_rocwb.nl#ext#@provincieantwerpen.be::a13efaf2-8852-432a-9d4c-bdfbdd36e116" providerId="AD" clId="Web-{53174BB8-454D-439E-82CD-DA1E8B6E2D65}" dt="2021-04-14T17:51:43.410" v="9" actId="20577"/>
        <pc:sldMkLst>
          <pc:docMk/>
          <pc:sldMk cId="1754692361" sldId="275"/>
        </pc:sldMkLst>
        <pc:spChg chg="mod">
          <ac:chgData name="Dirven-Buermans, Melanie" userId="S::eb18_rocwb.nl#ext#@provincieantwerpen.be::a13efaf2-8852-432a-9d4c-bdfbdd36e116" providerId="AD" clId="Web-{53174BB8-454D-439E-82CD-DA1E8B6E2D65}" dt="2021-04-14T17:51:43.410" v="9" actId="20577"/>
          <ac:spMkLst>
            <pc:docMk/>
            <pc:sldMk cId="1754692361" sldId="275"/>
            <ac:spMk id="4" creationId="{4ECAA60D-C2BB-4DE8-BBD8-A81F359E1C9F}"/>
          </ac:spMkLst>
        </pc:spChg>
      </pc:sldChg>
    </pc:docChg>
  </pc:docChgLst>
  <pc:docChgLst>
    <pc:chgData name="Koster, Stefan de" userId="S::sk15_rocwb.nl#ext#@provincieantwerpen.be::ab237203-9286-470d-9f7b-c874d49b89e8" providerId="AD" clId="Web-{C35C91CA-1FCD-7249-9873-6F6A68B70224}"/>
    <pc:docChg chg="modSld sldOrd">
      <pc:chgData name="Koster, Stefan de" userId="S::sk15_rocwb.nl#ext#@provincieantwerpen.be::ab237203-9286-470d-9f7b-c874d49b89e8" providerId="AD" clId="Web-{C35C91CA-1FCD-7249-9873-6F6A68B70224}" dt="2021-04-09T08:19:28.215" v="1"/>
      <pc:docMkLst>
        <pc:docMk/>
      </pc:docMkLst>
      <pc:sldChg chg="ord">
        <pc:chgData name="Koster, Stefan de" userId="S::sk15_rocwb.nl#ext#@provincieantwerpen.be::ab237203-9286-470d-9f7b-c874d49b89e8" providerId="AD" clId="Web-{C35C91CA-1FCD-7249-9873-6F6A68B70224}" dt="2021-04-09T08:19:28.215" v="1"/>
        <pc:sldMkLst>
          <pc:docMk/>
          <pc:sldMk cId="2687486567" sldId="305"/>
        </pc:sldMkLst>
      </pc:sldChg>
      <pc:sldChg chg="modSp">
        <pc:chgData name="Koster, Stefan de" userId="S::sk15_rocwb.nl#ext#@provincieantwerpen.be::ab237203-9286-470d-9f7b-c874d49b89e8" providerId="AD" clId="Web-{C35C91CA-1FCD-7249-9873-6F6A68B70224}" dt="2021-04-09T07:52:58.227" v="0" actId="1076"/>
        <pc:sldMkLst>
          <pc:docMk/>
          <pc:sldMk cId="1977046235" sldId="325"/>
        </pc:sldMkLst>
        <pc:picChg chg="mod">
          <ac:chgData name="Koster, Stefan de" userId="S::sk15_rocwb.nl#ext#@provincieantwerpen.be::ab237203-9286-470d-9f7b-c874d49b89e8" providerId="AD" clId="Web-{C35C91CA-1FCD-7249-9873-6F6A68B70224}" dt="2021-04-09T07:52:58.227" v="0" actId="1076"/>
          <ac:picMkLst>
            <pc:docMk/>
            <pc:sldMk cId="1977046235" sldId="325"/>
            <ac:picMk id="7" creationId="{00000000-0000-0000-0000-000000000000}"/>
          </ac:picMkLst>
        </pc:picChg>
      </pc:sldChg>
    </pc:docChg>
  </pc:docChgLst>
  <pc:docChgLst>
    <pc:chgData name="Deelen, Danielle" userId="S::dd65_rocwb.nl#ext#@provincieantwerpen.be::ab314bce-2953-4613-91a5-eb4a4d093de5" providerId="AD" clId="Web-{57FE0180-5FF9-2708-BE91-EE6FC4CF9C5A}"/>
    <pc:docChg chg="modSld">
      <pc:chgData name="Deelen, Danielle" userId="S::dd65_rocwb.nl#ext#@provincieantwerpen.be::ab314bce-2953-4613-91a5-eb4a4d093de5" providerId="AD" clId="Web-{57FE0180-5FF9-2708-BE91-EE6FC4CF9C5A}" dt="2021-04-02T13:31:28.070" v="2"/>
      <pc:docMkLst>
        <pc:docMk/>
      </pc:docMkLst>
      <pc:sldChg chg="modNotes">
        <pc:chgData name="Deelen, Danielle" userId="S::dd65_rocwb.nl#ext#@provincieantwerpen.be::ab314bce-2953-4613-91a5-eb4a4d093de5" providerId="AD" clId="Web-{57FE0180-5FF9-2708-BE91-EE6FC4CF9C5A}" dt="2021-04-02T13:31:28.070" v="2"/>
        <pc:sldMkLst>
          <pc:docMk/>
          <pc:sldMk cId="1471820960" sldId="315"/>
        </pc:sldMkLst>
      </pc:sldChg>
    </pc:docChg>
  </pc:docChgLst>
  <pc:docChgLst>
    <pc:chgData name="Deelen, Danielle" userId="S::dd65_rocwb.nl#ext#@provincieantwerpen.be::ab314bce-2953-4613-91a5-eb4a4d093de5" providerId="AD" clId="Web-{C576FE42-4A33-5307-BABC-D152BAB5BC9C}"/>
    <pc:docChg chg="modSld">
      <pc:chgData name="Deelen, Danielle" userId="S::dd65_rocwb.nl#ext#@provincieantwerpen.be::ab314bce-2953-4613-91a5-eb4a4d093de5" providerId="AD" clId="Web-{C576FE42-4A33-5307-BABC-D152BAB5BC9C}" dt="2021-01-29T13:18:16.339" v="114"/>
      <pc:docMkLst>
        <pc:docMk/>
      </pc:docMkLst>
      <pc:sldChg chg="modNotes">
        <pc:chgData name="Deelen, Danielle" userId="S::dd65_rocwb.nl#ext#@provincieantwerpen.be::ab314bce-2953-4613-91a5-eb4a4d093de5" providerId="AD" clId="Web-{C576FE42-4A33-5307-BABC-D152BAB5BC9C}" dt="2021-01-29T13:16:59.178" v="11"/>
        <pc:sldMkLst>
          <pc:docMk/>
          <pc:sldMk cId="3034520926" sldId="267"/>
        </pc:sldMkLst>
      </pc:sldChg>
      <pc:sldChg chg="modSp modNotes">
        <pc:chgData name="Deelen, Danielle" userId="S::dd65_rocwb.nl#ext#@provincieantwerpen.be::ab314bce-2953-4613-91a5-eb4a4d093de5" providerId="AD" clId="Web-{C576FE42-4A33-5307-BABC-D152BAB5BC9C}" dt="2021-01-29T13:18:16.339" v="114"/>
        <pc:sldMkLst>
          <pc:docMk/>
          <pc:sldMk cId="3829817133" sldId="291"/>
        </pc:sldMkLst>
        <pc:spChg chg="mod">
          <ac:chgData name="Deelen, Danielle" userId="S::dd65_rocwb.nl#ext#@provincieantwerpen.be::ab314bce-2953-4613-91a5-eb4a4d093de5" providerId="AD" clId="Web-{C576FE42-4A33-5307-BABC-D152BAB5BC9C}" dt="2021-01-29T13:17:43.822" v="58" actId="20577"/>
          <ac:spMkLst>
            <pc:docMk/>
            <pc:sldMk cId="3829817133" sldId="291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D2EE1F-A413-4432-8FCA-C908273E2792}" type="datetimeFigureOut">
              <a:rPr lang="nl-NL" smtClean="0"/>
              <a:t>10-10-2022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E5B59-E394-4D30-85D9-A9D241067F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4483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Onze</a:t>
            </a:r>
            <a:r>
              <a:rPr lang="nl-NL" baseline="0"/>
              <a:t> b</a:t>
            </a:r>
            <a:r>
              <a:rPr lang="nl-NL"/>
              <a:t>ronnen: Rapport</a:t>
            </a:r>
            <a:r>
              <a:rPr lang="nl-NL" baseline="0"/>
              <a:t> UA en boek creatieve actie </a:t>
            </a:r>
            <a:r>
              <a:rPr lang="nl-NL" baseline="0" err="1"/>
              <a:t>methodogie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E5B59-E394-4D30-85D9-A9D241067FD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94632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10 minuten de tijd om de</a:t>
            </a:r>
            <a:r>
              <a:rPr lang="nl-NL" baseline="0"/>
              <a:t> feedback in kaart te brengen.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E5B59-E394-4D30-85D9-A9D241067FD5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10688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E5B59-E394-4D30-85D9-A9D241067FD5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79933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Groepjes</a:t>
            </a:r>
            <a:r>
              <a:rPr lang="nl-NL" baseline="0"/>
              <a:t> van 3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E5B59-E394-4D30-85D9-A9D241067FD5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19093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Het</a:t>
            </a:r>
            <a:r>
              <a:rPr lang="nl-NL" baseline="0" dirty="0"/>
              <a:t> doel moet een persoonlijk leerdoel zijn en over henzelf gaan. Niet over hun casus of andere zorgvragers.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E5B59-E394-4D30-85D9-A9D241067FD5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36124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 KENNISVRAAG: Wat is een </a:t>
            </a:r>
            <a:r>
              <a:rPr lang="nl-NL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intrapreneur</a:t>
            </a:r>
            <a:r>
              <a:rPr lang="nl-N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b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l-N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Iemand die proactief en innovatief handelt en risico's durft te nemen.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E5B59-E394-4D30-85D9-A9D241067FD5}" type="slidenum">
              <a:rPr lang="nl-NL" smtClean="0"/>
              <a:t>34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17075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https://www.youtube.com/watch?v=zBOZOXaf0pY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E5B59-E394-4D30-85D9-A9D241067FD5}" type="slidenum">
              <a:rPr lang="nl-NL" smtClean="0"/>
              <a:t>36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54661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E5B59-E394-4D30-85D9-A9D241067FD5}" type="slidenum">
              <a:rPr lang="nl-NL" smtClean="0"/>
              <a:t>42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06844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5 minuten, iedereen</a:t>
            </a:r>
            <a:r>
              <a:rPr lang="nl-NL" baseline="0" dirty="0"/>
              <a:t> blijft in de gezamenlijke </a:t>
            </a:r>
            <a:r>
              <a:rPr lang="nl-NL" baseline="0" dirty="0" err="1"/>
              <a:t>teamsmeeting</a:t>
            </a:r>
            <a:br>
              <a:rPr lang="nl-NL" baseline="0" dirty="0"/>
            </a:br>
            <a:br>
              <a:rPr lang="nl-NL" baseline="0" dirty="0"/>
            </a:br>
            <a:r>
              <a:rPr lang="nl-NL" baseline="0" dirty="0"/>
              <a:t>Let op, hiervoor hoeft nog niet het formulier wat in het postpakket zit ingevuld te worden,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E5B59-E394-4D30-85D9-A9D241067FD5}" type="slidenum">
              <a:rPr lang="nl-NL" smtClean="0"/>
              <a:t>43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43747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https://www.youtube.com/watch?v=Zs1_Y04oRFU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E5B59-E394-4D30-85D9-A9D241067FD5}" type="slidenum">
              <a:rPr lang="nl-NL" smtClean="0"/>
              <a:t>46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94270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Bespreek of er nog vragen</a:t>
            </a:r>
            <a:r>
              <a:rPr lang="nl-NL" baseline="0" dirty="0"/>
              <a:t> zijn.</a:t>
            </a:r>
            <a:br>
              <a:rPr lang="nl-NL" baseline="0" dirty="0"/>
            </a:b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E5B59-E394-4D30-85D9-A9D241067FD5}" type="slidenum">
              <a:rPr lang="nl-NL" smtClean="0"/>
              <a:t>47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4701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https://www.youtube.com/watch?v=aVSKNlkBcNo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E5B59-E394-4D30-85D9-A9D241067FD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57823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nl-NL" baseline="0" dirty="0">
                <a:cs typeface="+mn-lt"/>
              </a:rPr>
            </a:b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E5B59-E394-4D30-85D9-A9D241067FD5}" type="slidenum">
              <a:rPr lang="nl-NL" smtClean="0"/>
              <a:t>50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47102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Doel van de </a:t>
            </a:r>
            <a:r>
              <a:rPr lang="nl-NL" dirty="0" err="1"/>
              <a:t>socrative</a:t>
            </a:r>
            <a:r>
              <a:rPr lang="nl-NL" dirty="0"/>
              <a:t> is om kritische vragen te beantwoorden.</a:t>
            </a:r>
            <a:br>
              <a:rPr lang="nl-NL" dirty="0">
                <a:cs typeface="+mn-lt"/>
              </a:rPr>
            </a:br>
            <a:r>
              <a:rPr lang="nl-NL" dirty="0"/>
              <a:t>Het gaat niet om goed/fout of zoveel mogelijk vragen te bespreken.</a:t>
            </a:r>
            <a:br>
              <a:rPr lang="nl-NL" dirty="0">
                <a:cs typeface="+mn-lt"/>
              </a:rPr>
            </a:br>
            <a:endParaRPr lang="nl-NL" dirty="0">
              <a:cs typeface="+mn-lt"/>
            </a:endParaRPr>
          </a:p>
          <a:p>
            <a:r>
              <a:rPr lang="nl-NL" dirty="0"/>
              <a:t>Als trainer</a:t>
            </a:r>
            <a:r>
              <a:rPr lang="nl-NL" baseline="0" dirty="0"/>
              <a:t> breek je in bij de verschillende </a:t>
            </a:r>
            <a:r>
              <a:rPr lang="nl-NL" baseline="0" dirty="0" err="1"/>
              <a:t>subgroepjes</a:t>
            </a:r>
            <a:r>
              <a:rPr lang="nl-NL" baseline="0" dirty="0"/>
              <a:t> en leg je na 10 minuten de vervolgstap uit: Zie volgende dia.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E5B59-E394-4D30-85D9-A9D241067FD5}" type="slidenum">
              <a:rPr lang="nl-NL" smtClean="0"/>
              <a:t>51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90476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Trainers benoemen</a:t>
            </a:r>
            <a:r>
              <a:rPr lang="nl-NL" baseline="0"/>
              <a:t> wat alle groepen voor </a:t>
            </a:r>
            <a:r>
              <a:rPr lang="nl-NL" baseline="0" err="1"/>
              <a:t>STIEn</a:t>
            </a:r>
            <a:r>
              <a:rPr lang="nl-NL" baseline="0"/>
              <a:t> bedacht hebben. Vraag ieder groepje om hun voorstel toe te lichten.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E5B59-E394-4D30-85D9-A9D241067FD5}" type="slidenum">
              <a:rPr lang="nl-NL" smtClean="0"/>
              <a:t>53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20625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https://www.youtube.com/watch?v=GI4q5Q_oWRs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E5B59-E394-4D30-85D9-A9D241067FD5}" type="slidenum">
              <a:rPr lang="nl-NL" smtClean="0"/>
              <a:t>64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00452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Tip: vul het hoofd en het</a:t>
            </a:r>
            <a:r>
              <a:rPr lang="nl-NL" baseline="0"/>
              <a:t> lijf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E5B59-E394-4D30-85D9-A9D241067FD5}" type="slidenum">
              <a:rPr lang="nl-NL" smtClean="0"/>
              <a:t>66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40284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Benoem dat deze stap ervoor zorgt dat ze het probleem</a:t>
            </a:r>
            <a:r>
              <a:rPr lang="nl-NL" baseline="0" dirty="0"/>
              <a:t> via een ander perspectief bekijken.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E5B59-E394-4D30-85D9-A9D241067FD5}" type="slidenum">
              <a:rPr lang="nl-NL" smtClean="0"/>
              <a:t>68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56101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Trainers</a:t>
            </a:r>
            <a:r>
              <a:rPr lang="nl-NL" baseline="0" dirty="0"/>
              <a:t> maken woordenwolk aan op mentimeter.com en deel de code met de deelnemers.</a:t>
            </a:r>
          </a:p>
          <a:p>
            <a:endParaRPr lang="nl-NL" dirty="0">
              <a:cs typeface="Calibri"/>
            </a:endParaRPr>
          </a:p>
          <a:p>
            <a:r>
              <a:rPr lang="nl-NL" dirty="0"/>
              <a:t>CURIO: </a:t>
            </a:r>
            <a:endParaRPr lang="nl-NL" dirty="0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E5B59-E394-4D30-85D9-A9D241067FD5}" type="slidenum">
              <a:rPr lang="nl-NL" smtClean="0"/>
              <a:t>78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66237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Indien nodig geen </a:t>
            </a:r>
            <a:r>
              <a:rPr lang="nl-NL" dirty="0" err="1"/>
              <a:t>menti</a:t>
            </a:r>
            <a:r>
              <a:rPr lang="nl-NL" baseline="0" dirty="0"/>
              <a:t> meter is ingevuld.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E5B59-E394-4D30-85D9-A9D241067FD5}" type="slidenum">
              <a:rPr lang="nl-NL" smtClean="0"/>
              <a:t>79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2627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 KENNISVRAAG: Wat is het verschil tussen </a:t>
            </a:r>
            <a:r>
              <a:rPr lang="nl-NL" sz="1200" b="1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intrapreneur</a:t>
            </a:r>
            <a:r>
              <a:rPr lang="nl-NL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en entrepreneur.</a:t>
            </a:r>
            <a:r>
              <a:rPr lang="nl-NL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br>
              <a:rPr lang="nl-NL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l-NL" sz="1200" b="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Entrepreneur = gericht op bedrijf, </a:t>
            </a:r>
            <a:r>
              <a:rPr lang="nl-NL" sz="1200" b="0" i="1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intrapreneur</a:t>
            </a:r>
            <a:r>
              <a:rPr lang="nl-NL" sz="1200" b="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gericht op verbeteren kwaliteit zorg.</a:t>
            </a:r>
            <a:endParaRPr lang="nl-NL"/>
          </a:p>
          <a:p>
            <a:endParaRPr lang="nl-NL"/>
          </a:p>
          <a:p>
            <a:r>
              <a:rPr lang="nl-NL"/>
              <a:t>De term </a:t>
            </a:r>
            <a:r>
              <a:rPr lang="nl-NL" err="1"/>
              <a:t>entrepreneurship</a:t>
            </a:r>
            <a:r>
              <a:rPr lang="nl-NL"/>
              <a:t> is overgewaaid uit de bedrijfswereld, waarbij een entrepreneur een persoon is die een bedrijf opricht en financiële risico’s neemt in de hoop op winst.</a:t>
            </a:r>
          </a:p>
          <a:p>
            <a:r>
              <a:rPr lang="nl-NL"/>
              <a:t>In de gezondheidszorg gaat het over werknemers die initiatief nemen om de zorg te verbeteren en niet om winst te maken, ook wel </a:t>
            </a:r>
            <a:r>
              <a:rPr lang="nl-NL" err="1"/>
              <a:t>social</a:t>
            </a:r>
            <a:r>
              <a:rPr lang="nl-NL"/>
              <a:t> </a:t>
            </a:r>
            <a:r>
              <a:rPr lang="nl-NL" err="1"/>
              <a:t>intrapreneurship</a:t>
            </a:r>
            <a:r>
              <a:rPr lang="nl-NL"/>
              <a:t> genoemd.</a:t>
            </a:r>
          </a:p>
          <a:p>
            <a:endParaRPr lang="nl-NL"/>
          </a:p>
          <a:p>
            <a:r>
              <a:rPr lang="nl-NL" err="1"/>
              <a:t>Intrapreneurship</a:t>
            </a:r>
            <a:r>
              <a:rPr lang="nl-NL"/>
              <a:t> bestaat uit 3 elementen: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E5B59-E394-4D30-85D9-A9D241067FD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5545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deelnemers wordt gevraagd om een ABC in te vullen over het onderwerp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intrapreneurship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Hierbij hebben zij al kennis over de deelcompetenties van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intrapreneurship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pro-actief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gedrag, innovatief handelen en risico’s durven nemen.</a:t>
            </a:r>
            <a:b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doel van het ABC-formulier is om iedere letter aan te vullen met een woord wat past rond dit thema.</a:t>
            </a:r>
            <a:b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Alle antwoorden zijn goed.</a:t>
            </a:r>
            <a:b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deelnemers vullen</a:t>
            </a:r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dit in op een JAM-board: https://jamboard.google.com/d/16v0euyBsIK1aFs_8ewgzZyu2ULChSfp0X6Q1XaUPxTA/edit?usp=sharing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E5B59-E394-4D30-85D9-A9D241067FD5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8740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Nabespreking:</a:t>
            </a:r>
            <a:br>
              <a:rPr lang="nl-NL" sz="1200" i="1" kern="1200" dirty="0">
                <a:effectLst/>
                <a:cs typeface="+mn-lt"/>
              </a:rPr>
            </a:br>
            <a:r>
              <a:rPr lang="nl-NL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Vraag willekeurige deelnemers hun beste antwoorden op te noemen. </a:t>
            </a:r>
            <a:br>
              <a:rPr lang="nl-NL" sz="1200" i="1" kern="1200" dirty="0">
                <a:effectLst/>
                <a:cs typeface="+mn-lt"/>
              </a:rPr>
            </a:br>
            <a:r>
              <a:rPr lang="nl-NL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vraag open naar specifieke letters.</a:t>
            </a:r>
            <a:br>
              <a:rPr lang="nl-NL" sz="1200" i="1" kern="1200" dirty="0">
                <a:effectLst/>
                <a:cs typeface="+mn-lt"/>
              </a:rPr>
            </a:br>
            <a:r>
              <a:rPr lang="nl-NL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Heeft iemand een eigen ervaring </a:t>
            </a:r>
            <a:r>
              <a:rPr lang="nl-NL" i="1" dirty="0"/>
              <a:t>benoemd</a:t>
            </a:r>
            <a:r>
              <a:rPr lang="nl-NL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E5B59-E394-4D30-85D9-A9D241067FD5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3889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cs typeface="Calibri"/>
              </a:rPr>
              <a:t>Zie</a:t>
            </a:r>
            <a:r>
              <a:rPr lang="en-US">
                <a:cs typeface="Calibri"/>
              </a:rPr>
              <a:t> tips in </a:t>
            </a:r>
            <a:r>
              <a:rPr lang="en-US" err="1">
                <a:cs typeface="Calibri"/>
              </a:rPr>
              <a:t>bijlage</a:t>
            </a:r>
            <a:r>
              <a:rPr lang="en-US">
                <a:cs typeface="Calibri"/>
              </a:rPr>
              <a:t> 6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E5B59-E394-4D30-85D9-A9D241067FD5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7070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Laat</a:t>
            </a:r>
            <a:r>
              <a:rPr lang="nl-NL" baseline="0"/>
              <a:t> deelnemers een stelling kiezen door te reageren met deze smiley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E5B59-E394-4D30-85D9-A9D241067FD5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8994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Laat</a:t>
            </a:r>
            <a:r>
              <a:rPr lang="nl-NL" baseline="0"/>
              <a:t> deelnemers een stelling kiezen door te reageren met deze smiley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E5B59-E394-4D30-85D9-A9D241067FD5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632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Laat</a:t>
            </a:r>
            <a:r>
              <a:rPr lang="nl-NL" baseline="0"/>
              <a:t> deelnemers een stelling kiezen door te reageren met deze smiley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E5B59-E394-4D30-85D9-A9D241067FD5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6965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EBE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1" i="0">
                <a:solidFill>
                  <a:schemeClr val="bg1"/>
                </a:solidFill>
                <a:latin typeface="Encode Sans" charset="0"/>
                <a:ea typeface="Encode Sans" charset="0"/>
                <a:cs typeface="Encode Sans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Encode Sans Light" charset="0"/>
                <a:ea typeface="Encode Sans Light" charset="0"/>
                <a:cs typeface="Encode Sans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grpSp>
        <p:nvGrpSpPr>
          <p:cNvPr id="20" name="Groeperen 19"/>
          <p:cNvGrpSpPr/>
          <p:nvPr/>
        </p:nvGrpSpPr>
        <p:grpSpPr>
          <a:xfrm>
            <a:off x="3957077" y="5870817"/>
            <a:ext cx="4289149" cy="783607"/>
            <a:chOff x="4922978" y="5737800"/>
            <a:chExt cx="4926240" cy="900000"/>
          </a:xfrm>
        </p:grpSpPr>
        <p:grpSp>
          <p:nvGrpSpPr>
            <p:cNvPr id="18" name="Groeperen 17"/>
            <p:cNvGrpSpPr/>
            <p:nvPr/>
          </p:nvGrpSpPr>
          <p:grpSpPr>
            <a:xfrm>
              <a:off x="4922978" y="5737800"/>
              <a:ext cx="2346043" cy="900000"/>
              <a:chOff x="5171467" y="5707820"/>
              <a:chExt cx="2346043" cy="900000"/>
            </a:xfrm>
          </p:grpSpPr>
          <p:pic>
            <p:nvPicPr>
              <p:cNvPr id="15" name="Afbeelding 1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420" b="6156"/>
              <a:stretch/>
            </p:blipFill>
            <p:spPr>
              <a:xfrm>
                <a:off x="5171467" y="5707820"/>
                <a:ext cx="1029465" cy="900000"/>
              </a:xfrm>
              <a:prstGeom prst="rect">
                <a:avLst/>
              </a:prstGeom>
            </p:spPr>
          </p:pic>
          <p:pic>
            <p:nvPicPr>
              <p:cNvPr id="17" name="Afbeelding 16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178" t="12731" r="4032" b="19610"/>
              <a:stretch/>
            </p:blipFill>
            <p:spPr>
              <a:xfrm>
                <a:off x="6363016" y="5707820"/>
                <a:ext cx="1154494" cy="900000"/>
              </a:xfrm>
              <a:prstGeom prst="rect">
                <a:avLst/>
              </a:prstGeom>
            </p:spPr>
          </p:pic>
        </p:grpSp>
        <p:pic>
          <p:nvPicPr>
            <p:cNvPr id="19" name="Afbeelding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4232" y="5810363"/>
              <a:ext cx="2334986" cy="7548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7950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2 kolomm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513983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995752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995751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grpSp>
        <p:nvGrpSpPr>
          <p:cNvPr id="13" name="Groeperen 12"/>
          <p:cNvGrpSpPr/>
          <p:nvPr/>
        </p:nvGrpSpPr>
        <p:grpSpPr>
          <a:xfrm>
            <a:off x="10061047" y="5808383"/>
            <a:ext cx="1724270" cy="661473"/>
            <a:chOff x="4922979" y="5557362"/>
            <a:chExt cx="2346041" cy="900000"/>
          </a:xfrm>
        </p:grpSpPr>
        <p:pic>
          <p:nvPicPr>
            <p:cNvPr id="14" name="Afbeelding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68" b="6750"/>
            <a:stretch/>
          </p:blipFill>
          <p:spPr>
            <a:xfrm>
              <a:off x="4922979" y="5557362"/>
              <a:ext cx="1021776" cy="900000"/>
            </a:xfrm>
            <a:prstGeom prst="rect">
              <a:avLst/>
            </a:prstGeom>
          </p:spPr>
        </p:pic>
        <p:pic>
          <p:nvPicPr>
            <p:cNvPr id="15" name="Afbeelding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78" t="12731" r="4032" b="19610"/>
            <a:stretch/>
          </p:blipFill>
          <p:spPr>
            <a:xfrm>
              <a:off x="6114526" y="5557362"/>
              <a:ext cx="1154494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7733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met afbeeldi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838199" y="523081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5401341" y="1983581"/>
            <a:ext cx="5952458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grpSp>
        <p:nvGrpSpPr>
          <p:cNvPr id="12" name="Groeperen 11"/>
          <p:cNvGrpSpPr/>
          <p:nvPr/>
        </p:nvGrpSpPr>
        <p:grpSpPr>
          <a:xfrm>
            <a:off x="10061047" y="5808383"/>
            <a:ext cx="1724270" cy="661473"/>
            <a:chOff x="4922979" y="5557362"/>
            <a:chExt cx="2346041" cy="900000"/>
          </a:xfrm>
        </p:grpSpPr>
        <p:pic>
          <p:nvPicPr>
            <p:cNvPr id="13" name="Afbeelding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68" b="6750"/>
            <a:stretch/>
          </p:blipFill>
          <p:spPr>
            <a:xfrm>
              <a:off x="4922979" y="5557362"/>
              <a:ext cx="1021776" cy="900000"/>
            </a:xfrm>
            <a:prstGeom prst="rect">
              <a:avLst/>
            </a:prstGeom>
          </p:spPr>
        </p:pic>
        <p:pic>
          <p:nvPicPr>
            <p:cNvPr id="14" name="Afbeelding 1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78" t="12731" r="4032" b="19610"/>
            <a:stretch/>
          </p:blipFill>
          <p:spPr>
            <a:xfrm>
              <a:off x="6114526" y="5557362"/>
              <a:ext cx="1154494" cy="900000"/>
            </a:xfrm>
            <a:prstGeom prst="rect">
              <a:avLst/>
            </a:prstGeom>
          </p:spPr>
        </p:pic>
      </p:grpSp>
      <p:sp>
        <p:nvSpPr>
          <p:cNvPr id="5" name="Tijdelijke aanduiding voor afbeelding 4"/>
          <p:cNvSpPr>
            <a:spLocks noGrp="1"/>
          </p:cNvSpPr>
          <p:nvPr>
            <p:ph type="pic" sz="quarter" idx="10"/>
          </p:nvPr>
        </p:nvSpPr>
        <p:spPr>
          <a:xfrm>
            <a:off x="838200" y="1982788"/>
            <a:ext cx="4352400" cy="4352925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grpSp>
        <p:nvGrpSpPr>
          <p:cNvPr id="8" name="Groeperen 7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sp>
          <p:nvSpPr>
            <p:cNvPr id="9" name="Rechthoek 8"/>
            <p:cNvSpPr/>
            <p:nvPr/>
          </p:nvSpPr>
          <p:spPr>
            <a:xfrm>
              <a:off x="0" y="0"/>
              <a:ext cx="12192000" cy="273377"/>
            </a:xfrm>
            <a:prstGeom prst="rect">
              <a:avLst/>
            </a:prstGeom>
            <a:solidFill>
              <a:srgbClr val="2EBE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hthoek 14"/>
            <p:cNvSpPr/>
            <p:nvPr/>
          </p:nvSpPr>
          <p:spPr>
            <a:xfrm>
              <a:off x="0" y="6584623"/>
              <a:ext cx="12192000" cy="273377"/>
            </a:xfrm>
            <a:prstGeom prst="rect">
              <a:avLst/>
            </a:prstGeom>
            <a:solidFill>
              <a:srgbClr val="2EBE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hthoek 15"/>
            <p:cNvSpPr/>
            <p:nvPr/>
          </p:nvSpPr>
          <p:spPr>
            <a:xfrm rot="5400000">
              <a:off x="-3228683" y="3228682"/>
              <a:ext cx="6730741" cy="273377"/>
            </a:xfrm>
            <a:prstGeom prst="rect">
              <a:avLst/>
            </a:prstGeom>
            <a:solidFill>
              <a:srgbClr val="2EBE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" name="Rechthoek 16"/>
            <p:cNvSpPr/>
            <p:nvPr/>
          </p:nvSpPr>
          <p:spPr>
            <a:xfrm rot="5400000">
              <a:off x="8689941" y="3228682"/>
              <a:ext cx="6730741" cy="273377"/>
            </a:xfrm>
            <a:prstGeom prst="rect">
              <a:avLst/>
            </a:prstGeom>
            <a:solidFill>
              <a:srgbClr val="2EBE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4213268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met afbeeld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838199" y="523081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5401341" y="1983581"/>
            <a:ext cx="5952458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grpSp>
        <p:nvGrpSpPr>
          <p:cNvPr id="12" name="Groeperen 11"/>
          <p:cNvGrpSpPr/>
          <p:nvPr/>
        </p:nvGrpSpPr>
        <p:grpSpPr>
          <a:xfrm>
            <a:off x="10061047" y="5808383"/>
            <a:ext cx="1724270" cy="661473"/>
            <a:chOff x="4922979" y="5557362"/>
            <a:chExt cx="2346041" cy="900000"/>
          </a:xfrm>
        </p:grpSpPr>
        <p:pic>
          <p:nvPicPr>
            <p:cNvPr id="13" name="Afbeelding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68" b="6750"/>
            <a:stretch/>
          </p:blipFill>
          <p:spPr>
            <a:xfrm>
              <a:off x="4922979" y="5557362"/>
              <a:ext cx="1021776" cy="900000"/>
            </a:xfrm>
            <a:prstGeom prst="rect">
              <a:avLst/>
            </a:prstGeom>
          </p:spPr>
        </p:pic>
        <p:pic>
          <p:nvPicPr>
            <p:cNvPr id="14" name="Afbeelding 1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78" t="12731" r="4032" b="19610"/>
            <a:stretch/>
          </p:blipFill>
          <p:spPr>
            <a:xfrm>
              <a:off x="6114526" y="5557362"/>
              <a:ext cx="1154494" cy="900000"/>
            </a:xfrm>
            <a:prstGeom prst="rect">
              <a:avLst/>
            </a:prstGeom>
          </p:spPr>
        </p:pic>
      </p:grpSp>
      <p:sp>
        <p:nvSpPr>
          <p:cNvPr id="5" name="Tijdelijke aanduiding voor afbeelding 4"/>
          <p:cNvSpPr>
            <a:spLocks noGrp="1"/>
          </p:cNvSpPr>
          <p:nvPr>
            <p:ph type="pic" sz="quarter" idx="10"/>
          </p:nvPr>
        </p:nvSpPr>
        <p:spPr>
          <a:xfrm>
            <a:off x="838200" y="1982788"/>
            <a:ext cx="4352400" cy="4352925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03819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met afbeelding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3192087" y="523081"/>
            <a:ext cx="8161712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3192087" y="1983581"/>
            <a:ext cx="8161712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grpSp>
        <p:nvGrpSpPr>
          <p:cNvPr id="12" name="Groeperen 11"/>
          <p:cNvGrpSpPr/>
          <p:nvPr/>
        </p:nvGrpSpPr>
        <p:grpSpPr>
          <a:xfrm>
            <a:off x="10061047" y="5808383"/>
            <a:ext cx="1724270" cy="661473"/>
            <a:chOff x="4922979" y="5557362"/>
            <a:chExt cx="2346041" cy="900000"/>
          </a:xfrm>
        </p:grpSpPr>
        <p:pic>
          <p:nvPicPr>
            <p:cNvPr id="13" name="Afbeelding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68" b="6750"/>
            <a:stretch/>
          </p:blipFill>
          <p:spPr>
            <a:xfrm>
              <a:off x="4922979" y="5557362"/>
              <a:ext cx="1021776" cy="900000"/>
            </a:xfrm>
            <a:prstGeom prst="rect">
              <a:avLst/>
            </a:prstGeom>
          </p:spPr>
        </p:pic>
        <p:pic>
          <p:nvPicPr>
            <p:cNvPr id="14" name="Afbeelding 1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78" t="12731" r="4032" b="19610"/>
            <a:stretch/>
          </p:blipFill>
          <p:spPr>
            <a:xfrm>
              <a:off x="6114526" y="5557362"/>
              <a:ext cx="1154494" cy="900000"/>
            </a:xfrm>
            <a:prstGeom prst="rect">
              <a:avLst/>
            </a:prstGeom>
          </p:spPr>
        </p:pic>
      </p:grpSp>
      <p:sp>
        <p:nvSpPr>
          <p:cNvPr id="5" name="Tijdelijke aanduiding voor afbeelding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768138" cy="6858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036479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met afbeelding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0"/>
          </p:nvPr>
        </p:nvSpPr>
        <p:spPr>
          <a:xfrm>
            <a:off x="9423862" y="0"/>
            <a:ext cx="2768138" cy="6858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714899" y="523081"/>
            <a:ext cx="8161712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714899" y="1983581"/>
            <a:ext cx="8161712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grpSp>
        <p:nvGrpSpPr>
          <p:cNvPr id="12" name="Groeperen 11"/>
          <p:cNvGrpSpPr/>
          <p:nvPr/>
        </p:nvGrpSpPr>
        <p:grpSpPr>
          <a:xfrm>
            <a:off x="326864" y="5808383"/>
            <a:ext cx="1724270" cy="661473"/>
            <a:chOff x="4922979" y="5557362"/>
            <a:chExt cx="2346041" cy="900000"/>
          </a:xfrm>
        </p:grpSpPr>
        <p:pic>
          <p:nvPicPr>
            <p:cNvPr id="13" name="Afbeelding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68" b="6750"/>
            <a:stretch/>
          </p:blipFill>
          <p:spPr>
            <a:xfrm>
              <a:off x="4922979" y="5557362"/>
              <a:ext cx="1021776" cy="900000"/>
            </a:xfrm>
            <a:prstGeom prst="rect">
              <a:avLst/>
            </a:prstGeom>
          </p:spPr>
        </p:pic>
        <p:pic>
          <p:nvPicPr>
            <p:cNvPr id="14" name="Afbeelding 1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78" t="12731" r="4032" b="19610"/>
            <a:stretch/>
          </p:blipFill>
          <p:spPr>
            <a:xfrm>
              <a:off x="6114526" y="5557362"/>
              <a:ext cx="1154494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0034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grpSp>
        <p:nvGrpSpPr>
          <p:cNvPr id="12" name="Groeperen 11"/>
          <p:cNvGrpSpPr/>
          <p:nvPr/>
        </p:nvGrpSpPr>
        <p:grpSpPr>
          <a:xfrm>
            <a:off x="10061047" y="5808383"/>
            <a:ext cx="1724270" cy="661473"/>
            <a:chOff x="4922979" y="5557362"/>
            <a:chExt cx="2346041" cy="900000"/>
          </a:xfrm>
        </p:grpSpPr>
        <p:pic>
          <p:nvPicPr>
            <p:cNvPr id="13" name="Afbeelding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68" b="6750"/>
            <a:stretch/>
          </p:blipFill>
          <p:spPr>
            <a:xfrm>
              <a:off x="4922979" y="5557362"/>
              <a:ext cx="1021776" cy="900000"/>
            </a:xfrm>
            <a:prstGeom prst="rect">
              <a:avLst/>
            </a:prstGeom>
          </p:spPr>
        </p:pic>
        <p:pic>
          <p:nvPicPr>
            <p:cNvPr id="14" name="Afbeelding 1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78" t="12731" r="4032" b="19610"/>
            <a:stretch/>
          </p:blipFill>
          <p:spPr>
            <a:xfrm>
              <a:off x="6114526" y="5557362"/>
              <a:ext cx="1154494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78693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2 kolommen met titeltj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202140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855948"/>
            <a:ext cx="5157787" cy="349114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82833" y="201664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82833" y="2845321"/>
            <a:ext cx="5183188" cy="350176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grpSp>
        <p:nvGrpSpPr>
          <p:cNvPr id="10" name="Groeperen 9"/>
          <p:cNvGrpSpPr/>
          <p:nvPr/>
        </p:nvGrpSpPr>
        <p:grpSpPr>
          <a:xfrm>
            <a:off x="10061047" y="5808383"/>
            <a:ext cx="1724270" cy="661473"/>
            <a:chOff x="4922979" y="5557362"/>
            <a:chExt cx="2346041" cy="900000"/>
          </a:xfrm>
        </p:grpSpPr>
        <p:pic>
          <p:nvPicPr>
            <p:cNvPr id="11" name="Afbeelding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68" b="6750"/>
            <a:stretch/>
          </p:blipFill>
          <p:spPr>
            <a:xfrm>
              <a:off x="4922979" y="5557362"/>
              <a:ext cx="1021776" cy="900000"/>
            </a:xfrm>
            <a:prstGeom prst="rect">
              <a:avLst/>
            </a:prstGeom>
          </p:spPr>
        </p:pic>
        <p:pic>
          <p:nvPicPr>
            <p:cNvPr id="12" name="Afbeelding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78" t="12731" r="4032" b="19610"/>
            <a:stretch/>
          </p:blipFill>
          <p:spPr>
            <a:xfrm>
              <a:off x="6114526" y="5557362"/>
              <a:ext cx="1154494" cy="900000"/>
            </a:xfrm>
            <a:prstGeom prst="rect">
              <a:avLst/>
            </a:prstGeom>
          </p:spPr>
        </p:pic>
      </p:grp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838199" y="523081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9555731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2 kolommen met titeltj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202140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855948"/>
            <a:ext cx="5157787" cy="349114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82833" y="201664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82833" y="2845321"/>
            <a:ext cx="5183188" cy="350176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grpSp>
        <p:nvGrpSpPr>
          <p:cNvPr id="10" name="Groeperen 9"/>
          <p:cNvGrpSpPr/>
          <p:nvPr/>
        </p:nvGrpSpPr>
        <p:grpSpPr>
          <a:xfrm>
            <a:off x="10061047" y="5808383"/>
            <a:ext cx="1724270" cy="661473"/>
            <a:chOff x="4922979" y="5557362"/>
            <a:chExt cx="2346041" cy="900000"/>
          </a:xfrm>
        </p:grpSpPr>
        <p:pic>
          <p:nvPicPr>
            <p:cNvPr id="11" name="Afbeelding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68" b="6750"/>
            <a:stretch/>
          </p:blipFill>
          <p:spPr>
            <a:xfrm>
              <a:off x="4922979" y="5557362"/>
              <a:ext cx="1021776" cy="900000"/>
            </a:xfrm>
            <a:prstGeom prst="rect">
              <a:avLst/>
            </a:prstGeom>
          </p:spPr>
        </p:pic>
        <p:pic>
          <p:nvPicPr>
            <p:cNvPr id="12" name="Afbeelding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78" t="12731" r="4032" b="19610"/>
            <a:stretch/>
          </p:blipFill>
          <p:spPr>
            <a:xfrm>
              <a:off x="6114526" y="5557362"/>
              <a:ext cx="1154494" cy="900000"/>
            </a:xfrm>
            <a:prstGeom prst="rect">
              <a:avLst/>
            </a:prstGeom>
          </p:spPr>
        </p:pic>
      </p:grpSp>
      <p:grpSp>
        <p:nvGrpSpPr>
          <p:cNvPr id="14" name="Groeperen 13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sp>
          <p:nvSpPr>
            <p:cNvPr id="15" name="Rechthoek 14"/>
            <p:cNvSpPr/>
            <p:nvPr/>
          </p:nvSpPr>
          <p:spPr>
            <a:xfrm>
              <a:off x="0" y="0"/>
              <a:ext cx="12192000" cy="273377"/>
            </a:xfrm>
            <a:prstGeom prst="rect">
              <a:avLst/>
            </a:prstGeom>
            <a:solidFill>
              <a:srgbClr val="2EBE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hthoek 15"/>
            <p:cNvSpPr/>
            <p:nvPr/>
          </p:nvSpPr>
          <p:spPr>
            <a:xfrm>
              <a:off x="0" y="6584623"/>
              <a:ext cx="12192000" cy="273377"/>
            </a:xfrm>
            <a:prstGeom prst="rect">
              <a:avLst/>
            </a:prstGeom>
            <a:solidFill>
              <a:srgbClr val="2EBE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Rechthoek 17"/>
            <p:cNvSpPr/>
            <p:nvPr/>
          </p:nvSpPr>
          <p:spPr>
            <a:xfrm rot="5400000">
              <a:off x="-3228683" y="3228682"/>
              <a:ext cx="6730741" cy="273377"/>
            </a:xfrm>
            <a:prstGeom prst="rect">
              <a:avLst/>
            </a:prstGeom>
            <a:solidFill>
              <a:srgbClr val="2EBE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Rechthoek 18"/>
            <p:cNvSpPr/>
            <p:nvPr/>
          </p:nvSpPr>
          <p:spPr>
            <a:xfrm rot="5400000">
              <a:off x="8689941" y="3228682"/>
              <a:ext cx="6730741" cy="273377"/>
            </a:xfrm>
            <a:prstGeom prst="rect">
              <a:avLst/>
            </a:prstGeom>
            <a:solidFill>
              <a:srgbClr val="2EBE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838199" y="523081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4520699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's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7794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's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657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uss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0"/>
            <a:ext cx="12192000" cy="273377"/>
          </a:xfrm>
          <a:prstGeom prst="rect">
            <a:avLst/>
          </a:prstGeom>
          <a:solidFill>
            <a:srgbClr val="2EBE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0" y="6584623"/>
            <a:ext cx="12192000" cy="273377"/>
          </a:xfrm>
          <a:prstGeom prst="rect">
            <a:avLst/>
          </a:prstGeom>
          <a:solidFill>
            <a:srgbClr val="2EBE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 rot="5400000">
            <a:off x="-3228683" y="3228682"/>
            <a:ext cx="6730741" cy="273377"/>
          </a:xfrm>
          <a:prstGeom prst="rect">
            <a:avLst/>
          </a:prstGeom>
          <a:solidFill>
            <a:srgbClr val="2EBE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 rot="5400000">
            <a:off x="8689941" y="3228682"/>
            <a:ext cx="6730741" cy="273377"/>
          </a:xfrm>
          <a:prstGeom prst="rect">
            <a:avLst/>
          </a:prstGeom>
          <a:solidFill>
            <a:srgbClr val="2EBE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itel 12"/>
          <p:cNvSpPr>
            <a:spLocks noGrp="1"/>
          </p:cNvSpPr>
          <p:nvPr>
            <p:ph type="title" hasCustomPrompt="1"/>
          </p:nvPr>
        </p:nvSpPr>
        <p:spPr>
          <a:xfrm>
            <a:off x="2108521" y="2702588"/>
            <a:ext cx="7974957" cy="1325563"/>
          </a:xfrm>
        </p:spPr>
        <p:txBody>
          <a:bodyPr>
            <a:noAutofit/>
          </a:bodyPr>
          <a:lstStyle>
            <a:lvl1pPr algn="ctr">
              <a:defRPr sz="4800" b="1" i="0" baseline="0">
                <a:latin typeface="Encode Sans" charset="0"/>
                <a:ea typeface="Encode Sans" charset="0"/>
                <a:cs typeface="Encode Sans" charset="0"/>
              </a:defRPr>
            </a:lvl1pPr>
          </a:lstStyle>
          <a:p>
            <a:r>
              <a:rPr lang="nl-NL"/>
              <a:t>Voeg hier je tussentitel in</a:t>
            </a:r>
          </a:p>
        </p:txBody>
      </p:sp>
      <p:grpSp>
        <p:nvGrpSpPr>
          <p:cNvPr id="23" name="Groeperen 22"/>
          <p:cNvGrpSpPr/>
          <p:nvPr/>
        </p:nvGrpSpPr>
        <p:grpSpPr>
          <a:xfrm>
            <a:off x="5233864" y="5795889"/>
            <a:ext cx="1724270" cy="661473"/>
            <a:chOff x="4922979" y="5557362"/>
            <a:chExt cx="2346041" cy="900000"/>
          </a:xfrm>
        </p:grpSpPr>
        <p:pic>
          <p:nvPicPr>
            <p:cNvPr id="14" name="Afbeelding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68" b="6750"/>
            <a:stretch/>
          </p:blipFill>
          <p:spPr>
            <a:xfrm>
              <a:off x="4922979" y="5557362"/>
              <a:ext cx="1021776" cy="900000"/>
            </a:xfrm>
            <a:prstGeom prst="rect">
              <a:avLst/>
            </a:prstGeom>
          </p:spPr>
        </p:pic>
        <p:pic>
          <p:nvPicPr>
            <p:cNvPr id="17" name="Afbeelding 1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78" t="12731" r="4032" b="19610"/>
            <a:stretch/>
          </p:blipFill>
          <p:spPr>
            <a:xfrm>
              <a:off x="6114526" y="5557362"/>
              <a:ext cx="1154494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029655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1246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ussentit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grpSp>
        <p:nvGrpSpPr>
          <p:cNvPr id="8" name="Groeperen 7"/>
          <p:cNvGrpSpPr/>
          <p:nvPr/>
        </p:nvGrpSpPr>
        <p:grpSpPr>
          <a:xfrm>
            <a:off x="10188498" y="288224"/>
            <a:ext cx="1724270" cy="661473"/>
            <a:chOff x="4922979" y="5557362"/>
            <a:chExt cx="2346041" cy="900000"/>
          </a:xfrm>
        </p:grpSpPr>
        <p:pic>
          <p:nvPicPr>
            <p:cNvPr id="9" name="Afbeelding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68" b="6750"/>
            <a:stretch/>
          </p:blipFill>
          <p:spPr>
            <a:xfrm>
              <a:off x="4922979" y="5557362"/>
              <a:ext cx="1021776" cy="900000"/>
            </a:xfrm>
            <a:prstGeom prst="rect">
              <a:avLst/>
            </a:prstGeom>
          </p:spPr>
        </p:pic>
        <p:pic>
          <p:nvPicPr>
            <p:cNvPr id="10" name="Afbeelding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78" t="12731" r="4032" b="19610"/>
            <a:stretch/>
          </p:blipFill>
          <p:spPr>
            <a:xfrm>
              <a:off x="6114526" y="5557362"/>
              <a:ext cx="1154494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4534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0"/>
            <a:ext cx="12192000" cy="273377"/>
          </a:xfrm>
          <a:prstGeom prst="rect">
            <a:avLst/>
          </a:prstGeom>
          <a:solidFill>
            <a:srgbClr val="2EBE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0" y="6584623"/>
            <a:ext cx="12192000" cy="273377"/>
          </a:xfrm>
          <a:prstGeom prst="rect">
            <a:avLst/>
          </a:prstGeom>
          <a:solidFill>
            <a:srgbClr val="2EBE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 rot="5400000">
            <a:off x="-3228683" y="3228682"/>
            <a:ext cx="6730741" cy="273377"/>
          </a:xfrm>
          <a:prstGeom prst="rect">
            <a:avLst/>
          </a:prstGeom>
          <a:solidFill>
            <a:srgbClr val="2EBE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 rot="5400000">
            <a:off x="8689941" y="3228682"/>
            <a:ext cx="6730741" cy="273377"/>
          </a:xfrm>
          <a:prstGeom prst="rect">
            <a:avLst/>
          </a:prstGeom>
          <a:solidFill>
            <a:srgbClr val="2EBE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itel 12"/>
          <p:cNvSpPr>
            <a:spLocks noGrp="1"/>
          </p:cNvSpPr>
          <p:nvPr>
            <p:ph type="title" hasCustomPrompt="1"/>
          </p:nvPr>
        </p:nvSpPr>
        <p:spPr>
          <a:xfrm>
            <a:off x="2108521" y="2371851"/>
            <a:ext cx="7974957" cy="1325563"/>
          </a:xfrm>
        </p:spPr>
        <p:txBody>
          <a:bodyPr>
            <a:noAutofit/>
          </a:bodyPr>
          <a:lstStyle>
            <a:lvl1pPr algn="ctr">
              <a:defRPr sz="4000" b="1" i="0" baseline="0">
                <a:latin typeface="Encode Sans" charset="0"/>
                <a:ea typeface="Encode Sans" charset="0"/>
                <a:cs typeface="Encode Sans" charset="0"/>
              </a:defRPr>
            </a:lvl1pPr>
          </a:lstStyle>
          <a:p>
            <a:r>
              <a:rPr lang="nl-NL"/>
              <a:t>Voeg hier je quote in</a:t>
            </a:r>
          </a:p>
        </p:txBody>
      </p:sp>
      <p:grpSp>
        <p:nvGrpSpPr>
          <p:cNvPr id="23" name="Groeperen 22"/>
          <p:cNvGrpSpPr/>
          <p:nvPr/>
        </p:nvGrpSpPr>
        <p:grpSpPr>
          <a:xfrm>
            <a:off x="5233864" y="5795889"/>
            <a:ext cx="1724270" cy="661473"/>
            <a:chOff x="4922979" y="5557362"/>
            <a:chExt cx="2346041" cy="900000"/>
          </a:xfrm>
        </p:grpSpPr>
        <p:pic>
          <p:nvPicPr>
            <p:cNvPr id="14" name="Afbeelding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68" b="6750"/>
            <a:stretch/>
          </p:blipFill>
          <p:spPr>
            <a:xfrm>
              <a:off x="4922979" y="5557362"/>
              <a:ext cx="1021776" cy="900000"/>
            </a:xfrm>
            <a:prstGeom prst="rect">
              <a:avLst/>
            </a:prstGeom>
          </p:spPr>
        </p:pic>
        <p:pic>
          <p:nvPicPr>
            <p:cNvPr id="17" name="Afbeelding 1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78" t="12731" r="4032" b="19610"/>
            <a:stretch/>
          </p:blipFill>
          <p:spPr>
            <a:xfrm>
              <a:off x="6114526" y="5557362"/>
              <a:ext cx="1154494" cy="900000"/>
            </a:xfrm>
            <a:prstGeom prst="rect">
              <a:avLst/>
            </a:prstGeom>
          </p:spPr>
        </p:pic>
      </p:grpSp>
      <p:sp>
        <p:nvSpPr>
          <p:cNvPr id="12" name="Tijdelijke aanduiding voor tekst 11"/>
          <p:cNvSpPr>
            <a:spLocks noGrp="1"/>
          </p:cNvSpPr>
          <p:nvPr>
            <p:ph type="body" sz="quarter" idx="10" hasCustomPrompt="1"/>
          </p:nvPr>
        </p:nvSpPr>
        <p:spPr>
          <a:xfrm>
            <a:off x="2993189" y="3956426"/>
            <a:ext cx="6532562" cy="965200"/>
          </a:xfrm>
        </p:spPr>
        <p:txBody>
          <a:bodyPr>
            <a:normAutofit/>
          </a:bodyPr>
          <a:lstStyle>
            <a:lvl1pPr algn="ctr"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l-NL"/>
              <a:t>Voeg hier de auteur van je quote in</a:t>
            </a:r>
          </a:p>
        </p:txBody>
      </p:sp>
    </p:spTree>
    <p:extLst>
      <p:ext uri="{BB962C8B-B14F-4D97-AF65-F5344CB8AC3E}">
        <p14:creationId xmlns:p14="http://schemas.microsoft.com/office/powerpoint/2010/main" val="2099502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199" y="523081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983581"/>
            <a:ext cx="10515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hthoek 6"/>
          <p:cNvSpPr/>
          <p:nvPr/>
        </p:nvSpPr>
        <p:spPr>
          <a:xfrm>
            <a:off x="0" y="0"/>
            <a:ext cx="12192000" cy="273377"/>
          </a:xfrm>
          <a:prstGeom prst="rect">
            <a:avLst/>
          </a:prstGeom>
          <a:solidFill>
            <a:srgbClr val="2EBE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0" y="6584623"/>
            <a:ext cx="12192000" cy="273377"/>
          </a:xfrm>
          <a:prstGeom prst="rect">
            <a:avLst/>
          </a:prstGeom>
          <a:solidFill>
            <a:srgbClr val="2EBE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/>
          <p:cNvSpPr/>
          <p:nvPr/>
        </p:nvSpPr>
        <p:spPr>
          <a:xfrm rot="5400000">
            <a:off x="-3228683" y="3228682"/>
            <a:ext cx="6730741" cy="273377"/>
          </a:xfrm>
          <a:prstGeom prst="rect">
            <a:avLst/>
          </a:prstGeom>
          <a:solidFill>
            <a:srgbClr val="2EBE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 rot="5400000">
            <a:off x="8689941" y="3228682"/>
            <a:ext cx="6730741" cy="273377"/>
          </a:xfrm>
          <a:prstGeom prst="rect">
            <a:avLst/>
          </a:prstGeom>
          <a:solidFill>
            <a:srgbClr val="2EBE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1" name="Groeperen 10"/>
          <p:cNvGrpSpPr/>
          <p:nvPr/>
        </p:nvGrpSpPr>
        <p:grpSpPr>
          <a:xfrm>
            <a:off x="10061047" y="5808383"/>
            <a:ext cx="1724270" cy="661473"/>
            <a:chOff x="4922979" y="5557362"/>
            <a:chExt cx="2346041" cy="900000"/>
          </a:xfrm>
        </p:grpSpPr>
        <p:pic>
          <p:nvPicPr>
            <p:cNvPr id="12" name="Afbeelding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68" b="6750"/>
            <a:stretch/>
          </p:blipFill>
          <p:spPr>
            <a:xfrm>
              <a:off x="4922979" y="5557362"/>
              <a:ext cx="1021776" cy="900000"/>
            </a:xfrm>
            <a:prstGeom prst="rect">
              <a:avLst/>
            </a:prstGeom>
          </p:spPr>
        </p:pic>
        <p:pic>
          <p:nvPicPr>
            <p:cNvPr id="13" name="Afbeelding 1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78" t="12731" r="4032" b="19610"/>
            <a:stretch/>
          </p:blipFill>
          <p:spPr>
            <a:xfrm>
              <a:off x="6114526" y="5557362"/>
              <a:ext cx="1154494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9183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838199" y="523081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983581"/>
            <a:ext cx="10515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grpSp>
        <p:nvGrpSpPr>
          <p:cNvPr id="12" name="Groeperen 11"/>
          <p:cNvGrpSpPr/>
          <p:nvPr/>
        </p:nvGrpSpPr>
        <p:grpSpPr>
          <a:xfrm>
            <a:off x="10061047" y="5808383"/>
            <a:ext cx="1724270" cy="661473"/>
            <a:chOff x="4922979" y="5557362"/>
            <a:chExt cx="2346041" cy="900000"/>
          </a:xfrm>
        </p:grpSpPr>
        <p:pic>
          <p:nvPicPr>
            <p:cNvPr id="13" name="Afbeelding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68" b="6750"/>
            <a:stretch/>
          </p:blipFill>
          <p:spPr>
            <a:xfrm>
              <a:off x="4922979" y="5557362"/>
              <a:ext cx="1021776" cy="900000"/>
            </a:xfrm>
            <a:prstGeom prst="rect">
              <a:avLst/>
            </a:prstGeom>
          </p:spPr>
        </p:pic>
        <p:pic>
          <p:nvPicPr>
            <p:cNvPr id="14" name="Afbeelding 1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78" t="12731" r="4032" b="19610"/>
            <a:stretch/>
          </p:blipFill>
          <p:spPr>
            <a:xfrm>
              <a:off x="6114526" y="5557362"/>
              <a:ext cx="1154494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6691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2444135" y="523081"/>
            <a:ext cx="891692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2443942" y="1983581"/>
            <a:ext cx="8909856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2" name="Rechthoek 1"/>
          <p:cNvSpPr/>
          <p:nvPr/>
        </p:nvSpPr>
        <p:spPr>
          <a:xfrm>
            <a:off x="0" y="0"/>
            <a:ext cx="1860698" cy="6858000"/>
          </a:xfrm>
          <a:prstGeom prst="rect">
            <a:avLst/>
          </a:prstGeom>
          <a:solidFill>
            <a:srgbClr val="2EBE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5" name="Groeperen 4"/>
          <p:cNvGrpSpPr/>
          <p:nvPr/>
        </p:nvGrpSpPr>
        <p:grpSpPr>
          <a:xfrm>
            <a:off x="467543" y="4250188"/>
            <a:ext cx="925611" cy="2441561"/>
            <a:chOff x="396905" y="2376708"/>
            <a:chExt cx="1124427" cy="2965995"/>
          </a:xfrm>
        </p:grpSpPr>
        <p:pic>
          <p:nvPicPr>
            <p:cNvPr id="3" name="Afbeelding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92" r="11341"/>
            <a:stretch/>
          </p:blipFill>
          <p:spPr>
            <a:xfrm>
              <a:off x="396906" y="2376708"/>
              <a:ext cx="1124426" cy="1440332"/>
            </a:xfrm>
            <a:prstGeom prst="rect">
              <a:avLst/>
            </a:prstGeom>
          </p:spPr>
        </p:pic>
        <p:pic>
          <p:nvPicPr>
            <p:cNvPr id="4" name="Afbeelding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84" r="4789"/>
            <a:stretch/>
          </p:blipFill>
          <p:spPr>
            <a:xfrm>
              <a:off x="396905" y="4017142"/>
              <a:ext cx="1124427" cy="13255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8791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ks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0324386" y="0"/>
            <a:ext cx="1860698" cy="6858000"/>
          </a:xfrm>
          <a:prstGeom prst="rect">
            <a:avLst/>
          </a:prstGeom>
          <a:solidFill>
            <a:srgbClr val="2EBE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5" name="Groeperen 4"/>
          <p:cNvGrpSpPr/>
          <p:nvPr/>
        </p:nvGrpSpPr>
        <p:grpSpPr>
          <a:xfrm>
            <a:off x="10791929" y="4250188"/>
            <a:ext cx="925611" cy="2441561"/>
            <a:chOff x="396905" y="2376708"/>
            <a:chExt cx="1124427" cy="2965995"/>
          </a:xfrm>
        </p:grpSpPr>
        <p:pic>
          <p:nvPicPr>
            <p:cNvPr id="3" name="Afbeelding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92" r="11341"/>
            <a:stretch/>
          </p:blipFill>
          <p:spPr>
            <a:xfrm>
              <a:off x="396906" y="2376708"/>
              <a:ext cx="1124426" cy="1440332"/>
            </a:xfrm>
            <a:prstGeom prst="rect">
              <a:avLst/>
            </a:prstGeom>
          </p:spPr>
        </p:pic>
        <p:pic>
          <p:nvPicPr>
            <p:cNvPr id="4" name="Afbeelding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84" r="4789"/>
            <a:stretch/>
          </p:blipFill>
          <p:spPr>
            <a:xfrm>
              <a:off x="396905" y="4017142"/>
              <a:ext cx="1124427" cy="1325561"/>
            </a:xfrm>
            <a:prstGeom prst="rect">
              <a:avLst/>
            </a:prstGeom>
          </p:spPr>
        </p:pic>
      </p:grp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714899" y="523081"/>
            <a:ext cx="8911239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9" name="Tijdelijke aanduiding voor inhoud 2"/>
          <p:cNvSpPr>
            <a:spLocks noGrp="1"/>
          </p:cNvSpPr>
          <p:nvPr>
            <p:ph idx="1"/>
          </p:nvPr>
        </p:nvSpPr>
        <p:spPr>
          <a:xfrm>
            <a:off x="714899" y="1983581"/>
            <a:ext cx="8911239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828540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2 kolomm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513983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995752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995751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grpSp>
        <p:nvGrpSpPr>
          <p:cNvPr id="5" name="Groeperen 4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sp>
          <p:nvSpPr>
            <p:cNvPr id="11" name="Rechthoek 10"/>
            <p:cNvSpPr/>
            <p:nvPr/>
          </p:nvSpPr>
          <p:spPr>
            <a:xfrm>
              <a:off x="0" y="0"/>
              <a:ext cx="12192000" cy="273377"/>
            </a:xfrm>
            <a:prstGeom prst="rect">
              <a:avLst/>
            </a:prstGeom>
            <a:solidFill>
              <a:srgbClr val="2EBE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/>
            <p:cNvSpPr/>
            <p:nvPr/>
          </p:nvSpPr>
          <p:spPr>
            <a:xfrm>
              <a:off x="0" y="6584623"/>
              <a:ext cx="12192000" cy="273377"/>
            </a:xfrm>
            <a:prstGeom prst="rect">
              <a:avLst/>
            </a:prstGeom>
            <a:solidFill>
              <a:srgbClr val="2EBE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/>
            <p:cNvSpPr/>
            <p:nvPr/>
          </p:nvSpPr>
          <p:spPr>
            <a:xfrm rot="5400000">
              <a:off x="-3228683" y="3228682"/>
              <a:ext cx="6730741" cy="273377"/>
            </a:xfrm>
            <a:prstGeom prst="rect">
              <a:avLst/>
            </a:prstGeom>
            <a:solidFill>
              <a:srgbClr val="2EBE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Rechthoek 13"/>
            <p:cNvSpPr/>
            <p:nvPr/>
          </p:nvSpPr>
          <p:spPr>
            <a:xfrm rot="5400000">
              <a:off x="8689941" y="3228682"/>
              <a:ext cx="6730741" cy="273377"/>
            </a:xfrm>
            <a:prstGeom prst="rect">
              <a:avLst/>
            </a:prstGeom>
            <a:solidFill>
              <a:srgbClr val="2EBE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5" name="Groeperen 14"/>
          <p:cNvGrpSpPr/>
          <p:nvPr/>
        </p:nvGrpSpPr>
        <p:grpSpPr>
          <a:xfrm>
            <a:off x="10061047" y="5808383"/>
            <a:ext cx="1724270" cy="661473"/>
            <a:chOff x="4922979" y="5557362"/>
            <a:chExt cx="2346041" cy="900000"/>
          </a:xfrm>
        </p:grpSpPr>
        <p:pic>
          <p:nvPicPr>
            <p:cNvPr id="16" name="Afbeelding 1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68" b="6750"/>
            <a:stretch/>
          </p:blipFill>
          <p:spPr>
            <a:xfrm>
              <a:off x="4922979" y="5557362"/>
              <a:ext cx="1021776" cy="900000"/>
            </a:xfrm>
            <a:prstGeom prst="rect">
              <a:avLst/>
            </a:prstGeom>
          </p:spPr>
        </p:pic>
        <p:pic>
          <p:nvPicPr>
            <p:cNvPr id="17" name="Afbeelding 1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78" t="12731" r="4032" b="19610"/>
            <a:stretch/>
          </p:blipFill>
          <p:spPr>
            <a:xfrm>
              <a:off x="6114526" y="5557362"/>
              <a:ext cx="1154494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36863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Klikken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406863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2EBEC5"/>
          </a:solidFill>
          <a:latin typeface="Encode Sans SemiBold" charset="0"/>
          <a:ea typeface="Encode Sans SemiBold" charset="0"/>
          <a:cs typeface="Encode Sans SemiBold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rgbClr val="2EBEC5"/>
        </a:buClr>
        <a:buFont typeface="Arial" charset="0"/>
        <a:buNone/>
        <a:tabLst/>
        <a:defRPr sz="2800" b="0" i="0" kern="1200">
          <a:solidFill>
            <a:schemeClr val="tx1"/>
          </a:solidFill>
          <a:latin typeface="Encode Sans" charset="0"/>
          <a:ea typeface="Encode Sans" charset="0"/>
          <a:cs typeface="Encode Sans" charset="0"/>
        </a:defRPr>
      </a:lvl1pPr>
      <a:lvl2pPr marL="808038" indent="-350838" algn="l" defTabSz="914400" rtl="0" eaLnBrk="1" latinLnBrk="0" hangingPunct="1">
        <a:lnSpc>
          <a:spcPct val="90000"/>
        </a:lnSpc>
        <a:spcBef>
          <a:spcPts val="500"/>
        </a:spcBef>
        <a:buClr>
          <a:srgbClr val="2EBEC5"/>
        </a:buClr>
        <a:buFont typeface="Arial" charset="0"/>
        <a:buChar char="•"/>
        <a:tabLst/>
        <a:defRPr sz="2400" b="0" i="0" kern="1200">
          <a:solidFill>
            <a:schemeClr val="tx1"/>
          </a:solidFill>
          <a:latin typeface="Encode Sans" charset="0"/>
          <a:ea typeface="Encode Sans" charset="0"/>
          <a:cs typeface="Encode Sans" charset="0"/>
        </a:defRPr>
      </a:lvl2pPr>
      <a:lvl3pPr marL="1244600" indent="-330200" algn="l" defTabSz="914400" rtl="0" eaLnBrk="1" latinLnBrk="0" hangingPunct="1">
        <a:lnSpc>
          <a:spcPct val="90000"/>
        </a:lnSpc>
        <a:spcBef>
          <a:spcPts val="500"/>
        </a:spcBef>
        <a:buClr>
          <a:srgbClr val="2EBEC5"/>
        </a:buClr>
        <a:buFont typeface="Arial" charset="0"/>
        <a:buChar char="•"/>
        <a:tabLst/>
        <a:defRPr sz="2000" b="0" i="0" kern="1200">
          <a:solidFill>
            <a:schemeClr val="tx1"/>
          </a:solidFill>
          <a:latin typeface="Encode Sans Light" charset="0"/>
          <a:ea typeface="Encode Sans Light" charset="0"/>
          <a:cs typeface="Encode Sans Light" charset="0"/>
        </a:defRPr>
      </a:lvl3pPr>
      <a:lvl4pPr marL="1689100" indent="-317500" algn="l" defTabSz="914400" rtl="0" eaLnBrk="1" latinLnBrk="0" hangingPunct="1">
        <a:lnSpc>
          <a:spcPct val="90000"/>
        </a:lnSpc>
        <a:spcBef>
          <a:spcPts val="500"/>
        </a:spcBef>
        <a:buClr>
          <a:srgbClr val="2EBEC5"/>
        </a:buClr>
        <a:buFont typeface="Arial" charset="0"/>
        <a:buChar char="•"/>
        <a:tabLst/>
        <a:defRPr sz="1800" b="0" i="0" kern="1200">
          <a:solidFill>
            <a:schemeClr val="tx1"/>
          </a:solidFill>
          <a:latin typeface="Encode Sans Light" charset="0"/>
          <a:ea typeface="Encode Sans Light" charset="0"/>
          <a:cs typeface="Encode Sans Light" charset="0"/>
        </a:defRPr>
      </a:lvl4pPr>
      <a:lvl5pPr marL="2135188" indent="-306388" algn="l" defTabSz="914400" rtl="0" eaLnBrk="1" latinLnBrk="0" hangingPunct="1">
        <a:lnSpc>
          <a:spcPct val="90000"/>
        </a:lnSpc>
        <a:spcBef>
          <a:spcPts val="500"/>
        </a:spcBef>
        <a:buClr>
          <a:srgbClr val="2EBEC5"/>
        </a:buClr>
        <a:buFont typeface="Arial" charset="0"/>
        <a:buChar char="•"/>
        <a:tabLst/>
        <a:defRPr sz="1800" b="0" i="0" kern="1200">
          <a:solidFill>
            <a:schemeClr val="tx1"/>
          </a:solidFill>
          <a:latin typeface="Encode Sans Light" charset="0"/>
          <a:ea typeface="Encode Sans Light" charset="0"/>
          <a:cs typeface="Encode Sans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BOZOXaf0pY" TargetMode="External"/><Relationship Id="rId4" Type="http://schemas.openxmlformats.org/officeDocument/2006/relationships/image" Target="../media/image15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s1_Y04oRFU" TargetMode="External"/><Relationship Id="rId4" Type="http://schemas.openxmlformats.org/officeDocument/2006/relationships/image" Target="../media/image1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I4q5Q_oWRs" TargetMode="External"/><Relationship Id="rId4" Type="http://schemas.openxmlformats.org/officeDocument/2006/relationships/image" Target="../media/image15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rative.com/" TargetMode="External"/><Relationship Id="rId1" Type="http://schemas.openxmlformats.org/officeDocument/2006/relationships/slideLayout" Target="../slideLayouts/slideLayout8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VSKNlkBcNo" TargetMode="External"/><Relationship Id="rId4" Type="http://schemas.openxmlformats.org/officeDocument/2006/relationships/image" Target="../media/image15.jpe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/>
              <a:t>Module:</a:t>
            </a:r>
            <a:br>
              <a:rPr lang="nl-NL"/>
            </a:br>
            <a:r>
              <a:rPr lang="nl-NL" err="1"/>
              <a:t>Intrapreneurship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2804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429" y="1209963"/>
            <a:ext cx="9520785" cy="505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034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ABC-</a:t>
            </a:r>
            <a:r>
              <a:rPr lang="nl-NL" err="1"/>
              <a:t>tje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Waar denk jij aan bij </a:t>
            </a:r>
            <a:r>
              <a:rPr lang="nl-NL" err="1"/>
              <a:t>intrapreneuship</a:t>
            </a:r>
            <a:r>
              <a:rPr lang="nl-NL"/>
              <a:t>?</a:t>
            </a:r>
          </a:p>
          <a:p>
            <a:endParaRPr lang="nl-NL"/>
          </a:p>
          <a:p>
            <a:r>
              <a:rPr lang="nl-NL"/>
              <a:t>Bedenk een woord dat past bij </a:t>
            </a:r>
            <a:r>
              <a:rPr lang="nl-NL" err="1"/>
              <a:t>intrapreneurship</a:t>
            </a:r>
            <a:r>
              <a:rPr lang="nl-NL"/>
              <a:t> en begint met een A, B, C… X, Y, Z.</a:t>
            </a:r>
          </a:p>
          <a:p>
            <a:endParaRPr lang="nl-NL"/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544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ABC</a:t>
            </a:r>
          </a:p>
        </p:txBody>
      </p:sp>
      <p:pic>
        <p:nvPicPr>
          <p:cNvPr id="1026" name="Picture 2" descr="Blog reacties: waarom ze zo belangrijk zijn - WordPress Handleid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350" y="1983581"/>
            <a:ext cx="5914501" cy="354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692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Subgroepen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Vandaag werken we deels in </a:t>
            </a:r>
            <a:r>
              <a:rPr lang="nl-NL" err="1"/>
              <a:t>subgroepjes</a:t>
            </a:r>
            <a:r>
              <a:rPr lang="nl-NL"/>
              <a:t>.</a:t>
            </a:r>
          </a:p>
          <a:p>
            <a:endParaRPr lang="nl-NL"/>
          </a:p>
          <a:p>
            <a:r>
              <a:rPr lang="nl-NL"/>
              <a:t>Deze gaan we op een creatieve wijze vormen.</a:t>
            </a:r>
          </a:p>
          <a:p>
            <a:endParaRPr lang="nl-NL"/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4520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‘Een goed idee, </a:t>
            </a:r>
            <a:br>
              <a:rPr lang="nl-NL"/>
            </a:br>
            <a:r>
              <a:rPr lang="nl-NL"/>
              <a:t>daar begint het mee’</a:t>
            </a:r>
          </a:p>
        </p:txBody>
      </p:sp>
    </p:spTree>
    <p:extLst>
      <p:ext uri="{BB962C8B-B14F-4D97-AF65-F5344CB8AC3E}">
        <p14:creationId xmlns:p14="http://schemas.microsoft.com/office/powerpoint/2010/main" val="517425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Onderdeel 2 – </a:t>
            </a:r>
            <a:br>
              <a:rPr lang="nl-NL" dirty="0"/>
            </a:br>
            <a:r>
              <a:rPr lang="nl-NL" dirty="0"/>
              <a:t>Een intrapreneur</a:t>
            </a:r>
          </a:p>
        </p:txBody>
      </p:sp>
    </p:spTree>
    <p:extLst>
      <p:ext uri="{BB962C8B-B14F-4D97-AF65-F5344CB8AC3E}">
        <p14:creationId xmlns:p14="http://schemas.microsoft.com/office/powerpoint/2010/main" val="3050163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Onderdeel 1 – Een </a:t>
            </a:r>
            <a:r>
              <a:rPr lang="nl-NL" err="1"/>
              <a:t>intrapreneur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Wat heb je nodig:</a:t>
            </a:r>
          </a:p>
          <a:p>
            <a:endParaRPr lang="nl-NL"/>
          </a:p>
          <a:p>
            <a:pPr marL="457200" indent="-457200">
              <a:buFontTx/>
              <a:buChar char="-"/>
            </a:pPr>
            <a:r>
              <a:rPr lang="nl-NL">
                <a:latin typeface="Encode Sans"/>
              </a:rPr>
              <a:t>360 feedback uit je postpakket</a:t>
            </a:r>
            <a:endParaRPr lang="nl-NL"/>
          </a:p>
          <a:p>
            <a:pPr marL="457200" indent="-457200">
              <a:buFontTx/>
              <a:buChar char="-"/>
            </a:pPr>
            <a:r>
              <a:rPr lang="nl-NL"/>
              <a:t>Stiften/ pennen/ potloden</a:t>
            </a:r>
          </a:p>
          <a:p>
            <a:pPr marL="457200" indent="-457200">
              <a:buFontTx/>
              <a:buChar char="-"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930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Welke stelling past meest bij jou?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>
                <a:latin typeface="Encode Sans"/>
              </a:rPr>
              <a:t>Ik vind het lastig om nieuwe ideeën te bedenken en deze uit te gaan voeren.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algn="r"/>
            <a:r>
              <a:rPr lang="nl-NL" dirty="0">
                <a:latin typeface="Encode Sans"/>
              </a:rPr>
              <a:t>Ik heb vaak goede ideeën maar voer ze niet uit omdat ik weerstand verwacht.</a:t>
            </a:r>
          </a:p>
        </p:txBody>
      </p:sp>
      <p:pic>
        <p:nvPicPr>
          <p:cNvPr id="1026" name="Picture 2" descr="Kleurrijke Vlakke Nummer 1 Geïsoleerd Op Witte Achtergrond Royalty Vrije  Cliparts, Vectoren, En Stock Illustratie. Image 77515524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0" t="10675" r="32430" b="15191"/>
          <a:stretch/>
        </p:blipFill>
        <p:spPr bwMode="auto">
          <a:xfrm rot="894082">
            <a:off x="3486149" y="2813685"/>
            <a:ext cx="805938" cy="138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leurrijke Platte Nummer 7 GeÃ¯soleerd Op Een Witte Achtergrond Royalty  Vrije Cliparts, Vectoren, En Stock Illustratie. Image 77567608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3" t="13528" r="26400" b="14472"/>
          <a:stretch/>
        </p:blipFill>
        <p:spPr bwMode="auto">
          <a:xfrm rot="21043015">
            <a:off x="10291097" y="1993162"/>
            <a:ext cx="952418" cy="144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571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Welke stelling past meest bij jou?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>
                <a:latin typeface="Encode Sans"/>
              </a:rPr>
              <a:t>Ik vind het lastig om met veranderingen om te gaan,  vooral als het gaat om dingen die we al jaren zo doen.</a:t>
            </a:r>
          </a:p>
          <a:p>
            <a:endParaRPr lang="nl-NL"/>
          </a:p>
          <a:p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nl-NL"/>
          </a:p>
          <a:p>
            <a:endParaRPr lang="nl-NL"/>
          </a:p>
          <a:p>
            <a:endParaRPr lang="nl-NL"/>
          </a:p>
          <a:p>
            <a:pPr algn="r"/>
            <a:endParaRPr lang="nl-NL"/>
          </a:p>
          <a:p>
            <a:pPr algn="r"/>
            <a:r>
              <a:rPr lang="nl-NL">
                <a:latin typeface="Encode Sans"/>
              </a:rPr>
              <a:t>Ik word enthousiast van andermans ideeën en wil dit gelijk uit gaan voeren.</a:t>
            </a:r>
          </a:p>
        </p:txBody>
      </p:sp>
      <p:pic>
        <p:nvPicPr>
          <p:cNvPr id="7" name="Picture 2" descr="Kleurrijke Vlakke Nummer 1 Geïsoleerd Op Witte Achtergrond Royalty Vrije  Cliparts, Vectoren, En Stock Illustratie. Image 77515524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0" t="10675" r="32430" b="15191"/>
          <a:stretch/>
        </p:blipFill>
        <p:spPr bwMode="auto">
          <a:xfrm rot="20803689">
            <a:off x="605789" y="3762375"/>
            <a:ext cx="805938" cy="138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Kleurrijke Platte Nummer 7 GeÃ¯soleerd Op Een Witte Achtergrond Royalty  Vrije Cliparts, Vectoren, En Stock Illustratie. Image 77567608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3" t="13528" r="26400" b="14472"/>
          <a:stretch/>
        </p:blipFill>
        <p:spPr bwMode="auto">
          <a:xfrm rot="652515">
            <a:off x="10542557" y="2416073"/>
            <a:ext cx="952418" cy="144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3172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Welke stelling past meest bij jou?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>
                <a:latin typeface="Encode Sans"/>
              </a:rPr>
              <a:t>Ik kan mijn ideeën zelfverzekerd presenteren aan mijn team.</a:t>
            </a:r>
          </a:p>
          <a:p>
            <a:endParaRPr lang="nl-NL"/>
          </a:p>
          <a:p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r"/>
            <a:endParaRPr lang="nl-NL"/>
          </a:p>
          <a:p>
            <a:pPr algn="r"/>
            <a:endParaRPr lang="nl-NL"/>
          </a:p>
          <a:p>
            <a:pPr algn="r"/>
            <a:endParaRPr lang="nl-NL"/>
          </a:p>
          <a:p>
            <a:pPr algn="r"/>
            <a:r>
              <a:rPr lang="nl-NL">
                <a:latin typeface="Encode Sans"/>
              </a:rPr>
              <a:t>Ik vind het lastig om met  feedback om te gaan als ik ergens enthousiast over ben.</a:t>
            </a:r>
          </a:p>
        </p:txBody>
      </p:sp>
      <p:pic>
        <p:nvPicPr>
          <p:cNvPr id="7" name="Picture 6" descr="Kleurrijke Platte Nummer 7 GeÃ¯soleerd Op Een Witte Achtergrond Royalty  Vrije Cliparts, Vectoren, En Stock Illustratie. Image 77567608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3" t="13528" r="26400" b="14472"/>
          <a:stretch/>
        </p:blipFill>
        <p:spPr bwMode="auto">
          <a:xfrm>
            <a:off x="10291097" y="1993162"/>
            <a:ext cx="952418" cy="144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Kleurrijke Vlakke Nummer 1 Geïsoleerd Op Witte Achtergrond Royalty Vrije  Cliparts, Vectoren, En Stock Illustratie. Image 77515524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0" t="10675" r="32430" b="15191"/>
          <a:stretch/>
        </p:blipFill>
        <p:spPr bwMode="auto">
          <a:xfrm rot="883724">
            <a:off x="2914649" y="2927985"/>
            <a:ext cx="805938" cy="138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64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Welkom bij module 3</a:t>
            </a:r>
          </a:p>
        </p:txBody>
      </p:sp>
      <p:pic>
        <p:nvPicPr>
          <p:cNvPr id="6" name="Afbeelding 5" descr="C:\Users\dd65\AppData\Local\Microsoft\Windows\INetCache\Content.MSO\BEF19CA6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042" y="2077279"/>
            <a:ext cx="4721087" cy="3929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40808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Wanneer ben je een </a:t>
            </a:r>
            <a:r>
              <a:rPr lang="nl-NL" err="1"/>
              <a:t>intrapreneur</a:t>
            </a:r>
            <a:r>
              <a:rPr lang="nl-NL"/>
              <a:t>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nl-NL"/>
          </a:p>
          <a:p>
            <a:r>
              <a:rPr lang="nl-NL" sz="3200">
                <a:latin typeface="Encode Sans"/>
              </a:rPr>
              <a:t>Je bent een </a:t>
            </a:r>
            <a:r>
              <a:rPr lang="nl-NL" sz="3200" b="1">
                <a:solidFill>
                  <a:schemeClr val="tx2"/>
                </a:solidFill>
                <a:latin typeface="Encode Sans"/>
              </a:rPr>
              <a:t>gemotiveerde</a:t>
            </a:r>
            <a:r>
              <a:rPr lang="nl-NL" sz="3200">
                <a:latin typeface="Encode Sans"/>
              </a:rPr>
              <a:t> en </a:t>
            </a:r>
            <a:r>
              <a:rPr lang="nl-NL" sz="3200" b="1">
                <a:solidFill>
                  <a:schemeClr val="tx2"/>
                </a:solidFill>
                <a:latin typeface="Encode Sans"/>
              </a:rPr>
              <a:t>hardwerkende</a:t>
            </a:r>
            <a:r>
              <a:rPr lang="nl-NL" sz="3200">
                <a:latin typeface="Encode Sans"/>
              </a:rPr>
              <a:t> zorgverlener, die </a:t>
            </a:r>
            <a:r>
              <a:rPr lang="nl-NL" sz="3200" b="1">
                <a:solidFill>
                  <a:schemeClr val="tx2"/>
                </a:solidFill>
                <a:latin typeface="Encode Sans"/>
              </a:rPr>
              <a:t>creatief en innovatief </a:t>
            </a:r>
            <a:r>
              <a:rPr lang="nl-NL" sz="3200">
                <a:latin typeface="Encode Sans"/>
              </a:rPr>
              <a:t>kan denken. </a:t>
            </a:r>
            <a:br>
              <a:rPr lang="nl-NL" sz="3200"/>
            </a:br>
            <a:r>
              <a:rPr lang="nl-NL" sz="3200">
                <a:latin typeface="Encode Sans"/>
              </a:rPr>
              <a:t>Iemand die kan inschatten of een goed idee </a:t>
            </a:r>
            <a:r>
              <a:rPr lang="nl-NL" sz="3200" b="1">
                <a:solidFill>
                  <a:schemeClr val="tx2"/>
                </a:solidFill>
                <a:latin typeface="Encode Sans"/>
              </a:rPr>
              <a:t>realistisch</a:t>
            </a:r>
            <a:r>
              <a:rPr lang="nl-NL" sz="3200">
                <a:latin typeface="Encode Sans"/>
              </a:rPr>
              <a:t> is, om dit vervolgens </a:t>
            </a:r>
            <a:r>
              <a:rPr lang="nl-NL" sz="3200" b="1">
                <a:solidFill>
                  <a:schemeClr val="tx2"/>
                </a:solidFill>
                <a:latin typeface="Encode Sans"/>
              </a:rPr>
              <a:t>zelfverzekerd</a:t>
            </a:r>
            <a:r>
              <a:rPr lang="nl-NL" sz="3200">
                <a:latin typeface="Encode Sans"/>
              </a:rPr>
              <a:t> en met positieve </a:t>
            </a:r>
            <a:r>
              <a:rPr lang="nl-NL" sz="3200" b="1">
                <a:solidFill>
                  <a:schemeClr val="tx2"/>
                </a:solidFill>
                <a:latin typeface="Encode Sans"/>
              </a:rPr>
              <a:t>energie</a:t>
            </a:r>
            <a:r>
              <a:rPr lang="nl-NL" sz="3200">
                <a:latin typeface="Encode Sans"/>
              </a:rPr>
              <a:t> over te brengen naar het </a:t>
            </a:r>
            <a:r>
              <a:rPr lang="nl-NL" sz="3200" b="1">
                <a:solidFill>
                  <a:schemeClr val="tx2"/>
                </a:solidFill>
                <a:latin typeface="Encode Sans"/>
              </a:rPr>
              <a:t>team.</a:t>
            </a:r>
            <a:br>
              <a:rPr lang="nl-NL" sz="3200"/>
            </a:br>
            <a:r>
              <a:rPr lang="nl-NL" sz="3200">
                <a:latin typeface="Encode Sans"/>
              </a:rPr>
              <a:t>Hiervoor kun je goed </a:t>
            </a:r>
            <a:r>
              <a:rPr lang="nl-NL" sz="3200" b="1">
                <a:solidFill>
                  <a:schemeClr val="tx2"/>
                </a:solidFill>
                <a:latin typeface="Encode Sans"/>
              </a:rPr>
              <a:t>communiceren</a:t>
            </a:r>
            <a:r>
              <a:rPr lang="nl-NL" sz="3200">
                <a:latin typeface="Encode Sans"/>
              </a:rPr>
              <a:t> en met </a:t>
            </a:r>
            <a:r>
              <a:rPr lang="nl-NL" sz="3200" b="1">
                <a:solidFill>
                  <a:schemeClr val="tx2"/>
                </a:solidFill>
                <a:latin typeface="Encode Sans"/>
              </a:rPr>
              <a:t>feedback</a:t>
            </a:r>
            <a:r>
              <a:rPr lang="nl-NL" sz="3200">
                <a:latin typeface="Encode Sans"/>
              </a:rPr>
              <a:t> omgaan.</a:t>
            </a:r>
          </a:p>
        </p:txBody>
      </p:sp>
    </p:spTree>
    <p:extLst>
      <p:ext uri="{BB962C8B-B14F-4D97-AF65-F5344CB8AC3E}">
        <p14:creationId xmlns:p14="http://schemas.microsoft.com/office/powerpoint/2010/main" val="37996754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Eigenschappen van een </a:t>
            </a:r>
            <a:r>
              <a:rPr lang="nl-NL" err="1"/>
              <a:t>intrapreneur</a:t>
            </a:r>
            <a:r>
              <a:rPr lang="nl-NL"/>
              <a:t>.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nl-NL"/>
              <a:t>Een </a:t>
            </a:r>
            <a:r>
              <a:rPr lang="nl-NL" err="1"/>
              <a:t>intrapreneur</a:t>
            </a:r>
            <a:r>
              <a:rPr lang="nl-NL"/>
              <a:t> is</a:t>
            </a:r>
          </a:p>
          <a:p>
            <a:r>
              <a:rPr lang="nl-NL"/>
              <a:t>•	zelfzeker,  </a:t>
            </a:r>
          </a:p>
          <a:p>
            <a:r>
              <a:rPr lang="nl-NL"/>
              <a:t>•	gemotiveerd,  </a:t>
            </a:r>
          </a:p>
          <a:p>
            <a:r>
              <a:rPr lang="nl-NL"/>
              <a:t>•	hardwerkend,  </a:t>
            </a:r>
          </a:p>
          <a:p>
            <a:r>
              <a:rPr lang="nl-NL"/>
              <a:t>•	goed in communicatie  (</a:t>
            </a:r>
            <a:r>
              <a:rPr lang="nl-NL" err="1"/>
              <a:t>cfr</a:t>
            </a:r>
            <a:r>
              <a:rPr lang="nl-NL"/>
              <a:t>.  feedback  en reflectie),  </a:t>
            </a:r>
          </a:p>
          <a:p>
            <a:r>
              <a:rPr lang="nl-NL"/>
              <a:t>•	realistisch,  </a:t>
            </a:r>
          </a:p>
          <a:p>
            <a:r>
              <a:rPr lang="nl-NL"/>
              <a:t>•	creatief  en  innovatief,  </a:t>
            </a:r>
          </a:p>
          <a:p>
            <a:r>
              <a:rPr lang="nl-NL"/>
              <a:t>•	energiek, </a:t>
            </a:r>
          </a:p>
          <a:p>
            <a:r>
              <a:rPr lang="nl-NL">
                <a:latin typeface="Encode Sans"/>
              </a:rPr>
              <a:t>•	werkt  graag  in  teamverband. </a:t>
            </a:r>
            <a:endParaRPr lang="nl-NL"/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129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Encode Sans SemiBold"/>
              </a:rPr>
              <a:t>Opdracht: </a:t>
            </a:r>
            <a:br>
              <a:rPr lang="nl-NL" dirty="0">
                <a:latin typeface="Encode Sans SemiBold"/>
              </a:rPr>
            </a:br>
            <a:r>
              <a:rPr lang="nl-NL" dirty="0">
                <a:latin typeface="Encode Sans SemiBold"/>
              </a:rPr>
              <a:t>Aan de slag met de 360 feedback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nl-NL"/>
              <a:t>Pak je 360 feedback erbij en kijk hoe je gescoord hebt op deze punten.</a:t>
            </a:r>
          </a:p>
          <a:p>
            <a:endParaRPr lang="nl-NL"/>
          </a:p>
          <a:p>
            <a:r>
              <a:rPr lang="nl-NL">
                <a:latin typeface="Encode Sans"/>
              </a:rPr>
              <a:t>Verwerk je feedback door je </a:t>
            </a:r>
            <a:br>
              <a:rPr lang="nl-NL"/>
            </a:br>
            <a:r>
              <a:rPr lang="nl-NL">
                <a:latin typeface="Encode Sans"/>
              </a:rPr>
              <a:t>sterke en minder sterke punten </a:t>
            </a:r>
            <a:br>
              <a:rPr lang="nl-NL"/>
            </a:br>
            <a:r>
              <a:rPr lang="nl-NL">
                <a:latin typeface="Encode Sans"/>
              </a:rPr>
              <a:t>in kaart te brengen.</a:t>
            </a:r>
          </a:p>
          <a:p>
            <a:r>
              <a:rPr lang="nl-NL"/>
              <a:t>Je mag dit zo creatief invullen als </a:t>
            </a:r>
            <a:br>
              <a:rPr lang="nl-NL"/>
            </a:br>
            <a:r>
              <a:rPr lang="nl-NL"/>
              <a:t>je zelf wilt.</a:t>
            </a:r>
          </a:p>
          <a:p>
            <a:endParaRPr lang="nl-NL"/>
          </a:p>
          <a:p>
            <a:r>
              <a:rPr lang="nl-NL" i="1">
                <a:solidFill>
                  <a:schemeClr val="tx2"/>
                </a:solidFill>
              </a:rPr>
              <a:t>Tijd: 10 minuten</a:t>
            </a:r>
            <a:endParaRPr lang="nl-NL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6552" y="2488900"/>
            <a:ext cx="4174336" cy="3980956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15296122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0B6C58-3E35-4FC5-9AE2-AB2B2633E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Encode Sans SemiBold"/>
              </a:rPr>
              <a:t>SWOT Analyse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09E0447-CF0C-4EDC-A0AC-7A7DCBDA1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>
                <a:latin typeface="Encode Sans"/>
              </a:rPr>
              <a:t>Een persoonlijke SWOT-analyse is een manier om je sterktes, zwaktes, kansen en valkuilen voor jezelf in kaart te brengen.</a:t>
            </a:r>
          </a:p>
          <a:p>
            <a:endParaRPr lang="nl-NL"/>
          </a:p>
          <a:p>
            <a:r>
              <a:rPr lang="nl-NL">
                <a:latin typeface="Encode Sans"/>
              </a:rPr>
              <a:t>In de SWOT-Analyse die je nu gaat maken, leg je de focus op jou als </a:t>
            </a:r>
            <a:r>
              <a:rPr lang="nl-NL" err="1">
                <a:latin typeface="Encode Sans"/>
              </a:rPr>
              <a:t>intrapreneur</a:t>
            </a:r>
            <a:endParaRPr lang="nl-NL" err="1"/>
          </a:p>
        </p:txBody>
      </p:sp>
    </p:spTree>
    <p:extLst>
      <p:ext uri="{BB962C8B-B14F-4D97-AF65-F5344CB8AC3E}">
        <p14:creationId xmlns:p14="http://schemas.microsoft.com/office/powerpoint/2010/main" val="39756448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5A1B04-78F1-4194-943C-8C9B1FB8A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Encode Sans SemiBold"/>
              </a:rPr>
              <a:t>SWOT Analyse </a:t>
            </a:r>
            <a:endParaRPr lang="nl-NL"/>
          </a:p>
        </p:txBody>
      </p:sp>
      <p:graphicFrame>
        <p:nvGraphicFramePr>
          <p:cNvPr id="9" name="Tabel 8">
            <a:extLst>
              <a:ext uri="{FF2B5EF4-FFF2-40B4-BE49-F238E27FC236}">
                <a16:creationId xmlns:a16="http://schemas.microsoft.com/office/drawing/2014/main" id="{4FA99611-830E-42A4-8D39-8FF32CE2F2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589293"/>
              </p:ext>
            </p:extLst>
          </p:nvPr>
        </p:nvGraphicFramePr>
        <p:xfrm>
          <a:off x="828847" y="1605914"/>
          <a:ext cx="8797291" cy="4772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7597">
                  <a:extLst>
                    <a:ext uri="{9D8B030D-6E8A-4147-A177-3AD203B41FA5}">
                      <a16:colId xmlns:a16="http://schemas.microsoft.com/office/drawing/2014/main" val="3504707942"/>
                    </a:ext>
                  </a:extLst>
                </a:gridCol>
                <a:gridCol w="3888869">
                  <a:extLst>
                    <a:ext uri="{9D8B030D-6E8A-4147-A177-3AD203B41FA5}">
                      <a16:colId xmlns:a16="http://schemas.microsoft.com/office/drawing/2014/main" val="2494956375"/>
                    </a:ext>
                  </a:extLst>
                </a:gridCol>
                <a:gridCol w="3990825">
                  <a:extLst>
                    <a:ext uri="{9D8B030D-6E8A-4147-A177-3AD203B41FA5}">
                      <a16:colId xmlns:a16="http://schemas.microsoft.com/office/drawing/2014/main" val="2664380864"/>
                    </a:ext>
                  </a:extLst>
                </a:gridCol>
              </a:tblGrid>
              <a:tr h="509988">
                <a:tc>
                  <a:txBody>
                    <a:bodyPr/>
                    <a:lstStyle/>
                    <a:p>
                      <a:pPr rtl="0" fontAlgn="base"/>
                      <a:endParaRPr lang="nl-NL" sz="1050"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nl-NL" sz="1050" dirty="0">
                          <a:effectLst/>
                          <a:latin typeface="Arial"/>
                        </a:rPr>
                        <a:t>Positieve factoren </a:t>
                      </a:r>
                      <a:endParaRPr lang="nl-NL" dirty="0"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nl-NL" sz="1050" dirty="0">
                          <a:effectLst/>
                          <a:latin typeface="Arial"/>
                        </a:rPr>
                        <a:t>Negatieve factoren </a:t>
                      </a:r>
                      <a:endParaRPr lang="nl-NL" dirty="0">
                        <a:effectLst/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3589158"/>
                  </a:ext>
                </a:extLst>
              </a:tr>
              <a:tr h="134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100" dirty="0">
                          <a:effectLst/>
                          <a:latin typeface="Arial"/>
                        </a:rPr>
                        <a:t>Intern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nl-NL" sz="1050" dirty="0">
                          <a:effectLst/>
                          <a:latin typeface="Arial"/>
                        </a:rPr>
                        <a:t>Sterktes </a:t>
                      </a:r>
                      <a:endParaRPr lang="nl-NL" dirty="0">
                        <a:effectLst/>
                        <a:latin typeface="Arial"/>
                      </a:endParaRPr>
                    </a:p>
                    <a:p>
                      <a:pPr lvl="0">
                        <a:buNone/>
                      </a:pPr>
                      <a:endParaRPr lang="nl-NL" sz="1050" dirty="0">
                        <a:effectLst/>
                        <a:latin typeface="Arial"/>
                      </a:endParaRPr>
                    </a:p>
                    <a:p>
                      <a:pPr rtl="0" fontAlgn="base"/>
                      <a:r>
                        <a:rPr lang="nl-NL" sz="1050" i="1" dirty="0">
                          <a:effectLst/>
                          <a:latin typeface="Arial"/>
                        </a:rPr>
                        <a:t>Waar ben je goed in op het gebied van Intrapreneurship en waarin onderscheid je je van anderen? </a:t>
                      </a:r>
                      <a:endParaRPr lang="nl-NL" i="1" dirty="0">
                        <a:effectLst/>
                        <a:latin typeface="Arial"/>
                      </a:endParaRPr>
                    </a:p>
                    <a:p>
                      <a:pPr rtl="0" fontAlgn="base"/>
                      <a:endParaRPr lang="nl-NL" dirty="0"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nl-NL" sz="1050" dirty="0">
                          <a:effectLst/>
                          <a:latin typeface="Arial"/>
                        </a:rPr>
                        <a:t>Zwaktes </a:t>
                      </a:r>
                    </a:p>
                    <a:p>
                      <a:pPr lvl="0">
                        <a:buNone/>
                      </a:pPr>
                      <a:endParaRPr lang="nl-NL" sz="1050" dirty="0">
                        <a:effectLst/>
                        <a:latin typeface="Arial"/>
                      </a:endParaRPr>
                    </a:p>
                    <a:p>
                      <a:pPr rtl="0" fontAlgn="base"/>
                      <a:r>
                        <a:rPr lang="nl-NL" sz="1050" i="1" dirty="0">
                          <a:effectLst/>
                          <a:latin typeface="Arial"/>
                        </a:rPr>
                        <a:t>Waarin ben je minder goed en wat zou je willen verbeteren</a:t>
                      </a:r>
                      <a:r>
                        <a:rPr lang="nl-NL" sz="1050" dirty="0">
                          <a:effectLst/>
                          <a:latin typeface="Arial"/>
                        </a:rPr>
                        <a:t>?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2494601"/>
                  </a:ext>
                </a:extLst>
              </a:tr>
              <a:tr h="16756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100" dirty="0">
                          <a:effectLst/>
                          <a:latin typeface="Arial"/>
                        </a:rPr>
                        <a:t>Extern </a:t>
                      </a:r>
                    </a:p>
                    <a:p>
                      <a:pPr rtl="0" fontAlgn="base"/>
                      <a:endParaRPr lang="nl-NL" dirty="0"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nl-NL" sz="1050" dirty="0">
                          <a:effectLst/>
                          <a:latin typeface="Arial"/>
                        </a:rPr>
                        <a:t>Kansen </a:t>
                      </a:r>
                      <a:endParaRPr lang="nl-NL" dirty="0">
                        <a:effectLst/>
                        <a:latin typeface="Arial"/>
                      </a:endParaRPr>
                    </a:p>
                    <a:p>
                      <a:pPr lvl="0">
                        <a:buNone/>
                      </a:pPr>
                      <a:endParaRPr lang="nl-NL" sz="1050" dirty="0">
                        <a:effectLst/>
                        <a:latin typeface="Arial"/>
                      </a:endParaRPr>
                    </a:p>
                    <a:p>
                      <a:pPr rtl="0" fontAlgn="base"/>
                      <a:r>
                        <a:rPr lang="nl-NL" sz="1050" i="1" dirty="0">
                          <a:effectLst/>
                          <a:latin typeface="Arial"/>
                        </a:rPr>
                        <a:t>Welke kansen liggen er voor jou als intrapreneur in jouw loopbaan, carrière of in scholingsvragen. </a:t>
                      </a:r>
                      <a:endParaRPr lang="nl-NL" i="1" dirty="0">
                        <a:effectLst/>
                        <a:latin typeface="Arial"/>
                      </a:endParaRPr>
                    </a:p>
                    <a:p>
                      <a:pPr rtl="0" fontAlgn="base"/>
                      <a:endParaRPr lang="nl-NL" dirty="0">
                        <a:effectLst/>
                        <a:latin typeface="Arial"/>
                      </a:endParaRPr>
                    </a:p>
                    <a:p>
                      <a:pPr rtl="0" fontAlgn="base"/>
                      <a:endParaRPr lang="nl-NL" dirty="0"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nl-NL" sz="1050" dirty="0">
                          <a:effectLst/>
                          <a:latin typeface="Arial"/>
                        </a:rPr>
                        <a:t>Bedreigingen </a:t>
                      </a:r>
                    </a:p>
                    <a:p>
                      <a:pPr lvl="0">
                        <a:buNone/>
                      </a:pPr>
                      <a:endParaRPr lang="nl-NL" sz="1050" dirty="0">
                        <a:effectLst/>
                        <a:latin typeface="Arial"/>
                      </a:endParaRPr>
                    </a:p>
                    <a:p>
                      <a:pPr rtl="0" fontAlgn="base"/>
                      <a:r>
                        <a:rPr lang="nl-NL" sz="1050" i="1" dirty="0">
                          <a:effectLst/>
                          <a:latin typeface="Arial"/>
                        </a:rPr>
                        <a:t>Wat staat er (mogelijk) in de weg voor jou als Intrapreneur en welke belemmeringen zijn er waardoor je je niet verder kan ontwikkelen? </a:t>
                      </a:r>
                    </a:p>
                    <a:p>
                      <a:pPr rtl="0" fontAlgn="base"/>
                      <a:endParaRPr lang="nl-NL" dirty="0">
                        <a:effectLst/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5862748"/>
                  </a:ext>
                </a:extLst>
              </a:tr>
              <a:tr h="1238542">
                <a:tc gridSpan="3">
                  <a:txBody>
                    <a:bodyPr/>
                    <a:lstStyle/>
                    <a:p>
                      <a:pPr rtl="0" fontAlgn="base"/>
                      <a:endParaRPr lang="nl-NL" sz="1050" dirty="0">
                        <a:effectLst/>
                        <a:latin typeface="Arial"/>
                      </a:endParaRPr>
                    </a:p>
                    <a:p>
                      <a:pPr rtl="0" fontAlgn="base"/>
                      <a:r>
                        <a:rPr lang="nl-NL" sz="1050" dirty="0">
                          <a:effectLst/>
                          <a:latin typeface="Arial"/>
                        </a:rPr>
                        <a:t>PERSOONLIJK SMARTT DOEL: </a:t>
                      </a:r>
                      <a:endParaRPr lang="nl-NL" dirty="0">
                        <a:effectLst/>
                        <a:latin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70734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11023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F7CF64-DFF7-4FEC-821B-ED9682A2E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Encode Sans SemiBold"/>
              </a:rPr>
              <a:t>Invullen van de SWOT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75BFBA1-BE61-429B-97D3-4E0B3B2E8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899" y="1657350"/>
            <a:ext cx="8911239" cy="4677569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nl-NL" dirty="0">
                <a:latin typeface="Encode Sans"/>
              </a:rPr>
              <a:t>Vul nu je eigen SWOT analyse in op basis van je 360 graden feedback / portret.</a:t>
            </a:r>
          </a:p>
          <a:p>
            <a:r>
              <a:rPr lang="nl-NL" dirty="0">
                <a:latin typeface="Encode Sans"/>
              </a:rPr>
              <a:t>Nu heb je inzichtelijk wat jouw sterktes, zwaktes, kansen en bedreigingen zijn op het gebied van intrapreneurship.</a:t>
            </a:r>
          </a:p>
          <a:p>
            <a:endParaRPr lang="nl-NL" dirty="0"/>
          </a:p>
          <a:p>
            <a:r>
              <a:rPr lang="nl-NL" i="1" dirty="0"/>
              <a:t>Tijd: 8 minuten</a:t>
            </a:r>
          </a:p>
          <a:p>
            <a:endParaRPr lang="nl-NL" i="1" dirty="0"/>
          </a:p>
          <a:p>
            <a:r>
              <a:rPr lang="nl-NL" b="1" i="1" dirty="0"/>
              <a:t>SWOT-hulplijn!</a:t>
            </a:r>
            <a:br>
              <a:rPr lang="nl-NL" i="1" dirty="0"/>
            </a:br>
            <a:r>
              <a:rPr lang="nl-NL" i="1" dirty="0"/>
              <a:t>Loop je vast, steek je hand op.</a:t>
            </a:r>
            <a:br>
              <a:rPr lang="nl-NL" i="1" dirty="0"/>
            </a:br>
            <a:r>
              <a:rPr lang="nl-NL" i="1" dirty="0"/>
              <a:t>Eén van de trainers nodigt je uit om dit apart met je te bespreken.</a:t>
            </a:r>
          </a:p>
        </p:txBody>
      </p:sp>
      <p:pic>
        <p:nvPicPr>
          <p:cNvPr id="1026" name="Picture 2" descr="Hulplijn 1712 | Drup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3594" flipH="1">
            <a:off x="7488321" y="4803039"/>
            <a:ext cx="2750904" cy="219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72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B0A998-9A3B-4E8F-B22C-4CB88228F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Encode Sans SemiBold"/>
              </a:rPr>
              <a:t>Persoonlijk leerdoel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DC48876-8ED7-43EF-9BBB-AED75C19E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899" y="1611440"/>
            <a:ext cx="8911239" cy="496080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nl-NL" dirty="0">
                <a:latin typeface="Encode Sans"/>
              </a:rPr>
              <a:t>Formuleer nu één doel op basis van een van je kansen, waarmee je de komende tijd aan de slag gaat.</a:t>
            </a:r>
          </a:p>
          <a:p>
            <a:endParaRPr lang="nl-NL" dirty="0">
              <a:latin typeface="Encode Sans"/>
            </a:endParaRPr>
          </a:p>
          <a:p>
            <a:r>
              <a:rPr lang="nl-NL" dirty="0">
                <a:latin typeface="Encode Sans"/>
              </a:rPr>
              <a:t>Let hierbij op dat dit doel over jouw intrapreneur-eigenschappen gaat, niet over een idee voor een zorgvrager.</a:t>
            </a:r>
          </a:p>
          <a:p>
            <a:r>
              <a:rPr lang="nl-NL" dirty="0">
                <a:latin typeface="Encode Sans"/>
              </a:rPr>
              <a:t>Tip: maak het doel zo concreet mogelijk.</a:t>
            </a:r>
            <a:endParaRPr lang="nl-NL" dirty="0"/>
          </a:p>
          <a:p>
            <a:endParaRPr lang="nl-NL" dirty="0"/>
          </a:p>
          <a:p>
            <a:r>
              <a:rPr lang="nl-NL" dirty="0">
                <a:latin typeface="Encode Sans"/>
              </a:rPr>
              <a:t>Vul je doel in op je SWOT-analyse.</a:t>
            </a:r>
          </a:p>
          <a:p>
            <a:pPr algn="r"/>
            <a:br>
              <a:rPr lang="nl-NL" b="1" i="1" dirty="0"/>
            </a:br>
            <a:br>
              <a:rPr lang="nl-NL" b="1" i="1" dirty="0"/>
            </a:br>
            <a:r>
              <a:rPr lang="nl-NL" b="1" i="1" dirty="0"/>
              <a:t>Leerdoel-hulplijn!</a:t>
            </a:r>
            <a:br>
              <a:rPr lang="nl-NL" i="1" dirty="0"/>
            </a:br>
            <a:r>
              <a:rPr lang="nl-NL" i="1" dirty="0"/>
              <a:t>Loop je vast, steek je hand op.</a:t>
            </a:r>
            <a:endParaRPr lang="nl-NL" dirty="0"/>
          </a:p>
        </p:txBody>
      </p:sp>
      <p:pic>
        <p:nvPicPr>
          <p:cNvPr id="4" name="Picture 2" descr="Hulplijn 1712 | Drup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3344">
            <a:off x="3561237" y="4979338"/>
            <a:ext cx="2681811" cy="207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33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Feedback bespreken in subgroepen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nl-NL" dirty="0">
                <a:latin typeface="Encode Sans"/>
              </a:rPr>
              <a:t>Stel jezelf voor aan de hand van je portret.</a:t>
            </a:r>
          </a:p>
          <a:p>
            <a:pPr marL="514350" indent="-514350">
              <a:buAutoNum type="arabicPeriod"/>
            </a:pPr>
            <a:r>
              <a:rPr lang="nl-NL" dirty="0">
                <a:latin typeface="Encode Sans"/>
              </a:rPr>
              <a:t>Vertel wat deze feedback met je gedaan heeft.</a:t>
            </a:r>
          </a:p>
          <a:p>
            <a:pPr marL="514350" indent="-514350">
              <a:buAutoNum type="arabicPeriod"/>
            </a:pPr>
            <a:r>
              <a:rPr lang="nl-NL" dirty="0">
                <a:latin typeface="Encode Sans"/>
              </a:rPr>
              <a:t>Welke punten wist je al? Welke punten verbaasde je? Welk leerdoel haal je hieruit? </a:t>
            </a:r>
            <a:endParaRPr lang="nl-NL" dirty="0"/>
          </a:p>
          <a:p>
            <a:endParaRPr lang="nl-NL"/>
          </a:p>
          <a:p>
            <a:r>
              <a:rPr lang="nl-NL" dirty="0">
                <a:latin typeface="Encode Sans"/>
              </a:rPr>
              <a:t>Geef elkaar tips en feedback op het doel.</a:t>
            </a:r>
          </a:p>
          <a:p>
            <a:pPr marL="514350" indent="-514350">
              <a:buAutoNum type="arabicPeriod"/>
            </a:pPr>
            <a:endParaRPr lang="nl-NL"/>
          </a:p>
          <a:p>
            <a:r>
              <a:rPr lang="nl-NL" i="1" dirty="0">
                <a:solidFill>
                  <a:schemeClr val="tx2"/>
                </a:solidFill>
                <a:latin typeface="Encode Sans"/>
              </a:rPr>
              <a:t>Max 4 minuten per persoon</a:t>
            </a:r>
          </a:p>
        </p:txBody>
      </p:sp>
    </p:spTree>
    <p:extLst>
      <p:ext uri="{BB962C8B-B14F-4D97-AF65-F5344CB8AC3E}">
        <p14:creationId xmlns:p14="http://schemas.microsoft.com/office/powerpoint/2010/main" val="13225467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5">
            <a:extLst>
              <a:ext uri="{FF2B5EF4-FFF2-40B4-BE49-F238E27FC236}">
                <a16:creationId xmlns:a16="http://schemas.microsoft.com/office/drawing/2014/main" id="{B2168805-72D6-4BD2-B4D3-439E86EF5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4707">
            <a:off x="872303" y="428309"/>
            <a:ext cx="4843359" cy="4843359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9A25E05E-14AF-4CF8-BFBA-F92A7BD0DA2B}"/>
              </a:ext>
            </a:extLst>
          </p:cNvPr>
          <p:cNvSpPr txBox="1"/>
          <p:nvPr/>
        </p:nvSpPr>
        <p:spPr>
          <a:xfrm rot="20664662">
            <a:off x="6148394" y="3889313"/>
            <a:ext cx="2743200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3200" dirty="0">
                <a:solidFill>
                  <a:schemeClr val="bg1">
                    <a:lumMod val="95000"/>
                  </a:schemeClr>
                </a:solidFill>
              </a:rPr>
              <a:t>Schrijf jouw persoonlijke doel op.</a:t>
            </a:r>
            <a:endParaRPr lang="nl-NL" sz="2400" dirty="0">
              <a:solidFill>
                <a:schemeClr val="bg1">
                  <a:lumMod val="95000"/>
                </a:schemeClr>
              </a:solidFill>
              <a:cs typeface="Calibri"/>
            </a:endParaRPr>
          </a:p>
        </p:txBody>
      </p:sp>
      <p:cxnSp>
        <p:nvCxnSpPr>
          <p:cNvPr id="4" name="Verbindingslijn: gekromd 3">
            <a:extLst>
              <a:ext uri="{FF2B5EF4-FFF2-40B4-BE49-F238E27FC236}">
                <a16:creationId xmlns:a16="http://schemas.microsoft.com/office/drawing/2014/main" id="{93547395-D650-4C7B-87C6-A3C5C06BF848}"/>
              </a:ext>
            </a:extLst>
          </p:cNvPr>
          <p:cNvCxnSpPr/>
          <p:nvPr/>
        </p:nvCxnSpPr>
        <p:spPr>
          <a:xfrm>
            <a:off x="5214286" y="3885249"/>
            <a:ext cx="878541" cy="788895"/>
          </a:xfrm>
          <a:prstGeom prst="curvedConnector3">
            <a:avLst/>
          </a:prstGeom>
          <a:ln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9A25E05E-14AF-4CF8-BFBA-F92A7BD0DA2B}"/>
              </a:ext>
            </a:extLst>
          </p:cNvPr>
          <p:cNvSpPr txBox="1"/>
          <p:nvPr/>
        </p:nvSpPr>
        <p:spPr>
          <a:xfrm>
            <a:off x="8495414" y="809415"/>
            <a:ext cx="2962172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nl-NL" sz="3200" b="1" dirty="0">
                <a:solidFill>
                  <a:schemeClr val="bg1">
                    <a:lumMod val="95000"/>
                  </a:schemeClr>
                </a:solidFill>
              </a:rPr>
              <a:t>CHECK!</a:t>
            </a:r>
            <a:br>
              <a:rPr lang="nl-NL" sz="3200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nl-NL" sz="3200" b="1" dirty="0">
                <a:solidFill>
                  <a:schemeClr val="bg1">
                    <a:lumMod val="95000"/>
                  </a:schemeClr>
                </a:solidFill>
              </a:rPr>
              <a:t>Gaat jouw doel </a:t>
            </a:r>
            <a:r>
              <a:rPr lang="nl-NL" sz="3200" b="1" u="sng" dirty="0">
                <a:solidFill>
                  <a:schemeClr val="bg1">
                    <a:lumMod val="95000"/>
                  </a:schemeClr>
                </a:solidFill>
              </a:rPr>
              <a:t>over  jezelf</a:t>
            </a:r>
            <a:r>
              <a:rPr lang="nl-NL" sz="32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pPr algn="r"/>
            <a:r>
              <a:rPr lang="nl-NL" sz="3200" b="1" dirty="0">
                <a:solidFill>
                  <a:schemeClr val="bg1">
                    <a:lumMod val="95000"/>
                  </a:schemeClr>
                </a:solidFill>
              </a:rPr>
              <a:t>of over een doel voor een ander?</a:t>
            </a:r>
            <a:endParaRPr lang="nl-NL" sz="2400" b="1" dirty="0">
              <a:solidFill>
                <a:schemeClr val="bg1">
                  <a:lumMod val="95000"/>
                </a:schemeClr>
              </a:solidFill>
              <a:cs typeface="Calibri"/>
            </a:endParaRPr>
          </a:p>
        </p:txBody>
      </p:sp>
      <p:sp>
        <p:nvSpPr>
          <p:cNvPr id="8" name="Rechteraccolade 7"/>
          <p:cNvSpPr/>
          <p:nvPr/>
        </p:nvSpPr>
        <p:spPr>
          <a:xfrm>
            <a:off x="11578856" y="809414"/>
            <a:ext cx="224636" cy="2444149"/>
          </a:xfrm>
          <a:prstGeom prst="rightBrac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eraccolade 8"/>
          <p:cNvSpPr/>
          <p:nvPr/>
        </p:nvSpPr>
        <p:spPr>
          <a:xfrm>
            <a:off x="11457586" y="809414"/>
            <a:ext cx="228948" cy="2444149"/>
          </a:xfrm>
          <a:prstGeom prst="rightBrac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247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‘Beweging stimuleert creativiteit’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>
                <a:latin typeface="Encode Sans"/>
              </a:rPr>
              <a:t>10 minuten pauze</a:t>
            </a:r>
          </a:p>
          <a:p>
            <a:r>
              <a:rPr lang="nl-NL"/>
              <a:t>Tot zo!</a:t>
            </a:r>
          </a:p>
        </p:txBody>
      </p:sp>
    </p:spTree>
    <p:extLst>
      <p:ext uri="{BB962C8B-B14F-4D97-AF65-F5344CB8AC3E}">
        <p14:creationId xmlns:p14="http://schemas.microsoft.com/office/powerpoint/2010/main" val="3825869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Terugblik technologisch wendbaarheid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nl-NL"/>
              <a:t>Is het gelukt verder te werken aan je doelstellingen ICT/zorgtechnologie? 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nl-NL"/>
              <a:t>Heb je nog zorgtechnologie opgezocht voor </a:t>
            </a:r>
            <a:r>
              <a:rPr lang="nl-NL" err="1"/>
              <a:t>STIEn</a:t>
            </a:r>
            <a:r>
              <a:rPr lang="nl-NL"/>
              <a:t> of voor je persoonlijke casus? Vind je je weg? 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nl-NL"/>
              <a:t>Heb je een buddy aangesproken? 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nl-NL"/>
              <a:t>Heb je iets besproken met je werkgever? 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928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roactiviteit met zorg: 8 tips - PW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1" t="-796" r="26485" b="796"/>
          <a:stretch/>
        </p:blipFill>
        <p:spPr bwMode="auto">
          <a:xfrm>
            <a:off x="7955159" y="1064909"/>
            <a:ext cx="3462141" cy="478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906394" y="2363975"/>
            <a:ext cx="7974957" cy="1325563"/>
          </a:xfrm>
        </p:spPr>
        <p:txBody>
          <a:bodyPr/>
          <a:lstStyle/>
          <a:p>
            <a:r>
              <a:rPr lang="nl-NL"/>
              <a:t>‘Zonder actie, geen reactie’</a:t>
            </a:r>
          </a:p>
        </p:txBody>
      </p:sp>
    </p:spTree>
    <p:extLst>
      <p:ext uri="{BB962C8B-B14F-4D97-AF65-F5344CB8AC3E}">
        <p14:creationId xmlns:p14="http://schemas.microsoft.com/office/powerpoint/2010/main" val="24105727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Onderdeel 3 – deelcompetenties intrapreneurship</a:t>
            </a:r>
          </a:p>
        </p:txBody>
      </p:sp>
    </p:spTree>
    <p:extLst>
      <p:ext uri="{BB962C8B-B14F-4D97-AF65-F5344CB8AC3E}">
        <p14:creationId xmlns:p14="http://schemas.microsoft.com/office/powerpoint/2010/main" val="630841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Onderdeel 2 – deelcompetenties intrapreneurship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 heb je nodig:</a:t>
            </a:r>
          </a:p>
          <a:p>
            <a:endParaRPr lang="nl-NL" dirty="0"/>
          </a:p>
          <a:p>
            <a:pPr marL="457200" indent="-457200">
              <a:buFontTx/>
              <a:buChar char="-"/>
            </a:pPr>
            <a:r>
              <a:rPr lang="nl-NL" dirty="0"/>
              <a:t>Je microfoon</a:t>
            </a:r>
          </a:p>
          <a:p>
            <a:pPr marL="457200" indent="-457200">
              <a:buFontTx/>
              <a:buChar char="-"/>
            </a:pPr>
            <a:r>
              <a:rPr lang="nl-NL" dirty="0"/>
              <a:t>De chatfunctie</a:t>
            </a:r>
          </a:p>
        </p:txBody>
      </p:sp>
    </p:spTree>
    <p:extLst>
      <p:ext uri="{BB962C8B-B14F-4D97-AF65-F5344CB8AC3E}">
        <p14:creationId xmlns:p14="http://schemas.microsoft.com/office/powerpoint/2010/main" val="39751412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err="1"/>
              <a:t>Intrapreneurship</a:t>
            </a:r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2779" y="1709455"/>
            <a:ext cx="8364191" cy="443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4278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zBOZOXaf0pY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08521" y="865532"/>
            <a:ext cx="8057322" cy="453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6740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12" y="295564"/>
            <a:ext cx="11767788" cy="632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3833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13412" y="576579"/>
            <a:ext cx="6957292" cy="3888509"/>
          </a:xfrm>
        </p:spPr>
        <p:txBody>
          <a:bodyPr/>
          <a:lstStyle/>
          <a:p>
            <a:pPr algn="ctr"/>
            <a:r>
              <a:rPr lang="nl-NL" dirty="0"/>
              <a:t>Krijg jij genoeg ruimte om proactief en innovatief te zijn in jouw organisatie?</a:t>
            </a:r>
          </a:p>
        </p:txBody>
      </p:sp>
      <p:pic>
        <p:nvPicPr>
          <p:cNvPr id="1028" name="Picture 4" descr="Vragen Illustraties en vectorbeelden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328" y="3794876"/>
            <a:ext cx="5235459" cy="25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4130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Onderdeel 4 –</a:t>
            </a:r>
            <a:br>
              <a:rPr lang="nl-NL" dirty="0"/>
            </a:br>
            <a:r>
              <a:rPr lang="nl-NL" dirty="0"/>
              <a:t>Creatief en kritisch denken</a:t>
            </a:r>
          </a:p>
        </p:txBody>
      </p:sp>
    </p:spTree>
    <p:extLst>
      <p:ext uri="{BB962C8B-B14F-4D97-AF65-F5344CB8AC3E}">
        <p14:creationId xmlns:p14="http://schemas.microsoft.com/office/powerpoint/2010/main" val="18593184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Onderdeel 3 – </a:t>
            </a:r>
            <a:r>
              <a:rPr lang="nl-NL" err="1"/>
              <a:t>STIEn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 heb je nodig:</a:t>
            </a:r>
          </a:p>
          <a:p>
            <a:endParaRPr lang="nl-NL" dirty="0"/>
          </a:p>
          <a:p>
            <a:pPr marL="457200" indent="-457200">
              <a:buFontTx/>
              <a:buChar char="-"/>
            </a:pPr>
            <a:r>
              <a:rPr lang="nl-NL" dirty="0"/>
              <a:t>Pen en papier</a:t>
            </a:r>
          </a:p>
          <a:p>
            <a:pPr marL="457200" indent="-457200">
              <a:buFontTx/>
              <a:buChar char="-"/>
            </a:pPr>
            <a:r>
              <a:rPr lang="nl-NL" dirty="0"/>
              <a:t>Opdracht </a:t>
            </a:r>
            <a:r>
              <a:rPr lang="nl-NL" dirty="0" err="1"/>
              <a:t>STIEn</a:t>
            </a:r>
            <a:r>
              <a:rPr lang="nl-NL" dirty="0"/>
              <a:t> uit postpakket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2587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806668" y="1247856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nl-NL" dirty="0"/>
              <a:t>Bij veel zorgontvangers kan de zorg nog beter, </a:t>
            </a:r>
            <a:br>
              <a:rPr lang="nl-NL" dirty="0"/>
            </a:br>
            <a:r>
              <a:rPr lang="nl-NL" dirty="0"/>
              <a:t>nog persoonlijker, nog … etc.</a:t>
            </a:r>
          </a:p>
          <a:p>
            <a:br>
              <a:rPr lang="nl-NL" dirty="0"/>
            </a:br>
            <a:r>
              <a:rPr lang="nl-NL" dirty="0"/>
              <a:t>Er is altijd ruimte tot verbetering:</a:t>
            </a:r>
          </a:p>
          <a:p>
            <a:br>
              <a:rPr lang="nl-NL" dirty="0"/>
            </a:br>
            <a:r>
              <a:rPr lang="nl-NL" dirty="0"/>
              <a:t>Voor de zorgontvanger, voor jezelf als zorg-</a:t>
            </a:r>
            <a:br>
              <a:rPr lang="nl-NL" dirty="0"/>
            </a:br>
            <a:r>
              <a:rPr lang="nl-NL" dirty="0"/>
              <a:t>verlener, voor de familie van de </a:t>
            </a:r>
            <a:br>
              <a:rPr lang="nl-NL" dirty="0"/>
            </a:br>
            <a:r>
              <a:rPr lang="nl-NL" dirty="0"/>
              <a:t>zorgontvanger, voor de …..</a:t>
            </a:r>
          </a:p>
          <a:p>
            <a:endParaRPr lang="nl-NL" dirty="0"/>
          </a:p>
          <a:p>
            <a:r>
              <a:rPr lang="nl-NL" b="1" dirty="0">
                <a:solidFill>
                  <a:schemeClr val="tx2"/>
                </a:solidFill>
              </a:rPr>
              <a:t>Zo ook voor </a:t>
            </a:r>
            <a:r>
              <a:rPr lang="nl-NL" b="1" dirty="0" err="1">
                <a:solidFill>
                  <a:schemeClr val="tx2"/>
                </a:solidFill>
              </a:rPr>
              <a:t>STIEn</a:t>
            </a:r>
            <a:endParaRPr lang="nl-NL" b="1" dirty="0">
              <a:solidFill>
                <a:schemeClr val="tx2"/>
              </a:solidFill>
            </a:endParaRPr>
          </a:p>
          <a:p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31" y="3047999"/>
            <a:ext cx="3433094" cy="346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15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nl-NL"/>
          </a:p>
        </p:txBody>
      </p:sp>
      <p:pic>
        <p:nvPicPr>
          <p:cNvPr id="1028" name="Picture 4" descr="https://euc-powerpoint.officeapps.live.com/pods/GetClipboardImage.ashx?Id=430340ee-41c8-4367-ac15-0d19778e97d5&amp;DC=GEU6&amp;wdoverrides=GetClipboardImageEnabled: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0851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Wat zou jij kunnen doen?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 dirty="0"/>
              <a:t>Stel: Jij bent de hulpverlener van </a:t>
            </a:r>
            <a:r>
              <a:rPr lang="nl-NL" dirty="0" err="1"/>
              <a:t>STIEn</a:t>
            </a:r>
            <a:r>
              <a:rPr lang="nl-NL" dirty="0"/>
              <a:t>. </a:t>
            </a:r>
            <a:br>
              <a:rPr lang="nl-NL" dirty="0"/>
            </a:br>
            <a:r>
              <a:rPr lang="nl-NL" dirty="0"/>
              <a:t>Wat kun je voor haar bedenken en hoe zou je dit opzetten?</a:t>
            </a:r>
          </a:p>
          <a:p>
            <a:endParaRPr lang="nl-NL" dirty="0"/>
          </a:p>
          <a:p>
            <a:r>
              <a:rPr lang="nl-NL" dirty="0">
                <a:latin typeface="Encode Sans"/>
              </a:rPr>
              <a:t>Dit kan iets groots zijn of slechts een klein detail aan het leven van </a:t>
            </a:r>
            <a:r>
              <a:rPr lang="nl-NL" dirty="0" err="1">
                <a:latin typeface="Encode Sans"/>
              </a:rPr>
              <a:t>STIEn</a:t>
            </a:r>
            <a:r>
              <a:rPr lang="nl-NL" dirty="0">
                <a:latin typeface="Encode Sans"/>
              </a:rPr>
              <a:t>.</a:t>
            </a:r>
          </a:p>
          <a:p>
            <a:endParaRPr lang="nl-NL" dirty="0">
              <a:latin typeface="Encode Sans"/>
            </a:endParaRPr>
          </a:p>
          <a:p>
            <a:r>
              <a:rPr lang="nl-NL" dirty="0">
                <a:latin typeface="Encode Sans"/>
              </a:rPr>
              <a:t>Jullie ideeën van vandaag koppelen we terug naar haar.</a:t>
            </a:r>
          </a:p>
        </p:txBody>
      </p:sp>
    </p:spTree>
    <p:extLst>
      <p:ext uri="{BB962C8B-B14F-4D97-AF65-F5344CB8AC3E}">
        <p14:creationId xmlns:p14="http://schemas.microsoft.com/office/powerpoint/2010/main" val="275622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4899" y="523081"/>
            <a:ext cx="9231206" cy="1325563"/>
          </a:xfrm>
        </p:spPr>
        <p:txBody>
          <a:bodyPr>
            <a:normAutofit fontScale="90000"/>
          </a:bodyPr>
          <a:lstStyle/>
          <a:p>
            <a:r>
              <a:rPr lang="nl-NL" dirty="0"/>
              <a:t>Wat zou jij kunnen doen?</a:t>
            </a:r>
            <a:br>
              <a:rPr lang="nl-NL" dirty="0"/>
            </a:br>
            <a:r>
              <a:rPr lang="nl-NL" dirty="0"/>
              <a:t>Kun jij iets nieuws voor Stien bedenken?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14899" y="2107306"/>
            <a:ext cx="8911239" cy="4351338"/>
          </a:xfrm>
        </p:spPr>
        <p:txBody>
          <a:bodyPr>
            <a:normAutofit fontScale="92500" lnSpcReduction="20000"/>
          </a:bodyPr>
          <a:lstStyle/>
          <a:p>
            <a:r>
              <a:rPr lang="nl-NL" dirty="0"/>
              <a:t>Bekijk de casus van </a:t>
            </a:r>
            <a:r>
              <a:rPr lang="nl-NL" dirty="0" err="1"/>
              <a:t>STIEn</a:t>
            </a:r>
            <a:r>
              <a:rPr lang="nl-NL" dirty="0"/>
              <a:t> op ZORO classroom of bekijk het ICF-model uit module 1.</a:t>
            </a:r>
          </a:p>
          <a:p>
            <a:endParaRPr lang="nl-NL" dirty="0"/>
          </a:p>
          <a:p>
            <a:pPr marL="514350" indent="-514350">
              <a:buAutoNum type="arabicPeriod"/>
            </a:pPr>
            <a:r>
              <a:rPr lang="nl-NL" dirty="0"/>
              <a:t>Bedenk een concrete actie wat je zou kunnen doen voor </a:t>
            </a:r>
            <a:r>
              <a:rPr lang="nl-NL" dirty="0" err="1"/>
              <a:t>STIEn</a:t>
            </a:r>
            <a:r>
              <a:rPr lang="nl-NL" dirty="0"/>
              <a:t>.</a:t>
            </a:r>
          </a:p>
          <a:p>
            <a:pPr marL="514350" indent="-514350">
              <a:buAutoNum type="arabicPeriod"/>
            </a:pPr>
            <a:endParaRPr lang="nl-NL" dirty="0"/>
          </a:p>
          <a:p>
            <a:r>
              <a:rPr lang="nl-NL" dirty="0"/>
              <a:t>2. Schrijf dit op, hier gaan we de volgende 60 min mee aan de slag.</a:t>
            </a:r>
            <a:br>
              <a:rPr lang="nl-NL" dirty="0"/>
            </a:br>
            <a:r>
              <a:rPr lang="nl-NL" dirty="0"/>
              <a:t>(Je hoeft dit nog niet op de papieren uit het postpakket te doen)</a:t>
            </a:r>
          </a:p>
          <a:p>
            <a:endParaRPr lang="nl-NL" dirty="0"/>
          </a:p>
          <a:p>
            <a:r>
              <a:rPr lang="nl-NL" i="1" dirty="0">
                <a:solidFill>
                  <a:schemeClr val="tx2"/>
                </a:solidFill>
              </a:rPr>
              <a:t>-&gt; inspiratie op? Vraag raad bij de trainers.</a:t>
            </a:r>
          </a:p>
        </p:txBody>
      </p:sp>
      <p:pic>
        <p:nvPicPr>
          <p:cNvPr id="4" name="Picture 2" descr="Hulplijn 1712 | Drup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72743" y="5290977"/>
            <a:ext cx="1965313" cy="156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6948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‘Bedenk iets nieuws’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Daarvoor moet je </a:t>
            </a:r>
            <a:br>
              <a:rPr lang="nl-NL" dirty="0"/>
            </a:br>
            <a:br>
              <a:rPr lang="nl-NL" dirty="0"/>
            </a:br>
            <a:r>
              <a:rPr lang="nl-NL" b="1" dirty="0">
                <a:solidFill>
                  <a:schemeClr val="tx2"/>
                </a:solidFill>
              </a:rPr>
              <a:t>CREATIEF</a:t>
            </a:r>
            <a:r>
              <a:rPr lang="nl-NL" dirty="0"/>
              <a:t> en </a:t>
            </a:r>
            <a:r>
              <a:rPr lang="nl-NL" b="1" dirty="0">
                <a:solidFill>
                  <a:schemeClr val="tx2"/>
                </a:solidFill>
              </a:rPr>
              <a:t>KRITISCH</a:t>
            </a:r>
            <a:r>
              <a:rPr lang="nl-NL" dirty="0"/>
              <a:t> </a:t>
            </a:r>
          </a:p>
          <a:p>
            <a:br>
              <a:rPr lang="nl-NL" dirty="0"/>
            </a:br>
            <a:r>
              <a:rPr lang="nl-NL" dirty="0"/>
              <a:t>denken.</a:t>
            </a:r>
          </a:p>
        </p:txBody>
      </p:sp>
      <p:pic>
        <p:nvPicPr>
          <p:cNvPr id="2050" name="Picture 2" descr="Competentie Creatief Denken Oefenen?|Vergroot je kans op succes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570" y="3537426"/>
            <a:ext cx="4398645" cy="293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6417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Zs1_Y04oRFU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78621" y="841099"/>
            <a:ext cx="8234755" cy="463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5201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310" y="728662"/>
            <a:ext cx="9591675" cy="502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5346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STAP 1: Creatief denken –</a:t>
            </a:r>
            <a:br>
              <a:rPr lang="nl-NL" dirty="0"/>
            </a:br>
            <a:r>
              <a:rPr lang="nl-NL" dirty="0"/>
              <a:t>ideeën verzamelen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Jullie hebben allemaal een idee voor </a:t>
            </a:r>
            <a:r>
              <a:rPr lang="nl-NL" dirty="0" err="1"/>
              <a:t>STIEn</a:t>
            </a:r>
            <a:r>
              <a:rPr lang="nl-NL" dirty="0"/>
              <a:t> bedacht.</a:t>
            </a:r>
            <a:br>
              <a:rPr lang="nl-NL" dirty="0"/>
            </a:br>
            <a:endParaRPr lang="nl-NL" dirty="0"/>
          </a:p>
          <a:p>
            <a:r>
              <a:rPr lang="nl-NL" dirty="0"/>
              <a:t>Ga met elkaar in gesprek, maar let er op, wees niet kritisch want…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6" name="Picture 2" descr="Brainstorming | Lean 6 Sig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744" y="4475748"/>
            <a:ext cx="4442176" cy="217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1988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785091"/>
            <a:ext cx="10515600" cy="554982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nl-NL" b="1" dirty="0"/>
              <a:t>Geen kritiek</a:t>
            </a:r>
            <a:r>
              <a:rPr lang="nl-NL" dirty="0"/>
              <a:t>. Jullie gaan hierna de ideeën bekijken. Kritisch denken is de volgende stap.</a:t>
            </a:r>
          </a:p>
          <a:p>
            <a:pPr marL="514350" indent="-514350">
              <a:buAutoNum type="arabicPeriod"/>
            </a:pPr>
            <a:endParaRPr lang="nl-NL" dirty="0"/>
          </a:p>
          <a:p>
            <a:pPr marL="514350" indent="-514350">
              <a:buAutoNum type="arabicPeriod"/>
            </a:pPr>
            <a:r>
              <a:rPr lang="nl-NL" b="1" dirty="0"/>
              <a:t>Aandacht op kwantiteit</a:t>
            </a:r>
            <a:r>
              <a:rPr lang="nl-NL" dirty="0"/>
              <a:t>. Door zo veel mogelijk ideeën op te sommen zit er altijd wel een bruikbaar idee bij.</a:t>
            </a:r>
          </a:p>
          <a:p>
            <a:pPr marL="514350" indent="-514350">
              <a:buAutoNum type="arabicPeriod"/>
            </a:pPr>
            <a:endParaRPr lang="nl-NL" dirty="0"/>
          </a:p>
          <a:p>
            <a:pPr marL="514350" indent="-514350">
              <a:buAutoNum type="arabicPeriod"/>
            </a:pPr>
            <a:r>
              <a:rPr lang="nl-NL" b="1" dirty="0"/>
              <a:t>Wilde ideeën zijn welkom</a:t>
            </a:r>
            <a:r>
              <a:rPr lang="nl-NL" dirty="0"/>
              <a:t>. Wilde ideeën maken mogelijk nieuwe onverwachte toepassingen mogelijk.</a:t>
            </a:r>
          </a:p>
          <a:p>
            <a:pPr marL="514350" indent="-514350">
              <a:buAutoNum type="arabicPeriod"/>
            </a:pPr>
            <a:endParaRPr lang="nl-NL" dirty="0"/>
          </a:p>
          <a:p>
            <a:pPr marL="514350" indent="-514350">
              <a:buAutoNum type="arabicPeriod"/>
            </a:pPr>
            <a:r>
              <a:rPr lang="nl-NL" b="1" dirty="0"/>
              <a:t>1+1=3</a:t>
            </a:r>
            <a:r>
              <a:rPr lang="nl-NL" dirty="0"/>
              <a:t>. Door het combineren van bestaande goede ideeën zijn mogelijk nog betere ideeën te realiseren.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0148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Daarna: 1 Idee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Kom uiteindelijk met je groepje tot 1 idee voor </a:t>
            </a:r>
            <a:r>
              <a:rPr lang="nl-NL" dirty="0" err="1"/>
              <a:t>STIEn</a:t>
            </a:r>
            <a:r>
              <a:rPr lang="nl-NL" dirty="0"/>
              <a:t>.</a:t>
            </a:r>
          </a:p>
          <a:p>
            <a:endParaRPr lang="nl-NL" dirty="0"/>
          </a:p>
          <a:p>
            <a:r>
              <a:rPr lang="nl-NL" dirty="0"/>
              <a:t>Je wordt nu in een </a:t>
            </a:r>
            <a:r>
              <a:rPr lang="nl-NL" dirty="0" err="1"/>
              <a:t>breakoutroom</a:t>
            </a:r>
            <a:r>
              <a:rPr lang="nl-NL" dirty="0"/>
              <a:t> gestuurd en vanzelf weer terug gehaald.</a:t>
            </a:r>
          </a:p>
          <a:p>
            <a:r>
              <a:rPr lang="nl-NL" dirty="0"/>
              <a:t>5 minuten: elkaars ideeën horen</a:t>
            </a:r>
          </a:p>
          <a:p>
            <a:r>
              <a:rPr lang="nl-NL" dirty="0"/>
              <a:t>5 minuten: 1 idee kiezen</a:t>
            </a:r>
          </a:p>
          <a:p>
            <a:endParaRPr lang="nl-NL" dirty="0"/>
          </a:p>
          <a:p>
            <a:r>
              <a:rPr lang="nl-NL" dirty="0">
                <a:solidFill>
                  <a:schemeClr val="tx2"/>
                </a:solidFill>
              </a:rPr>
              <a:t>Tijd: 15 minuten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84730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STAP 2: Kritisch denken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Jullie hebben gekozen voor 1 idee. </a:t>
            </a:r>
            <a:br>
              <a:rPr lang="nl-NL" dirty="0"/>
            </a:br>
            <a:r>
              <a:rPr lang="nl-NL" dirty="0"/>
              <a:t>Ga nu kritisch naar dit idee kijken.</a:t>
            </a:r>
          </a:p>
          <a:p>
            <a:r>
              <a:rPr lang="nl-NL" dirty="0"/>
              <a:t>Je idee wordt krachtiger als je dit langs meerdere kanten (en kritisch) bekijkt.</a:t>
            </a:r>
          </a:p>
          <a:p>
            <a:endParaRPr lang="nl-NL" dirty="0"/>
          </a:p>
        </p:txBody>
      </p:sp>
      <p:sp>
        <p:nvSpPr>
          <p:cNvPr id="4" name="AutoShape 2" descr="Wat is kritisch denken? Ben jij wel een kritisch denker? - agile4a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3078" name="Picture 6" descr="21e eeuwse vaardigheden … en dan? Deel 3: Kritisch denken – Miranda  Wedekind Onderwijsbegeleid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9" b="15458"/>
          <a:stretch/>
        </p:blipFill>
        <p:spPr bwMode="auto">
          <a:xfrm>
            <a:off x="5680304" y="4127874"/>
            <a:ext cx="3740002" cy="220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37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STAP 2: Kritisch denken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14899" y="1848644"/>
            <a:ext cx="8911239" cy="448627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nl-NL" dirty="0"/>
              <a:t>Stel kritische vragen door middel van vragen die in de </a:t>
            </a:r>
            <a:r>
              <a:rPr lang="nl-NL" dirty="0" err="1"/>
              <a:t>socrative</a:t>
            </a:r>
            <a:r>
              <a:rPr lang="nl-NL" dirty="0"/>
              <a:t>-app staan.</a:t>
            </a:r>
            <a:br>
              <a:rPr lang="nl-NL" dirty="0"/>
            </a:br>
            <a:br>
              <a:rPr lang="nl-NL" dirty="0"/>
            </a:br>
            <a:endParaRPr lang="nl-NL" dirty="0"/>
          </a:p>
          <a:p>
            <a:r>
              <a:rPr lang="nl-NL" dirty="0"/>
              <a:t>1 persoon logt in via www.socrative.com </a:t>
            </a:r>
          </a:p>
          <a:p>
            <a:r>
              <a:rPr lang="nl-NL" b="1" dirty="0">
                <a:solidFill>
                  <a:schemeClr val="tx2"/>
                </a:solidFill>
                <a:latin typeface="Encode Sans"/>
              </a:rPr>
              <a:t>Roomname: ZOROINTRAP</a:t>
            </a:r>
            <a:endParaRPr lang="nl-NL" b="1" dirty="0">
              <a:solidFill>
                <a:schemeClr val="tx2"/>
              </a:solidFill>
            </a:endParaRPr>
          </a:p>
          <a:p>
            <a:br>
              <a:rPr lang="nl-NL" dirty="0"/>
            </a:br>
            <a:r>
              <a:rPr lang="nl-NL" dirty="0">
                <a:latin typeface="Encode Sans"/>
              </a:rPr>
              <a:t>Antwoord mag ingevuld worden, hoeft niet.</a:t>
            </a:r>
            <a:br>
              <a:rPr lang="nl-NL" dirty="0">
                <a:latin typeface="Encode Sans"/>
              </a:rPr>
            </a:br>
            <a:r>
              <a:rPr lang="nl-NL" dirty="0">
                <a:latin typeface="Encode Sans"/>
              </a:rPr>
              <a:t>Jullie hoeven niet alle vragen te beantwoorden. </a:t>
            </a:r>
            <a:br>
              <a:rPr lang="nl-NL" dirty="0">
                <a:latin typeface="Encode Sans"/>
              </a:rPr>
            </a:br>
            <a:r>
              <a:rPr lang="nl-NL" dirty="0">
                <a:latin typeface="Encode Sans"/>
              </a:rPr>
              <a:t>Er is geen goed of fout.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Het doel = denk kritisch over je idee na.</a:t>
            </a:r>
          </a:p>
          <a:p>
            <a:endParaRPr lang="nl-NL" dirty="0"/>
          </a:p>
          <a:p>
            <a:r>
              <a:rPr lang="nl-NL" dirty="0">
                <a:solidFill>
                  <a:schemeClr val="tx2"/>
                </a:solidFill>
              </a:rPr>
              <a:t>Tijd: 15 minuten</a:t>
            </a:r>
          </a:p>
        </p:txBody>
      </p:sp>
    </p:spTree>
    <p:extLst>
      <p:ext uri="{BB962C8B-B14F-4D97-AF65-F5344CB8AC3E}">
        <p14:creationId xmlns:p14="http://schemas.microsoft.com/office/powerpoint/2010/main" val="277213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Programma van vandaag</a:t>
            </a: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2188903"/>
              </p:ext>
            </p:extLst>
          </p:nvPr>
        </p:nvGraphicFramePr>
        <p:xfrm>
          <a:off x="3728793" y="1648947"/>
          <a:ext cx="7188197" cy="441003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84035">
                  <a:extLst>
                    <a:ext uri="{9D8B030D-6E8A-4147-A177-3AD203B41FA5}">
                      <a16:colId xmlns:a16="http://schemas.microsoft.com/office/drawing/2014/main" val="1941561814"/>
                    </a:ext>
                  </a:extLst>
                </a:gridCol>
                <a:gridCol w="5504162">
                  <a:extLst>
                    <a:ext uri="{9D8B030D-6E8A-4147-A177-3AD203B41FA5}">
                      <a16:colId xmlns:a16="http://schemas.microsoft.com/office/drawing/2014/main" val="344307144"/>
                    </a:ext>
                  </a:extLst>
                </a:gridCol>
              </a:tblGrid>
              <a:tr h="370988">
                <a:tc>
                  <a:txBody>
                    <a:bodyPr/>
                    <a:lstStyle/>
                    <a:p>
                      <a:endParaRPr lang="nl-NL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600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13346"/>
                  </a:ext>
                </a:extLst>
              </a:tr>
              <a:tr h="370988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min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Onderdeel 1: </a:t>
                      </a:r>
                      <a:br>
                        <a:rPr lang="nl-NL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nl-NL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wat is intrapreneurship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29871898"/>
                  </a:ext>
                </a:extLst>
              </a:tr>
              <a:tr h="370988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BE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 min</a:t>
                      </a:r>
                      <a:endParaRPr lang="nl-NL" sz="16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BE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Onderdeel 2:</a:t>
                      </a:r>
                      <a:br>
                        <a:rPr lang="nl-NL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nl-BE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Een intrapreneur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6863613"/>
                  </a:ext>
                </a:extLst>
              </a:tr>
              <a:tr h="370988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BE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min</a:t>
                      </a:r>
                      <a:endParaRPr lang="nl-NL" sz="16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BE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Onderdeel 3:</a:t>
                      </a:r>
                      <a:br>
                        <a:rPr lang="nl-NL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nl-BE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Deelcompetenties van </a:t>
                      </a:r>
                      <a:r>
                        <a:rPr lang="nl-BE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intrapreneurship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91435493"/>
                  </a:ext>
                </a:extLst>
              </a:tr>
              <a:tr h="370988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BE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min</a:t>
                      </a:r>
                      <a:endParaRPr lang="nl-NL" sz="16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Pauze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2675839"/>
                  </a:ext>
                </a:extLst>
              </a:tr>
              <a:tr h="370988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BE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 min</a:t>
                      </a:r>
                      <a:endParaRPr lang="nl-NL" sz="16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BE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Onderdeel 4:</a:t>
                      </a:r>
                      <a:br>
                        <a:rPr lang="nl-NL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nl-BE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Creatief en kritisch denken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8645455"/>
                  </a:ext>
                </a:extLst>
              </a:tr>
              <a:tr h="370988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BE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min</a:t>
                      </a:r>
                      <a:endParaRPr lang="nl-NL" sz="16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Pauze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0707988"/>
                  </a:ext>
                </a:extLst>
              </a:tr>
              <a:tr h="370988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min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NL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Energizer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2276351"/>
                  </a:ext>
                </a:extLst>
              </a:tr>
              <a:tr h="370988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BE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70 min</a:t>
                      </a:r>
                      <a:endParaRPr lang="nl-NL" sz="16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BE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Onderdeel</a:t>
                      </a:r>
                      <a:r>
                        <a:rPr lang="nl-BE" sz="16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 5:</a:t>
                      </a:r>
                      <a:br>
                        <a:rPr lang="nl-BE" sz="16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nl-BE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‘we doen het al jaren zo, dus we gaan het anders doen’</a:t>
                      </a:r>
                      <a:endParaRPr lang="nl-NL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2770650"/>
                  </a:ext>
                </a:extLst>
              </a:tr>
              <a:tr h="370988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BE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10 min</a:t>
                      </a:r>
                      <a:endParaRPr lang="nl-NL" sz="16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l-BE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Terugblik en vooruitblik </a:t>
                      </a:r>
                      <a:br>
                        <a:rPr lang="nl-NL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nl-BE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Afsluiting</a:t>
                      </a:r>
                      <a:endParaRPr lang="nl-NL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1240703"/>
                  </a:ext>
                </a:extLst>
              </a:tr>
            </a:tbl>
          </a:graphicData>
        </a:graphic>
      </p:graphicFrame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66" y="2213811"/>
            <a:ext cx="2505075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2695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Verbetervoorstel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Volgende stap: Werk jullie voorstel uit.</a:t>
            </a:r>
          </a:p>
          <a:p>
            <a:br>
              <a:rPr lang="nl-NL" dirty="0"/>
            </a:br>
            <a:r>
              <a:rPr lang="nl-NL" dirty="0">
                <a:latin typeface="Encode Sans"/>
              </a:rPr>
              <a:t>Wat zijn de eerste stappen die jullie zouden moeten ondernemen als jullie de zorgverleners van </a:t>
            </a:r>
            <a:r>
              <a:rPr lang="nl-NL" dirty="0" err="1">
                <a:latin typeface="Encode Sans"/>
              </a:rPr>
              <a:t>STIEn</a:t>
            </a:r>
            <a:r>
              <a:rPr lang="nl-NL" dirty="0">
                <a:latin typeface="Encode Sans"/>
              </a:rPr>
              <a:t> zouden zijn?</a:t>
            </a:r>
          </a:p>
          <a:p>
            <a:endParaRPr lang="nl-NL" dirty="0"/>
          </a:p>
          <a:p>
            <a:r>
              <a:rPr lang="nl-NL" b="1" i="1" dirty="0">
                <a:solidFill>
                  <a:schemeClr val="tx2"/>
                </a:solidFill>
              </a:rPr>
              <a:t>Vul het plan in uit je postpakket of op ZORO classroom.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821515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Jullie acties voor </a:t>
            </a:r>
            <a:r>
              <a:rPr lang="nl-NL" err="1"/>
              <a:t>STIEn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7522779" y="1447553"/>
            <a:ext cx="4847898" cy="1631978"/>
          </a:xfrm>
        </p:spPr>
        <p:txBody>
          <a:bodyPr/>
          <a:lstStyle/>
          <a:p>
            <a:r>
              <a:rPr lang="nl-NL"/>
              <a:t>Groepje 3:</a:t>
            </a:r>
            <a:br>
              <a:rPr lang="nl-NL"/>
            </a:br>
            <a:endParaRPr lang="nl-NL"/>
          </a:p>
        </p:txBody>
      </p:sp>
      <p:sp>
        <p:nvSpPr>
          <p:cNvPr id="6" name="Tijdelijke aanduiding voor inhoud 4"/>
          <p:cNvSpPr txBox="1">
            <a:spLocks/>
          </p:cNvSpPr>
          <p:nvPr/>
        </p:nvSpPr>
        <p:spPr>
          <a:xfrm>
            <a:off x="5226269" y="3565387"/>
            <a:ext cx="4847898" cy="16319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BEC5"/>
              </a:buClr>
              <a:buFont typeface="Arial" charset="0"/>
              <a:buNone/>
              <a:tabLst/>
              <a:defRPr sz="2800" b="0" i="0" kern="1200">
                <a:solidFill>
                  <a:schemeClr val="tx1"/>
                </a:solidFill>
                <a:latin typeface="Encode Sans" charset="0"/>
                <a:ea typeface="Encode Sans" charset="0"/>
                <a:cs typeface="Encode Sans" charset="0"/>
              </a:defRPr>
            </a:lvl1pPr>
            <a:lvl2pPr marL="808038" indent="-350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BEC5"/>
              </a:buClr>
              <a:buFont typeface="Arial" charset="0"/>
              <a:buChar char="•"/>
              <a:tabLst/>
              <a:defRPr sz="2400" b="0" i="0" kern="1200">
                <a:solidFill>
                  <a:schemeClr val="tx1"/>
                </a:solidFill>
                <a:latin typeface="Encode Sans" charset="0"/>
                <a:ea typeface="Encode Sans" charset="0"/>
                <a:cs typeface="Encode Sans" charset="0"/>
              </a:defRPr>
            </a:lvl2pPr>
            <a:lvl3pPr marL="1244600" indent="-330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BEC5"/>
              </a:buClr>
              <a:buFont typeface="Arial" charset="0"/>
              <a:buChar char="•"/>
              <a:tabLst/>
              <a:defRPr sz="2000" b="0" i="0" kern="1200">
                <a:solidFill>
                  <a:schemeClr val="tx1"/>
                </a:solidFill>
                <a:latin typeface="Encode Sans Light" charset="0"/>
                <a:ea typeface="Encode Sans Light" charset="0"/>
                <a:cs typeface="Encode Sans Light" charset="0"/>
              </a:defRPr>
            </a:lvl3pPr>
            <a:lvl4pPr marL="1689100" indent="-3175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BEC5"/>
              </a:buClr>
              <a:buFont typeface="Arial" charset="0"/>
              <a:buChar char="•"/>
              <a:tabLst/>
              <a:defRPr sz="1800" b="0" i="0" kern="1200">
                <a:solidFill>
                  <a:schemeClr val="tx1"/>
                </a:solidFill>
                <a:latin typeface="Encode Sans Light" charset="0"/>
                <a:ea typeface="Encode Sans Light" charset="0"/>
                <a:cs typeface="Encode Sans Light" charset="0"/>
              </a:defRPr>
            </a:lvl4pPr>
            <a:lvl5pPr marL="2135188" indent="-306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BEC5"/>
              </a:buClr>
              <a:buFont typeface="Arial" charset="0"/>
              <a:buChar char="•"/>
              <a:tabLst/>
              <a:defRPr sz="1800" b="0" i="0" kern="1200">
                <a:solidFill>
                  <a:schemeClr val="tx1"/>
                </a:solidFill>
                <a:latin typeface="Encode Sans Light" charset="0"/>
                <a:ea typeface="Encode Sans Light" charset="0"/>
                <a:cs typeface="Encode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Groepje 2:</a:t>
            </a:r>
            <a:br>
              <a:rPr lang="nl-NL"/>
            </a:br>
            <a:endParaRPr lang="nl-NL"/>
          </a:p>
        </p:txBody>
      </p:sp>
      <p:sp>
        <p:nvSpPr>
          <p:cNvPr id="7" name="Tijdelijke aanduiding voor inhoud 4"/>
          <p:cNvSpPr txBox="1">
            <a:spLocks/>
          </p:cNvSpPr>
          <p:nvPr/>
        </p:nvSpPr>
        <p:spPr>
          <a:xfrm>
            <a:off x="990599" y="2135981"/>
            <a:ext cx="4847898" cy="16319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BEC5"/>
              </a:buClr>
              <a:buFont typeface="Arial" charset="0"/>
              <a:buNone/>
              <a:tabLst/>
              <a:defRPr sz="2800" b="0" i="0" kern="1200">
                <a:solidFill>
                  <a:schemeClr val="tx1"/>
                </a:solidFill>
                <a:latin typeface="Encode Sans" charset="0"/>
                <a:ea typeface="Encode Sans" charset="0"/>
                <a:cs typeface="Encode Sans" charset="0"/>
              </a:defRPr>
            </a:lvl1pPr>
            <a:lvl2pPr marL="808038" indent="-350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BEC5"/>
              </a:buClr>
              <a:buFont typeface="Arial" charset="0"/>
              <a:buChar char="•"/>
              <a:tabLst/>
              <a:defRPr sz="2400" b="0" i="0" kern="1200">
                <a:solidFill>
                  <a:schemeClr val="tx1"/>
                </a:solidFill>
                <a:latin typeface="Encode Sans" charset="0"/>
                <a:ea typeface="Encode Sans" charset="0"/>
                <a:cs typeface="Encode Sans" charset="0"/>
              </a:defRPr>
            </a:lvl2pPr>
            <a:lvl3pPr marL="1244600" indent="-330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BEC5"/>
              </a:buClr>
              <a:buFont typeface="Arial" charset="0"/>
              <a:buChar char="•"/>
              <a:tabLst/>
              <a:defRPr sz="2000" b="0" i="0" kern="1200">
                <a:solidFill>
                  <a:schemeClr val="tx1"/>
                </a:solidFill>
                <a:latin typeface="Encode Sans Light" charset="0"/>
                <a:ea typeface="Encode Sans Light" charset="0"/>
                <a:cs typeface="Encode Sans Light" charset="0"/>
              </a:defRPr>
            </a:lvl3pPr>
            <a:lvl4pPr marL="1689100" indent="-3175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BEC5"/>
              </a:buClr>
              <a:buFont typeface="Arial" charset="0"/>
              <a:buChar char="•"/>
              <a:tabLst/>
              <a:defRPr sz="1800" b="0" i="0" kern="1200">
                <a:solidFill>
                  <a:schemeClr val="tx1"/>
                </a:solidFill>
                <a:latin typeface="Encode Sans Light" charset="0"/>
                <a:ea typeface="Encode Sans Light" charset="0"/>
                <a:cs typeface="Encode Sans Light" charset="0"/>
              </a:defRPr>
            </a:lvl4pPr>
            <a:lvl5pPr marL="2135188" indent="-306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BEC5"/>
              </a:buClr>
              <a:buFont typeface="Arial" charset="0"/>
              <a:buChar char="•"/>
              <a:tabLst/>
              <a:defRPr sz="1800" b="0" i="0" kern="1200">
                <a:solidFill>
                  <a:schemeClr val="tx1"/>
                </a:solidFill>
                <a:latin typeface="Encode Sans Light" charset="0"/>
                <a:ea typeface="Encode Sans Light" charset="0"/>
                <a:cs typeface="Encode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Groepje 1:</a:t>
            </a:r>
            <a:br>
              <a:rPr lang="nl-NL"/>
            </a:br>
            <a:endParaRPr lang="nl-NL"/>
          </a:p>
        </p:txBody>
      </p:sp>
      <p:sp>
        <p:nvSpPr>
          <p:cNvPr id="8" name="Tijdelijke aanduiding voor inhoud 4"/>
          <p:cNvSpPr txBox="1">
            <a:spLocks/>
          </p:cNvSpPr>
          <p:nvPr/>
        </p:nvSpPr>
        <p:spPr>
          <a:xfrm>
            <a:off x="1667201" y="5197365"/>
            <a:ext cx="4847898" cy="16319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BEC5"/>
              </a:buClr>
              <a:buFont typeface="Arial" charset="0"/>
              <a:buNone/>
              <a:tabLst/>
              <a:defRPr sz="2800" b="0" i="0" kern="1200">
                <a:solidFill>
                  <a:schemeClr val="tx1"/>
                </a:solidFill>
                <a:latin typeface="Encode Sans" charset="0"/>
                <a:ea typeface="Encode Sans" charset="0"/>
                <a:cs typeface="Encode Sans" charset="0"/>
              </a:defRPr>
            </a:lvl1pPr>
            <a:lvl2pPr marL="808038" indent="-350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BEC5"/>
              </a:buClr>
              <a:buFont typeface="Arial" charset="0"/>
              <a:buChar char="•"/>
              <a:tabLst/>
              <a:defRPr sz="2400" b="0" i="0" kern="1200">
                <a:solidFill>
                  <a:schemeClr val="tx1"/>
                </a:solidFill>
                <a:latin typeface="Encode Sans" charset="0"/>
                <a:ea typeface="Encode Sans" charset="0"/>
                <a:cs typeface="Encode Sans" charset="0"/>
              </a:defRPr>
            </a:lvl2pPr>
            <a:lvl3pPr marL="1244600" indent="-330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BEC5"/>
              </a:buClr>
              <a:buFont typeface="Arial" charset="0"/>
              <a:buChar char="•"/>
              <a:tabLst/>
              <a:defRPr sz="2000" b="0" i="0" kern="1200">
                <a:solidFill>
                  <a:schemeClr val="tx1"/>
                </a:solidFill>
                <a:latin typeface="Encode Sans Light" charset="0"/>
                <a:ea typeface="Encode Sans Light" charset="0"/>
                <a:cs typeface="Encode Sans Light" charset="0"/>
              </a:defRPr>
            </a:lvl3pPr>
            <a:lvl4pPr marL="1689100" indent="-3175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BEC5"/>
              </a:buClr>
              <a:buFont typeface="Arial" charset="0"/>
              <a:buChar char="•"/>
              <a:tabLst/>
              <a:defRPr sz="1800" b="0" i="0" kern="1200">
                <a:solidFill>
                  <a:schemeClr val="tx1"/>
                </a:solidFill>
                <a:latin typeface="Encode Sans Light" charset="0"/>
                <a:ea typeface="Encode Sans Light" charset="0"/>
                <a:cs typeface="Encode Sans Light" charset="0"/>
              </a:defRPr>
            </a:lvl4pPr>
            <a:lvl5pPr marL="2135188" indent="-306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BEC5"/>
              </a:buClr>
              <a:buFont typeface="Arial" charset="0"/>
              <a:buChar char="•"/>
              <a:tabLst/>
              <a:defRPr sz="1800" b="0" i="0" kern="1200">
                <a:solidFill>
                  <a:schemeClr val="tx1"/>
                </a:solidFill>
                <a:latin typeface="Encode Sans Light" charset="0"/>
                <a:ea typeface="Encode Sans Light" charset="0"/>
                <a:cs typeface="Encode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Groepje 4:</a:t>
            </a:r>
            <a:br>
              <a:rPr lang="nl-NL"/>
            </a:b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526882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err="1"/>
              <a:t>STIEn</a:t>
            </a:r>
            <a:r>
              <a:rPr lang="nl-NL"/>
              <a:t> zegt Bedankt!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>
                <a:latin typeface="Encode Sans"/>
              </a:rPr>
              <a:t>Al jullie voorstellen zullen we delen met </a:t>
            </a:r>
            <a:r>
              <a:rPr lang="nl-NL" err="1">
                <a:latin typeface="Encode Sans"/>
              </a:rPr>
              <a:t>STIEn</a:t>
            </a:r>
            <a:r>
              <a:rPr lang="nl-NL">
                <a:latin typeface="Encode Sans"/>
              </a:rPr>
              <a:t>!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1524" y="2618410"/>
            <a:ext cx="3731866" cy="371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1685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Time to take a break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/>
              <a:t>10 minuten pauze</a:t>
            </a:r>
          </a:p>
          <a:p>
            <a:r>
              <a:rPr lang="nl-NL"/>
              <a:t>Tot zo!</a:t>
            </a:r>
          </a:p>
        </p:txBody>
      </p:sp>
    </p:spTree>
    <p:extLst>
      <p:ext uri="{BB962C8B-B14F-4D97-AF65-F5344CB8AC3E}">
        <p14:creationId xmlns:p14="http://schemas.microsoft.com/office/powerpoint/2010/main" val="30753869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291255" y="523081"/>
            <a:ext cx="9069800" cy="1325563"/>
          </a:xfrm>
        </p:spPr>
        <p:txBody>
          <a:bodyPr/>
          <a:lstStyle/>
          <a:p>
            <a:r>
              <a:rPr lang="nl-NL"/>
              <a:t>Wat staat er nog op het programma?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br>
              <a:rPr lang="nl-NL" dirty="0"/>
            </a:br>
            <a:r>
              <a:rPr lang="nl-NL" dirty="0"/>
              <a:t>Aan de slag met eigen casus d.m.v. de creatieve actie methodologie</a:t>
            </a:r>
          </a:p>
        </p:txBody>
      </p:sp>
    </p:spTree>
    <p:extLst>
      <p:ext uri="{BB962C8B-B14F-4D97-AF65-F5344CB8AC3E}">
        <p14:creationId xmlns:p14="http://schemas.microsoft.com/office/powerpoint/2010/main" val="195827104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Energizer!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Om even ons creatief brein wakker te schudden gaan jullie zo iets verkopen.</a:t>
            </a:r>
          </a:p>
          <a:p>
            <a:endParaRPr lang="nl-NL" dirty="0"/>
          </a:p>
          <a:p>
            <a:r>
              <a:rPr lang="nl-NL" dirty="0"/>
              <a:t>Pak een voorwerp, attribuut wat je nu snel kunt pakken.</a:t>
            </a:r>
            <a:br>
              <a:rPr lang="nl-NL" dirty="0"/>
            </a:br>
            <a:r>
              <a:rPr lang="nl-NL" dirty="0"/>
              <a:t>Vervolgens ga je dit verkopen aan de anderen.</a:t>
            </a:r>
            <a:br>
              <a:rPr lang="nl-NL" dirty="0"/>
            </a:br>
            <a:br>
              <a:rPr lang="nl-NL" dirty="0"/>
            </a:br>
            <a:r>
              <a:rPr lang="nl-NL" dirty="0"/>
              <a:t>Verzin een nieuwe naam voor het voorwerp, bedenk een aantal argumenten waarom dit zo’n fantastisch product is en overtuig ons!</a:t>
            </a:r>
          </a:p>
        </p:txBody>
      </p:sp>
    </p:spTree>
    <p:extLst>
      <p:ext uri="{BB962C8B-B14F-4D97-AF65-F5344CB8AC3E}">
        <p14:creationId xmlns:p14="http://schemas.microsoft.com/office/powerpoint/2010/main" val="414710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 Will Sell It For Yo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2199">
            <a:off x="3162743" y="838130"/>
            <a:ext cx="5122807" cy="512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52192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Onderdeel 5 –</a:t>
            </a:r>
            <a:br>
              <a:rPr lang="nl-NL" dirty="0"/>
            </a:br>
            <a:r>
              <a:rPr lang="nl-NL" dirty="0"/>
              <a:t>We doen het al jaren zo, dus we gaan het anders doen</a:t>
            </a:r>
          </a:p>
        </p:txBody>
      </p:sp>
    </p:spTree>
    <p:extLst>
      <p:ext uri="{BB962C8B-B14F-4D97-AF65-F5344CB8AC3E}">
        <p14:creationId xmlns:p14="http://schemas.microsoft.com/office/powerpoint/2010/main" val="410033586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Onderdeel 5 – Eigen casus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 heb je nodig:</a:t>
            </a:r>
          </a:p>
          <a:p>
            <a:endParaRPr lang="nl-NL" dirty="0"/>
          </a:p>
          <a:p>
            <a:pPr marL="457200" indent="-457200">
              <a:buFontTx/>
              <a:buChar char="-"/>
            </a:pPr>
            <a:r>
              <a:rPr lang="nl-NL" dirty="0"/>
              <a:t>Pen, stiften of potloden</a:t>
            </a:r>
          </a:p>
          <a:p>
            <a:pPr marL="457200" indent="-457200">
              <a:buFontTx/>
              <a:buChar char="-"/>
            </a:pPr>
            <a:r>
              <a:rPr lang="nl-NL" dirty="0"/>
              <a:t>Opdracht eigen casus uit postpakket</a:t>
            </a:r>
          </a:p>
          <a:p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797398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Eigen casus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We gaan het laatste gedeelte van deze module aan de slag met je eigen casus.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17256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Literatuur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  <a:p>
            <a:r>
              <a:rPr lang="nl-NL"/>
              <a:t>				</a:t>
            </a:r>
          </a:p>
        </p:txBody>
      </p:sp>
      <p:sp>
        <p:nvSpPr>
          <p:cNvPr id="4" name="AutoShape 2" descr="data:image/png;base64,%20iVBORw0KGgoAAAANSUhEUgAAAWcAAAH/CAYAAACLjRyjAAAAAXNSR0IArs4c6QAAAARnQU1BAACxjwv8YQUAAAAJcEhZcwAADsMAAA7DAcdvqGQAAJsKSURBVHhe7J0FYBTH24d/535xN2K4u7u1hZZSpU5d/3X39qtSd3c3Sh0v7u4eiLuc+/fO3gUCpTRAAge8Dyy52x3Z2xzPvjs7OyMDcCEtL9OSSAvDMAxzfCmh5XEh52JaWMwMwzDhQ42QcyD4mmEYhgkX9pNz7l9zQq+YcMXm9eGLnh0xJC4mtIZhmJMFmUwoOYg89JNhGIYJI1jODMMwYQjLmWEYJgxhOTMMw4QhLGeGYZgwhOXMMAwThrCcGYZhwhCWM8MwTBjCcmYYhglDWM4MwzBhCMuZYRgmDGE5MwzDhCEsZ4ZhmDCE5cwwDBOGsJwZhmHCEJYzwzBMGMJyZhiGCUNYzgzDMGEIy5lhGCYMYTkzDMOEISxnhmGYMITlzDAME4awnBmGYcIQljPDMEwYwnJmGIYJQ1jODMMwYQjLmWEYJgxhOTMMw4QhLGeGYZgwhOXMMAwThrCcGYZhwhCWM8MwTBjCcmYYhglDWM4MwzBhCMuZYRgmDGE5MwzDhCEsZ4ZhmDCE5cwwDBOGsJwZhmHCEJYzwzBMGMJyZhiGCUNYzgzDMGEIy5lhGCYMYTkzDMOEISxnhmGYMITlzDAME4awnBmGYcIQljPDMEwYwnJmGIYJQ1jODMMwYQjLmWEYJgxhOTMMw4QhLGeGYZgwhOXMMAwThrCcGYZhwhCWM8MwTBjCcmYYhglDWM4MwzBhCMuZYRgmDGE5MwzDhCEsZ4ZhmDCE5cwwDBOGsJwZhmHCEJYzwzBMGMJyZhiGCUNYzgzDMGEIy5lhGCYMYTkzDMOEISxnhmGYMITlzDAME4awnBmGYcIQljPDMEwYwnJmGIYJQ1jODMMwYQjLmWEYJgxhOTMMw4QhLGeGYZgwhOXMMAwThrCcGYZhwhCWM8MwTBjCcmYYhglDWM4MwzBhCMuZYRgmDGE5MwzDhCEsZ4ZhmDCE5cwwDBOGsJwZhmHCEJYzwzBMGMJyZhiGCUNYzgzDMGEIy5lhGCYMYTkzDMOEISxnhmGYMITlzDAME4awnBmGYcIQljPDMEwYwnJmGIYJQ1jODMMwYQjLmWEYJgxhOTMMw4QhLGeGYZgwhOXMMAwThrCcGYZhwhCWM8MwTBjCcmYYhglDWM4MwzBhCMuZYRgmDGE5MwzDhCEsZ4ZhmDCE5cwwDBOGsJwZhmHCEJYzwzBMGMJyZhiGCUNYzgzDMGEIy5lhGCYMYTkzDMOEISxnhmGYMERGSyD4Esj9a07oFROu2Lw+fNGzI4bExYTWHA4+7CrOx5vlTukXL/36gy/oWxCAT6lGt8hoDE6MRMohT9turMgrxHd1LioR8AfkyEpIwsREEwzBBPvjc2FOQT5+qvFCLeqT1VdKeaFEh7hIdI6MQmftAZVSvr/z8zG59t/zdaF8nQ7MdyBeG5aW12JltQWbvYCKivFRXJJsMKF3fBT6GDVQhJLuw4v1+XvwYZUbSqla+qe+enGsVDr0j4pC/0Qz4oMrUVpWhPdLLaimhHv3iNLupcH+B2i9X6nDGempGGb8Z+3MqYmswXdEvGI5n0AcnZxd+GPlGtxSZpdEEfAH4KKl/gugUCgRp1YjVmfGha2ycGW0JrTlAKyluH7VNvxl9UIufZkC0ESm44dumWgnzHcATns5nly2CR/bA9CRtXw+P9yhSmUyBdWngkmlQf/kDNydGYOYUBFOWzkeX74Rn9LuHjJfSgbuyYhB9IGODrixZvduPFdYjT0uDypdblT7Q5eLVIdJpUacRo3UyDjcmJOOgfoGBQTs+GLJajxY45HkfOCxUipVSFCrEGeIxJVtsnCuSYE1W9fjsm3lKKYalKF0KgW9Dh2jgI/KIClLZQT8sKtNuLdjR9yfqBVrGGY/OR/4dWZOcrwkOFlAJi1atQatzSZ0jjChvUmHBLkftS4ntteU4bX1W/F5nYiLDySAvKoabLN7EaAvkkyYhr5PjpoqzLZ5gkkOwEdSc3j9ksjllDjaYEAnqrNTpBG5GjlsTheKrXX4bvt2PL2nGnX1+UhgTm/gX/NZG+R7pqAGllA+CY8VP67fgJu2FWNxnQO7nV7odHrKS/mpjLYGDZQ+D/Jtdiwvyce9a7biT9v+n9fj33es9BoN2oq6aWln0iKGYu8qpxObqkoxacNO/OUMIJH2r32kGR0pjVg6m/VIIDlLx0iUodaiDW0XZXSIMKNbhBHpao6amYPDcj7VEEIlmfpJmBkJ6Xi1Ryd83rMTvqZo/I3sBLRXU0RN26vsFvxdWgt3KNteAg4sqraihDxmUmoxIN6IGL+QpwNTy6xSM8fBCApWoMLwlu3xJdX5BdX9aacsTDCpSL30x+/AbwWlWGnfV4qIJOrzjWy1f74LjaF8Xgd+oXyr9ubzYkXBHrxRXIsCkruM8g5Iz8KrXTvhK8r7BZXxZffWeDIzDm0oLPaRhEvqyvHG9mLsoMi6HlG3jMxK5wi0ScnG+6Jucax6dMBLLWLQQiXOSwEU1dZiTpkNsYkt8EaPzvhWlE/L5z1zcb5ZBQWV7/Er0CExHe/26CiV8VWvzviuS0uMj6RCGOYgsJxPUUQwJ5fLEa1RIYYuz2O0evRokYJzovQwkLhlfi8KLRbsDibfi8dixZI6O2pIXCZTLK5NjUY2leaDHztKK7Di4MHzXkS9GoUS0aJOtRoZMYm4Nj0SBjohCIE7LHZscv6zEJFPfUC+6zIioRf55JSvzoaNLq+U1mmtwuT8Smz3B5sUspLS8ETrFPQ1U8Qr5VchwRCFMdlZuC3FTFEwfd6Aj6LgcvxV/Y/TkVS3QqFAbChvrM6IAVkpGKvXQBWgyN7nwi6rDWWUJiqUJrgooaX6yeBSKQr5P7eL5hqGORj81TiVETelhHlCKBQkDNFGSq9FvCmnP/Vtp0H82GOpxTarFwqZHNkJCehpMqGFQQ4PleO2V+KrMkco7b8jbobthcqJN2iDEhNvRVNGw+0N+K98LopQBSWWaiy0+qGiqFcmM+DMzETkKOUH3PSTQa3UYWhyHHK1CjoOMnidDqysrEVNcPN+SDfwGlSvVKkRS8dK/Afy078KaTkASt/wk0hlhF4zzH/Bcj6FEZFzsCdCCLsV82xO1JLw/CS/GIMByaFNEm47ZhVXYIOQttyIEXE6KHUGdIvWw0zi8QU8WE3bi0LJG4vL5SG5C5NRGbRPJoqEBQf48R84KZ+b8sjq85EsRZPGxvIa7KAylLReaY7CGaZ/bzpQmwzopFFCpJAHvCiwO1B2EIOKqFfRcIdqazHb6YaLXvooYk6kE8WR3KJlmH+D5XyKIvxnc9qwptqCdbV1WFxWhEnrd2FWHQmHIlAzXfaPT41Aw/4atY5aLK1ykbgDMERGY6iOYkWZFt0iItCCXnpJhpW2KsyzN4wX/4lK1SAe91owpbgONpGFFq1Bj2xNUKYHlqJWNsxXJ+VzBJ0OnZSPtvs9qHJ6pQhVRP86nQ7xh7I8XS1kklxVUuoAHD4fGjR5S4jgvM5hxcoaC9bSsZpfXIDHN+Rjud1L6QNIiojB2ATzQbrjMcyRw3I+RVGQnQtJyHeuWI2Llq7BVau344NqO6qVWnSJT8S9bVrgdH1D3fixq7ISS3wyKPwq9EyIRLz07ZEhIzICuQalJDeLy4El5TYpx8GgmBybS4rwdUExvt69B8+u3443SPg+kTegxNCkeHQT0icaylmUvamkcL98bzbINyw5Hl21lI/kXO32U/qgtON0aikq/ndkUlv3PoSkG0Kflz7ntqI83LBsNS6mY3U9ncS+sjjhUGvRJykF97dMRz/toc4ADHP4sJxPYbw+L8ro0rzISULzimYJukSXqzEovQUujtVD09A3fgdWllpQQ/LyayNwbrxxb1StMEXijAgDoum13+vB5uoq7Gxo1gbISKfL83fi4fVb8fCmXXi/uBaFbopAocbwrGzcmRYF80E8J4MXy/J3NchXhyLK56R8I7JycEdqFEwin0wBbaitRji3ltIEbxP+O+JUUF+l2O2DtQt76HOV1B8rjz+YRqHH6ZktMD5K8x8nAIY5fFjOpyg+MnFGYjo+7dsTM3rm4ooIlSRnudeO3/cUYskBnRZc1kr8ZfFBJZdD7bfgrTXrpShSRN0XL92ANysdcNM2ldyHnZY6rLEe4tYX1eMXkqfQNqAx4sy0NDzVpQNeyElArvQo4MERkfCB+f6P8k3KiUfO3nxyiIBfSDYYybtgD244OH4vinw+ErhILYNJqYRxv7ugdNKij9ImLQeT+/fEH92ycLZJKd0ADbgt+GF3Mdb9W/9BhjkKWM6nKEKdOo0e7aNM6ByfgtvbZOA0ujR3kYnyq0rwZl4lRbP1+LG9tAprSYoKWhwuBxaXV2BqaQWm0TKVti22OlFDklJQuOqw1mF6eXWw18MBBCjGHNu+KxYN7oMFQ2jp1wnPtM3EhHgTEpXB3g8HQ+Q7q0Mj8smVSDXpIPeTwGlfvFb7fn2X/4HVihUur3RjzytTIcNgQKrwvLB7CHFSMOoM6BhpQs/ENNybm4LeFCo76cpja3kxPsiv+9f+3QxzpLCcT2mC7asymRxxUXE4JzkC8SRif8CH9WUl+LP+xp67Gj+U2qRo0adQoXNsHM5LTcD4lP2XQUYFSUoGJdxYWmVB/j+7DEvOM6g1SNBqkCQWjQoRSsX+TSgHodH5ZAqkmU3IkgXgoX3x0b5/XVj/zOGBeLCwpBKbnCJuBjQaLbrEREAX3Lg/ZGjpWMkVSI2Px9nxRqmHit/nwpLSEsw7yGdlmKOB5cwEkanRLyEO3UNtAnX2OvxVVAMnbaqiKHmG6AFB0ajJFI0b27XBs+1bY1KHfcvz7VvhhexoqTuZ6AlSVlODVXYRj4rmhf3Zr7/yYdC4fHKkR8diZIRSarpBwIOZO3dhUmEtKhtG0B4b5u/aiWcLqlEWkEunqQ4JSTgzcv+e3QdDJtdhdEIM2mjFQ+X0WS01mF5q+c+2bYY5HFjOpyBSBBh8uR/aiCiMjtTDLFTl92BlRTlWup1YW2lDLYXNPpkSLU0R6G5UwqxSIuKAJTkuFkNVMnhlMqg8VsystkvNBQ3rOli9jeFw8ik1kbg8OwXdtYDN54fNUYOPN2/FTas24H9rNuHWNRtx/arNeHhnGda6/PD6fIiITMJt2fFIOKAi8fafdcsQERuD040aqClCl3ucmEsnsI3/8nTkwctgmEPDcj7F8Pr9sHp9tIgn6qQgeR8yLQYnRCJREYDd58Gu6mrM2LkHX9XZUeLxwSlXoW10JOJCyQ9Epo7AoBgV7JTWIYYJLa7CHvEoONXiJgHW1+ttpKnEwyWeBvl8jTWcTI6kuHS80L6FNP6GlgTqdFtpf0rxXX4xLSWYUlGHHW4/VHIt+rbIxoedM9E/FAnXIwaJEnVbxLESQXhovYTciFGJJqlpw0Enso2lFXQycuyfht75xcmhvoxDtX0zzAGIXkSPBV8CMZdMDL1iwhUPyU6072Ya9KE1h0MAVpsVO/xKJOn06JUQi8GROuwbsFIGrV4Nnd2FarkaSVotUpRyuBQy6JQatI6Kxvnp8Wjxr1f+CpgUHuy2BxCl1yJerUOf+Cikyf0otjtQq1Ajw2DG6OQ4tNP8d1wgWrCL7U7U1OdLiUNbdePiCdGOHqU3oW9SLPro9WilV8FPJcbpdUjRaZFuMGFYaipuzU3DxOQYZGkU0n+Gvcj8qLJYkC9TU3oD+ifGo59J3eBxdhmMdKyUNifq6NgkqzVoGROBrgb1vnLI9HYbndhEvQYDeifGYohZu389DNOAxx9/PPRK+vrsO9nzeM7hz9GN5yz663phET0Z6LVaoYBRDGkZ3BQiABelsYWiapVMPDYS7AMtJ+EZVeJpun/H7/ehjqLEYJBIAlMpoab8dipTPM0nRpHT07pGPbNBUekR5TsAP10tuGlxhD53EBl9fjl0cvn+j2XvZd9xEIinEw1ysRcNoYjc44W4byrK1fwjDV0x0O/LRvWKYsSAT8aDV8YwEjzY/gnM0cqZYZjwhQfbZxiGCXNYzgzDMGEIy5lhGCYMYTkzDMOEISxnhmGYMITlzDAME4awnBmGYcIQljPDMEwYwnJmGIYJQ1jODMMwYQjLmWEYJgxhOTMMw4QhLGeGYZgwhOXMMAwThrCcGYZhwhCWM8MwTBjCcmYaj78K25b9ih9mrcRuB0+IxzDNCc+EcoJx5DOhlGP95O/w25oyuBUKBDwamDv1x8DT+6GbLpTkkDix8dcbcMX/vse60o64/KtXcL5jCTYoB+K88zohMZTqYDhL5uCnb9dDMeA8jO8aD1TMx/efrYZq5Dno6Z2LyQsMGHrlGHQ82H548rDoux/wt2Ywrh/fHVEcThw5/jKs++1r/FrTAZdcMATpGp4yK9zgmVBORdwb8Nu7L+Hp55/G4488iseevA93XTsBE067Gy9vrAslOgTutfjz9R+xMeoc3P/uM7i29Xb8eP/DeOGTpSgKJTk4ftRs+wmv3j4JXywthIvWeEqm4b0n38QfeaUoX/ounnvyWyy1/0skbl2Lr997AA98uRhVp0Cwbtn2DR6/5AY8OasA7tC6I6ZiLl6852Jc8uUqeMR7dx6mfvUQHnx/BvKdUgomjGE5nyIEfE5Yamtg15+LZxauxaYV0/D5XdmwrHgNT970Gn6t2zf1acBph83ulEQaJAC3tQgFe7wwpnTHkHMHoWvLUbjz+6n4cdKZaEnbfW4nHN5gap/bBqu73qRyRHe8DR/M+xHPjWspzfSta3UbPp33LR7slooWZ76NafOex4VSSOyHx+mEU9oVDxwuL/ymAbjtzTmY/8w5SFFQCrdrbz1iP+0iTfBtCNoXl9h/2iYtTrj9+z5bQwI+B6xWd1BcDfC7HdKs2Q5Pg3x+D5wON6SqA244rQ2OT4D2id7vk6kPbqeL6hWv/ZSPynKJaXL3x++h/bRSutB7oBZ7lv+Jn777DX9vKUAtVbYvD9XpsMHubPBpAz54XLQfUiJx7Kx0ZSVtIfyo3DEH0374HpNXbEeVwwe/qi0mPDEd8966Dh2MoWQCL/3ubFS2L/R+L/Q7oGPoPOqzBHMksJxPFeg/sLhiUqgTkNm5A1p3HYbzbv0IH93eFnWrPsMXi8opUTmWf3slRrVOR0Z6Njpe8By+2+Yg10zDs8NvwDvbnSif/iDG9b4Bk9dOxef/uwxX3Ps9VnvzMP2eUeg+4kZMem48RrTMRE7fcbjtr22SwOo2f4IHL7gcd3y1ClX03ls9H9+/eAlGdmiN1kPuwKS5e2AT30TrIrxwbU+0vvA23H9ea6QPugpvrVyEb5+6FBfc+hXWOssw65WRyB19FR594mKMbNUCmW3OwLVfr0YFZYdvB6a/PQGj02j/MzKRndMSLbMH4IrZpWJrA5wonPEwLhmegczMtuh29UeYY6XV3mKs/HIihvbMQEaLFshudxlunbIchSLLlkk4o38vjH7iKTxydhtkZbVBj6tewq9/vYa7xmUhPbsjelE5i0Q51sV46dLO6HvF/+HJu4ahbYtMZHW7Co/NLqCaBcVY+vmVGNc+HektWqPzhc/i+2ILSmffgQnXfoMNnkLMu+c0dOzwIH4hMboKpuDlS7uiVRrtV85IXPTpIuwRQg4sxFtn90KfCfdh0oPD0KtFNnJOvw6vrC+Hdev7uPPiZzA7zwP7O1ejXddz8H8r1mP6m1fiwqvfxMxKYXE/SldNwnVDWtLxorL7X4vHZuSBfuPwFkzH+3d1RyatT+91FZ5eXEanHOZYwnI+pQjeYghIwZccKn0LtO+cBkWgHFUlu7Hrz//DbY8uhGvIxbj6yrFov+c93PvE+1hmSUaXUd2QqZdDE9sS3Yb3QJrRi+rCfBSUWuAOeOGsK8euuR/h+ckuxPfrhtSyqXj3oQ8xu85FEWItygoLUV4nhLATPz94JwkkC8OuuQ5XDnBg6RO34M5ZdHKQe2Gp2YPdP36JL8raYuTA7khXWlFRlo/C0jq4KAJ2O0tROPsbvP5rBaIH9EG2bya+eO11/F7gRM3sJ3H90/NQOfoyXH12J+hdhSg0Z6N7vF584L3Urn8Z1938OmbWdsaQM7sgcd6n+GljHjb8dh+uuOs3FEb3w+gxI9DZ/Dvevf1+vDGvGl6FE1U7V2PWy19huqYXBnVWI/+HR3H5tR9hoXYAhnQIYM9XT+Ox3zbR8fDBVrsFKyZ/jB82x6HvsA6Iyf8SLz73FmZWO1D+5yO4+cFFqBpwOW68Zjja5L2Pu+/9Ejsju6J/hyTooUNM234YOa4rUmoX4cP77sPLm7MxcuLVuOw0YOVz9+LpXwsQkFNUXpGHVT99iHcXx6DNwBwYln+G5x7/CdtNuejSNxtmulRRtuiCkcOGokuEDzXlBSgsrqKrkwBcu77Ao3Qc5hqH4qJrrsK5KYvxwT2P4pM927Dsg2fwf1950GH8eRgbvRmzvvoZG/a/RGGaGZbzqcjea2UZlBpl8FtQuw3zZvyBxdvd8JNcvD66DPeUI2/uPCwpTsPI+2/G2FQdontciQcfn4BOCVqSvAxyuYxKoT/kfZm/A8Y8+h7efvNZ3DkuF8rVSzA3n0JJuZyqoD8KBZw7J+ODn/fA4qE6PB54vR64ytdh0e9rUUXbVSI+ixuOm9/6AG89fBVGpung9tMOKkQdtNC+Qd4GZ97/It5642P839UZcG3egI07q+CQ+egk4aV998JDl+oeeySyrr4JE9uYgh9XwoKNf36FqdWtcM6z7+L9l9/Dxx8+gAsTKzDvh5+wPuVsPPDGh3jjlTfx5nNno8OulZjx1xrk+ZVQKJSIGXg9nnznLbz54DikGqxwDroBr73zDl6691y0Nu3Ess2F8JLEaFeADqfh9hffxhtvvY/HJ8bBtnwpNmyaj5nfzMW6Igd8XtpPj59+VqPox5lYlHAhbrm9P1IRg3ZXP4YXHjwD6fnT8fvPW1HpDcBP6b0BDzzb1mLhtDUUPSugECfZqCGYOOl9vPnuw5jYxYSamUuwnE4YE2+cgC5xgGbMHXjxmasxMlUNT0AcSznlcyNv2df4dnEtrRP74KXy7ajatAgLF9P1TZIGVnstaj2JaH3z3bjr0r7IYFscU/hwn2rIFFCqQ69Rg50r8kh4LZCbGwtLnQ0+3y7M/+wtvPTy+5i8wgJEqGFQ66DRkwjEt0WmgtGog0p605AAKToG6S2TERUZj/ioCOh8FlRbRbQcugNNcnWV78Q2qxt1a37Hpy++gJc/no88pxfKCC1FjDIERFgfmYR2aXGIMOmhpXMHBXn7ENt1UchJT0ZMZARi4qMAuwu1tKvmnNZoJyvHuq9ex0ufboPm7Efw8iXdEKXcdwccAScsVVYEdBnIaZOJCHMUUvqPQp/EAGoq3FAniaaQaERERCIxMwfxoIi8xiK1cwfo2BmSMtAmKhImo0ocSmiT6OqD3hvNaihVVE/9vop27oh45CbHIDIyHVltyJIWG+zVZSivctIJZDcWf/Y6nn/pI0xZUQ2f1oQInRoa6bDSSVNrRrRRC5mtBha7H/bVv+HjV1/Cax/OxU6vBiaDFko6noGADGptAjKyoxAZlYjECD3kjjqSqhJq0RuDdkNOv79oOpYa2l9p96R/qExLNaz+OuyY9gXefPFlvD9lBxwa2qxMRM+rX8Xnz4xH5/L38OjtL+OD2SWo5sj5mMJyPmUI0B8RDVtQWViOmqL1mP3BNbjm9VXwthiH8YNykWaMhFrXF9d9+gfmzpuPuX/Pwbyv/g9nZ5DN3V6pzVHI01//n7SB88RL6a1PSrV3jbSuPh3l0ydmI1ehRtyY+/H+rHlYOG+eVNf3N/aCxuOlnPSVpOyB0E28/cRMSCXSX7+0ExTxSVXJKKp1YfuS5dgcfz7+b9o8LPj7J3z5xMUYnLR/kwZkEUjOiYevZD5+/2kOdlZvx+J3bsBtf9uRmmuAa+kf+HnmBpRW5WPFX39ghSIRnfu2Q4aWjp60M+I4gqJj+pf+ymTiqNKe0JWGn9bJ6EpCIBMnr90bMWv5VhTnz8afP6wHWrZEZofuaJtJx1PfC5d9Ng2L6Mpk7ty5mDfzcVwQoaDPI2JhF2ylBSioc0IWk474GAWiz3kS38yejwXz5uDvBb/j/dv6I9EfvEEp9ii4a8F9EsdHTtIWu0IXN/BUFSG/3A63m9ZLlziURq5ATEIGEpGEAfd/jD8XLsDcOXMwZ/rPeH6UBX+9PBW74i7Cnf/3Ku7stAaTp07HZnHDgDlmsJxPFZT0n57k4Sn/GLd2bY3s9v0w9uG5qEi+GHe+fBUG6dPR+/wrML7Tenz+v4sw7qyzcPY543H2Ex9gZZ343+6Fs8YKm9sR7N0QcMFeZYfdbSeViDZnJ+yog1W4mTTurKNtsMBGsva5HLDBCiullaWej//d2hma5S/j9vPOwpnjxuHss8/FLX8Xk+goonZZgVrHvh4Wfhetc9I6ijb9XjjctRSBOuByB08CHvHeZYfToUJ8TjL0pT/j2QvOwthxY3HGGRfiitf+RqG0T/Wo0HLkTfhfdy+WPnQGuuV0x4hntsBrzMSw82/E2VHL8NZFfdEmtyNOu3sHDOdeiStGZsDkqEa5ww2nxSl9fnGSczog9bYQclbI6HN6A6iiKF5EszIRRe9egI+vGoxOncbhsTmp6DvqTPRJzUGvSydgRNZ2/HHjBRgjff6zcfYd32C9TIeMLkPRu3sZ5j80Dj0Hv4CVKWdgwo09YJ7xPG4YfxbOGjce55x9PSZN3Q2fzA9nlQN2pyXU08IDew0dd4qcLSRidU4vDOgeA+d7N6BHvyvwyjYb/F66xKDj6/SqkNL3Gtx0oQrr3rkFE8aeiXHjx2P81bfh3R0yxHl/x2tXnoZ+w67Ci9MNaN+9IzIatg4xzQ5d6OCx4Esg5pKJoVdMuOIhaY1PSUCm4YCI8D+QybUwaoyIyWyHzl06oWO7ARh+8c245YFrcFGHBOjlcuiT2qEPRYnZ+ngkt+6ATu07olPfIRjWJRcxKooQ/Wa06DEEA7ukIUJEjIFIZPYehqG9WyAqoERki94YMrIbcgwkpoAcxphuGDi6N9pSRChHJroMH4w+uS3Qsmcf9MlORHxkNlqKfenUG/2GDEKvJC0CPj3iOg7GqP6tEU+Cowt3qseE5C5DMLpPDiKpXEV6b4wc2g3ZkRSBUsSKuJ4YOTwDnsWTMXVRDAbdPBHnDe+ExOp5+P2z3TCTrPtHK+uPBBSmVug1sB1aJEYjLnUoxt5wM24Y0hLJqV3Qf0Au4mNTkJ7dCX0vux333HohBsZrIKeTjF+diu6DhmNAu3joKUr16BLQrf9IDGkVB61GQ9FwPDr2HYEhKXWY+/WnmBs7AU/cfw7ap5OQL78Td1w9HG0NKmgTemBw/1xkJsQinurp0qk9OvUbhKE9shEbmYKczGTExmag7fDRGNuvM7p07oe+bWMQEZ+N1u07oF23Hug7qB86p9J3wK9HSpdBGDaoLZLpdxTwaRDXth+GDu2ETFMCcnNSERmVgjadRuGMUR0ojQ6m1oMwakA7JEdk0P52R6f4OMSltEa7Th3RoXs/DOw3FP27ZyIt0oyIjC4YMIGOwzWnoYNZxdFcM/P444+HXgUvcEIhCj8heCJw5E8I+uEVfYg9FGIJdwrJqTVQa5So15ZEwEOBqItOAtIbirg10GnVFBl6aT1Fr3INtFoVndXpvY3ey9TQ6pUIiLK9Mqj1OqjlwX7PTlcASvFe9NG1exHQaKFTK4LCpQjc4SLhictsWqPU6qFT+uF2UFQcUEGn00BqKg5QPVS2O6CGXq8CKPq2u+XQ6LRQK2TBvsIuihK1q/He6HNx+0wD+l3UH9laGwoX/4FplWPw6rLP8L+0vQ3tIehzOlxwe+VUN+2XKqSdgBsO0Z9ZHCY1rafjIyIY2mGKSN0IKLXQ0zqZj947KUpW6uk9fSa/Bw5671fqoLXPxaNnDcVT6gcx84uH0dvokfKJsvbKjepxUXniAkA0jUBBx1lHx1kcG49T6uMt1UXHWi6tCx0vqdlCARXts1YZoMMhjo2SfgfieIm+znT8vAqoDXR8xO/Z56L9ctNvX/yeVHTBQ1GzTwmdlF7siE/qW+6iX7gkArmSjq34HXrhcdB6L1Wnon3XNth3ptlo+ISg9PUPvmQ5nwgcuZxPduzIn/MB3nzzWTz3QzF9q+OQMeoCXHLHTbhjWGtES4Y9Nvhr/sbj5wzDE8oHMeurJzCEf1VMI2E5n8CwnP8d8cSfzVKNqjoPvVFCZTTBHGGCoWFvjWOBaCevLEetzIz4aHOoBwbD/Dc8tgZzUiJT6GCMTEZ6egbSM1KQFGM+9mIWyDUwx6UiLZbFzBw5/NVhGIYJQ1jODMMwYQjL+RQhOCpdNaqra1BTIxZ6XWeTxqvYhw9uWy1qqqtRU2sPDdJTTwAeZ22D/BbYpB4dB0Jl2GsoHZVRfWAZzY2X6q5DrcUJb8OPxTAnICznU4IASmY/iLE9cpCTk4PsnFy0bN0e7ducj/tnFUoPUXgrl+L3SedicK9s2k7p2nVEvzs/xG+ba6TtcK3Dxzd0QLu2rdAyR6TJRfur/g8fLSkNDqNJBGqX4uvnL8F5/YL15LTsiyF3vInJO+ukpwubncBafHROB7Q//Qn8KkaHOwLcNbuwbslqbKl07rtTzjDHAZbzKYEM+pSeGDFuHMadcx4mnDsaneJLUFRUBQ99BWSBrfjp/y7DxU8uRl3mKJx74QUYNyAOlk9vxWV3v4Y/y4VaS7B7dT6KA8noNvZCTDg9F6pfnsP9972Knytpc2A9vrn3Mlz35GxsThmN8y68EOOGa1D56f246Zbn8WPJMdCzLBFdLrgeN0wYjrZi4OjDxoviOS/g+jHX4vktTqkrE8McL/gJwROMI31CUBOVg279RmDkiNEY2LkK8z+di4oxd+G5GwdBt+JxTLxzIbQXPIV3XrkXl502EqNOH4gsz0JM+WQRStoOxZlt7Zj/zldYln0tnnnzUVxzVk+YN3+Kb9fJ0WHcePTYMQlXPTYL3jMm4bM376EyRlAZQ9BOPgPvfrQCrvQBOK1nsjTY/j6KsfTj5/HyvABapa7FN88+h9em74Yzsx06RGtQt+VrvPjyVJRqirHiw7fxrTULg1rFImBdidnvvICX3vsOU+bmoSo9F63i9FCJgZwWzMaici1adOmMDJ0Plg1f4u1HXsU7U5dgkyETnVtEQROq3V30C954+QW8/ckmVKakIr74Mzx+94eYuqMIZflbkVdgQiZdBcSypZljRMMnBDlyPkWQKbUwGM0wm/fg96efxneKMbj7rovRWefFzuV/Y6MsGQPGjkb/hAiYTSaYI9ug97Ah6KjMw5xVm2FxB6RBc8TYcwaTESZNFUpKKe7WtUJmshM7l6xBfm0Kel40Bv2oDFOojH4j+6GVtwQbFq/H7tC+7CVQiW2zpuCThy7F6OHX4q7nPsHnkx7A/25/AzOtLthLlmPqy49RJHw9bnryDbz/M5VRuxQv/+98nHvHS3jzo4/w3kv34KaLb8GrC8Rw+7XY8vtn+OSnmdjoCsCzahIuufo2PPzuJ/jsvRfx5IRrcMvX66TB5F17vsSDl12Fex77AJ998ggevOppfPrnH5i5shguWLBn+jf48LsVwUHtGeY4wHI+pXBh61d34a6fZBhxz124qp0JChJk/rYS+NVK6I3a4KPKEnKotHpo1X54vH5pMB+Fzg/X3Em4ICsZKS0m4JVd3XHhfdfh7IgqbFlbDodbCzOVse9LJR7LNsAoWm89YnCkOopIdyFv127sKbbCQ7KX0T45LAnIufkbLN01Dx/dkA3Pnx/gjbl7IJMH4HXY4Wx3A95avROrnu+Pyh+exEtfAJ2f+xUb8vKw+tfr0L3oJ7z+xTRsFScQ8fi1SwW1bSm+fPE9TC0ejLt+m4OFf76BG9uswbefTcG6umrM+fQxvLkxHZd+sQg78v7Gq6dpkHTJS3j/sUFIRhZOe3cO1v15MwYewycLGaYhLOdTCM/2d/HIQ3MgG/kgHrqoE0zSb18Oudwvmlvh36+LQwA+nw0OmxZpiYnQqOTBoUINicjp1ArJYtzfzsNx9mntIcY5EuPhS+NSHPCVknksFM8a0LJ1LKo+vRVDOnRB5y6d0fn8u/FNiQwmtRjaMhHdRg1A2/R+OO3MAUiN3INV4oRB++BHJFr1HoyhHTORGiNDyY41KM7uhonjRqBtRgY69RmL3rkuFO3ajiq7DwqFGNRfiUBdEdaXlMOV/zteuGQczjj3DrwxqxLOPWUot5Uib0MZvNmjMfb03sjK6INzH3sOl2SmICrWACXU9DFboEWi+YBmGIY5drCcTxUci/HeU6/ir/iJePHt69C7/tE1WRxa9+2B6Op8zJ+6CFuCa8m2qzHth8lYJG+D4V2zYFKJiVPl0Ha5CPd++gN+fessJM16Fy+8NB0FyES3gbkwafZg2c9zsTlUBHyr8PtHM7DDmIS0Hh3Qte9oXH7Ltbj+uhtw84Vj0CUiIA38EwgE4PCoKIMXVWUlsNbEITM5GsEnWUm2SkVocCY59HojUFSOLTWhaVllpaisUsEYnQCDTiENaSxOLHI1CVaMhh/dC+fe+xAeffT/8NxLL+Llpy5GzwgxCJAPHvrMZaFeHdYds7C40kZnMA98VJs2IoJvCDLHFZbzKYEbu2d8hk9+2Yna/EX48vrzcM45Z+PssVfi7t93IGXYHfjfcCfWvnYrzht5Fs4571ycOeJC3PHqHiRceA2uHJwKtc9NkXRwwH29IQaJI67D1X0qseTnD/H9ViDz7Gtw9WAF8t64EeeMHofzRRkjL8AN7+1E9Fk34erhmYjvNA433/cIHn74Qdx75Qi0obDUFRBjrs3HZ5eOxFnjx2DiQ1OwO2oIJvRLpxOEj+oTg9jTIn2OKLTuMwo9/LPxwhVjcNa552DsWffh0/x0nHbaILSkKNxDaQO0n/7oDhjRryUM9u1Yt2gBFiyYj/lzlmBlhRMqbQq6DeuHhI3f44lzR+Ps8SNx2iWT8EOhHhmtcxFj2oBf77gAl9wzGauPSR9AhvknLOdTAg9sNVa4yHCKig2YPeUX/Pbbr/j1t2mYu7MC8ughuO39Kfjo7nQ41/2On374BTPWZmDAS1/gq6cuQ1cdfU38cqh1Bmm4TIWITlVdcN7N5yB350rM+nMlKk0jcN+HP+K927KgXfgrfvjpJ/xZlIlBj3+JH166DN20csiUGhK7EQajgaJcMTymwE9fwizk9EqCddlsrIwci1s/eAgXJxkoclZBJ9NBKw0zKlAiuf8dePOzm3CGczWm/jgFM7Z0wsVvfYznz2sFjRhKU0Gy97soEk9Fr1tfxoePdIB85u+Y8uuv+O2X3/Dnuj2o82vQatwr+OTF4YgqnIafJ5dAOeZmXNE6EjG9zsP1F+fAv24GZu+xUHlSxQxzzBHf+b0NjTwqXfhzZKPSBeCxV6Oqxh4cp5mu/YO/dAXUUTGIN2roiyCeDqQ0tQ5IQz4r9DBEm2GWxm4WeZyoK6+EVW5CNK0n1yLgrkFZmQNyczSizRpK54XLWoNaKkOcCKDSw2g2wayvF/EBBDbgqyvG47rPMvG/NZ/j9jgXnAoDIqIiYFLJ4XPVoqrcDkREUzSrCUUSYmxjK2or62BzUyVKA0yxEYhADXbtnIH3Jk7ECxUX4s15H+HaxODTijVVdorQpayQm6KREGmAUiZuNopjYoPTq4YuKgrRRtrPgAcOSxWq69yAjo5NjH7/8a4ZphnhIUNPYE6qIUMDa/DRWWNw9a/puHPzbExqdeCA+IdB8Qc4/6zb8eMyBdre9SV+fe4MtODrQuYEg+V8AnNyjedciU1//YpZm83oevmZ6BN1FDGqextmfTcVa6qT0fmC0zEovmGXPoY5MWA5n8CcXHIOwOdxw+OTQalRh6ZNOlL88Lrc8AYUUGpV3BTBnJDwYPtMmCCDQiXmJDxaMQvkJHitNL8hi5k5GWA5MwzDhCEsZ4ZhmDCE5cwwDBOGsJwZhmHCEJYzwzBMGMJyZhiGCUNYzgzDMGEIy5lhGCYMYTkzDMOEISxnhmGYMITlzDAME4awnBmGYcIQljPDMEwYwnJmGIYJQ1jODMMwYQjLmWEYJgxhOTMMw4QhLGeGYZgwhOXMMAwThrCcGYZhwhCWM8MwTBjCcmYYhglDWM4MwzBhCMuZYRgmDGE5MwzDhCEsZ4ZhmDCE5cwwDBOGsJwZhmHCEJYzwzBMGMJyZhiGCUNYzgzDMGEIy5lhGCYMYTkzDMOEISxnhmGYMITlzDAME4awnBmGYcIQljPDMEwYwnJmGIYJQ1jODMMwYQjLmWEYJgxhOTMMw4QhLGeGYZgwhOXMMAwThrCcGYZhwhCWM8MwTBjCcmYYhglDWM4MwzBhCMuZYRgmDGE5MwzDhCEsZ4ZhmDCE5cwwDBOGsJwZhmHCEJYzwzBMGMJyZhiGCUNYzgzDMGEIy5lhGCYMYTkzDMOEISxnhmGYMITlzDAME4awnBmGYcIQljPDMEwYwnJmGIYJQ1jODMMwYQjLmWEYJgwJSzm7dVo4jboGix4ugw5+hSKU4vDxaNXBcqg8n1oZWsswDBOeyGgJBF8CuX/NCb06TshkkHu9SFmzHcbKOgRCpw5ZIACPWoXidlmwxEdB7vMHNzQSv0KOpI27EJ1fCr9chtKW6ajKSKZyfKEUJw42rw9f9OyIIXExoTUMw5wsyMiB9YSVnAO0Y2q7E6c/9REyNm6CXxaMlOXww2Y0YfotF2Nnv05QutzS+sbi1agx7KUv0WnmPHjlasy7/CysPH84VA5XKMWJA8uZYU5eGso5LJs1ZBQZK+w+yG0NFnt9tLz3XNJoAvR5RfQtlUmLTCri8MthGIY5VoSlnEUE7addCzRc5MKw+84qh8veMumnWNjNDMOEM6dMb42GWj9yxTMMwxwbThk5MwzDnEicHHIWobBcDplCAZmKFtHljt7vbQYJcCsGwzAnFie2nOUyyIWQ6WP4HW7YdxbBsnYnbNvy4a2xBo1MkpYrFdIHFaoWq1jUDMOEOyeunBW06z4/LFvzUTxlIfZ8/AeKf12I0mkrUPL7Euz5fBoKvpqB6oUb4CqthscXgAp+aALBW4yHQiaiboZhmOPIiWkhJUXKdifKZpCIf1sM69bd8NTZ4bO74He54XO44LM54SisQNX8dSj5cjrmW12YmZyMPJMBPpUSCp1GiqhlCoqnQ80foo+hQq2Cz3ni9X9mGObk4gSUswy+OgfK/liK2mVb4CcJB7z+oGAPXAi/3w9fjQ07lSpMaZWNz9rkYFVZHayLNsBRVEEidkOuUkCh1SDg88GyaTfq1u7k6JlhmOPKCWeggM+LahKriJT1WUnQpMdDFWkAxKPYXlrEo92BBs0WQtJyEjr9dCrkKDHqsae0GuXTlkvNH0U/zEPBN7NQ8PVMFNLrUlrvtTgoXyg/wzDMceDECw/JvRHdWyHp7H5IGNMXyWf1RcqEoUifOBoxQztDHR9BUS+ZVUTTQtYNRS1e0+In84obiO7yGjj2lMG2vUi6iWjPK4K31gZdWhwCfr5tyDDM8eOEk7PoKiciZWUELSYtlGY9vTdBkxiDqB6tkXbhUBL3QJg7tJDSwEOC9nhDuRtQ/8Rh6KfkcI8fhlbp0LdI3F/qDMMwx5iwlPO/tSjs1aV4sd9C/9AiU8ghN+hgyE5Cwmk9kTS2DyK7taRoOhJQKoNL/bCjohlELELeFEWDImVD23TED+9KJwAeUpRhmONLWMpZGvviQMi/skD94Ef/Qr2oRXYSsS4jEbHDuiJu3AAMUAYwYmse2pVVwqyQQRljhiqKIu7UWJi7t0T8Gb2QMLwbVBSJc9TMMMzxJvzkLJfBo1HtFz1TTAyl2wOV003ibsQuhyQdENG0RglVRjw62+w4Y3cezt2ehx6ZCUg4fyiSzxkoRddxQ7sgomM2FGaDlIdhGOZ4E1ZyFkL2UcRblxRLr/dFyULOGpcd+qravQPwNwohaPqhqbPDUFEDnd8LE71XJkRBkxApNXeoos2Q6zVSuzNHzAzDhAvhFTmTHL0UNRe3biHeBNeFkNO2tNXbYKisg1/Z+OmqvGo1UlZvRdSeUvjo47oMWtSkxkMmenOIHhlCyPU/GYZhwoSwa9YQUXJ1WjxqYmNp53yhtRRRQ4GM5VuQsm47Rc+N222RTuVyIWfBGpgsNdJ4ztaYCFSlJ0DuO0gPDoZhmDAh7OQs5vWrSU1AXo+2pON9AhUjYmjcTvT4ciqMpZXSI9gHvXEYQmwTTSRZC9ciZ85KCo7FQPsKbB3QBT61ShTIMAwTtoSdnMV0Um69FtsGdkVdZPR+ghbRc+K23Rj28jcwVlIkrKStGhX9JFErSL7ivUolzRnoV8iQsWwD+r8zGXqbg+LxAMpbJGHLqF5QiO5zDMMwYUzYyVmg8HhR2Kkl1o4dIE3yKiZ43Qu9zFyxCePueQOdfp6D6N0l0FhsULg8UDpcMFbVSDNtD3h3Mk576mNElFZJgrdEmfH3TefCaeKucgzDhD+iXWCvqY737NsNEXMGilm2+3z8G7r/NFOKfL1QSdvEa4FPr0RdVCQqM5JhjzJB5vfDXFyF2IJC6Cx2yF1+yuGGxWTG3OvOwabhPaUPfCLDs28zzMlLw9m3w1bOAnFDT2O1o90fC9Hht/mIKymED2qpeUNQL2nxNiCG/qSIWOaj9X5xWzFAqz3Ib9USSy8eid3d2sIvZkk5wcfMYDkzzMnLCSNngRC0aOaIzitCzvw1aP/7fJjqammL0G9w94MfR3yMfe9romOwetwgbB/QGbUpcdJW+QkuZgHLmWFOXk4oOQtEz4sA7ana4ZL6Ocdv3Y3YXUUwlVZDb7FC5vFJEncadbDFRqI8OwXF7bJgiYuGTyN6ZpCwT5J2ZpYzw5y8nHBylqA9lWJi2nk5CUru9ULuE2v8ez+BaKcWNxADSvoputrR+pNFyvWwnBnm5KWhnMOyt8ZBCYlW3PQT3eZEdzm3QQOXQQcXRcxiEV3wvNpg1zrx1N/JJmaGYU4dThw5N0RIWhL1QRYhZJYywzAnOCemnBmGYU5yjq2c5TLI1fsPZC8mVz0olFZWPzD+0aDYV44YjP/fkNKExuyQprliGIY5jhw7Octk8NtdsO0qlsQrCPj8sBdUSNv2g977bC64K2qkNEeMKKfOAU9VnSRcv8MT2rA/YpunxkppbdJ7/8GmtWIYhjmGHDM5i7uQnmoLahZuCEamQtYuD2pXbZOiZ7mSFoqq5Tq1FOEG/H74vT7IlPK9Ea/4Kd5LEbhWTenVQdFTxCtXUl4RlYvXoXJEmX6fL1gO5a1cuJ62qah+Kqe+DFrEvohZvUVasd6yPg8KnSZYNsMwzHHg2EXOortFIAC/v8HNOsl9AYqSHbDuKELN8q0onrIQzuJKBEioPoq0nXvK4CqrIikr4CqpgmN3GaV3onzqMpTPWSVF2N4aCyxb96Bq0SaKtmtRvWwLir6fA+vWfATcJF2nG7bthahbuwNl05fBXVkHj8UWLGPGSoqU/VJd0sli9Q5ULdmIitkr4a21B08kDMMwx5hjKGeCIlRpqfcz/ZTJ5PC5fbCs2UnuDkAbF4E6ilyFUN0lNQBFvHUbdkuStG4pgM/hQs2KbdClxEJO2+x5JfDUOSWxa2LNcJHYhaAju+RCkxgNd40VrvIaqGMjpRlPTG0zpcjasnYX1AlRUoRs2bybyrCR5K3QpcdDZTbC2CodCoqqAw1PJgzDMMeIYyjnUARKspMrFJCJG3WiOUE8+ufzQ27UkhgTJIkGSMwiyg4EfFCSKP0U/YrIV0ZS1ZJwHYXl8FD0HPD6g80PPi+URj10LRKhTY6R5OsoqEDA45VqFU0kIp1o+tAlR8NrscNVUUc/HVI9SjFNlS8Y1StNOkqrhiY+iuprghuSDMMwR8AxbdaQC5EStrxSeG0uWLbmk2xJxiRImYiiRROCkLLPJwXX4magaI/WJsWgYv56qEx6qCKNkMvl0KfGwdgmg2RuJuH7IRODGon2Zo0K5g7Z0ierXLRJVCvJX7z3u9zwWoXUfZROCT1FyYZWqVDHRUl1BqerouQuD7x2J50UxChKoZMKwzDMMeSYyVk0D6hMBkR0awnbjkLpRqCIaE2t06UoWhVN0lWSXLUqqGMipRt3qgijdCNPlxwLTWwENEnRksjN7VvAuikf9h1FUs8KuV4LdbSYujUgRcPWLbulqNnYMkWKgpVmg9Rmrc9MQu3aHVLzhi4tXorG7bQvQsxKEr+ConeZXAFVlJHK301y9rCbGYY5LkhX/cGXx2BsDVEbSdpTZ5eiVyXJUK4VTQo+KVpVUNQr5Ot3kXDFaynCFQMX+eFz0HYSrWRLSi/KEL0pRHOGmGNb3PgTTRdC1j6rQ9om5C51ixNNKSR9cSNR3PQTshYRutSsQacnJZ00RF0C0SQi1ouoXWXW0YpjeHHRCHhsDYY5eTm+Ax9JdddXSz9JkhJipw72up6DrWvIP7bTe9FWIlbVb9v7M5hCGuqu/uM3zP9fdR1HWM4Mc/JyfAc+Es4j8Unz/1GUupeGMgy99isUtIR28b9k+Y/t9L5+Vf22vT9Dy94ERMP8/1UXwzBMM3NcrtmFcBM25aHjlLnSWM0HQ6zX1Vigr7GG1jAMw5w6HB85qxRo//tCtPtzIdQ2J62RwSciaZUKPnVw9mwxq3bq6i1I2JIHn0oZnGFbLoNfLoYLDc4lKAbYF4tfKZfS+CgSF+IXEbd4Lb2nbSK92O4Rs3JLeag+sV1ar5CaMerTizRiXxiGYY4nDRpdj02bs5BnZEGZNN2UR6dBeU46tg/qgrSVm2EurkCkeDowEMCW4T3R7ZsZFDnXYUefDrDFR6E6NQFurRotlqzHxjP6IWHzbqlMp1GPVn8vJ6kqpWmp1HYXovKLEVVQLs2IErOjECqXC7paG1acP1ySctbCtTAVVaKga0tUpScjbdVmGKpqEEHrRBli9m8xdnS4wW3ODHPyclzbnEVknLpmG6wk26L22chasEaKViNJpKmrt2LrkK4U3cpgKqtGbXIs8ru2Jnl3ha66DnE7CpC4dTdazVkJjdWByMIyErETXSbPRll2qhQhZy9YC22dFTlz12DDaX2lyNxcXo0Np/dDTUo8Ws9Ygpy/VyJ6VxEKOuei3/u/UBl2ZCzdiNqkOOzs2wEZyzZK0TXDMMzx4pjKWQhPyNJYUU2ytcJUUgU9SVdIVgTwlZkpsMRGwUsRtcznl5ocXAYt7DFmOCLN0FfVwVxSifxOOWj/y1wonR44IgxSWQYqRzRxVGSlQOV2o6RtC1hjI6Xo1xoXidpEEj3li91VAmNlrdSRQ2exSTJWeHywxUZIkbk9KkJ6v7dHB8MwzHHgmMpZtAXHbc+XppnacEY/7OrXEaWtW6D97wukbSKiF9KUk1Dlfh/kJGhxQ1BIvCo9EYkbd0FXR0Lt1xltpy2F0u1BVUYSlB76Sdvzu7SUhCwnuXrEI9mEuLGoouhaY7Wj5bw1KG2VTjsCeLUaFHXMpfcZUpuzzEcVi5+ibtE3mmEY5jhyTOUsppEKUI2iCaImOY6iXhPyerWDm0RpjYlAZVqi1CZdSaK1UQS7p2srqK02JK/bDktCNMpIrMVts1BHUfDGkT1RnpMi3ejbOKoX0lZtRcbSTSReHyzx0ahJipXEHCDpR+cVSzcfnSY9Ng/vie0DO0vd+FpNXwqVyy1F5xVUlmgDdxv1KGudIe0rwzDM8eKY3xAUUa084JfamcV8f2IGbSUJUvSqEDIVslW4vZLE/XIFtBab1CfaLcbVsLuknhTifTCPeK2kMnzQUEQt8ruNuuAnosVN0m359wrE7CrC6vGD6dPK4RZNJhQda6gsESGLCFvcSFRQ9O1TiV4gtD9iPe1fOMI3BBnm5OW43hAU3ei8YsD70IMefgUJ1aCR1gkxC4Jd4MTA+TI4I4y0nYQrHvsWj2eHurmJZgnRFCIeGBHRtiPSJKWVHlwR0qZ6hLRrUuJQ0CmXomaDlF+qlw6AmK3bEWmUbiKKtnDRfU/8FO3WHjEAP8MwzHHkmMv5oOyN3f+DkNAl9nsd+nkAos26Oj1J6k6nEGNnHCz/wfL+S3kMwzDHivCQczMimkfCbfAihmGY/+Lkt5aIghtGzAzDMCcAHFIyDMOEISxnhmGYMITlzDAME4awnBmGYcIQljPDMEwYwnJmGIYJQ1jODMMwYQjLmWEYJgxhOTMMw4QhLGeGYZgwhOXMMAwThrCcGYZhwhCWM8MwTBjCcmYYhglDWM4MwzBhCMuZYRgmDGE5MwzDhCEsZ4ZhmDCE5cwwDBOGsJwZhmHCEJYzwzBMGCKjZe/U1Ll/zQm9OjKcvgBcfl/o3bFFJZdBr1CE3h0caSJuWnx+PzyBAPz0xk8/6w+AOBhymYwWQEE/VXK5tE4s4YLN68MXPTtiSFxMaA3DMCcLMvJOPeLVUctZFCC0OD4pHmOT40nSfmn9sUKIdLvVjme37aR3/1SpELCQsfjgOlpaGg3oEGFEtsGABI0aOmVQwg6vH2VuN/LsDmyotWATlWklGfrpEyopn6jneMNyZpiTlyaXs1Cxikq6KycTV2amSu+PJTIS7w0rN2BmRZUU+TbESVGyhta1MxsxOiEWg0lq8VoN1BQeq2RySbj1WagY+OhweCmkdlO+Go8XC6jM30vKsIpkbfP4oFUqjmskzXJmmJOXhnJukjbn+uJEYaJwIbxjucytqMai6pr9Ppg4QVhIZGkk4jtzM/FOl/a4okUqWpOko9UqGJVKaBRyKEnS9eWI1xq5HAYScBSlyTTocF5aEt6kvA+2zEKOUQeHzwefsDjDMEwzcsLfEHSTLL/ML4LV598vohXtyucmx+Oljm0kKSfqNND+R5v0wRCyFjI/Py0Zr3Vui4tTk+mgyaSmEoZhmObihJfzvIoqLK+u3SvmAElTtHnfnJWOR9vlont0BEn56D+miLLbm824r3UmrstKhYdCcxY0wzDNxQktZ7vXh5+LylDl9krNEkKWXlquzEjGNVlpiFWrpfVNhSgqisq8gcR/Z066FEFzEwfDMM3BCS3n34vLML2sCiqKauuj2KsyUnBnyyyYVSrpfXNgUCpxdXY6biRJi+54rGeGYZqaE1bOlW4PfioqhTPglz6EuAHYJcJMEXM6TCqllKY5EX2qJ6QnYVBs1DHvOsgwzMnPCSvnlVW1WF5dB1WoOUNH0fN1WWlI0GpCKZof0SXvfzkZyDJopa53DMMwTUWTyVlGfxTi0bpjgIdE+EV+gdQnWdQotDgiLgaDjnHfX1F3p0gzxibGS08TcvMGwzBNhfDLXqcczePboqBuESZ0jDBLN+Uag4h4jUoFLs1IQdxhRLzf7CnEY5t3SvlFTdFKJb7t3RktDPpggmNMicOJ85esRoHTJT1J2JzwQygMc/LS5E8I1iOezhM9iRsbQbpJrmMSYvFSpzb/eLLv36hwuXDx0rXYZrNLIvT4AzgnOR7Pdmx92GKs9XiQb3ei3OWWel3EqdVIN2ilHhmHg/i8d67ZhCnFZU3aO+RgsJwZ5uSlyZ8QrEcITghXjGPxX4uLlni1Surx0FgxC37IL5HGvmgoweHxMYclZhFx/11WifvXbcFNqzfif6s34VaS601rNuLedVvxS1Ep3Idxk0/UfEZiXLOLmWGYU4cmlbNQU2MXr9+Pq9JTkGs20rvGsanOip+KSZwkV1GGkGyCRoVsoyGYoBGIKFcI/v71WzG1tBIFDidsfp80Bkex04WZ5ZV4bNN2fLArn8oP5mkMXaLM0tOEh5GFYRjmXzkuvTXEwEJZeh1OT46XJNsYhIgnF5Vgq82xN0oW8kzWaWA8jK5zOyw2vLFzN4pd7r3jgIjyxE+xiCi+2uPFh3kF+ItOBI3FpFKhlUEv7SfDMMzRcszlLNQlellMzEhBok4bXNkIxBCef5ZUSDtcL3RRTpJGA0Mjx8wQzS4/FZZgj8Mljf98sM4lYpWQdYXHgx8KS1FJEm8MQuztI4wcOTMM0yQcczmLbnCDY6IxOjGu0VGzkOq0sgrstu+LmgUicjarVdLwn41B9EVeVl1DIt0n+IMhtgnZbrHaUO5unJzFgUzWaqVhRxmGYY6WYypnIdkouvw/LzXxsLrOFdicmFxUCtU/IuSA9BCKEGlj8JE4y12e/e6I/huizCqKnu1eb2jNf6Oj/RMD8zMMwxwtx1zOnejSX/SuaJxOg3y2pwBFDpfUTe9AhAobG60KJyvl9JEbkUGMbqekvZTLGn+IRK/rw/lcDMMw/8Yxk7MQs1k8cJKeIs0m0lgWV1bhx6IyyIVUD0A8lSimlmrsQy9i5pMcg75R6UWaVL0GUerG3WwUJVa5PcEzAMMwzFFyDOUMDIiJwsDDfHjim/wSWLzeg+6oaGqucrulbnCNQdwEHJUQI/WoOFSvCrFFLH2io5CibdxNS1Ge6H99zA4owzAnNcfEJUJ0qVoNbs1tIQmysSyrrMaiqprQu38iur0VOl3SU3ONQdQ8KC5WGgvD5fNLNxQPhuiD3TXCLD1WLjWDNAJxo3NNbV2j278ZhmEOxTGRs4vEdWlaInJNjX/gRPSs+LagBGUu978KT6wXPTiqPY3rUSGI0qjwQOtsXJ6RTNG8H3avXxKrWMTQnzafj/Y3gDqK1p2NlL6g0O5EsdPNbc4MwzQJzS5nEYXm6LUYnZRwWOKaXlKO30rLJbELaTpJmg0X0YYtynPQ9lXVtcFMjUDkSaH9ubNlJt7o3BYXpCago9mI9nTiGJcUhzuy0zEmMQ4GhRy/F5fC4vEEM/4H8yuq0XiVMwzDHBrhqr0X90c78NGBiGYDcWPtkVZZuCIz7aAPfRwMMSDR81t2YkZ5pfRIdHA396fG45VmwhZtvZ0jjPi6Z2eoD3MCVzFokhC9eBxcHAQ1ReJiBm6x3kNRtYLqNauU/91UQZkvXLoKy6qbv1mDBz5imJOXZhuV7kBE1DsgOgovdmp9WIPgC+GKZgU3SVKoee8ONuCb/EI8v3W3NMi++BCvdWyNUUnxwY3HmHllVbht3WbppHI4gzgdCSxnhjl5abZR6RrS8IETMWPI4SAEF0l54zVqxNISd5BlUGwsYimNELmo6+2d+ahq5KPWTYmDZPltYTGq3c0vZoZhTh2aTc6ic1t7swEjE2IP0ihx9GQb9RgYGyk1bYizzUarDV/uKQxtPXaIwZhmlVdx92aGYZqUZpGzELNOLscVGSnQHcYDJ4eDnsq9rEWK9FCJ6GkhouevC0rwd3llKEXzs7SqBq/v2CP1s+YudAzDNCXNImcxJKh4RLs55/QTKuwUGYEL0pKk12IpdbmlG4li8tfmZpfVgeeoLlHn4Qz0zzAM0xiaXM6ih0aKVo2bstKlSU+bEyHFC1KTMCQuWupxIaLXLVY7ntq8E8sP8fDK0bK6pg4PbtiCNXVWjpgZhmkWmtye4uGRS9KTD+uBk6MhRqPGfa2y0d5olHqHCFmuqavDwxu24YeC4lCqpmNOWRXuX7cVS0jQ9RE7wzBMU9OkchZizjHoMCIhrtF9mpuCHKMeT7bLRWuDAeKBFXF3bqvNLjU7vEhLXSMfJDkUYujQt7bvxsMbt2Kr1SodOBYzwzDNRZPJWTRnqOVyXJaRIvWkOJaILmxdoyLwcqfW6BsdIXWvEz04qrw+fLynEBcvXUNizUO+3SFtOxxKHC58sbsAly5bi7d25aPQ5ZZGyGMxMwzTnAjHNMlDKKLHRE8S5NPtWiJZr5V6TxxLxAcRytxuteHlbbswv6p23wejFxqFDNEqFQbGRmFoXAxS9TppeiutQg4Fhfnijz/gl4Ygtft9KCUpL66skZ5SLHC5ghE5cbylzA+hMMzJS7M8ISgKEZO2djAbIc0dcmzdLCE+l/hAZU4nVtda4RIRdHCT1L1P7JQQuHiqMF6tRrRaBbNSTHNFFxCUUIwDUuv1osbtlnph2EnI0ngZ9Fnqyz7esJwZ5uSl2R7fFgWJiFkEzUcsslBG8WPfjjbe9CICFu3d/xa4i9WiaUPaLH5SHTJ6I72nfKJG8VpO/4j6j2XbeWNgOTPMyUtDOTfpDUHRtU0nk0NHRhNNBfWLWF+/iN4U0rJfGtqR+iVUlhCo2+eTmkv8gWCzg/gT1Oe/L0Ksov37YIgThxivwxtUMYlXLu2ThvZBS5WL+QhFZC1KEpMDSEOJ/pvlGYZhmhHhob32OdLIWRQgJnO6tkUqLspIIamSUKUtYtu+WUfEv/XiFHP01Q+xKdp6pfS0TTxtJ8ZwzrPasaiqFlttNlTQe9ETRKcUs/odPkKwIr9JoZDG6uhoMqJHTASy9HokajXQi7MDidlFUWmRy4V8uxPLq2uxptaKUrcL1W6vNMO31PxxnOHImWFOXpq8WUMUoKKS7snNlIYGPRLqd0KSNr3xkrDFTbitFisWVFRjenklNtZZpZlJGvvghyjTRdG3aFvuERmBgbHR6BZtRopOJw1FKmZlObAsEV2LYU7FTCmVbjdW0AliLtW/uLoaRU63NMN242pvHljODHPy0ixyVlJJ9+RkYmLWkcn53xBRt4imCyia/TQvH98Vlko3HEUTxKEQ+yTk3icqAtdkpaILydlEkbc6NMRoYxERtyhnZU0tPskrwCwStRj3+XiNQMdyZpiTl2Zrc24OhAT1FK3mmgy4u3UW7m2ZKQ2qdKgZtEX06/cHcFFaIp7p0BJD4mOl5gzNYYpZIJoyxID7/SnqfqZDK9zQIlXaJzEgP8MwTHMR9nKuR0g1UqXGJRkpeKVja8SpVAcVtBh0SSuX4ZG22XioTQ6yjAbppt/RIspI0mrxv9xMPNw6W+ojzTcLGYZpLk4YOdejJSkOpUj49twWUJBzG+pRRMyiHfnmrAxcmJYsNWMcvZb3x6BU4Py0JBJ0FswUiYs6GYZhmpoTTs4CMc/f6UnxGE2StnuDfT5EK4NoC748PRmXtUgNzT3YPIiyx6Um4obMDDo7hPpMMwzDNCEnpJwFoh348oxUZBt0Ut9lHykyUafBGJK2iG6bGyHo89MSMSw+RpqNhWEYpik5YeUs6BxlxumJcVLzhmi+qHN7Uex0BjceA6I1atzZMhMdzSapVwfDMExTcVzkXOt2Y5fVjt22AxcHypyuRrfjipt0YqB9MRGsoMLjwfpaq/T6WJFrNODs5ATpCcPDHfGOYRjm3zgucv42vwRnLVqJ85as3m85d8kqTKCfL4jpn0jSjaEdRa0xKvVeMW60WFFN8j9WiG5141MSkKrVctszwzBNxnGRs8PnlZ6+q3J7/rHkOVz4YHcBXt+Rt/dm36EwqJTI0GskSYqn/XZSBF5MZTQG8Yj4J7sK8NzmHXiWlvd37sFOiy20tfGI5o2BcVH7dSBnGIY5Go6LnIXEhEiFUBsu0oBI5DefP4Bfi8qwovq/J2oVOkzV6YPl0etyV1Dyh4RC3F+LSnHnus2YtG0X3s8rkE4IL2/Lwx1rN+HjXfnSoEeNRezD8PjY43MwGYY5KTluPjlUE4AYP6OcBJvvaNzNvViNUpK70KR41Nt5iN4TQrpv7hDTTW3H6lqLlF6CdkiM/7yOIueXtu3GM5t2wOGVRqZuFO3NRmlgJW7aYBimKQjLYE8ITszcbSTZNQZxY7C+QUHkPVTMu6HOig8pUq7zePdG6w0jd/HTTsL+Kr8YPxWWhnL9N3qVEm2MRr4pyDBMk3Dc5Fwv04Mh2pp7RUVIw3o2BjtFymI0O6FmIdd/e1xbPO4tmkuqKCIWD7IcLJVYJ5pWHAE//iqrRLmrce3Xot7WZj1HzgzDNAnHRc5iOE4RuVpIkg2XOlpqaX0box635bRAolYbynFoKlweqfudEKNRIYf+Xx5CEU0aYnS5xsTjQvDbLVapDbsxiAMpxobmwJlhmKbguMh5cFwMnmrbEo+1ztlveYKW1zq1wRtd26FnTOQho+uG5NkdwZHoaEkmQYoR6A6GGCe60u2Rotz/QqSpohOFnU4YjUWjUMDPsTPDME3AcZFzl6gIXJWVhstbpO63iDExzk5JQCuT8V+bJg6klmRbJvVrlknNFi30BhL0wSNuORWpl8tDTSCHRqQRQ5OqG9nuLRC9TA7eWMIwDHN4HBc5i/ZerUJ+0EWMn3w4ettlc6DO44Nwubihl2vU/WuzhrjJ2MpshLsRchaiT9VrEakSE3D9N6JE8fBLI88pDMMwh+S4yLkpWV5Ti9LQTTsh0hyjXnp9MEQ0PjYxXpqA9lAI0YomEjGtVaquce3eolllq9XBcTPDME3CCS1nm9crTcQqppESMk3QatA+whja+k+EOEUPkBHxsXBQHiHhhjG0eC16SItR5gbGROHC1MRGtU8LvH4/1tfVSdE7wzDM0XJCy3lWWQXmVVZDpZBLEhX9jNP1/x45C2rcXqkpxBfwS9GukKp4EEX0IPH4fRC3Ei9LS8YT7VoiTa8LZmoEeVRmhcfLkTPDME3CCSvnMpcbPxaWwer1S0IU8wyOTog5ZKQrousF5VXSDNrnJifi/pYtcFVGCvpFRaBnlBkTUpPxQdf2eKBNNjKN+sMaK2MOlXuoeQ2Z/XEUzsJnX3yJpRWAu2gyXn91GjZIh6/+GPqkiXwZ5lRF2GevUcJx9u1/46/iMty4ZpPUjCB6VnSLNOPTHh0hprE6FGL2ahEpi9m71XKZ1L2ufixmcaNSSP6wmyao/guXrMaymuZv1jjy2bdtKFq+AGv17TGibfL+fb0DDuxZuxhb/bnIUa3D/JJEnDasC2IO9lE8pVi/dBHWbixFtV+LxN6jMbJTAkyhzY3Di+JZD+PCcb8i7fNPccWiO3Dxj/G4+ulLkVMjR9vBcchfvh51ii4YfX5XJIdyMczJzgk1+/a/ISQsZtiu/yhZBt1/ilkgZkmJUaukmVREevE+it6LRcw5eCRyXVBRHf43AwMlWPLGg7jt65X7tbNLyKqw8Iv7cO+HS1Gi0gan+PqXDxOoXoQ3nvof7vt1DYp3T8ObD9PrL9fDEtreOJTwO6LQwajCyl8ew8OLkjAkqwIVO5fiu2++xhdv3IdX9mjRNkoJzz92lmFODY6LnMWQnlbP0V20tjUb0TM6QroZKEyyvNqCnVZ7cOMxxOL14Is9RajxNO7hluNJwGeBy1uDRV/fh2ufW4Siur/x4v8exBsrauDz+GB3+lC7Zzn+XpcHT/VSfP742Rg8aCL+981qVITKgM+FqnI1EkZejbvufQq3dtiNX7/9Cp9/+iiuGDcMQ8deSCcAkd6O/BmP4Pwxo3HmNe/jr/Jy7Jn9f7hi/AicfenD+HN7LBIHDkDXXVb4hwxFn7gKFBbvQOGKfNTVuuH+fRZ+nr0bdeF9SBmm2Tgucp5SVII55ZWhd0eGeApwXFK89GCJeHB7p8OBT/LyQ1uPHV/tLsL08grI/6N7Xjggo4hYKfeidPPfmLmiCDZ3IZbNmYflZS7IFSoolDLU7VyMucuWYMq792HS6o447xI15j38Aj7eGJphhj6mXKaAQqFEREQa2rZKRGD3Tmi6XIJHHrgXV/ayYdYb7+KrX1/H3c8ug3nMeWhb+zHevONVvP7OVCxPGIdb7r8OZ55zBi594i48+fI7+OyGc3H+Qx/imZvvx7u/vYrHnybZv3glzr28D1oGa2WYU47jImcxUNFr2/cgz3bkka6IUsckx+OMxFip14Vod55WViW1RR8rFlZU4bM9xRAzf4d9+5BMB41CBrfbCy9dtfiUWmiVfgTo/b6nGukn/XX6KrFl2XJsWTIT0+ZXo0VOJmJUoTT0WQMBBdSmCEoaQHVBGXxmE2oWvoknn3gVP/21ApvrdmDr2rXYuWEZFv42HbucLdCi4yCcdculGFj7KUn7MyyQRSE9N43Wt0KrhGgktuqO9tnt0atvJ7RIzkCrbr3QJTcagcptWLMtD3WNG+KEYU4ajotTlDI51luteGLjdhL04c88Uo9ZpcINmRnSFFEC0YPj+a15mF9eJb1vTtbV1OKZLbtQ7HJJ40+HNc49mPHtU5g0w4Ko9FSkpEXCvfwNPPDcr9hSWgeH3wOvvZIiaTvsNitctkh0G9YPGcka6BJz0XFQV3RM0ATLkokxTHZi2cdP4aHHbsQjq1Nw7hWDEbt6OqbkexGfGgc1HZOInO7o0SUBqug4ZHbqgd45XhTk18Kk86Fw5WoSuHiqk04LIefL6DshFnn9sZQroZC7sOe7J3D53R9g3bFvsWKY44q4g/ZY8CUQc8nE0KvDR1zV94uOksbN+C+WVFVjYVUNCpwubLXYkGvQIaGRT+IdSIxGLfW8mE1Rs0IhR5Xbjc0WC9qYjEg6wjL/i5XVtXh803asr7OSQI7taBoeCtPFnIWZhkP3594PnwWFJEZDx/Nw1TmD0b1tW7RJjEBEWi+cNmwUBvftgDYZuWjXsQd6dWiJtu17Y9TwEeieZoZeaYI5JgOt22cgVkUCpffJaa3QIT4Gxsg09Bh3FS4b2Rsd2rRGi4QEJLYegbPGD8XQPqMwskcLRCsNMJhjkZYWBw3s8Ok6YvQVl+LcjskwiS4+h8K6Gp98Oxk1Ha/CVYMzoD+WB5phjgOPP/546JV0Ebvv5v2x6kr32rZdeIEuVcWgQmIH0rQanJUYT3lTpWj4cBEzn3yWV4hJVKZ47k+UmanXYWJGKiakJ0kRWlPxZ3EZXt2eh602h9Szo+lKbhxH1JUu4IObolkvVNBoVHRG9sFDJzFPQC5dxchVSsgoevYFlHQV4IPXL4dKJYPP7YLL46dviRIanUb6HYupDLweirQ9PipFBoVGC60YADvghYuuXHwBBZRKORSi50vAA6dTlEvp6L1I4/PJoKTft4ZOpP+JpwrbdxdCHtMKmVHqY36sGeZYExZd6YTQ6yvfQxH0+3sKcNmytfijqEwa0/lwEF3iLm2RgpvpxCAiSy8VvtPuwHNbd+Kh9VsbPWD+oaigMp7ZvAMPUHnbbc7jIuYjRqaAWquHXktiFjtN71UaHb3XQE2yFv27FUo11BQZixuDapU4aZK41ToYDBT56uvFLKD1Kg20ej2tF90XQxuEwEUdJHE1nWClLolyNaWj/BTla+kKR0vbDXSV1CgxC1RRyMpujywWM3MK0iRy3ht6N5KGZwfxSuyEi6S60WLD/Ru24toV6/DWjt1YXFmNUhJ3YxBP/V2ZmYY7czIQRXIR2Hx+/EiR7rUr1uOjXfnYZrUd9s4WUIT8XX4Rblm1CZ9RFGehKF3sPsviWBCcNuykw2dDdX4e8mvpOs9VhryKckjf8oADNSW7sKPIKo3xIq3yW1FVuAt5NS5p+jWPoxo2emV3WGF3H2pCNuZER3zz9+rqaJo1xM38u+ubNQ71GDP9ZxPNGpO27Sah/vPcIB6xFjslBB6tVKGlSU+LAS0oSkuiSM9Il8cmkq94eERHEWD9zTjRW8Md8KOCZP5BXoE0xVT9V1fsjgjwRNt235godIwwIZXKi1erEalWSuM2i/1y+n2odXulG4slFClvppPFvIoqqW1ZehiCluPdY+7InxBkwgX/ns9x83NrYG6VglRtFbbqM3Dh6Vejr/sPvHTfVOzJjUFs3zNw25BuCGyejHdemY/i2FboO64DnFM+xK5uE5Ctyoe8xThc2C4yVCpzMnBg4LrXpEcq53pySH5isHsxqNC/ISS53WrHDnuwzfZgSB4URhUvKIlIJcZ6Fu3RQqTislhLP8WNQIUsJGdaPFSvGN+ixu1BMQlWiL5+myhP/BQX7FFUThRJWUheT7JXUznij5C7g+RXR0ut14MqErWY2kogIriD7+2x5UjlXLvxCzz3+rdYtd0PffbZuPKJy3BG/MFnjKnHWTQVb/3fS5iRcxM+vuVMJOy9HbAd0599CR8t2IlKhxmJAy/DbXefga66Qx2hcqz47BW8/cMK7AlEIOv823HfhN5o0bjhsv8FH0oXvIwnftLhnPtvwNBYYNf0x/Dc4n646+FRyAmlOjQ7MXPSS/hwzjZU+BPQ9sJbcM9lPZr1kXH/hgfR6ZFajMjagg1lkfBFyZBal4x2I1qj8v1a9HgtCvMeKcHwd+5Cn23v4n83/I7tke1w2u294LztWUzLTkd89xwMGvcg7u8bFyqVORlotjbnrTY7ppWVY2Z55b8u0yii3XUIMQvEFiFD8WCH2FkhVbvPj2KKikVeEdGuqbVgGS2Lq2ulZQktK+n9WloKHHQJGBKzYG95tAjVVpB4t9G+ivTi0etZ5VW0VGJ+RQ2W0zrR/FHqdEsj1ok8J1T78kHxomrrTPz+lwPtr78CrQqfx70PfIdV4lraZUVtjUO6jA44a1FdZUGw1xpdMfz4AT5dEY0hA7ojruF9Ws9OLPzpZ8xLH4+nHhmBlMUP4apHv8UuFx1zjxtOSx3q7O69l+YSgVJs+usnTEY33HRpErY8fQee/i1PSuOorkSN1KOyEsvevALDJz6LWcUOsQJ+Zw0qq2wIdnP2wUtXNPbaOlic4r6EHDqTF3nTP8Hk5aJ/+w78/dnnWAw1zO5aVFZUotrikX7nAb+X8jpgpbxWZ4PgwZuHJT//jPnZ5+KRy7RY/MnT+Gpt8GF0d201qmodoboJZx2qqutgszvhdDpgq61CBdVRa/NI31EJlwVVVbVwSFX44RE3T51WVO6ajqcnnoFLXlmGfA9d4RVbYG19Ha49PQvm5JbokLAUv2yuoe+aDjGxESizeqWnX30+BZIC9JmNHuh1XsSo26F39h4s/XGLmBdNqpI5OWlSOUvxpxDZfyz0TyjHf1MvViFIMVh+vWRFOWLnRTPD3iWU9t9MKlaLdOIrLZUT2t/68kRWUYZ4LeqT1ouMJzx01eD3wK1ORee+IzCgHWlw5wJ8dsOlGN53MMbf8DG+mf0Orr54NEaMGo7B172Mv1b9iZ8/nY4N61dj5urdaNgbPSCuUOjKRJXSBt37T8DF57eEY/Y0rFzxOm7u3BO9T5+Ih77dhJpQ+iAByuMEWnTGwOFD0EpdiKJt6zDl89tw3tUTcdEld+DBrybjm2m/YuY3b+HRx37GjFWf4rYbLsaECyfi3GenYtPS5zGxbTf0PfNWvPh3IVz02zFmDkbftj6sW1WMitJp+GVRLoYMjsCi9+/AFddchQtHno/rp63Cpu/vxgW9z6B6RqH/oIl4anNtaLdIgE4SqLUaZSU1sMuMiDbXYct3N+D8EaNx+pmjcNbzv2L52o/w+F0X4oqLhqNz5mjc+8l3+P6Zh3A77fuZ4y/ALb/koargezx93wRMvPZiXPjMF/h7xQe44tyhGHj+WZhw1b149+dpmPzSU/iaTngdT78Q90wYi+E5achIz0Fu69bITo6AzPMHnr9tLkznjMSQeAMUqjikD78E1/eMJqGToNv3Qf8r78D5o9IRrTv0lQ9zYtNk/ZwFQmSNXY6Ug5V1sOW/OFiehku4ckT9nCmCq978B775ZSVKLHmYP6cK7c4fg657fsdkwyX44Jne2PDyA/g77Ql89Go3VL30HL7JmIDbckqxwDUE9z14EToaGpzHfRShvj8Z6zpcgNsG5sJbPBPf/lqJLkPNWPblakTe8wZeOq8DRXkNj2QZ1v74A/5YUwn7rhmYbu+AEV2r8cfrf8Ka2x3RO7/BzNKeGNnBj03ufnjxmeHY+fINeH9Le/RrvRV/fbgVid09WPh7DXo99yoeGJIGg+hdotZBlT8HP613ItYyCz+WD8D995yDvrFqyLwWFG34HYvy0tE3aRO+WpKGm965FIm/vYsfdUNxTa8UyP27MP+jH/F3AV3N2b2ocCYgy7Aa7724BNpHP8W7p1nw6zu/oNS2CVPWK9A2yYM9ilxccN+dmNBJhaq6OhSu+RuLK7TwLPkRHy9VoE8bOZb8OQ+INWLH7E1QXvUuvrihC0oXzof3jCfw+I3jcUH3HKSaNNDEtkKP3HZo3WYIBnfsgt6nDcaI4SNxRt8cOn4KaOKy0K5PR3Snq5fubTuiy4jOaJfbEYMGDkKnJDM0ItpgThoa9nNu0siZCWfowjvgg0+RhDNufxWPX90dEV4tIlu3QW6Kiq7GLfAY0pCTEg8jXfYrdCapq51CpUeMaidmvvYYXpy7R2oiEI1DotlIboimd1XYNn8VKlI7ICvOAJUuGS26tEWMfBk+ef55vL2yXKpdILX7e73QpJ+HByc9g8taK1FW5YA/OgenX/siXri5P3J0HgTM0UhOMyNgqUEtDEgbcAteffFG9IjUQB2Vjuz2LRCpUwZPorIodBjUH8nFb+OxZzYictxwdKmdiVcfex6Ti1TQqpXwFNfBEZBDG5+I5MwMJGg9sBZWUdkC0XTgR+TFT+Gd1+/AQP8szJi+BgWVMmhTWyAz2YiA2oracgtc5lS0Gf4/vPju8zhb+Rfuvec5fFtlRIzCCputFjXVFtS6tIjqdA7ueeBRnNvOALc7BR1bZyORomK9WksyTkSc0Yh4+ixSIKCOQIzeBJ0xjtabEZeejcyMeIqKg+1ICq0B5hgDdKZYxJvMiCQh65U6REdEwxzq3+gqm42PXnsNUwuOvssoEz6wnE8RAl4HHPJWGHbFNbhmfA9k6xVwOd1webyQa1th7EWDoP7zAvTsci9+6XATHhidCZeD8ri88Lu3Ytb7r+ODJYXBdmSSg9now+5nz0O/AePxwIY+uPGxq9A5Rg6H3UVp6GtVtwLffvA2PltXP8BVAD6nHe4Oo3DdtVfhvI5pyOw4GpeMicKeqR/jnY9+wMzNMmT064CUTW9h4jUzkXDBOejonobP3/4An07fDr8qALd4qEUMZrIXOQxte6O/tga7CtIxbGB7GDQqyCzbseTLudhW65K6aXq9Hrjc4iEY8QCOEy5vcJoy8VlMpgAKX74cw85+GNMN43DxXffh8UuVWHBxT3Sd+D1kY27H+f1T4d9MEfqHn+D9N3/CohIHNO5dWP3XFKywRiPOG4eeV52O0drV+Om9d/DB1L+xk1wpF23Ofg+gS0H37hrsePZW3PnHDoj54psK646Z+Obdmdjg4v/OJxPi1Lv3m360vTWY5ufIemsE4LGWoLBchqj0RERI95HcqCsuQbUqBmmxBgRclSgWDwDZVdAnJCE1Vgd/dQlK7FrEJ6phzS+BzZyCjGgdfWkcqCkqRnmdC94AXXpHxCM+IQKGQA2K91ihSklDnKIaBfnV8MekIN0sxuVwo7aoEOXKGGTFm4NRQcADe20Jisvt8PiV0MckISnCjXKqyyKLQ1qyHLWl5ah1UJSujkJKvAxV5V4YU5IQtd+DpFR2SSFK62hfs5IQqXCitoz2r5quAETVqiiKSl2osqoRl2yAq7AI1boEZNDnlsMl7VdZnRMe8QRlZDySRVuvrRT5hbVwKYyUR43NL4/FeRtH4O2xRnzy1mRoJr6Dl89KhLPKjoBKA53GjKhYBZwlpaiw0wlNY0I8HUNHpRPqBIqWtQE4aopQVOKCMjEVaZHa4DE4WgLVmPXRNXit5ha8e9sgJPA9whMa6Z5cCJbzCQb3cz4e+FC+4Dnc/cJ8VHgNMHQci6tvOQ8jEhs/x2Tz4YfDWgW7PBIx+qPql8iEAc0nZ4UMslP4BkWALpX3Hc3mgeV8fAh4bKittcElxgbRm2E2aqQHrximKWkWOYtuxd5aFwI2j6ghtPYUQhaAhi75A83c95TlzDAnL00vZyol4A3AsrwMjs2VkClPvRsT4oohaVAavCn6Bke06TkqOYuR4xweyDQ6qBt7DvG74PDIoFGrpT7iDfG7nLD7ALVei8b3uPXBbXfCK9dApw31uJCe3qRXwb8H4JduAsrUIlL1wu1yw0u1adUyeJ0ueBUKyAM++s5poQn7750L5etmYdoSK2L690Rc3VwsC5yG63vFAtXLMeWHVShP7ITBQ3ogx0irtk/D9IKWOH1wCqxLp2GFph36RhRh4aoAMof3RVuT+Lx+FG2ZgQ2y9uhsq0SxORVts6OgdO7GgqkLUJDYA50VW1EU3wMtkY9CfzJSbSuxuCoTQwa0RZRtJ+bMnInNgY4YNbwdfLsWocDQHq3LylGWkol2qaamaRtnGkVDOYv/okffz1mUR1f0rp21cOVbJVEH3GKWjVNo8fhhzoqEP7J5Hww4sn7OQOm8R3Duuddi0ic/4JPPl6G8VTf0Sz/0f7zadW/jhouuwqvVWTizV0vs6+q8FB9eeBYu/L8P8fNXX+PTP3bD16kjOsXpD1mev2wOvnjpRlz16Hv44ssv8O1uA9p1NWPDC+NwxYJ0nDMgE/uNwG3fgA/uG4NrXilH8vBeaKVeh0/uuxw3P/ICJj3/Jj759U8srLAgb/kf2G7sga6JzTN+d9NRjZXPfYhP8zZix6uzsVaxGbNXB5CQm4zI4k9wzdfVaOVciF8W1yGzXytUfHkpLnghH+kjIrH+yStxx3oF9N+/iXeULZGVEIPImuWYtWwrln91B+7/3Qn/xlLsUcSiWwdg2nu348UVWphSirDxmRfw6mwLlOb1mDVnHv5YsgpFqyOQNrIdEvZMwTOTp6Jo3UxMcURA9dPduHuuDPJFedgTl4buudGSJJhjQ8N+zk0r53wLPGV2yMQAGmLdKbSIyNmcExWmcvaibMWnePOXaFz90Qvon/8sJs1QIC3ZDPu62Zi5zAZTtg75c77Fj39tQqExCa1Mm/HNQ4/g7fUpOO3KS3F6bgz23m7yrMfPz3yIFePexNRJY2Be+ir+b6oHgwYkomLOMixZtQqbrfSfP9XcIKLejp+fuAX3reuBJ95/EbcP8GHeq2/gT3VnpBX8ghmOTugVsRZTfpqP9VtsCKRHombmY7jv7bUwjr4cV49qjzhNDHJ6nI4+Mesx5W8DLnr/bTw4LBt6uQkZdKKxrV6PjZsWY/bcLagJOFC6eg7mrHfDmGmGZesSLFuzDsuXLMZWtwbynVMxeVkVDCnpiNVWYtvM7/HN7G2oi8xAsmIH5i5ahy0bFmNNiRXV1duwfclSilhLYVXXYfuMGVjuiEF2igx5s7/C178vxuo9VmhS4uHPW4B5W3dhx4x5WOkyIzUlCoryRfjtmz8wr3g3iubmYbNSAbMuCXHJlShavwELSq3IMpdglmcc3roqFn9sXILozP6I3voRvtrtg2P+TlgdG7A+83RcN9iMohI5YvOn4+2NBYgv86PMQhG4UwnLnAIYhg7FoNxiTPnsG2iu/AiP91Vg59ursLNuERZu8SCh90gMVzhQGKhFdKc+aGNfiR/osxXN0iFlzCC0qPoFf5YGYJ9bCtOYERiaG8lyPoY030MoQlRMGCLaWQKQqaKQnJ2CSGUARlcxVn5yKy558GMsKSrE3988hNvf+xvrtnyP526+E88uzIPbYofHKx5hl+/3RZGGLQnIoTKYkZzSG4NHd4Bhw0ps2vgtnrn5Kjzw/UqUiUH6GxCo2IDfF+2Co+MwjGyRgvTOg9En04X1G3bA4hETz9IpRPRfVtmw6acHcdMb07DD5obDReWQHaTLPZkG5tgkJMbooFRpYU5IRoxvFb564xVMXTMPUybdhdve/xOr5r6Je259FN8u+BVfPnAT7v1xLuZ+egeufv43LF7+Ie6+5QFM+nMmfnrzDvzv01mY9+P/4YGfl8NSMh2vkfB/n/spHr31Zjw0ezNKN/+MFx9+AK//vRozP7oDV/3fl/h53pd44p7H8fmmaqlPt1JVhXVfPoU735qMXz+8H7e/8iNmLp2Mpx98Ft9tXoYpD92Ah2bthl/phcvihS6hHy5+ZSI6pBiR1qM19O46VNXUoHja53j6w99QpuiI7FgVHH45cgd0hHzrRig7DECCidLtpgh4xx+Yv2wbnXB2Iy+vFhZNBPr27Yg4z1psp2Op1qSgVYIW2ybdj6enzkFeeQr6XTUKkfl08ql1oCaiAuunzsb8YidkHgd8calo3yWA7dvyUGVIxPBemVC6NiLfu//vnTm2nBTHXshC/L92+2RBcTD/RK6GonoyHhx9Oh5Y0RuX3j0CHV0W+HpdirsuSkD+93/C0/JqPPTUrTjTNRvfbzej9+BOSG/dGyN6ZuOg89NIIwKSnJTiuJNE/V44PYnofuWNuKh3OgzBVEEUCihI6AqSqhTzy9SU0wefP3hGl6lUiFVVIG/hH5i1Zi22Ti+AutsZ6Nw+G/3790PW3hBc5BHiD0gPo/h9bljdVtjEGBm1bsgHTMRtl3aB0uFDi3Nvx7WDa7Bh6RaUWUmjqafjyutGI6mkEurRt+L2wbEomvY13n92Gv7+bR6m/zYdM/6Yg03i6UFbCwy49Fac1ykCFqcBHc67AZeOUKC2Mgfj77wI7eo2Ys4WN1TaMmz7ZQYWLF9EUfoalNVZ4UschEtvHY/WFUvps7hhyIkEVqzAih3R6HbHNXjw+jHom56KngMn4qqzzsdt55yFvn2uwnMX9UZuxwtw7/nnoJ1ei+wRj+LRCZfh7vcexzUT78YzZ4xC266DMfS8u3HHpEl47pJx6Dq0F84+5zHcMf5y3P/uK7i7bxJUMnG18zxuGtMRuYn9MObpiTj37Dsw6d3ncP3wruiYPgyX3/8sbmplgCx1GK4/+1Zc/+gtuKpfVwwb8wBuveA6PPb+JNzSJYblfBw54Y69kPCBiKhKo/Sjb04NRXpiotDQhgYcLN+phJ8E5gq0x/jH3sSU79/A7f1T4XV6gMhIxMYlICFVieLyAuzJW4dN5Ylom50EWcAOG0XOOu8cvHpmd5z+0RpphDYZvHScvbCWFaNk90z8/N1q+HuPRsdkDTwBJQzJyTDUfoNrR4zAhMm7pPplEa0wrGMsPL9/g28o4ts8+yv8WpSA00d1QYzSCcuev/H64+9hZczpGN0zAfKKOjhkfvgdToo4FQ1mYhHnABc8Fge84oQgHkl3uSEeC/f46afZBJOGtE8nAk1kHKIiA/CQMN0+L0WUekTo1PB5A9BGRCFWo4BHpkN8tgqaVoNx6WPv4meS0vktNXA5NYiLNUOv8MDrkyPCZKTvmAdynwGxMSao5D4E8n/Ai/97F4vaD8M53SLhqrbC6XTSeVAMnqSCzF2NmhoV2k54GS/elk7R9buYY8oiOUbRyU6N9Mxe6N22IwZ1aof0Fv1w/hUX4vzTR6B3egSUdLkQ1+o0DMlpie49BqNddg+cRmk7DD0b55wxDF1a5KLjwDNw5ti+6NX9NHRPTEOHEcPQO8tEvx8FDGk9MOrc8zC+Y3d0HdcNrWOS0bX3aRjQpgN6DzoTF47thmwt/V+JbI2+rTsju9UgjO/WHm3bDkPnhEx0PW0IeqTo+WL4OHJCyTkg5qKjPW4oXyHdzum1uG74Ljx+/npM6FuABLMYMnRfIhFNH5jv1EIGfVxrdBkwAL26dUJbkoNRZUJCq+7omREJhboFxl17A0ba38P9//sbnqufwGMD0qGJa48ebdMRqVBDFxmNSJKZdAhVqeg0pA9ylryKy69/GwvTb8Wkx85F6+gMiuw6I0eEzHINTJERMGtDLZbyLJz5wCt49awyfHHLVbjp7R3IvXESHh2RiYyMTujZrS9OG94BmiULkSfLRde+2YjVxaFlx85IDz7SGEIGbWwrdO3TASm0P3JNPFp16oK02CRktOuObgkGKM0Z6NK9jTQ5Q0RWD3Rt0wIpOd3QNTMCanUKunTrQvuogiGpHbq37YUz774J10ZvwNcvPI8Xf5iGXfJs9OpJwlQFIDelo12nDkgyKGBKofI7xpOwo5HTsRMyc4fjtPM6wbtyBTbqumLUkJbIaNkTnbOiqJ5Y5HTrj16m9Zjy6DN4+YcCxA2cgOFtY/Z+D+UKJZR0RaGik49cLuZp1EGnoSucvdtVdBKgqw1pJnJKJ9KrtZRGSf9xZZCL6cK0arpyUQVHbFSK8kKZpanItNCqRB7KT6tFeUoqQ1qvFiUE04l9kMvoBEVpFZRGjMioEK95UKXjijj6e2PKo+1KV7ewCLa1Fc3Slc7uUiDa6KGoow7zNkfTlzlAX1YxTb8MrRKt+PjGZejUogqv/NYaT09pBZuLvsCyQDCfifKl1WEu5VOE8jU14oZg6qhMeDPITM0YpR9pVzqfy4I6G6CNNEEn/Xq8cFFEaVfoEWlQ01s76uooWqXjpo6IQJReCZ/DAotbCaNJCU+tBS4trdeJ24JeOGtr6XJfTN5K/7n1JkSYtVD5HaircUFhjoRB7qTXdvgNEZLUg/jgttWgxuKGX07Cj4hEhEZG62phgw4GGeWv85L8SRy0XyaTHE6rAwq9WRqBrh6fmz6LVUS/9FlkblgojVyrg9zugFtrhEnhos/qg9ZsgMJZB6tfC4qF6Y8BEXovLDVuEjhFwm4bLF4VjPQrc9Pns7opGlZTdG1QwmXzU+RthFZ8JhtF3UYjlO46WDw6iqJlsNfaEdDRdp8FNVYviY/2mU4GOr8HLjnVowvARmnIeAjY7LD7ZFAZ6DiZtPturDLMATRbP+fmkrOIfIWUrxychywS8bxN8fhqfhoKqjVS31u10o8Hx22Bwy3Huj2RmLwsCWqVX8rXOaMOVwwU+WyYuykOXy1IQ2EoX1MS7nJmGCb8aSjnpg9xmwHRnFFp0SI1xo6hnYtQVqtBtU1ExsHtXopK3pqehVf/zMXcLTF0mRjsKSAebCivo3yxIl8h5VGjpkE+hmGYcCVs5dyw14V4KeYGnLU+AU9+04kiZCUt+9ohRdNGcY0WNoqc6+yqvW16ogy6UN2br4a22ffLF3rBMAwTZgiN7VVUuDRr1Ae2QroyWXD3FIoANPIARPdZlTLYltwYlJRPRfl8lE80f1hdwRY/IW5RjxB5UziamzUYhjlawr5Zw+JUIjHSibYpFjgp0hVi9flksFJk7PLKSbCNE7NANHnYKZ+T8llCYnZ55LB7FOiVWyONMuam9wzDMOFEWFlJBJyiy9vQNjW4bfQO3DN2C64ZUoBoQ/DmnmgrlpZg8kYjTkb17cyinJ7ZNbhv7DbcNWYLbhi2G10y6+ANPQzBMAwTDoSVnIUexVN+dk8APXIqcWaPfMjkXilSbhDtHzGiCHGTsKBKh3aptRjWoRitU2pRWKUleTdjWwTDMMxhEnbX8yKyrXEoMW1tIr6cn4ltJUZ4fU0nTtGGXW5RY3VeFN6fkYuCSgOqrCruwcEwTFgRDCZDhMsNQa3KD63aL930M6h9kqyFtJsCUY6GytdT+aJfdLTRi6IatXQgjga+IcgwzNES9jcEHR45qq1KOEmeVfamE7NAfHa3L1iuw6NAUXVwinqGYZhwIqzkLBwsHh/xeoO6FI9oN4s4qSLxwUUTR4DML4bFbMoTAMMwzNESXnIOyKQ+yQPbVMPlbZqbgIdC1KdRBdC/VTWcFEU3d33HjwC8tjrU2MSAUF44rHWwBx+iDOLcie+/uA/vbnSGVjQGB5b+cCseml9AJ1Qf9r8tUIuN77yIZ39cB4vPgf1LdaGurAzVB7mPEHB74HHxWZJhBKLDcNPOhFJql9pfDxfxtF7bZAvO6l6Iq4bskp4CrLaqYHXte+KvKRH1dUirw9m9CjFxcB5q7SqqTwMb1Xsk9Ym2ovCdCaUGK5+6CjfP9GNIbz++efxaTFH0QZvSFVi4xQpZfDJSInRQVDrh8GqgVezGujIgOpCPtYu3oEAZAUPdesxdvBEVfhnce1ZicZ4HKTmZiLetxRsP34Wv3J0xLNOCdYs3o9QfgZjkFGRoN+KTeybixcLWGNKtBUz0bfPseApjzngIMz39cXZvLbZtX4/NKzej0FeDVe/egts/rEFaRw1qPUpoaguwrcIHZXkRCjx0XEtXYtG2KqhNclRtW4Yli8vgM9Zgy/r12LarFurURKBgCRZsKoPMoEBF2VZsXLYOu3wRSIzR84BDTNjTvNNUHaGcRQOGGHXu/rO3oH+bchRX6TFrQ7z0gEhzyFnUF2vy4PFzN6BbdjXyykyYuymW5Hdk9YW1nAMO5E35HL842uCcEcnYMu8rLFpjw4off8SMxVMxSx0PrHkeH/64BnOLKoDlr+Dlgkiof74Nl93xKt4rMiGj8Hk88LMDGYbVeOe11zBT1x3Ju57B6+v1kC+bg20xsVBPfhCX3/0KfthhgW3jFqzbshmb1yzHdnV3jBreGYkqG9a//yUWdxyInMXbYBzswXt3vohZq+dg+g/rkVe7Hevz4tEu7hc8+YcNxvVP4YUfdmLj4pXYUr0anz96Ex6f9Dfq3KWY8c2n+HNXDOKcX+CBV9egJG82fpkxC7+98hAef+EvlNdWYfa0XzBvyUz8+XMxYscMQetwn2KQOeVpvmmqjgLRzzivXI8tBRGY9EtrrMuPRIVFLbU7Nwf19a3YEYdJU9pgS5FZGnvjpOzvLFNCHaeAyyCH2leMguUBaSjOQMuzMGGsAjvyd9NnVyJ1QA5Q9Rs+fT8Gfejl4u1O9H/0PXxz7QCYFR5EjJqIy8ddjCsuG4q2S1Zh+dYqyGJTED9yFC7ra8COeWYMeuRdvHPvaLR1FqEwtjf69khBhwlj0UmcSzzL8Od3C7D8yy/x+cbpWLS5CM7SZHS65Cx0LS6FVT8MI4cOx4jxQ5Ex9T288VUR8pd/hHfz/UjHQizUXYAnPnkR1w1NQGlZW4y68TS0VSkQmXoaTu+txo5P3sUU51l49ONXccsZaXDsiETbCWejx54N2FjlDR4LhjlBCLM2Z+D5X3Px0u8tMWNdHDQqX2hL8yCmSHrq55Z49a8c/L0pptnrO34Y0XLcaHRaPgkjB9yBeZ0ux5Vt6KJJaYJRjMMsp6uFgAJRHQbiHHcx1ka2wcBuXdArV48d772AlxZth0+hhzFGA0XpUvz+7mT8UuOG3qiFOiIeHaqW4o1vdyO+jwxrvngPn/yyDRWKCGjUZiTFy7Hg+Xcw1UoXV+un4ddu4/HiKxSFj01H5TdrUKwyQWs2Q681I6EdsO2vDzG5oC9O7+uEu8N5OK93MiJpQ6+hZ2Kkei7ee/0LzNllg9xohjEiAkaDDdt/vhf3fOLCuGfvxsXpy/Dx659ixlYL5GL2ElMkzGr6rCfhOZc5uREX8Hu/tuHQz1ncpAtIjQ77Bj1qNqh4f+gQyKW2jCOvL9z7OQd8NtSWV6LWCaijYxEt98DuVUGrdqDOp4E+4ISfBKmxVqLCa0R8nB6+unJU17jgM0UjRuWATRmFWIUd5eV1cKkjEKEhgZLgDc5qlPt0iFJ7UFvrglxP68iHfqUG2oAFFVYSf2IMjJ5qlDjFpAl6+G1i3JQAPHRS0JpVCNCO+fVyuCi/NjYaamcVav10QpDZYQmYEGeWwVZZgRqXCuYIHXwuMXGAChs+nICLvz8Dn315DjpGauCz1qDWoaCTjh4BTwAqoxriQ8tiomHiRmcmzGnYzzns5FyPkLS4aSdmLmkORJTup8hZrmia7nr8EMrxwI1t09/Eu+sG4cE7uiIqtJZhTlTC/iEUm1OJJDEqXfK+UemaEjEqnXgApWdOrTR5p3jPnIiokDnwWjxyXQdEhNYwzMlCeLU506KkSHlkhwrcfvo23DduC64dloc4k1uKdI8WUYQ4L/XJrcbdY7bjnrGbce3Q3dIodTwq3YmIDEqNAWaDKjyjDIY5CsLqOy306KJI1uIQUW0VzhKj0tHKGkfT9HUWRfgCMuyp0qFjeg2GdyxCu9Qa7KnUnZy9NBiGOWEJu4BDRMiVdhWmrhGj0rXA5kITfCTspkLcZBRzEK7Oi8Inc7JJzIZglz0OnBmGCSOEkvaGjGHRW4MWndoPncoPm0sGgyYg9cEV0q6/iSemrDocxI3FQEAOhTw4aL9G6YdZ54PFpUC82UOCPvrBj/iGIMMwR0tY3xAUu+Z0yaUxlp1uJapsQTGLNmGlAshOtJEIRR/lYPr/QkxTZSDZZ8XbgicRWuf2y1FmUUmTxO6p0B61mBmGYZqasJOzBNlSND/Uj0onTiYxJjeGtSvF5QP2oH1qLWKMHknaDfGQwBuKVrQjx5tdGNq+DJcO2I12KXWIMlA+ErtoxhDbm70vNcMwzBEQnnI+ABH9JpmduHPMFtwyZhMu6FOwX/gvRrAT/aJ7ZtXC4lBJT/4JPD45kqOcuP2Mrbht7Gac17tAat5gGIYJd04YU5VbtFi7JwprdkZjY36U1Nwh/CyknJNgxbgeBbjnzE0Y3K4M0SI6DgXEZZRvzW6RLwpr6Wet/WQeGvRI8aKicifWF9hD7w+Ov7oCheuKYQu9Zxim+QibUekOhShNqQS2Fpnx3aI01DmUKK/TBDcSGbEO3HfWVgxpX4rKOi2WkcDt7qCERb/pzQUR+H5JGmodalRYj35KqoMR1qPSwYfK9T/izVffxx9lUWjbIRXK3fPw98ZyRKQmQ+8rw4yZL2CaIxepaz/DSx9ugrtLZ+QiDzNWrYbb0AKxWi92rPwa7323EbVFf+K73yqg7piJiN0/4Z2nf8YyfTpa+Kbho6e/w3x7ArJbm+Gc/z6efmcm8hLaolO8rlmOO8OcTITlqHSHQkhW9H3eXGSQ+iSvLzCFtgS3bS42ShO1vvpba2wtMaOwWhNqUxb5lNhSbEBehU7Kf2oKQgZNZDa69k6B7d0p+Gvrakz+vxvw0tzlqBZXGNW7UDE1DpnyJfhufSFMkWvw1qd/Yukvd+Dm93/Dljpx99WCHYUL4Ro+FH3btgBWT8Lzf83CzD+moCzeielTp2ONMwWtMuuw4NdXSep/4c0lu6CPtmPdC1Owgpv2GeawOKEaYMXNOzHWxoE3AgN+Gf5vcku8+EeuNJqdmCC2HpH03/KdOshhUJVg6q8/YqbJgOT4Nhg8/ly0T1VKx6eqdDbm5vZHr+1V8CWehvOuboPoyaXQDL4Eg7olQB6gCyz7Fuz8qSWGDW2N9LYJ0Cp7o3+EGmVrW2HInWPQb9MeFPlaoVXbGCRqBqOlfwc2J/TGueefjhzXL1hZFtwThmEaxwkm5/1/1iNuAOZVGKTRyA72QIlIL1YdmO/UwQurOxHDTh+G1pt/wuR1hbBUl2D7ijVYt6sCW6eVo/vFvRFnLkfBpr8x66c1yOuTBGN1OYo3rMGS9TuQv/kPrDrnYgx3z8STl7+IOXFt0NZcB0tgORZ+NQdLkkxQbXwM192yAfqhuYjze+HevgRzZ83AJltPZEeHdoVhmEZxUnRdENGf6BbXxE3dJxEuVOxYgNl/5sF4+e04P6UGy7daoCrxY93UF/DimgEYG69F7NCxGGqqwKJFGZh4ZWuUrt0KTSmQv/ZLvPVEIXoOTYe6LgA9mdZctRSzd5rR/+yOKP+1EG1GjkK7mFgktfOjYOEsrFEPxs05wKL5FUi+7WIMVIV2hWGYRiF0tvdiP5yGDD3RCO8nBAPwOi2w2DwIaI0waWVwW61weeWQW5fgD0tnTGifQL9GL5wWC2xuFQxROsgc9NrpB5TFWP+7F60u7ISEgAtWuw1udwAyKsuodMNq8UJpMkMHO21zwwcldEYD1F4b6hwBqMwRMCn5zMkw/0Xzjec8rxDWU1TOciHn07NOvMe3A264AipoDnnZ4YfHRY7WyKUvDMMwzUPzyNkXgH1DFVy7aknOp95/YZlMjpgeCfDFaU8sOTMMEzY0vZxDBLx0Cbyvo8SpBR1J6aTUzHcdWc4Mc/LSbHKWSjuVacaIuR6WM8OcvDSUc9M3Douy6xchq39bBPXpBA23HawMwcHS/1fag6VruP5gS/12QcP1gobvDyyTYRimiWg6OZOs/C4ffHUeeEOL3+2Xmjqk5o6Q8IJNHwFK66e0Xik96PVe5DLIHT7Iq9yQ2X3Se6lsWuet9cJv9ULmoxV0hglQ+fV1iSVA9UvpvQEoatwApRX1BgIB+KgsL9UnpbVQWjHmaL1QKb1oM6/fR7/ooUB5AtJ+BdeLkexEfdJ6T/Cnv2GZtPiberJDhmFOWUI6CnJUNwRJWNY1FVDavdBEaUlmAciTDPCW26FQyKFqFw0PbXNtr4Um1Qjf1hqpYplGQWJzQW5SQ9M+Bp7dtfAW2qCkMnzVbijSjZAn6OBYWQ6tQgG/WgZvjQvaVlFwVTjhK7NDn6CXhK+K08GtU8BDZSv19JPkrDRrIEs3wb68FHrxWrQLK+gEQOtkEeqg6PdY4BMnhUwTAk4S7oJSmHsmoHpFCWQxGmg7xEljhrh318FI++jfVgtfBpW5qgx6gwaQ2prpvJAVAZlR2eCINj3crMEwJy/N06whhESBozzFAAWJWNEmSpKqFH2KaDmEFHX6/VBSkGugdIbu8dC2jIK/zg1fhQOOTdXQdY6DsnUUNJ1j4d5Vi4CIpLVyeh8Ddc94aDLN8O62SNGvjOpQtI+GnOrzU92+MocYHQhKEqUoR2FUAW4fFJRf0SoCira0X60igxIVU6QIhKDFUg8JWiZkr1LCubmGInCK7vdGzLRdRNC0XSaXQ01liTLF55Xpm1fMDMOcOjSdnIXwKarDrjpgbSWwsRpKi/efNYh0dHbwUloLRZ518wvh2FYNVbwWcHghM5FMaRERrohs5SQ7pcsLH0XB7nUV8Kwol6JvBUXJQpjItwbr21CFAMldSVG5jITsXFUJ66pygF4HlHL4aj0IbKgG1lVCucsChZfy7jtJ7Q+tF0WrDCpo0kywUTlC1nuRPgP52eGBl+rF+iqottWBx+1nGKapaNrImSJJxOqBNAOQoodfp5CiaWGygNgm1Racx088tCGLpciaok1/rRsK0TSho8iTomyZgswnwntKL9qC/fRappBDqVVCqVdB1TICyhamYJ0xJPU0I5BKdVJ+EU1rMiOgoihZaVbBvaMWfrsXcoMSsmSqg+QdILH76x+UoWq8tEM+WqShTsV7cZKhn6KtWpVhgkylgENE0GK/6hGfQa2gKwVRpgF+cZUQKpJhGOZoaVKdCOn6NTL4SYR+vSIoPIqC3dUO+CodCFS6gDovFLRdDCStSTZA3z4GKpKbkyJthTHYBizajGVOHzzbayAneQdI8nKVaCc2Q5YVATVFsxBypWjWT+uD9VE6irZ9hTY4t1JZBjWUMSRMT7CJQiD2SaT1UB5f/c07ErLI5ymxI2BxI1DsgMvvh18dLF9s13aIocjbDQ9tl5qEQlkDQuDi5ELlurXyYPs1wzBME9B0ciaJqUl83l11sM0vhn1hKZxbqqHOiYAsQgPb4hLY11dAk05RLkW4ClonHvMOUD5NyyioRNTr9sHQJwmeUgfs84sk0YqbhHINRcyRGgSEMBWBULMuRbURaqDIDtu8ItgXFMOzoQb63EhJ3NYFRST8KknkikiSPgnVsbwc9kUlcCwogb/MIUXKIjpWJBikZhTbHNrvbTUw9k6Cj6Jk0V4tpzrlJF9jp1hozBSlUx6FWS2tV1BEbV1eRmXSZ11cCqXoIdIguGYYhjlShEr2hntH+xCKFDk2aJsNiDCTolRxs03cTJPuRKpIsPRXpJW2iz0gpLz0XmoaEO3BIrIVzQgivYhURVjeIL1AiogbRqtiG6WXmkJExEzpRZOEQC7qE2UI6Idoh97v1CS2ixuXJF+ZqJOQ+SgdnQxEwVJ7MuUXJxMhehE1yyjCro+iJRTiZBN63Uxwbw2GOXlptodQRPMA1CTD+kWIWUiNJCvT0nsNLaJGIUepXVnKJiHy7hWbkKNIL34G3RgUdYP0AqmMBvUFhJhD9cm1SqmbnlQfJfOLsurTivX0dz+ofrGPMhGdhxBjzNdXKjVhiPrEa7FevBeCr69bLPuyMgzDHBVNqxMhXRFdhhZJrKH1weWAdQ1p+L4+3X7rQj8bIpIdsr7QImiQbr+09RyY/mDUb2vwc195h8rIMAxzeHCsxzAME4awnBmGYcIQljPDMEwYwnJmGIYJQ5pUzqJXmReBQ95Tq8dHqTy0NOyJFlaILi2i94noobHfQofsoOtpYRiGaSKEUfa69Ej7OYsCRHfghIASkbTkyd2wyfx7zV9fQb2+hJCNATl0tKaO0rkpRUO1ifRiOfDMIdY13OH61weuE9RL/2Bnn4bbDswnQStllS7IxUMl8uAW0Rmj/hOJ4UMVCv9+eQJaBfzJutC75oP7OTPMyUvDfs7iVb2fjkrOGvpntMuITn4jPtRWYg8JWkHFu0lpaplcGr9CpFPTOie9Gu41oodXj8naWmyBCxpaL7aL9CqSoNhHN1lQLV7TehFp++ineC0UqaB/vZRWiLZ+nZL+FbW4aFFRASKnO+ALlkfb68vX0Pv68gRim0r6N/TGG4B6YQU0qyulvsxCzCqlHzq1j1xN25Q+VFl18HplkImRmeivN0kD59npoQKaD5Yzw5y8NNtDKCJ6VgVIWPRaiFAU3sOnxzmuSIx1R6CFX01i9qOlX4O2Xi3MPgUGuPToS5IWjvNTru4+A8ZT2vGuCHSlvAJRTiefDuNoXRu/FsM9JmT5VNK6s2hdKypvpMeMJL8SHiqlDb0/m+o8h7Z1F2VTfiFxUb7Yn7Op/HG0dPJpMcZtRh9KI/a3IdLg+2JoUPFkoycAI51sNCR6GYlbJ/dC5fdBSYvYLqURTxceWAjDMMwR0qRyFm4SixChKLg7yXMMSTDXq0EPjx7jvFHIghaxMgWSRDyrkCPbq0OOVy1lGBAw4QxvBLJIrmIZ641EO5mONsmQLdOgX8CIM9yR6Oc2IjagRC7FwANo3Vha19uthzkgRxcYca4nCtl0Ikj1q3CGJwJdAnr46YzR02/AabQ/bejEkEnlj3KZ0c9jRGt6HzhwvE9xhhFNGnQmU6gCiDS5UWHToMauRmGVAVqND1FmcaqhHRdnO5GeYRimiWhSOStkcrr8Fw0OIEXKMchrRoHcg491lZisqYHe4kXLChnWyJ34q7YcqzYX4lt/GX7XWSG3+VA9rwjTF2/HF7JyfOEvx29LtqJuej7Z3o81m4rx3ZRVmLFkO75HFbbIHFizoQg/T12PxRvzMUVbgxKPC/r1ddiyqxxfUf6vZBXYYbOhfaUCaR4Futm0FOT68QOl/UhTidUaB+2vHEp56LHvfyEx0gGHSym1NQu8PhlcXjmiSNj8YCDDMM1B08mZJOVweVBaaYXb54fSGcCWVYVYWFiCUrUPG/12fPLLSqxcuEsa12jNnnL8vXTn/7d3Zr1xHFcUPr3NSo4okZItS3bsOFGMIAtgBAkQGHkIAgTIf8p/ChDAsBUHsBEoG+IFdhTJFC1LoiiR4j6cnqVXn1MzTY8ZyYDMYULI94Na3V1ddauaD6fu3L5djbu9GPtBgaib4uHtLSwvb6D/1iriq6u4y/PuahdBDuzs9/HZ3W2sLBVYnk/Rpc/6iH3dvLWODzsZrtdTxPEIK+/fx3vXVtC7eg/DN1fxztvX8c5b1zF4EOO9d5dx9YPb+DxKsdcClvMBHmwfIB5oKdAnu76b+w0nxlk+XpAj5T6nQG/SiGLQhmEYs2Ym4ixdy+mRfnRjDX/40yfYo5D2+iO89/dbeLDRpYB5LtQRDxMkSQaP7maWFUjT3K3y5kcUvpqPlOUFR5S9dgbpTxaQ/mwRyRvnUShNjRqoBfvTTjQ+J/JklTORzlMs2U7fARxRLGUnu9JB8tMFxK+fxe7rC+gvRliN+7jz73X4/9pG81aM7rtr+OPbn+Cfn9xz3zl8EvKUL9B7vnz+gJ6yj1ee6+JcW4Kuu5qI+pO13TAM46mZkefsUZxLbG/H2Nrq0assKcAU5LQ4DAVIXKVllaPpRZ5bJjS49gj1f2xTdEMUSw14cUZXdYCCnrR3h7YomtRGInXW5pqP4blONTn47L+gjfxSE14vRbk1QsG9f6+HjJ0m8yHSXy6haPio/WUDjTfXkO+OsMWJ5NHWgbPxFarlSLkVKTjJtOBx/0LnAI0gxX4vwO6+1onmTbl6k3aGYRgzYEbiTHGiuuXnGshfaLlF8bUEaHZpDjk9Xaeg9Grziy3ki3UnfMUrcyj0eaedRPlhbnnQkbzkH5+loPYRfrzvLOcLkVuuM5uLkMl23XeetzzVfKHGPlimNZs1CYS08fMlZL9YQnCfNj7YBd1oFGfZJ0kvN5H8+nn0f3cJg99eBF6dh8e/QNmOJhPABB4XZ2pIL7WRXW65bXfpDNbmFrG5sIDPoufRXerwOq9Ntvx8Y9zQMAxjBkhNJJ2O4y62r9Qzt4g+BVSmvRHdSa3TrLWUVTLkOUV8fH1yLq9T6zBrHWWOxlP6mjaNit71uJy2lLKWTWxPXgx5XJlwaW366jf/ORuT69GdGLU/ryOkh67XXsoHsRP+5DcXkVyZH49FSPt72di+hszmKixSjoNzjUv7008AjtvjvKL6hb7QwsnipLE8Z8N4djmxPGfIY27Ri5VQ0rKOK2EW+hZg2ThyPhceirVEznndKpvnpgX3J4N1C+lXtie4ukfKhKsrGx1u+shsdcNaEP/FtotJp3mO7KU2kl89h/Tl9pfCTKS7IdvoJRp9cDak0Ad+APrw1HofNSp6EIYudOOucTIJvyZmbRiG8bRItQ5V6dieM3XQWZPHKnF21ultKn77NDidY+OnbTeFHhrq01QO2dOYeOpi3hRTLZCvr544z1xMibNwHjEr6+smPtsqkuI8ex2PD1FwUvBcUJ1n+oXAo5PGPGfDeHY5Gc+ZylTfThH1MpeBEe1laK6NEG2N3OedVOZ64+4rx9U1/huXeahvJe5jqdPtnNBXx24/OZ62PUX74ZD/U4Ap8NFOCl/5e5HnvtbtvO25aPyF7fUR/E3WnbbDfdGg8G4n8Hk/qqetVHt9XZyevh4sImQPdfrX3ILPD441mRiGYUxzRNKOAcXN2xgg/PTAZU5Ef91EeUCx3k0R7IzQUnmfP/97Odo3DxBKgCl+zbt9tJZ7wKCATxGdv9FF406MMM4Qbo7QXOkhYJsm69ZZN+hS9G/HqK/2ORHQ1r0B5m524fO6vFxP4+AWvr+DxrUteIMc5d0YZS9FeJ91V2JX5lH81a72Gce1kyDaTNBePmBfGaKNIRoPOLHc5bgm5221i/NxPY4/4hhKCn7tXh/tWzxf6WouMAzDmAmzE2eSXmigHBao/afrYr5FO3QP5yTKRZ9CTcHEiGJJBzVcoRBKGOm1KvWtLqFc7iJbqKGg6EUU0tqtHrx+TpHdRG11gGKfgv4pBVPZHRT82sd7CJVuR0+38bcttPolOg9HqEt86dl6oY/oOsfCsYX3YgS3D1DG7OuDPdQ5IeT0gP1+hoCTQMTxlDRb+2gPHsUWD2IUbK8HnBLlcsDx04YvD7nk+CjKzRucZNaHSBUb10NIwzCMGTE7caa3nC/WXApd9OEOktc6Lgbtbw/h3+8D+6kT4nBtAHRTlPtUwqRAcrGJvBUgGFJQ0wKjmkdRpHornHCQIVWudIsir5juc3VgqPIUmRSeohyybXK5hYAijkGGPr33XOLMa8kPO074g4cDlLpOTztNKbYhPexRhsx9NZsCzL7LvRRpklGwNWh63y+2XRjD3+WEQC9dedcl2+uhZ3IuAjohAo6j0H232eZIzNowDOM4zNRzVrw4v9xE+krb5SArNpstNlBQQMuFOnLlA2vdY20U2uI8y3gtn4+Q8Vw50MEahTygsH5/DsWLDfgU6+zKPJKFyLXLX50D6JV73NKXWiynYFO4U4ppcpZlP+ogPRNhRFvO7g86KM7WkH93Dt7FBtAMkH1vHhmP/UdDinPg2ubfacFnv9nLLRQXODbWKzq8hzPcKL5Fm/1z8nHnHEdGm6NL/KWgeDMnn/xCa9Z/TcMwvsXQ/fwyUnrsbA1ZoyepJTZdFoSO9WtfoQFlOfgsp4Ari8K9gq0nkyG7lxfM62ru0TM+zHvmoZfkFMpw/AagxI9erUIRsiMvVu1KCrjzfhVeEDSpfGmXosd2bllP1vWV+0ybLsWP5b7i0VqvmR6ye3uRbSTKyAt4Acv19p/G67I71I8GwAN/YlcedjpeRtTdT9X/CWLZGobx7HJiec5KP1OqmjxmJ7wUL5dN0aDQ1ZUlEQLKdJA4qg5FVW94KF9Yy4eqrvNW6Y26NDVqXaGQhrRQWRaKAcs+vVjlLysmjIgmFFKgB/zl6vkUS9r3dU47qCutQhkYbMO+hcIvxRztKDZNDXb22+qItjQOhVY4SWhdECf67E+hFfdSC3fB5I/ovoAiT173ZhiGMSOkMFSjMd/Yc6YVZS7UH47oPPpI5im+3cQ9qAvobea8phiwOpK3qlh0UAtR0itOztVQe5RI8zCicPq8pviwHuYVcUJRZD2KqBY2Cl2aHm1IHZWnnBXIeL1OT11ZHKni1TIkL1aCqzg2hdMthi/PW8LczeGzDmu4UEmomDKHJNHPNGGwTXq2hihO6Q37iPT69+YAWKw7nU8bIYJR7vocSsvlaRPdW3Zh/Jr4SWKes2E8u8zec6Yyybv1coplf/zgTyl0esAX9rhtK285RRjzmOVu08JG2yMXQiiaHkWPXioFMRgWLuwRUWz9YYlwn4JMwVRowadoB33uDzIEk00iLS84bdLzptiHuyxn2/rGECVtR6yjvnweB7QV7CXOvkRZNiXkeiElkPedcONkUmd5sM02FOGiLMZfRRlxz3GofcAJJtMkQcEPeI/BDss2OZFIoQ3DMGaAZPpQUo4bc/YGFEt6lPIwXTgj8uFR8BSTVbignKOXKZGTm8quFY5QiML51KzvSWz1cgdP1ca9fCfxVVhE4k+P2cWSVVeCyX70cgh7cWtdeBR23ZAvj5nttbyor2CxkDfNNpowXKhkSNFv0MPnYPWiSRUvdiELtmUvh2EUxafVt5vK2N6V61jX9OuAE4/O00VbW8MwjG/OtOeso4l6zeCBoKgsVn0cWp8wXa6BVOIpqvOjbXX+dXYqqjLFjXUiAa2YFDn+y9aRDqq6020qHlc2mSjGdk4WE2fDeHY5uYWPRKVx2lfH00yXTwuzqM6n64gj1RxH64iqTDeoe6zOq3rTx9Oo3+padX16/7hr05t+KvwPhNkwjG8PsxdnwzAM49iYOBuGYZxCTJwNwzBOISbOhmEYpxATZ8MwjFOIibNhGMYpxMTZMAzjFGLibBiGcQoxcTYMwziFmDgbhmGcQkycDcMwTiHVChSGYRjGKUKe8/r40DAMwzgl9LSIccztDW4NlRiGYRj/V3oAfv8FujSyRewpvX0AAAAASUVORK5CYII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4" descr="data:image/png;base64,%20iVBORw0KGgoAAAANSUhEUgAAAWcAAAH/CAYAAACLjRyjAAAAAXNSR0IArs4c6QAAAARnQU1BAACxjwv8YQUAAAAJcEhZcwAADsMAAA7DAcdvqGQAAJsKSURBVHhe7J0FYBTH24d/535xN2K4u7u1hZZSpU5d/3X39qtSd3c3Sh0v7u4eiLuc+/fO3gUCpTRAAge8Dyy52x3Z2xzPvjs7OyMDcCEtL9OSSAvDMAxzfCmh5XEh52JaWMwMwzDhQ42QcyD4mmEYhgkX9pNz7l9zQq+YcMXm9eGLnh0xJC4mtIZhmJMFmUwoOYg89JNhGIYJI1jODMMwYQjLmWEYJgxhOTMMw4QhLGeGYZgwhOXMMAwThrCcGYZhwhCWM8MwTBjCcmYYhglDWM4MwzBhCMuZYRgmDGE5MwzDhCEsZ4ZhmDCE5cwwDBOGsJwZhmHCEJYzwzBMGMJyZhiGCUNYzgzDMGEIy5lhGCYMYTkzDMOEISxnhmGYMITlzDAME4awnBmGYcIQljPDMEwYwnJmGIYJQ1jODMMwYQjLmWEYJgxhOTMMw4QhLGeGYZgwhOXMMAwThrCcGYZhwhCWM8MwTBjCcmYYhglDWM4MwzBhCMuZYRgmDGE5MwzDhCEsZ4ZhmDCE5cwwDBOGsJwZhmHCEJYzwzBMGMJyZhiGCUNYzgzDMGEIy5lhGCYMYTkzDMOEISxnhmGYMITlzDAME4awnBmGYcIQljPDMEwYwnJmGIYJQ1jODMMwYQjLmWEYJgxhOTMMw4QhLGeGYZgwhOXMMAwThrCcGYZhwhCWM8MwTBjCcmYYhglDWM4MwzBhCMuZYRgmDGE5MwzDhCEsZ4ZhmDCE5cwwDBOGsJwZhmHCEJYzwzBMGMJyZhiGCUNYzgzDMGEIy5lhGCYMYTkzDMOEISxnhmGYMITlzDAME4awnBmGYcIQljPDMEwYwnJmGIYJQ1jODMMwYQjLmWEYJgxhOTMMw4QhLGeGYZgwhOXMMAwThrCcGYZhwhCWM8MwTBjCcmYYhglDWM4MwzBhCMuZYRgmDGE5MwzDhCEsZ4ZhmDCE5cwwDBOGsJwZhmHCEJYzwzBMGMJyZhiGCUNYzgzDMGEIy5lhGCYMYTkzDMOEISxnhmGYMITlzDAME4awnBmGYcIQljPDMEwYwnJmGIYJQ1jODMMwYQjLmWEYJgxhOTMMw4QhLGeGYZgwhOXMMAwThrCcGYZhwhCWM8MwTBjCcmYYhglDWM4MwzBhCMuZYRgmDGE5MwzDhCEsZ4ZhmDCE5cwwDBOGsJwZhmHCEJYzwzBMGMJyZhiGCUNYzgzDMGEIy5lhGCYMYTkzDMOEISxnhmGYMERGSyD4Esj9a07oFROu2Lw+fNGzI4bExYTWHA4+7CrOx5vlTukXL/36gy/oWxCAT6lGt8hoDE6MRMohT9turMgrxHd1LioR8AfkyEpIwsREEwzBBPvjc2FOQT5+qvFCLeqT1VdKeaFEh7hIdI6MQmftAZVSvr/z8zG59t/zdaF8nQ7MdyBeG5aW12JltQWbvYCKivFRXJJsMKF3fBT6GDVQhJLuw4v1+XvwYZUbSqla+qe+enGsVDr0j4pC/0Qz4oMrUVpWhPdLLaimhHv3iNLupcH+B2i9X6nDGempGGb8Z+3MqYmswXdEvGI5n0AcnZxd+GPlGtxSZpdEEfAH4KKl/gugUCgRp1YjVmfGha2ycGW0JrTlAKyluH7VNvxl9UIufZkC0ESm44dumWgnzHcATns5nly2CR/bA9CRtXw+P9yhSmUyBdWngkmlQf/kDNydGYOYUBFOWzkeX74Rn9LuHjJfSgbuyYhB9IGODrixZvduPFdYjT0uDypdblT7Q5eLVIdJpUacRo3UyDjcmJOOgfoGBQTs+GLJajxY45HkfOCxUipVSFCrEGeIxJVtsnCuSYE1W9fjsm3lKKYalKF0KgW9Dh2jgI/KIClLZQT8sKtNuLdjR9yfqBVrGGY/OR/4dWZOcrwkOFlAJi1atQatzSZ0jjChvUmHBLkftS4ntteU4bX1W/F5nYiLDySAvKoabLN7EaAvkkyYhr5PjpoqzLZ5gkkOwEdSc3j9ksjllDjaYEAnqrNTpBG5GjlsTheKrXX4bvt2PL2nGnX1+UhgTm/gX/NZG+R7pqAGllA+CY8VP67fgJu2FWNxnQO7nV7odHrKS/mpjLYGDZQ+D/Jtdiwvyce9a7biT9v+n9fj33es9BoN2oq6aWln0iKGYu8qpxObqkoxacNO/OUMIJH2r32kGR0pjVg6m/VIIDlLx0iUodaiDW0XZXSIMKNbhBHpao6amYPDcj7VEEIlmfpJmBkJ6Xi1Ryd83rMTvqZo/I3sBLRXU0RN26vsFvxdWgt3KNteAg4sqraihDxmUmoxIN6IGL+QpwNTy6xSM8fBCApWoMLwlu3xJdX5BdX9aacsTDCpSL30x+/AbwWlWGnfV4qIJOrzjWy1f74LjaF8Xgd+oXyr9ubzYkXBHrxRXIsCkruM8g5Iz8KrXTvhK8r7BZXxZffWeDIzDm0oLPaRhEvqyvHG9mLsoMi6HlG3jMxK5wi0ScnG+6Jucax6dMBLLWLQQiXOSwEU1dZiTpkNsYkt8EaPzvhWlE/L5z1zcb5ZBQWV7/Er0CExHe/26CiV8VWvzviuS0uMj6RCGOYgsJxPUUQwJ5fLEa1RIYYuz2O0evRokYJzovQwkLhlfi8KLRbsDibfi8dixZI6O2pIXCZTLK5NjUY2leaDHztKK7Di4MHzXkS9GoUS0aJOtRoZMYm4Nj0SBjohCIE7LHZscv6zEJFPfUC+6zIioRf55JSvzoaNLq+U1mmtwuT8Smz3B5sUspLS8ETrFPQ1U8Qr5VchwRCFMdlZuC3FTFEwfd6Aj6LgcvxV/Y/TkVS3QqFAbChvrM6IAVkpGKvXQBWgyN7nwi6rDWWUJiqUJrgooaX6yeBSKQr5P7eL5hqGORj81TiVETelhHlCKBQkDNFGSq9FvCmnP/Vtp0H82GOpxTarFwqZHNkJCehpMqGFQQ4PleO2V+KrMkco7b8jbobthcqJN2iDEhNvRVNGw+0N+K98LopQBSWWaiy0+qGiqFcmM+DMzETkKOUH3PSTQa3UYWhyHHK1CjoOMnidDqysrEVNcPN+SDfwGlSvVKkRS8dK/Afy078KaTkASt/wk0hlhF4zzH/Bcj6FEZFzsCdCCLsV82xO1JLw/CS/GIMByaFNEm47ZhVXYIOQttyIEXE6KHUGdIvWw0zi8QU8WE3bi0LJG4vL5SG5C5NRGbRPJoqEBQf48R84KZ+b8sjq85EsRZPGxvIa7KAylLReaY7CGaZ/bzpQmwzopFFCpJAHvCiwO1B2EIOKqFfRcIdqazHb6YaLXvooYk6kE8WR3KJlmH+D5XyKIvxnc9qwptqCdbV1WFxWhEnrd2FWHQmHIlAzXfaPT41Aw/4atY5aLK1ykbgDMERGY6iOYkWZFt0iItCCXnpJhpW2KsyzN4wX/4lK1SAe91owpbgONpGFFq1Bj2xNUKYHlqJWNsxXJ+VzBJ0OnZSPtvs9qHJ6pQhVRP86nQ7xh7I8XS1kklxVUuoAHD4fGjR5S4jgvM5hxcoaC9bSsZpfXIDHN+Rjud1L6QNIiojB2ATzQbrjMcyRw3I+RVGQnQtJyHeuWI2Llq7BVau344NqO6qVWnSJT8S9bVrgdH1D3fixq7ISS3wyKPwq9EyIRLz07ZEhIzICuQalJDeLy4El5TYpx8GgmBybS4rwdUExvt69B8+u3443SPg+kTegxNCkeHQT0icaylmUvamkcL98bzbINyw5Hl21lI/kXO32U/qgtON0aikq/ndkUlv3PoSkG0Kflz7ntqI83LBsNS6mY3U9ncS+sjjhUGvRJykF97dMRz/toc4ADHP4sJxPYbw+L8ro0rzISULzimYJukSXqzEovQUujtVD09A3fgdWllpQQ/LyayNwbrxxb1StMEXijAgDoum13+vB5uoq7Gxo1gbISKfL83fi4fVb8fCmXXi/uBaFbopAocbwrGzcmRYF80E8J4MXy/J3NchXhyLK56R8I7JycEdqFEwin0wBbaitRji3ltIEbxP+O+JUUF+l2O2DtQt76HOV1B8rjz+YRqHH6ZktMD5K8x8nAIY5fFjOpyg+MnFGYjo+7dsTM3rm4ooIlSRnudeO3/cUYskBnRZc1kr8ZfFBJZdD7bfgrTXrpShSRN0XL92ANysdcNM2ldyHnZY6rLEe4tYX1eMXkqfQNqAx4sy0NDzVpQNeyElArvQo4MERkfCB+f6P8k3KiUfO3nxyiIBfSDYYybtgD244OH4vinw+ErhILYNJqYRxv7ugdNKij9ImLQeT+/fEH92ycLZJKd0ADbgt+GF3Mdb9W/9BhjkKWM6nKEKdOo0e7aNM6ByfgtvbZOA0ujR3kYnyq0rwZl4lRbP1+LG9tAprSYoKWhwuBxaXV2BqaQWm0TKVti22OlFDklJQuOqw1mF6eXWw18MBBCjGHNu+KxYN7oMFQ2jp1wnPtM3EhHgTEpXB3g8HQ+Q7q0Mj8smVSDXpIPeTwGlfvFb7fn2X/4HVihUur3RjzytTIcNgQKrwvLB7CHFSMOoM6BhpQs/ENNybm4LeFCo76cpja3kxPsiv+9f+3QxzpLCcT2mC7asymRxxUXE4JzkC8SRif8CH9WUl+LP+xp67Gj+U2qRo0adQoXNsHM5LTcD4lP2XQUYFSUoGJdxYWmVB/j+7DEvOM6g1SNBqkCQWjQoRSsX+TSgHodH5ZAqkmU3IkgXgoX3x0b5/XVj/zOGBeLCwpBKbnCJuBjQaLbrEREAX3Lg/ZGjpWMkVSI2Px9nxRqmHit/nwpLSEsw7yGdlmKOB5cwEkanRLyEO3UNtAnX2OvxVVAMnbaqiKHmG6AFB0ajJFI0b27XBs+1bY1KHfcvz7VvhhexoqTuZ6AlSVlODVXYRj4rmhf3Zr7/yYdC4fHKkR8diZIRSarpBwIOZO3dhUmEtKhtG0B4b5u/aiWcLqlEWkEunqQ4JSTgzcv+e3QdDJtdhdEIM2mjFQ+X0WS01mF5q+c+2bYY5HFjOpyBSBBh8uR/aiCiMjtTDLFTl92BlRTlWup1YW2lDLYXNPpkSLU0R6G5UwqxSIuKAJTkuFkNVMnhlMqg8VsystkvNBQ3rOli9jeFw8ik1kbg8OwXdtYDN54fNUYOPN2/FTas24H9rNuHWNRtx/arNeHhnGda6/PD6fIiITMJt2fFIOKAi8fafdcsQERuD040aqClCl3ucmEsnsI3/8nTkwctgmEPDcj7F8Pr9sHp9tIgn6qQgeR8yLQYnRCJREYDd58Gu6mrM2LkHX9XZUeLxwSlXoW10JOJCyQ9Epo7AoBgV7JTWIYYJLa7CHvEoONXiJgHW1+ttpKnEwyWeBvl8jTWcTI6kuHS80L6FNP6GlgTqdFtpf0rxXX4xLSWYUlGHHW4/VHIt+rbIxoedM9E/FAnXIwaJEnVbxLESQXhovYTciFGJJqlpw0Enso2lFXQycuyfht75xcmhvoxDtX0zzAGIXkSPBV8CMZdMDL1iwhUPyU6072Ya9KE1h0MAVpsVO/xKJOn06JUQi8GROuwbsFIGrV4Nnd2FarkaSVotUpRyuBQy6JQatI6Kxvnp8Wjxr1f+CpgUHuy2BxCl1yJerUOf+Cikyf0otjtQq1Ajw2DG6OQ4tNP8d1wgWrCL7U7U1OdLiUNbdePiCdGOHqU3oW9SLPro9WilV8FPJcbpdUjRaZFuMGFYaipuzU3DxOQYZGkU0n+Gvcj8qLJYkC9TU3oD+ifGo59J3eBxdhmMdKyUNifq6NgkqzVoGROBrgb1vnLI9HYbndhEvQYDeifGYohZu389DNOAxx9/PPRK+vrsO9nzeM7hz9GN5yz663phET0Z6LVaoYBRDGkZ3BQiABelsYWiapVMPDYS7AMtJ+EZVeJpun/H7/ehjqLEYJBIAlMpoab8dipTPM0nRpHT07pGPbNBUekR5TsAP10tuGlxhD53EBl9fjl0cvn+j2XvZd9xEIinEw1ysRcNoYjc44W4byrK1fwjDV0x0O/LRvWKYsSAT8aDV8YwEjzY/gnM0cqZYZjwhQfbZxiGCXNYzgzDMGEIy5lhGCYMYTkzDMOEISxnhmGYMITlzDAME4awnBmGYcIQljPDMEwYwnJmGIYJQ1jODMMwYQjLmWEYJgxhOTMMw4QhLGeGYZgwhOXMMAwThrCcGYZhwhCWM8MwTBjCcmYaj78K25b9ih9mrcRuB0+IxzDNCc+EcoJx5DOhlGP95O/w25oyuBUKBDwamDv1x8DT+6GbLpTkkDix8dcbcMX/vse60o64/KtXcL5jCTYoB+K88zohMZTqYDhL5uCnb9dDMeA8jO8aD1TMx/efrYZq5Dno6Z2LyQsMGHrlGHQ82H548rDoux/wt2Ywrh/fHVEcThw5/jKs++1r/FrTAZdcMATpGp4yK9zgmVBORdwb8Nu7L+Hp55/G4488iseevA93XTsBE067Gy9vrAslOgTutfjz9R+xMeoc3P/uM7i29Xb8eP/DeOGTpSgKJTk4ftRs+wmv3j4JXywthIvWeEqm4b0n38QfeaUoX/ounnvyWyy1/0skbl2Lr997AA98uRhVp0Cwbtn2DR6/5AY8OasA7tC6I6ZiLl6852Jc8uUqeMR7dx6mfvUQHnx/BvKdUgomjGE5nyIEfE5Yamtg15+LZxauxaYV0/D5XdmwrHgNT970Gn6t2zf1acBph83ulEQaJAC3tQgFe7wwpnTHkHMHoWvLUbjz+6n4cdKZaEnbfW4nHN5gap/bBqu73qRyRHe8DR/M+xHPjWspzfSta3UbPp33LR7slooWZ76NafOex4VSSOyHx+mEU9oVDxwuL/ymAbjtzTmY/8w5SFFQCrdrbz1iP+0iTfBtCNoXl9h/2iYtTrj9+z5bQwI+B6xWd1BcDfC7HdKs2Q5Pg3x+D5wON6SqA244rQ2OT4D2id7vk6kPbqeL6hWv/ZSPynKJaXL3x++h/bRSutB7oBZ7lv+Jn777DX9vKUAtVbYvD9XpsMHubPBpAz54XLQfUiJx7Kx0ZSVtIfyo3DEH0374HpNXbEeVwwe/qi0mPDEd8966Dh2MoWQCL/3ubFS2L/R+L/Q7oGPoPOqzBHMksJxPFeg/sLhiUqgTkNm5A1p3HYbzbv0IH93eFnWrPsMXi8opUTmWf3slRrVOR0Z6Njpe8By+2+Yg10zDs8NvwDvbnSif/iDG9b4Bk9dOxef/uwxX3Ps9VnvzMP2eUeg+4kZMem48RrTMRE7fcbjtr22SwOo2f4IHL7gcd3y1ClX03ls9H9+/eAlGdmiN1kPuwKS5e2AT30TrIrxwbU+0vvA23H9ea6QPugpvrVyEb5+6FBfc+hXWOssw65WRyB19FR594mKMbNUCmW3OwLVfr0YFZYdvB6a/PQGj02j/MzKRndMSLbMH4IrZpWJrA5wonPEwLhmegczMtuh29UeYY6XV3mKs/HIihvbMQEaLFshudxlunbIchSLLlkk4o38vjH7iKTxydhtkZbVBj6tewq9/vYa7xmUhPbsjelE5i0Q51sV46dLO6HvF/+HJu4ahbYtMZHW7Co/NLqCaBcVY+vmVGNc+HektWqPzhc/i+2ILSmffgQnXfoMNnkLMu+c0dOzwIH4hMboKpuDlS7uiVRrtV85IXPTpIuwRQg4sxFtn90KfCfdh0oPD0KtFNnJOvw6vrC+Hdev7uPPiZzA7zwP7O1ejXddz8H8r1mP6m1fiwqvfxMxKYXE/SldNwnVDWtLxorL7X4vHZuSBfuPwFkzH+3d1RyatT+91FZ5eXEanHOZYwnI+pQjeYghIwZccKn0LtO+cBkWgHFUlu7Hrz//DbY8uhGvIxbj6yrFov+c93PvE+1hmSUaXUd2QqZdDE9sS3Yb3QJrRi+rCfBSUWuAOeOGsK8euuR/h+ckuxPfrhtSyqXj3oQ8xu85FEWItygoLUV4nhLATPz94JwkkC8OuuQ5XDnBg6RO34M5ZdHKQe2Gp2YPdP36JL8raYuTA7khXWlFRlo/C0jq4KAJ2O0tROPsbvP5rBaIH9EG2bya+eO11/F7gRM3sJ3H90/NQOfoyXH12J+hdhSg0Z6N7vF584L3Urn8Z1938OmbWdsaQM7sgcd6n+GljHjb8dh+uuOs3FEb3w+gxI9DZ/Dvevf1+vDGvGl6FE1U7V2PWy19huqYXBnVWI/+HR3H5tR9hoXYAhnQIYM9XT+Ox3zbR8fDBVrsFKyZ/jB82x6HvsA6Iyf8SLz73FmZWO1D+5yO4+cFFqBpwOW68Zjja5L2Pu+/9Ejsju6J/hyTooUNM234YOa4rUmoX4cP77sPLm7MxcuLVuOw0YOVz9+LpXwsQkFNUXpGHVT99iHcXx6DNwBwYln+G5x7/CdtNuejSNxtmulRRtuiCkcOGokuEDzXlBSgsrqKrkwBcu77Ao3Qc5hqH4qJrrsK5KYvxwT2P4pM927Dsg2fwf1950GH8eRgbvRmzvvoZG/a/RGGaGZbzqcjea2UZlBpl8FtQuw3zZvyBxdvd8JNcvD66DPeUI2/uPCwpTsPI+2/G2FQdontciQcfn4BOCVqSvAxyuYxKoT/kfZm/A8Y8+h7efvNZ3DkuF8rVSzA3n0JJuZyqoD8KBZw7J+ODn/fA4qE6PB54vR64ytdh0e9rUUXbVSI+ixuOm9/6AG89fBVGpung9tMOKkQdtNC+Qd4GZ97/It5642P839UZcG3egI07q+CQ+egk4aV998JDl+oeeySyrr4JE9uYgh9XwoKNf36FqdWtcM6z7+L9l9/Dxx8+gAsTKzDvh5+wPuVsPPDGh3jjlTfx5nNno8OulZjx1xrk+ZVQKJSIGXg9nnznLbz54DikGqxwDroBr73zDl6691y0Nu3Ess2F8JLEaFeADqfh9hffxhtvvY/HJ8bBtnwpNmyaj5nfzMW6Igd8XtpPj59+VqPox5lYlHAhbrm9P1IRg3ZXP4YXHjwD6fnT8fvPW1HpDcBP6b0BDzzb1mLhtDUUPSugECfZqCGYOOl9vPnuw5jYxYSamUuwnE4YE2+cgC5xgGbMHXjxmasxMlUNT0AcSznlcyNv2df4dnEtrRP74KXy7ajatAgLF9P1TZIGVnstaj2JaH3z3bjr0r7IYFscU/hwn2rIFFCqQ69Rg50r8kh4LZCbGwtLnQ0+3y7M/+wtvPTy+5i8wgJEqGFQ66DRkwjEt0WmgtGog0p605AAKToG6S2TERUZj/ioCOh8FlRbRbQcugNNcnWV78Q2qxt1a37Hpy++gJc/no88pxfKCC1FjDIERFgfmYR2aXGIMOmhpXMHBXn7ENt1UchJT0ZMZARi4qMAuwu1tKvmnNZoJyvHuq9ex0ufboPm7Efw8iXdEKXcdwccAScsVVYEdBnIaZOJCHMUUvqPQp/EAGoq3FAniaaQaERERCIxMwfxoIi8xiK1cwfo2BmSMtAmKhImo0ocSmiT6OqD3hvNaihVVE/9vop27oh45CbHIDIyHVltyJIWG+zVZSivctIJZDcWf/Y6nn/pI0xZUQ2f1oQInRoa6bDSSVNrRrRRC5mtBha7H/bVv+HjV1/Cax/OxU6vBiaDFko6noGADGptAjKyoxAZlYjECD3kjjqSqhJq0RuDdkNOv79oOpYa2l9p96R/qExLNaz+OuyY9gXefPFlvD9lBxwa2qxMRM+rX8Xnz4xH5/L38OjtL+OD2SWo5sj5mMJyPmUI0B8RDVtQWViOmqL1mP3BNbjm9VXwthiH8YNykWaMhFrXF9d9+gfmzpuPuX/Pwbyv/g9nZ5DN3V6pzVHI01//n7SB88RL6a1PSrV3jbSuPh3l0ydmI1ehRtyY+/H+rHlYOG+eVNf3N/aCxuOlnPSVpOyB0E28/cRMSCXSX7+0ExTxSVXJKKp1YfuS5dgcfz7+b9o8LPj7J3z5xMUYnLR/kwZkEUjOiYevZD5+/2kOdlZvx+J3bsBtf9uRmmuAa+kf+HnmBpRW5WPFX39ghSIRnfu2Q4aWjp60M+I4gqJj+pf+ymTiqNKe0JWGn9bJ6EpCIBMnr90bMWv5VhTnz8afP6wHWrZEZofuaJtJx1PfC5d9Ng2L6Mpk7ty5mDfzcVwQoaDPI2JhF2ylBSioc0IWk474GAWiz3kS38yejwXz5uDvBb/j/dv6I9EfvEEp9ii4a8F9EsdHTtIWu0IXN/BUFSG/3A63m9ZLlziURq5ATEIGEpGEAfd/jD8XLsDcOXMwZ/rPeH6UBX+9PBW74i7Cnf/3Ku7stAaTp07HZnHDgDlmsJxPFZT0n57k4Sn/GLd2bY3s9v0w9uG5qEi+GHe+fBUG6dPR+/wrML7Tenz+v4sw7qyzcPY543H2Ex9gZZ343+6Fs8YKm9sR7N0QcMFeZYfdbSeViDZnJ+yog1W4mTTurKNtsMBGsva5HLDBCiullaWej//d2hma5S/j9vPOwpnjxuHss8/FLX8Xk+goonZZgVrHvh4Wfhetc9I6ijb9XjjctRSBOuByB08CHvHeZYfToUJ8TjL0pT/j2QvOwthxY3HGGRfiitf+RqG0T/Wo0HLkTfhfdy+WPnQGuuV0x4hntsBrzMSw82/E2VHL8NZFfdEmtyNOu3sHDOdeiStGZsDkqEa5ww2nxSl9fnGSczog9bYQclbI6HN6A6iiKF5EszIRRe9egI+vGoxOncbhsTmp6DvqTPRJzUGvSydgRNZ2/HHjBRgjff6zcfYd32C9TIeMLkPRu3sZ5j80Dj0Hv4CVKWdgwo09YJ7xPG4YfxbOGjce55x9PSZN3Q2fzA9nlQN2pyXU08IDew0dd4qcLSRidU4vDOgeA+d7N6BHvyvwyjYb/F66xKDj6/SqkNL3Gtx0oQrr3rkFE8aeiXHjx2P81bfh3R0yxHl/x2tXnoZ+w67Ci9MNaN+9IzIatg4xzQ5d6OCx4Esg5pKJoVdMuOIhaY1PSUCm4YCI8D+QybUwaoyIyWyHzl06oWO7ARh+8c245YFrcFGHBOjlcuiT2qEPRYnZ+ngkt+6ATu07olPfIRjWJRcxKooQ/Wa06DEEA7ukIUJEjIFIZPYehqG9WyAqoERki94YMrIbcgwkpoAcxphuGDi6N9pSRChHJroMH4w+uS3Qsmcf9MlORHxkNlqKfenUG/2GDEKvJC0CPj3iOg7GqP6tEU+Cowt3qseE5C5DMLpPDiKpXEV6b4wc2g3ZkRSBUsSKuJ4YOTwDnsWTMXVRDAbdPBHnDe+ExOp5+P2z3TCTrPtHK+uPBBSmVug1sB1aJEYjLnUoxt5wM24Y0hLJqV3Qf0Au4mNTkJ7dCX0vux333HohBsZrIKeTjF+diu6DhmNAu3joKUr16BLQrf9IDGkVB61GQ9FwPDr2HYEhKXWY+/WnmBs7AU/cfw7ap5OQL78Td1w9HG0NKmgTemBw/1xkJsQinurp0qk9OvUbhKE9shEbmYKczGTExmag7fDRGNuvM7p07oe+bWMQEZ+N1u07oF23Hug7qB86p9J3wK9HSpdBGDaoLZLpdxTwaRDXth+GDu2ETFMCcnNSERmVgjadRuGMUR0ojQ6m1oMwakA7JEdk0P52R6f4OMSltEa7Th3RoXs/DOw3FP27ZyIt0oyIjC4YMIGOwzWnoYNZxdFcM/P444+HXgUvcEIhCj8heCJw5E8I+uEVfYg9FGIJdwrJqTVQa5So15ZEwEOBqItOAtIbirg10GnVFBl6aT1Fr3INtFoVndXpvY3ey9TQ6pUIiLK9Mqj1OqjlwX7PTlcASvFe9NG1exHQaKFTK4LCpQjc4SLhictsWqPU6qFT+uF2UFQcUEGn00BqKg5QPVS2O6CGXq8CKPq2u+XQ6LRQK2TBvsIuihK1q/He6HNx+0wD+l3UH9laGwoX/4FplWPw6rLP8L+0vQ3tIehzOlxwe+VUN+2XKqSdgBsO0Z9ZHCY1rafjIyIY2mGKSN0IKLXQ0zqZj947KUpW6uk9fSa/Bw5671fqoLXPxaNnDcVT6gcx84uH0dvokfKJsvbKjepxUXniAkA0jUBBx1lHx1kcG49T6uMt1UXHWi6tCx0vqdlCARXts1YZoMMhjo2SfgfieIm+znT8vAqoDXR8xO/Z56L9ctNvX/yeVHTBQ1GzTwmdlF7siE/qW+6iX7gkArmSjq34HXrhcdB6L1Wnon3XNth3ptlo+ISg9PUPvmQ5nwgcuZxPduzIn/MB3nzzWTz3QzF9q+OQMeoCXHLHTbhjWGtES4Y9Nvhr/sbj5wzDE8oHMeurJzCEf1VMI2E5n8CwnP8d8cSfzVKNqjoPvVFCZTTBHGGCoWFvjWOBaCevLEetzIz4aHOoBwbD/Dc8tgZzUiJT6GCMTEZ6egbSM1KQFGM+9mIWyDUwx6UiLZbFzBw5/NVhGIYJQ1jODMMwYQjL+RQhOCpdNaqra1BTIxZ6XWeTxqvYhw9uWy1qqqtRU2sPDdJTTwAeZ22D/BbYpB4dB0Jl2GsoHZVRfWAZzY2X6q5DrcUJb8OPxTAnICznU4IASmY/iLE9cpCTk4PsnFy0bN0e7ducj/tnFUoPUXgrl+L3SedicK9s2k7p2nVEvzs/xG+ba6TtcK3Dxzd0QLu2rdAyR6TJRfur/g8fLSkNDqNJBGqX4uvnL8F5/YL15LTsiyF3vInJO+ukpwubncBafHROB7Q//Qn8KkaHOwLcNbuwbslqbKl07rtTzjDHAZbzKYEM+pSeGDFuHMadcx4mnDsaneJLUFRUBQ99BWSBrfjp/y7DxU8uRl3mKJx74QUYNyAOlk9vxWV3v4Y/y4VaS7B7dT6KA8noNvZCTDg9F6pfnsP9972Knytpc2A9vrn3Mlz35GxsThmN8y68EOOGa1D56f246Zbn8WPJMdCzLBFdLrgeN0wYjrZi4OjDxoviOS/g+jHX4vktTqkrE8McL/gJwROMI31CUBOVg279RmDkiNEY2LkK8z+di4oxd+G5GwdBt+JxTLxzIbQXPIV3XrkXl502EqNOH4gsz0JM+WQRStoOxZlt7Zj/zldYln0tnnnzUVxzVk+YN3+Kb9fJ0WHcePTYMQlXPTYL3jMm4bM376EyRlAZQ9BOPgPvfrQCrvQBOK1nsjTY/j6KsfTj5/HyvABapa7FN88+h9em74Yzsx06RGtQt+VrvPjyVJRqirHiw7fxrTULg1rFImBdidnvvICX3vsOU+bmoSo9F63i9FCJgZwWzMaici1adOmMDJ0Plg1f4u1HXsU7U5dgkyETnVtEQROq3V30C954+QW8/ckmVKakIr74Mzx+94eYuqMIZflbkVdgQiZdBcSypZljRMMnBDlyPkWQKbUwGM0wm/fg96efxneKMbj7rovRWefFzuV/Y6MsGQPGjkb/hAiYTSaYI9ug97Ah6KjMw5xVm2FxB6RBc8TYcwaTESZNFUpKKe7WtUJmshM7l6xBfm0Kel40Bv2oDFOojH4j+6GVtwQbFq/H7tC+7CVQiW2zpuCThy7F6OHX4q7nPsHnkx7A/25/AzOtLthLlmPqy49RJHw9bnryDbz/M5VRuxQv/+98nHvHS3jzo4/w3kv34KaLb8GrC8Rw+7XY8vtn+OSnmdjoCsCzahIuufo2PPzuJ/jsvRfx5IRrcMvX66TB5F17vsSDl12Fex77AJ998ggevOppfPrnH5i5shguWLBn+jf48LsVwUHtGeY4wHI+pXBh61d34a6fZBhxz124qp0JChJk/rYS+NVK6I3a4KPKEnKotHpo1X54vH5pMB+Fzg/X3Em4ICsZKS0m4JVd3XHhfdfh7IgqbFlbDodbCzOVse9LJR7LNsAoWm89YnCkOopIdyFv127sKbbCQ7KX0T45LAnIufkbLN01Dx/dkA3Pnx/gjbl7IJMH4HXY4Wx3A95avROrnu+Pyh+exEtfAJ2f+xUb8vKw+tfr0L3oJ7z+xTRsFScQ8fi1SwW1bSm+fPE9TC0ejLt+m4OFf76BG9uswbefTcG6umrM+fQxvLkxHZd+sQg78v7Gq6dpkHTJS3j/sUFIRhZOe3cO1v15MwYewycLGaYhLOdTCM/2d/HIQ3MgG/kgHrqoE0zSb18Oudwvmlvh36+LQwA+nw0OmxZpiYnQqOTBoUINicjp1ArJYtzfzsNx9mntIcY5EuPhS+NSHPCVknksFM8a0LJ1LKo+vRVDOnRB5y6d0fn8u/FNiQwmtRjaMhHdRg1A2/R+OO3MAUiN3INV4oRB++BHJFr1HoyhHTORGiNDyY41KM7uhonjRqBtRgY69RmL3rkuFO3ajiq7DwqFGNRfiUBdEdaXlMOV/zteuGQczjj3DrwxqxLOPWUot5Uib0MZvNmjMfb03sjK6INzH3sOl2SmICrWACXU9DFboEWi+YBmGIY5drCcTxUci/HeU6/ir/iJePHt69C7/tE1WRxa9+2B6Op8zJ+6CFuCa8m2qzHth8lYJG+D4V2zYFKJiVPl0Ha5CPd++gN+fessJM16Fy+8NB0FyES3gbkwafZg2c9zsTlUBHyr8PtHM7DDmIS0Hh3Qte9oXH7Ltbj+uhtw84Vj0CUiIA38EwgE4PCoKIMXVWUlsNbEITM5GsEnWUm2SkVocCY59HojUFSOLTWhaVllpaisUsEYnQCDTiENaSxOLHI1CVaMhh/dC+fe+xAeffT/8NxLL+Llpy5GzwgxCJAPHvrMZaFeHdYds7C40kZnMA98VJs2IoJvCDLHFZbzKYEbu2d8hk9+2Yna/EX48vrzcM45Z+PssVfi7t93IGXYHfjfcCfWvnYrzht5Fs4571ycOeJC3PHqHiRceA2uHJwKtc9NkXRwwH29IQaJI67D1X0qseTnD/H9ViDz7Gtw9WAF8t64EeeMHofzRRkjL8AN7+1E9Fk34erhmYjvNA433/cIHn74Qdx75Qi0obDUFRBjrs3HZ5eOxFnjx2DiQ1OwO2oIJvRLpxOEj+oTg9jTIn2OKLTuMwo9/LPxwhVjcNa552DsWffh0/x0nHbaILSkKNxDaQO0n/7oDhjRryUM9u1Yt2gBFiyYj/lzlmBlhRMqbQq6DeuHhI3f44lzR+Ps8SNx2iWT8EOhHhmtcxFj2oBf77gAl9wzGauPSR9AhvknLOdTAg9sNVa4yHCKig2YPeUX/Pbbr/j1t2mYu7MC8ughuO39Kfjo7nQ41/2On374BTPWZmDAS1/gq6cuQ1cdfU38cqh1Bmm4TIWITlVdcN7N5yB350rM+nMlKk0jcN+HP+K927KgXfgrfvjpJ/xZlIlBj3+JH166DN20csiUGhK7EQajgaJcMTymwE9fwizk9EqCddlsrIwci1s/eAgXJxkoclZBJ9NBKw0zKlAiuf8dePOzm3CGczWm/jgFM7Z0wsVvfYznz2sFjRhKU0Gy97soEk9Fr1tfxoePdIB85u+Y8uuv+O2X3/Dnuj2o82vQatwr+OTF4YgqnIafJ5dAOeZmXNE6EjG9zsP1F+fAv24GZu+xUHlSxQxzzBHf+b0NjTwqXfhzZKPSBeCxV6Oqxh4cp5mu/YO/dAXUUTGIN2roiyCeDqQ0tQ5IQz4r9DBEm2GWxm4WeZyoK6+EVW5CNK0n1yLgrkFZmQNyczSizRpK54XLWoNaKkOcCKDSw2g2wayvF/EBBDbgqyvG47rPMvG/NZ/j9jgXnAoDIqIiYFLJ4XPVoqrcDkREUzSrCUUSYmxjK2or62BzUyVKA0yxEYhADXbtnIH3Jk7ECxUX4s15H+HaxODTijVVdorQpayQm6KREGmAUiZuNopjYoPTq4YuKgrRRtrPgAcOSxWq69yAjo5NjH7/8a4ZphnhIUNPYE6qIUMDa/DRWWNw9a/puHPzbExqdeCA+IdB8Qc4/6zb8eMyBdre9SV+fe4MtODrQuYEg+V8AnNyjedciU1//YpZm83oevmZ6BN1FDGqextmfTcVa6qT0fmC0zEovmGXPoY5MWA5n8CcXHIOwOdxw+OTQalRh6ZNOlL88Lrc8AYUUGpV3BTBnJDwYPtMmCCDQiXmJDxaMQvkJHitNL8hi5k5GWA5MwzDhCEsZ4ZhmDCE5cwwDBOGsJwZhmHCEJYzwzBMGMJyZhiGCUNYzgzDMGEIy5lhGCYMYTkzDMOEISxnhmGYMITlzDAME4awnBmGYcIQljPDMEwYwnJmGIYJQ1jODMMwYQjLmWEYJgxhOTMMw4QhLGeGYZgwhOXMMAwThrCcGYZhwhCWM8MwTBjCcmYYhglDWM4MwzBhCMuZYRgmDGE5MwzDhCEsZ4ZhmDCE5cwwDBOGsJwZhmHCEJYzwzBMGMJyZhiGCUNYzgzDMGEIy5lhGCYMYTkzDMOEISxnhmGYMITlzDAME4awnBmGYcIQljPDMEwYwnJmGIYJQ1jODMMwYQjLmWEYJgxhOTMMw4QhLGeGYZgwhOXMMAwThrCcGYZhwhCWM8MwTBjCcmYYhglDWM4MwzBhCMuZYRgmDGE5MwzDhCEsZ4ZhmDCE5cwwDBOGsJwZhmHCEJYzwzBMGMJyZhiGCUNYzgzDMGEIy5lhGCYMYTkzDMOEISxnhmGYMITlzDAME4awnBmGYcIQljPDMEwYwnJmGIYJQ1jODMMwYQjLmWEYJgwJSzm7dVo4jboGix4ugw5+hSKU4vDxaNXBcqg8n1oZWsswDBOeyGgJBF8CuX/NCb06TshkkHu9SFmzHcbKOgRCpw5ZIACPWoXidlmwxEdB7vMHNzQSv0KOpI27EJ1fCr9chtKW6ajKSKZyfKEUJw42rw9f9OyIIXExoTUMw5wsyMiB9YSVnAO0Y2q7E6c/9REyNm6CXxaMlOXww2Y0YfotF2Nnv05QutzS+sbi1agx7KUv0WnmPHjlasy7/CysPH84VA5XKMWJA8uZYU5eGso5LJs1ZBQZK+w+yG0NFnt9tLz3XNJoAvR5RfQtlUmLTCri8MthGIY5VoSlnEUE7addCzRc5MKw+84qh8veMumnWNjNDMOEM6dMb42GWj9yxTMMwxwbThk5MwzDnEicHHIWobBcDplCAZmKFtHljt7vbQYJcCsGwzAnFie2nOUyyIWQ6WP4HW7YdxbBsnYnbNvy4a2xBo1MkpYrFdIHFaoWq1jUDMOEOyeunBW06z4/LFvzUTxlIfZ8/AeKf12I0mkrUPL7Euz5fBoKvpqB6oUb4CqthscXgAp+aALBW4yHQiaiboZhmOPIiWkhJUXKdifKZpCIf1sM69bd8NTZ4bO74He54XO44LM54SisQNX8dSj5cjrmW12YmZyMPJMBPpUSCp1GiqhlCoqnQ80foo+hQq2Cz3ni9X9mGObk4gSUswy+OgfK/liK2mVb4CcJB7z+oGAPXAi/3w9fjQ07lSpMaZWNz9rkYFVZHayLNsBRVEEidkOuUkCh1SDg88GyaTfq1u7k6JlhmOPKCWeggM+LahKriJT1WUnQpMdDFWkAxKPYXlrEo92BBs0WQtJyEjr9dCrkKDHqsae0GuXTlkvNH0U/zEPBN7NQ8PVMFNLrUlrvtTgoXyg/wzDMceDECw/JvRHdWyHp7H5IGNMXyWf1RcqEoUifOBoxQztDHR9BUS+ZVUTTQtYNRS1e0+In84obiO7yGjj2lMG2vUi6iWjPK4K31gZdWhwCfr5tyDDM8eOEk7PoKiciZWUELSYtlGY9vTdBkxiDqB6tkXbhUBL3QJg7tJDSwEOC9nhDuRtQ/8Rh6KfkcI8fhlbp0LdI3F/qDMMwx5iwlPO/tSjs1aV4sd9C/9AiU8ghN+hgyE5Cwmk9kTS2DyK7taRoOhJQKoNL/bCjohlELELeFEWDImVD23TED+9KJwAeUpRhmONLWMpZGvviQMi/skD94Ef/Qr2oRXYSsS4jEbHDuiJu3AAMUAYwYmse2pVVwqyQQRljhiqKIu7UWJi7t0T8Gb2QMLwbVBSJc9TMMMzxJvzkLJfBo1HtFz1TTAyl2wOV003ibsQuhyQdENG0RglVRjw62+w4Y3cezt2ehx6ZCUg4fyiSzxkoRddxQ7sgomM2FGaDlIdhGOZ4E1ZyFkL2UcRblxRLr/dFyULOGpcd+qravQPwNwohaPqhqbPDUFEDnd8LE71XJkRBkxApNXeoos2Q6zVSuzNHzAzDhAvhFTmTHL0UNRe3biHeBNeFkNO2tNXbYKisg1/Z+OmqvGo1UlZvRdSeUvjo47oMWtSkxkMmenOIHhlCyPU/GYZhwoSwa9YQUXJ1WjxqYmNp53yhtRRRQ4GM5VuQsm47Rc+N222RTuVyIWfBGpgsNdJ4ztaYCFSlJ0DuO0gPDoZhmDAh7OQs5vWrSU1AXo+2pON9AhUjYmjcTvT4ciqMpZXSI9gHvXEYQmwTTSRZC9ciZ85KCo7FQPsKbB3QBT61ShTIMAwTtoSdnMV0Um69FtsGdkVdZPR+ghbRc+K23Rj28jcwVlIkrKStGhX9JFErSL7ivUolzRnoV8iQsWwD+r8zGXqbg+LxAMpbJGHLqF5QiO5zDMMwYUzYyVmg8HhR2Kkl1o4dIE3yKiZ43Qu9zFyxCePueQOdfp6D6N0l0FhsULg8UDpcMFbVSDNtD3h3Mk576mNElFZJgrdEmfH3TefCaeKucgzDhD+iXWCvqY737NsNEXMGilm2+3z8G7r/NFOKfL1QSdvEa4FPr0RdVCQqM5JhjzJB5vfDXFyF2IJC6Cx2yF1+yuGGxWTG3OvOwabhPaUPfCLDs28zzMlLw9m3w1bOAnFDT2O1o90fC9Hht/mIKymED2qpeUNQL2nxNiCG/qSIWOaj9X5xWzFAqz3Ib9USSy8eid3d2sIvZkk5wcfMYDkzzMnLCSNngRC0aOaIzitCzvw1aP/7fJjqammL0G9w94MfR3yMfe9romOwetwgbB/QGbUpcdJW+QkuZgHLmWFOXk4oOQtEz4sA7ana4ZL6Ocdv3Y3YXUUwlVZDb7FC5vFJEncadbDFRqI8OwXF7bJgiYuGTyN6ZpCwT5J2ZpYzw5y8nHBylqA9lWJi2nk5CUru9ULuE2v8ez+BaKcWNxADSvoputrR+pNFyvWwnBnm5KWhnMOyt8ZBCYlW3PQT3eZEdzm3QQOXQQcXRcxiEV3wvNpg1zrx1N/JJmaGYU4dThw5N0RIWhL1QRYhZJYywzAnOCemnBmGYU5yjq2c5TLI1fsPZC8mVz0olFZWPzD+0aDYV44YjP/fkNKExuyQprliGIY5jhw7Octk8NtdsO0qlsQrCPj8sBdUSNv2g977bC64K2qkNEeMKKfOAU9VnSRcv8MT2rA/YpunxkppbdJ7/8GmtWIYhjmGHDM5i7uQnmoLahZuCEamQtYuD2pXbZOiZ7mSFoqq5Tq1FOEG/H74vT7IlPK9Ea/4Kd5LEbhWTenVQdFTxCtXUl4RlYvXoXJEmX6fL1gO5a1cuJ62qah+Kqe+DFrEvohZvUVasd6yPg8KnSZYNsMwzHHg2EXOortFIAC/v8HNOsl9AYqSHbDuKELN8q0onrIQzuJKBEioPoq0nXvK4CqrIikr4CqpgmN3GaV3onzqMpTPWSVF2N4aCyxb96Bq0SaKtmtRvWwLir6fA+vWfATcJF2nG7bthahbuwNl05fBXVkHj8UWLGPGSoqU/VJd0sli9Q5ULdmIitkr4a21B08kDMMwx5hjKGeCIlRpqfcz/ZTJ5PC5fbCs2UnuDkAbF4E6ilyFUN0lNQBFvHUbdkuStG4pgM/hQs2KbdClxEJO2+x5JfDUOSWxa2LNcJHYhaAju+RCkxgNd40VrvIaqGMjpRlPTG0zpcjasnYX1AlRUoRs2bybyrCR5K3QpcdDZTbC2CodCoqqAw1PJgzDMMeIYyjnUARKspMrFJCJG3WiOUE8+ufzQ27UkhgTJIkGSMwiyg4EfFCSKP0U/YrIV0ZS1ZJwHYXl8FD0HPD6g80PPi+URj10LRKhTY6R5OsoqEDA45VqFU0kIp1o+tAlR8NrscNVUUc/HVI9SjFNlS8Y1StNOkqrhiY+iuprghuSDMMwR8AxbdaQC5EStrxSeG0uWLbmk2xJxiRImYiiRROCkLLPJwXX4magaI/WJsWgYv56qEx6qCKNkMvl0KfGwdgmg2RuJuH7IRODGon2Zo0K5g7Z0ierXLRJVCvJX7z3u9zwWoXUfZROCT1FyYZWqVDHRUl1BqerouQuD7x2J50UxChKoZMKwzDMMeSYyVk0D6hMBkR0awnbjkLpRqCIaE2t06UoWhVN0lWSXLUqqGMipRt3qgijdCNPlxwLTWwENEnRksjN7VvAuikf9h1FUs8KuV4LdbSYujUgRcPWLbulqNnYMkWKgpVmg9Rmrc9MQu3aHVLzhi4tXorG7bQvQsxKEr+ConeZXAFVlJHK301y9rCbGYY5LkhX/cGXx2BsDVEbSdpTZ5eiVyXJUK4VTQo+KVpVUNQr5Ot3kXDFaynCFQMX+eFz0HYSrWRLSi/KEL0pRHOGmGNb3PgTTRdC1j6rQ9om5C51ixNNKSR9cSNR3PQTshYRutSsQacnJZ00RF0C0SQi1ouoXWXW0YpjeHHRCHhsDYY5eTm+Ax9JdddXSz9JkhJipw72up6DrWvIP7bTe9FWIlbVb9v7M5hCGuqu/uM3zP9fdR1HWM4Mc/JyfAc+Es4j8Unz/1GUupeGMgy99isUtIR28b9k+Y/t9L5+Vf22vT9Dy94ERMP8/1UXwzBMM3NcrtmFcBM25aHjlLnSWM0HQ6zX1Vigr7GG1jAMw5w6HB85qxRo//tCtPtzIdQ2J62RwSciaZUKPnVw9mwxq3bq6i1I2JIHn0oZnGFbLoNfLoYLDc4lKAbYF4tfKZfS+CgSF+IXEbd4Lb2nbSK92O4Rs3JLeag+sV1ar5CaMerTizRiXxiGYY4nDRpdj02bs5BnZEGZNN2UR6dBeU46tg/qgrSVm2EurkCkeDowEMCW4T3R7ZsZFDnXYUefDrDFR6E6NQFurRotlqzHxjP6IWHzbqlMp1GPVn8vJ6kqpWmp1HYXovKLEVVQLs2IErOjECqXC7paG1acP1ySctbCtTAVVaKga0tUpScjbdVmGKpqEEHrRBli9m8xdnS4wW3ODHPyclzbnEVknLpmG6wk26L22chasEaKViNJpKmrt2LrkK4U3cpgKqtGbXIs8ru2Jnl3ha66DnE7CpC4dTdazVkJjdWByMIyErETXSbPRll2qhQhZy9YC22dFTlz12DDaX2lyNxcXo0Np/dDTUo8Ws9Ygpy/VyJ6VxEKOuei3/u/UBl2ZCzdiNqkOOzs2wEZyzZK0TXDMMzx4pjKWQhPyNJYUU2ytcJUUgU9SVdIVgTwlZkpsMRGwUsRtcznl5ocXAYt7DFmOCLN0FfVwVxSifxOOWj/y1wonR44IgxSWQYqRzRxVGSlQOV2o6RtC1hjI6Xo1xoXidpEEj3li91VAmNlrdSRQ2exSTJWeHywxUZIkbk9KkJ6v7dHB8MwzHHgmMpZtAXHbc+XppnacEY/7OrXEaWtW6D97wukbSKiF9KUk1Dlfh/kJGhxQ1BIvCo9EYkbd0FXR0Lt1xltpy2F0u1BVUYSlB76Sdvzu7SUhCwnuXrEI9mEuLGoouhaY7Wj5bw1KG2VTjsCeLUaFHXMpfcZUpuzzEcVi5+ibtE3mmEY5jhyTOUsppEKUI2iCaImOY6iXhPyerWDm0RpjYlAZVqi1CZdSaK1UQS7p2srqK02JK/bDktCNMpIrMVts1BHUfDGkT1RnpMi3ejbOKoX0lZtRcbSTSReHyzx0ahJipXEHCDpR+cVSzcfnSY9Ng/vie0DO0vd+FpNXwqVyy1F5xVUlmgDdxv1KGudIe0rwzDM8eKY3xAUUa084JfamcV8f2IGbSUJUvSqEDIVslW4vZLE/XIFtBab1CfaLcbVsLuknhTifTCPeK2kMnzQUEQt8ruNuuAnosVN0m359wrE7CrC6vGD6dPK4RZNJhQda6gsESGLCFvcSFRQ9O1TiV4gtD9iPe1fOMI3BBnm5OW43hAU3ei8YsD70IMefgUJ1aCR1gkxC4Jd4MTA+TI4I4y0nYQrHvsWj2eHurmJZgnRFCIeGBHRtiPSJKWVHlwR0qZ6hLRrUuJQ0CmXomaDlF+qlw6AmK3bEWmUbiKKtnDRfU/8FO3WHjEAP8MwzHHkmMv5oOyN3f+DkNAl9nsd+nkAos26Oj1J6k6nEGNnHCz/wfL+S3kMwzDHivCQczMimkfCbfAihmGY/+Lkt5aIghtGzAzDMCcAHFIyDMOEISxnhmGYMITlzDAME4awnBmGYcIQljPDMEwYwnJmGIYJQ1jODMMwYQjLmWEYJgxhOTMMw4QhLGeGYZgwhOXMMAwThrCcGYZhwhCWM8MwTBjCcmYYhglDWM4MwzBhCMuZYRgmDGE5MwzDhCEsZ4ZhmDCE5cwwDBOGsJwZhmHCEJYzwzBMGCKjZe/U1Ll/zQm9OjKcvgBcfl/o3bFFJZdBr1CE3h0caSJuWnx+PzyBAPz0xk8/6w+AOBhymYwWQEE/VXK5tE4s4YLN68MXPTtiSFxMaA3DMCcLMvJOPeLVUctZFCC0OD4pHmOT40nSfmn9sUKIdLvVjme37aR3/1SpELCQsfjgOlpaGg3oEGFEtsGABI0aOmVQwg6vH2VuN/LsDmyotWATlWklGfrpEyopn6jneMNyZpiTlyaXs1Cxikq6KycTV2amSu+PJTIS7w0rN2BmRZUU+TbESVGyhta1MxsxOiEWg0lq8VoN1BQeq2RySbj1WagY+OhweCmkdlO+Go8XC6jM30vKsIpkbfP4oFUqjmskzXJmmJOXhnJukjbn+uJEYaJwIbxjucytqMai6pr9Ppg4QVhIZGkk4jtzM/FOl/a4okUqWpOko9UqGJVKaBRyKEnS9eWI1xq5HAYScBSlyTTocF5aEt6kvA+2zEKOUQeHzwefsDjDMEwzcsLfEHSTLL/ML4LV598vohXtyucmx+Oljm0kKSfqNND+R5v0wRCyFjI/Py0Zr3Vui4tTk+mgyaSmEoZhmObihJfzvIoqLK+u3SvmAElTtHnfnJWOR9vlont0BEn56D+miLLbm824r3UmrstKhYdCcxY0wzDNxQktZ7vXh5+LylDl9krNEkKWXlquzEjGNVlpiFWrpfVNhSgqisq8gcR/Z066FEFzEwfDMM3BCS3n34vLML2sCiqKauuj2KsyUnBnyyyYVSrpfXNgUCpxdXY6biRJi+54rGeGYZqaE1bOlW4PfioqhTPglz6EuAHYJcJMEXM6TCqllKY5EX2qJ6QnYVBs1DHvOsgwzMnPCSvnlVW1WF5dB1WoOUNH0fN1WWlI0GpCKZof0SXvfzkZyDJopa53DMMwTUWTyVlGfxTi0bpjgIdE+EV+gdQnWdQotDgiLgaDjnHfX1F3p0gzxibGS08TcvMGwzBNhfDLXqcczePboqBuESZ0jDBLN+Uag4h4jUoFLs1IQdxhRLzf7CnEY5t3SvlFTdFKJb7t3RktDPpggmNMicOJ85esRoHTJT1J2JzwQygMc/LS5E8I1iOezhM9iRsbQbpJrmMSYvFSpzb/eLLv36hwuXDx0rXYZrNLIvT4AzgnOR7Pdmx92GKs9XiQb3ei3OWWel3EqdVIN2ilHhmHg/i8d67ZhCnFZU3aO+RgsJwZ5uSlyZ8QrEcITghXjGPxX4uLlni1Surx0FgxC37IL5HGvmgoweHxMYclZhFx/11WifvXbcFNqzfif6s34VaS601rNuLedVvxS1Ep3Idxk0/UfEZiXLOLmWGYU4cmlbNQU2MXr9+Pq9JTkGs20rvGsanOip+KSZwkV1GGkGyCRoVsoyGYoBGIKFcI/v71WzG1tBIFDidsfp80Bkex04WZ5ZV4bNN2fLArn8oP5mkMXaLM0tOEh5GFYRjmXzkuvTXEwEJZeh1OT46XJNsYhIgnF5Vgq82xN0oW8kzWaWA8jK5zOyw2vLFzN4pd7r3jgIjyxE+xiCi+2uPFh3kF+ItOBI3FpFKhlUEv7SfDMMzRcszlLNQlellMzEhBok4bXNkIxBCef5ZUSDtcL3RRTpJGA0Mjx8wQzS4/FZZgj8Mljf98sM4lYpWQdYXHgx8KS1FJEm8MQuztI4wcOTMM0yQcczmLbnCDY6IxOjGu0VGzkOq0sgrstu+LmgUicjarVdLwn41B9EVeVl1DIt0n+IMhtgnZbrHaUO5unJzFgUzWaqVhRxmGYY6WYypnIdkouvw/LzXxsLrOFdicmFxUCtU/IuSA9BCKEGlj8JE4y12e/e6I/huizCqKnu1eb2jNf6Oj/RMD8zMMwxwtx1zOnejSX/SuaJxOg3y2pwBFDpfUTe9AhAobG60KJyvl9JEbkUGMbqekvZTLGn+IRK/rw/lcDMMw/8Yxk7MQs1k8cJKeIs0m0lgWV1bhx6IyyIVUD0A8lSimlmrsQy9i5pMcg75R6UWaVL0GUerG3WwUJVa5PcEzAMMwzFFyDOUMDIiJwsDDfHjim/wSWLzeg+6oaGqucrulbnCNQdwEHJUQI/WoOFSvCrFFLH2io5CibdxNS1Ge6H99zA4owzAnNcfEJUJ0qVoNbs1tIQmysSyrrMaiqprQu38iur0VOl3SU3ONQdQ8KC5WGgvD5fNLNxQPhuiD3TXCLD1WLjWDNAJxo3NNbV2j278ZhmEOxTGRs4vEdWlaInJNjX/gRPSs+LagBGUu978KT6wXPTiqPY3rUSGI0qjwQOtsXJ6RTNG8H3avXxKrWMTQnzafj/Y3gDqK1p2NlL6g0O5EsdPNbc4MwzQJzS5nEYXm6LUYnZRwWOKaXlKO30rLJbELaTpJmg0X0YYtynPQ9lXVtcFMjUDkSaH9ubNlJt7o3BYXpCago9mI9nTiGJcUhzuy0zEmMQ4GhRy/F5fC4vEEM/4H8yuq0XiVMwzDHBrhqr0X90c78NGBiGYDcWPtkVZZuCIz7aAPfRwMMSDR81t2YkZ5pfRIdHA396fG45VmwhZtvZ0jjPi6Z2eoD3MCVzFokhC9eBxcHAQ1ReJiBm6x3kNRtYLqNauU/91UQZkvXLoKy6qbv1mDBz5imJOXZhuV7kBE1DsgOgovdmp9WIPgC+GKZgU3SVKoee8ONuCb/EI8v3W3NMi++BCvdWyNUUnxwY3HmHllVbht3WbppHI4gzgdCSxnhjl5abZR6RrS8IETMWPI4SAEF0l54zVqxNISd5BlUGwsYimNELmo6+2d+ahq5KPWTYmDZPltYTGq3c0vZoZhTh2aTc6ic1t7swEjE2IP0ihx9GQb9RgYGyk1bYizzUarDV/uKQxtPXaIwZhmlVdx92aGYZqUZpGzELNOLscVGSnQHcYDJ4eDnsq9rEWK9FCJ6GkhouevC0rwd3llKEXzs7SqBq/v2CP1s+YudAzDNCXNImcxJKh4RLs55/QTKuwUGYEL0pKk12IpdbmlG4li8tfmZpfVgeeoLlHn4Qz0zzAM0xiaXM6ih0aKVo2bstKlSU+bEyHFC1KTMCQuWupxIaLXLVY7ntq8E8sP8fDK0bK6pg4PbtiCNXVWjpgZhmkWmtye4uGRS9KTD+uBk6MhRqPGfa2y0d5olHqHCFmuqavDwxu24YeC4lCqpmNOWRXuX7cVS0jQ9RE7wzBMU9OkchZizjHoMCIhrtF9mpuCHKMeT7bLRWuDAeKBFXF3bqvNLjU7vEhLXSMfJDkUYujQt7bvxsMbt2Kr1SodOBYzwzDNRZPJWTRnqOVyXJaRIvWkOJaILmxdoyLwcqfW6BsdIXWvEz04qrw+fLynEBcvXUNizUO+3SFtOxxKHC58sbsAly5bi7d25aPQ5ZZGyGMxMwzTnAjHNMlDKKLHRE8S5NPtWiJZr5V6TxxLxAcRytxuteHlbbswv6p23wejFxqFDNEqFQbGRmFoXAxS9TppeiutQg4Fhfnijz/gl4Ygtft9KCUpL66skZ5SLHC5ghE5cbylzA+hMMzJS7M8ISgKEZO2djAbIc0dcmzdLCE+l/hAZU4nVtda4RIRdHCT1L1P7JQQuHiqMF6tRrRaBbNSTHNFFxCUUIwDUuv1osbtlnph2EnI0ngZ9Fnqyz7esJwZ5uSl2R7fFgWJiFkEzUcsslBG8WPfjjbe9CICFu3d/xa4i9WiaUPaLH5SHTJ6I72nfKJG8VpO/4j6j2XbeWNgOTPMyUtDOTfpDUHRtU0nk0NHRhNNBfWLWF+/iN4U0rJfGtqR+iVUlhCo2+eTmkv8gWCzg/gT1Oe/L0Ksov37YIgThxivwxtUMYlXLu2ThvZBS5WL+QhFZC1KEpMDSEOJ/pvlGYZhmhHhob32OdLIWRQgJnO6tkUqLspIIamSUKUtYtu+WUfEv/XiFHP01Q+xKdp6pfS0TTxtJ8ZwzrPasaiqFlttNlTQe9ETRKcUs/odPkKwIr9JoZDG6uhoMqJHTASy9HokajXQi7MDidlFUWmRy4V8uxPLq2uxptaKUrcL1W6vNMO31PxxnOHImWFOXpq8WUMUoKKS7snNlIYGPRLqd0KSNr3xkrDFTbitFisWVFRjenklNtZZpZlJGvvghyjTRdG3aFvuERmBgbHR6BZtRopOJw1FKmZlObAsEV2LYU7FTCmVbjdW0AliLtW/uLoaRU63NMN242pvHljODHPy0ixyVlJJ9+RkYmLWkcn53xBRt4imCyia/TQvH98Vlko3HEUTxKEQ+yTk3icqAtdkpaILydlEkbc6NMRoYxERtyhnZU0tPskrwCwStRj3+XiNQMdyZpiTl2Zrc24OhAT1FK3mmgy4u3UW7m2ZKQ2qdKgZtEX06/cHcFFaIp7p0BJD4mOl5gzNYYpZIJoyxID7/SnqfqZDK9zQIlXaJzEgP8MwTHMR9nKuR0g1UqXGJRkpeKVja8SpVAcVtBh0SSuX4ZG22XioTQ6yjAbppt/RIspI0mrxv9xMPNw6W+ojzTcLGYZpLk4YOdejJSkOpUj49twWUJBzG+pRRMyiHfnmrAxcmJYsNWMcvZb3x6BU4Py0JBJ0FswUiYs6GYZhmpoTTs4CMc/f6UnxGE2StnuDfT5EK4NoC748PRmXtUgNzT3YPIiyx6Um4obMDDo7hPpMMwzDNCEnpJwFoh348oxUZBt0Ut9lHykyUafBGJK2iG6bGyHo89MSMSw+RpqNhWEYpik5YeUs6BxlxumJcVLzhmi+qHN7Uex0BjceA6I1atzZMhMdzSapVwfDMExTcVzkXOt2Y5fVjt22AxcHypyuRrfjipt0YqB9MRGsoMLjwfpaq/T6WJFrNODs5ATpCcPDHfGOYRjm3zgucv42vwRnLVqJ85as3m85d8kqTKCfL4jpn0jSjaEdRa0xKvVeMW60WFFN8j9WiG5141MSkKrVctszwzBNxnGRs8PnlZ6+q3J7/rHkOVz4YHcBXt+Rt/dm36EwqJTI0GskSYqn/XZSBF5MZTQG8Yj4J7sK8NzmHXiWlvd37sFOiy20tfGI5o2BcVH7dSBnGIY5Go6LnIXEhEiFUBsu0oBI5DefP4Bfi8qwovq/J2oVOkzV6YPl0etyV1Dyh4RC3F+LSnHnus2YtG0X3s8rkE4IL2/Lwx1rN+HjXfnSoEeNRezD8PjY43MwGYY5KTluPjlUE4AYP6OcBJvvaNzNvViNUpK70KR41Nt5iN4TQrpv7hDTTW3H6lqLlF6CdkiM/7yOIueXtu3GM5t2wOGVRqZuFO3NRmlgJW7aYBimKQjLYE8ITszcbSTZNQZxY7C+QUHkPVTMu6HOig8pUq7zePdG6w0jd/HTTsL+Kr8YPxWWhnL9N3qVEm2MRr4pyDBMk3Dc5Fwv04Mh2pp7RUVIw3o2BjtFymI0O6FmIdd/e1xbPO4tmkuqKCIWD7IcLJVYJ5pWHAE//iqrRLmrce3Xot7WZj1HzgzDNAnHRc5iOE4RuVpIkg2XOlpqaX0box635bRAolYbynFoKlweqfudEKNRIYf+Xx5CEU0aYnS5xsTjQvDbLVapDbsxiAMpxobmwJlhmKbguMh5cFwMnmrbEo+1ztlveYKW1zq1wRtd26FnTOQho+uG5NkdwZHoaEkmQYoR6A6GGCe60u2Rotz/QqSpohOFnU4YjUWjUMDPsTPDME3AcZFzl6gIXJWVhstbpO63iDExzk5JQCuT8V+bJg6klmRbJvVrlknNFi30BhL0wSNuORWpl8tDTSCHRqQRQ5OqG9nuLRC9TA7eWMIwDHN4HBc5i/ZerUJ+0EWMn3w4ettlc6DO44Nwubihl2vU/WuzhrjJ2MpshLsRchaiT9VrEakSE3D9N6JE8fBLI88pDMMwh+S4yLkpWV5Ti9LQTTsh0hyjXnp9MEQ0PjYxXpqA9lAI0YomEjGtVaquce3eolllq9XBcTPDME3CCS1nm9crTcQqppESMk3QatA+whja+k+EOEUPkBHxsXBQHiHhhjG0eC16SItR5gbGROHC1MRGtU8LvH4/1tfVSdE7wzDM0XJCy3lWWQXmVVZDpZBLEhX9jNP1/x45C2rcXqkpxBfwS9GukKp4EEX0IPH4fRC3Ei9LS8YT7VoiTa8LZmoEeVRmhcfLkTPDME3CCSvnMpcbPxaWwer1S0IU8wyOTog5ZKQrousF5VXSDNrnJifi/pYtcFVGCvpFRaBnlBkTUpPxQdf2eKBNNjKN+sMaK2MOlXuoeQ2Z/XEUzsJnX3yJpRWAu2gyXn91GjZIh6/+GPqkiXwZ5lRF2GevUcJx9u1/46/iMty4ZpPUjCB6VnSLNOPTHh0hprE6FGL2ahEpi9m71XKZ1L2ufixmcaNSSP6wmyao/guXrMaymuZv1jjy2bdtKFq+AGv17TGibfL+fb0DDuxZuxhb/bnIUa3D/JJEnDasC2IO9lE8pVi/dBHWbixFtV+LxN6jMbJTAkyhzY3Di+JZD+PCcb8i7fNPccWiO3Dxj/G4+ulLkVMjR9vBcchfvh51ii4YfX5XJIdyMczJzgk1+/a/ISQsZtiu/yhZBt1/ilkgZkmJUaukmVREevE+it6LRcw5eCRyXVBRHf43AwMlWPLGg7jt65X7tbNLyKqw8Iv7cO+HS1Gi0gan+PqXDxOoXoQ3nvof7vt1DYp3T8ObD9PrL9fDEtreOJTwO6LQwajCyl8ew8OLkjAkqwIVO5fiu2++xhdv3IdX9mjRNkoJzz92lmFODY6LnMWQnlbP0V20tjUb0TM6QroZKEyyvNqCnVZ7cOMxxOL14Is9RajxNO7hluNJwGeBy1uDRV/fh2ufW4Siur/x4v8exBsrauDz+GB3+lC7Zzn+XpcHT/VSfP742Rg8aCL+981qVITKgM+FqnI1EkZejbvufQq3dtiNX7/9Cp9/+iiuGDcMQ8deSCcAkd6O/BmP4Pwxo3HmNe/jr/Jy7Jn9f7hi/AicfenD+HN7LBIHDkDXXVb4hwxFn7gKFBbvQOGKfNTVuuH+fRZ+nr0bdeF9SBmm2Tgucp5SVII55ZWhd0eGeApwXFK89GCJeHB7p8OBT/LyQ1uPHV/tLsL08grI/6N7Xjggo4hYKfeidPPfmLmiCDZ3IZbNmYflZS7IFSoolDLU7VyMucuWYMq792HS6o447xI15j38Aj7eGJphhj6mXKaAQqFEREQa2rZKRGD3Tmi6XIJHHrgXV/ayYdYb7+KrX1/H3c8ug3nMeWhb+zHevONVvP7OVCxPGIdb7r8OZ55zBi594i48+fI7+OyGc3H+Qx/imZvvx7u/vYrHnybZv3glzr28D1oGa2WYU47jImcxUNFr2/cgz3bkka6IUsckx+OMxFip14Vod55WViW1RR8rFlZU4bM9xRAzf4d9+5BMB41CBrfbCy9dtfiUWmiVfgTo/b6nGukn/XX6KrFl2XJsWTIT0+ZXo0VOJmJUoTT0WQMBBdSmCEoaQHVBGXxmE2oWvoknn3gVP/21ApvrdmDr2rXYuWEZFv42HbucLdCi4yCcdculGFj7KUn7MyyQRSE9N43Wt0KrhGgktuqO9tnt0atvJ7RIzkCrbr3QJTcagcptWLMtD3WNG+KEYU4ajotTlDI51luteGLjdhL04c88Uo9ZpcINmRnSFFEC0YPj+a15mF9eJb1vTtbV1OKZLbtQ7HJJ40+HNc49mPHtU5g0w4Ko9FSkpEXCvfwNPPDcr9hSWgeH3wOvvZIiaTvsNitctkh0G9YPGcka6BJz0XFQV3RM0ATLkokxTHZi2cdP4aHHbsQjq1Nw7hWDEbt6OqbkexGfGgc1HZOInO7o0SUBqug4ZHbqgd45XhTk18Kk86Fw5WoSuHiqk04LIefL6DshFnn9sZQroZC7sOe7J3D53R9g3bFvsWKY44q4g/ZY8CUQc8nE0KvDR1zV94uOksbN+C+WVFVjYVUNCpwubLXYkGvQIaGRT+IdSIxGLfW8mE1Rs0IhR5Xbjc0WC9qYjEg6wjL/i5XVtXh803asr7OSQI7taBoeCtPFnIWZhkP3594PnwWFJEZDx/Nw1TmD0b1tW7RJjEBEWi+cNmwUBvftgDYZuWjXsQd6dWiJtu17Y9TwEeieZoZeaYI5JgOt22cgVkUCpffJaa3QIT4Gxsg09Bh3FS4b2Rsd2rRGi4QEJLYegbPGD8XQPqMwskcLRCsNMJhjkZYWBw3s8Ok6YvQVl+LcjskwiS4+h8K6Gp98Oxk1Ha/CVYMzoD+WB5phjgOPP/546JV0Ebvv5v2x6kr32rZdeIEuVcWgQmIH0rQanJUYT3lTpWj4cBEzn3yWV4hJVKZ47k+UmanXYWJGKiakJ0kRWlPxZ3EZXt2eh602h9Szo+lKbhxH1JUu4IObolkvVNBoVHRG9sFDJzFPQC5dxchVSsgoevYFlHQV4IPXL4dKJYPP7YLL46dviRIanUb6HYupDLweirQ9PipFBoVGC60YADvghYuuXHwBBZRKORSi50vAA6dTlEvp6L1I4/PJoKTft4ZOpP+JpwrbdxdCHtMKmVHqY36sGeZYExZd6YTQ6yvfQxH0+3sKcNmytfijqEwa0/lwEF3iLm2RgpvpxCAiSy8VvtPuwHNbd+Kh9VsbPWD+oaigMp7ZvAMPUHnbbc7jIuYjRqaAWquHXktiFjtN71UaHb3XQE2yFv27FUo11BQZixuDapU4aZK41ToYDBT56uvFLKD1Kg20ej2tF90XQxuEwEUdJHE1nWClLolyNaWj/BTla+kKR0vbDXSV1CgxC1RRyMpujywWM3MK0iRy3ht6N5KGZwfxSuyEi6S60WLD/Ru24toV6/DWjt1YXFmNUhJ3YxBP/V2ZmYY7czIQRXIR2Hx+/EiR7rUr1uOjXfnYZrUd9s4WUIT8XX4Rblm1CZ9RFGehKF3sPsviWBCcNuykw2dDdX4e8mvpOs9VhryKckjf8oADNSW7sKPIKo3xIq3yW1FVuAt5NS5p+jWPoxo2emV3WGF3H2pCNuZER3zz9+rqaJo1xM38u+ubNQ71GDP9ZxPNGpO27Sah/vPcIB6xFjslBB6tVKGlSU+LAS0oSkuiSM9Il8cmkq94eERHEWD9zTjRW8Md8KOCZP5BXoE0xVT9V1fsjgjwRNt235godIwwIZXKi1erEalWSuM2i/1y+n2odXulG4slFClvppPFvIoqqW1ZehiCluPdY+7InxBkwgX/ns9x83NrYG6VglRtFbbqM3Dh6Vejr/sPvHTfVOzJjUFs3zNw25BuCGyejHdemY/i2FboO64DnFM+xK5uE5Ctyoe8xThc2C4yVCpzMnBg4LrXpEcq53pySH5isHsxqNC/ISS53WrHDnuwzfZgSB4URhUvKIlIJcZ6Fu3RQqTislhLP8WNQIUsJGdaPFSvGN+ixu1BMQlWiL5+myhP/BQX7FFUThRJWUheT7JXUznij5C7g+RXR0ut14MqErWY2kogIriD7+2x5UjlXLvxCzz3+rdYtd0PffbZuPKJy3BG/MFnjKnHWTQVb/3fS5iRcxM+vuVMJOy9HbAd0599CR8t2IlKhxmJAy/DbXefga66Qx2hcqz47BW8/cMK7AlEIOv823HfhN5o0bjhsv8FH0oXvIwnftLhnPtvwNBYYNf0x/Dc4n646+FRyAmlOjQ7MXPSS/hwzjZU+BPQ9sJbcM9lPZr1kXH/hgfR6ZFajMjagg1lkfBFyZBal4x2I1qj8v1a9HgtCvMeKcHwd+5Cn23v4n83/I7tke1w2u294LztWUzLTkd89xwMGvcg7u8bFyqVORlotjbnrTY7ppWVY2Z55b8u0yii3XUIMQvEFiFD8WCH2FkhVbvPj2KKikVeEdGuqbVgGS2Lq2ulZQktK+n9WloKHHQJGBKzYG95tAjVVpB4t9G+ivTi0etZ5VW0VGJ+RQ2W0zrR/FHqdEsj1ok8J1T78kHxomrrTPz+lwPtr78CrQqfx70PfIdV4lraZUVtjUO6jA44a1FdZUGw1xpdMfz4AT5dEY0hA7ojruF9Ws9OLPzpZ8xLH4+nHhmBlMUP4apHv8UuFx1zjxtOSx3q7O69l+YSgVJs+usnTEY33HRpErY8fQee/i1PSuOorkSN1KOyEsvevALDJz6LWcUOsQJ+Zw0qq2wIdnP2wUtXNPbaOlic4r6EHDqTF3nTP8Hk5aJ/+w78/dnnWAw1zO5aVFZUotrikX7nAb+X8jpgpbxWZ4PgwZuHJT//jPnZ5+KRy7RY/MnT+Gpt8GF0d201qmodoboJZx2qqutgszvhdDpgq61CBdVRa/NI31EJlwVVVbVwSFX44RE3T51WVO6ajqcnnoFLXlmGfA9d4RVbYG19Ha49PQvm5JbokLAUv2yuoe+aDjGxESizeqWnX30+BZIC9JmNHuh1XsSo26F39h4s/XGLmBdNqpI5OWlSOUvxpxDZfyz0TyjHf1MvViFIMVh+vWRFOWLnRTPD3iWU9t9MKlaLdOIrLZUT2t/68kRWUYZ4LeqT1ouMJzx01eD3wK1ORee+IzCgHWlw5wJ8dsOlGN53MMbf8DG+mf0Orr54NEaMGo7B172Mv1b9iZ8/nY4N61dj5urdaNgbPSCuUOjKRJXSBt37T8DF57eEY/Y0rFzxOm7u3BO9T5+Ih77dhJpQ+iAByuMEWnTGwOFD0EpdiKJt6zDl89tw3tUTcdEld+DBrybjm2m/YuY3b+HRx37GjFWf4rYbLsaECyfi3GenYtPS5zGxbTf0PfNWvPh3IVz02zFmDkbftj6sW1WMitJp+GVRLoYMjsCi9+/AFddchQtHno/rp63Cpu/vxgW9z6B6RqH/oIl4anNtaLdIgE4SqLUaZSU1sMuMiDbXYct3N+D8EaNx+pmjcNbzv2L52o/w+F0X4oqLhqNz5mjc+8l3+P6Zh3A77fuZ4y/ALb/koargezx93wRMvPZiXPjMF/h7xQe44tyhGHj+WZhw1b149+dpmPzSU/iaTngdT78Q90wYi+E5achIz0Fu69bITo6AzPMHnr9tLkznjMSQeAMUqjikD78E1/eMJqGToNv3Qf8r78D5o9IRrTv0lQ9zYtNk/ZwFQmSNXY6Ug5V1sOW/OFiehku4ckT9nCmCq978B775ZSVKLHmYP6cK7c4fg657fsdkwyX44Jne2PDyA/g77Ql89Go3VL30HL7JmIDbckqxwDUE9z14EToaGpzHfRShvj8Z6zpcgNsG5sJbPBPf/lqJLkPNWPblakTe8wZeOq8DRXkNj2QZ1v74A/5YUwn7rhmYbu+AEV2r8cfrf8Ka2x3RO7/BzNKeGNnBj03ufnjxmeHY+fINeH9Le/RrvRV/fbgVid09WPh7DXo99yoeGJIGg+hdotZBlT8HP613ItYyCz+WD8D995yDvrFqyLwWFG34HYvy0tE3aRO+WpKGm965FIm/vYsfdUNxTa8UyP27MP+jH/F3AV3N2b2ocCYgy7Aa7724BNpHP8W7p1nw6zu/oNS2CVPWK9A2yYM9ilxccN+dmNBJhaq6OhSu+RuLK7TwLPkRHy9VoE8bOZb8OQ+INWLH7E1QXvUuvrihC0oXzof3jCfw+I3jcUH3HKSaNNDEtkKP3HZo3WYIBnfsgt6nDcaI4SNxRt8cOn4KaOKy0K5PR3Snq5fubTuiy4jOaJfbEYMGDkKnJDM0ItpgThoa9nNu0siZCWfowjvgg0+RhDNufxWPX90dEV4tIlu3QW6Kiq7GLfAY0pCTEg8jXfYrdCapq51CpUeMaidmvvYYXpy7R2oiEI1DotlIboimd1XYNn8VKlI7ICvOAJUuGS26tEWMfBk+ef55vL2yXKpdILX7e73QpJ+HByc9g8taK1FW5YA/OgenX/siXri5P3J0HgTM0UhOMyNgqUEtDEgbcAteffFG9IjUQB2Vjuz2LRCpUwZPorIodBjUH8nFb+OxZzYictxwdKmdiVcfex6Ti1TQqpXwFNfBEZBDG5+I5MwMJGg9sBZWUdkC0XTgR+TFT+Gd1+/AQP8szJi+BgWVMmhTWyAz2YiA2oracgtc5lS0Gf4/vPju8zhb+Rfuvec5fFtlRIzCCputFjXVFtS6tIjqdA7ueeBRnNvOALc7BR1bZyORomK9WksyTkSc0Yh4+ixSIKCOQIzeBJ0xjtabEZeejcyMeIqKg+1ICq0B5hgDdKZYxJvMiCQh65U6REdEwxzq3+gqm42PXnsNUwuOvssoEz6wnE8RAl4HHPJWGHbFNbhmfA9k6xVwOd1webyQa1th7EWDoP7zAvTsci9+6XATHhidCZeD8ri88Lu3Ytb7r+ODJYXBdmSSg9now+5nz0O/AePxwIY+uPGxq9A5Rg6H3UVp6GtVtwLffvA2PltXP8BVAD6nHe4Oo3DdtVfhvI5pyOw4GpeMicKeqR/jnY9+wMzNMmT064CUTW9h4jUzkXDBOejonobP3/4An07fDr8qALd4qEUMZrIXOQxte6O/tga7CtIxbGB7GDQqyCzbseTLudhW65K6aXq9Hrjc4iEY8QCOEy5vcJoy8VlMpgAKX74cw85+GNMN43DxXffh8UuVWHBxT3Sd+D1kY27H+f1T4d9MEfqHn+D9N3/CohIHNO5dWP3XFKywRiPOG4eeV52O0drV+Om9d/DB1L+xk1wpF23Ofg+gS0H37hrsePZW3PnHDoj54psK646Z+Obdmdjg4v/OJxPi1Lv3m360vTWY5ufIemsE4LGWoLBchqj0RERI95HcqCsuQbUqBmmxBgRclSgWDwDZVdAnJCE1Vgd/dQlK7FrEJ6phzS+BzZyCjGgdfWkcqCkqRnmdC94AXXpHxCM+IQKGQA2K91ihSklDnKIaBfnV8MekIN0sxuVwo7aoEOXKGGTFm4NRQcADe20Jisvt8PiV0MckISnCjXKqyyKLQ1qyHLWl5ah1UJSujkJKvAxV5V4YU5IQtd+DpFR2SSFK62hfs5IQqXCitoz2r5quAETVqiiKSl2osqoRl2yAq7AI1boEZNDnlsMl7VdZnRMe8QRlZDySRVuvrRT5hbVwKYyUR43NL4/FeRtH4O2xRnzy1mRoJr6Dl89KhLPKjoBKA53GjKhYBZwlpaiw0wlNY0I8HUNHpRPqBIqWtQE4aopQVOKCMjEVaZHa4DE4WgLVmPXRNXit5ha8e9sgJPA9whMa6Z5cCJbzCQb3cz4e+FC+4Dnc/cJ8VHgNMHQci6tvOQ8jEhs/x2Tz4YfDWgW7PBIx+qPql8iEAc0nZ4UMslP4BkWALpX3Hc3mgeV8fAh4bKittcElxgbRm2E2aqQHrximKWkWOYtuxd5aFwI2j6ghtPYUQhaAhi75A83c95TlzDAnL00vZyol4A3AsrwMjs2VkClPvRsT4oohaVAavCn6Bke06TkqOYuR4xweyDQ6qBt7DvG74PDIoFGrpT7iDfG7nLD7ALVei8b3uPXBbXfCK9dApw31uJCe3qRXwb8H4JduAsrUIlL1wu1yw0u1adUyeJ0ueBUKyAM++s5poQn7750L5etmYdoSK2L690Rc3VwsC5yG63vFAtXLMeWHVShP7ITBQ3ogx0irtk/D9IKWOH1wCqxLp2GFph36RhRh4aoAMof3RVuT+Lx+FG2ZgQ2y9uhsq0SxORVts6OgdO7GgqkLUJDYA50VW1EU3wMtkY9CfzJSbSuxuCoTQwa0RZRtJ+bMnInNgY4YNbwdfLsWocDQHq3LylGWkol2qaamaRtnGkVDOYv/okffz1mUR1f0rp21cOVbJVEH3GKWjVNo8fhhzoqEP7J5Hww4sn7OQOm8R3Duuddi0ic/4JPPl6G8VTf0Sz/0f7zadW/jhouuwqvVWTizV0vs6+q8FB9eeBYu/L8P8fNXX+PTP3bD16kjOsXpD1mev2wOvnjpRlz16Hv44ssv8O1uA9p1NWPDC+NwxYJ0nDMgE/uNwG3fgA/uG4NrXilH8vBeaKVeh0/uuxw3P/ICJj3/Jj759U8srLAgb/kf2G7sga6JzTN+d9NRjZXPfYhP8zZix6uzsVaxGbNXB5CQm4zI4k9wzdfVaOVciF8W1yGzXytUfHkpLnghH+kjIrH+yStxx3oF9N+/iXeULZGVEIPImuWYtWwrln91B+7/3Qn/xlLsUcSiWwdg2nu348UVWphSirDxmRfw6mwLlOb1mDVnHv5YsgpFqyOQNrIdEvZMwTOTp6Jo3UxMcURA9dPduHuuDPJFedgTl4buudGSJJhjQ8N+zk0r53wLPGV2yMQAGmLdKbSIyNmcExWmcvaibMWnePOXaFz90Qvon/8sJs1QIC3ZDPu62Zi5zAZTtg75c77Fj39tQqExCa1Mm/HNQ4/g7fUpOO3KS3F6bgz23m7yrMfPz3yIFePexNRJY2Be+ir+b6oHgwYkomLOMixZtQqbrfSfP9XcIKLejp+fuAX3reuBJ95/EbcP8GHeq2/gT3VnpBX8ghmOTugVsRZTfpqP9VtsCKRHombmY7jv7bUwjr4cV49qjzhNDHJ6nI4+Mesx5W8DLnr/bTw4LBt6uQkZdKKxrV6PjZsWY/bcLagJOFC6eg7mrHfDmGmGZesSLFuzDsuXLMZWtwbynVMxeVkVDCnpiNVWYtvM7/HN7G2oi8xAsmIH5i5ahy0bFmNNiRXV1duwfclSilhLYVXXYfuMGVjuiEF2igx5s7/C178vxuo9VmhS4uHPW4B5W3dhx4x5WOkyIzUlCoryRfjtmz8wr3g3iubmYbNSAbMuCXHJlShavwELSq3IMpdglmcc3roqFn9sXILozP6I3voRvtrtg2P+TlgdG7A+83RcN9iMohI5YvOn4+2NBYgv86PMQhG4UwnLnAIYhg7FoNxiTPnsG2iu/AiP91Vg59ursLNuERZu8SCh90gMVzhQGKhFdKc+aGNfiR/osxXN0iFlzCC0qPoFf5YGYJ9bCtOYERiaG8lyPoY030MoQlRMGCLaWQKQqaKQnJ2CSGUARlcxVn5yKy558GMsKSrE3988hNvf+xvrtnyP526+E88uzIPbYofHKx5hl+/3RZGGLQnIoTKYkZzSG4NHd4Bhw0ps2vgtnrn5Kjzw/UqUiUH6GxCo2IDfF+2Co+MwjGyRgvTOg9En04X1G3bA4hETz9IpRPRfVtmw6acHcdMb07DD5obDReWQHaTLPZkG5tgkJMbooFRpYU5IRoxvFb564xVMXTMPUybdhdve/xOr5r6Je259FN8u+BVfPnAT7v1xLuZ+egeufv43LF7+Ie6+5QFM+nMmfnrzDvzv01mY9+P/4YGfl8NSMh2vkfB/n/spHr31Zjw0ezNKN/+MFx9+AK//vRozP7oDV/3fl/h53pd44p7H8fmmaqlPt1JVhXVfPoU735qMXz+8H7e/8iNmLp2Mpx98Ft9tXoYpD92Ah2bthl/phcvihS6hHy5+ZSI6pBiR1qM19O46VNXUoHja53j6w99QpuiI7FgVHH45cgd0hHzrRig7DECCidLtpgh4xx+Yv2wbnXB2Iy+vFhZNBPr27Yg4z1psp2Op1qSgVYIW2ybdj6enzkFeeQr6XTUKkfl08ql1oCaiAuunzsb8YidkHgd8calo3yWA7dvyUGVIxPBemVC6NiLfu//vnTm2nBTHXshC/L92+2RBcTD/RK6GonoyHhx9Oh5Y0RuX3j0CHV0W+HpdirsuSkD+93/C0/JqPPTUrTjTNRvfbzej9+BOSG/dGyN6ZuOg89NIIwKSnJTiuJNE/V44PYnofuWNuKh3OgzBVEEUCihI6AqSqhTzy9SU0wefP3hGl6lUiFVVIG/hH5i1Zi22Ti+AutsZ6Nw+G/3790PW3hBc5BHiD0gPo/h9bljdVtjEGBm1bsgHTMRtl3aB0uFDi3Nvx7WDa7Bh6RaUWUmjqafjyutGI6mkEurRt+L2wbEomvY13n92Gv7+bR6m/zYdM/6Yg03i6UFbCwy49Fac1ykCFqcBHc67AZeOUKC2Mgfj77wI7eo2Ys4WN1TaMmz7ZQYWLF9EUfoalNVZ4UschEtvHY/WFUvps7hhyIkEVqzAih3R6HbHNXjw+jHom56KngMn4qqzzsdt55yFvn2uwnMX9UZuxwtw7/nnoJ1ei+wRj+LRCZfh7vcexzUT78YzZ4xC266DMfS8u3HHpEl47pJx6Dq0F84+5zHcMf5y3P/uK7i7bxJUMnG18zxuGtMRuYn9MObpiTj37Dsw6d3ncP3wruiYPgyX3/8sbmplgCx1GK4/+1Zc/+gtuKpfVwwb8wBuveA6PPb+JNzSJYblfBw54Y69kPCBiKhKo/Sjb04NRXpiotDQhgYcLN+phJ8E5gq0x/jH3sSU79/A7f1T4XV6gMhIxMYlICFVieLyAuzJW4dN5Ylom50EWcAOG0XOOu8cvHpmd5z+0RpphDYZvHScvbCWFaNk90z8/N1q+HuPRsdkDTwBJQzJyTDUfoNrR4zAhMm7pPplEa0wrGMsPL9/g28o4ts8+yv8WpSA00d1QYzSCcuev/H64+9hZczpGN0zAfKKOjhkfvgdToo4FQ1mYhHnABc8Fge84oQgHkl3uSEeC/f46afZBJOGtE8nAk1kHKIiA/CQMN0+L0WUekTo1PB5A9BGRCFWo4BHpkN8tgqaVoNx6WPv4meS0vktNXA5NYiLNUOv8MDrkyPCZKTvmAdynwGxMSao5D4E8n/Ai/97F4vaD8M53SLhqrbC6XTSeVAMnqSCzF2NmhoV2k54GS/elk7R9buYY8oiOUbRyU6N9Mxe6N22IwZ1aof0Fv1w/hUX4vzTR6B3egSUdLkQ1+o0DMlpie49BqNddg+cRmk7DD0b55wxDF1a5KLjwDNw5ti+6NX9NHRPTEOHEcPQO8tEvx8FDGk9MOrc8zC+Y3d0HdcNrWOS0bX3aRjQpgN6DzoTF47thmwt/V+JbI2+rTsju9UgjO/WHm3bDkPnhEx0PW0IeqTo+WL4OHJCyTkg5qKjPW4oXyHdzum1uG74Ljx+/npM6FuABLMYMnRfIhFNH5jv1EIGfVxrdBkwAL26dUJbkoNRZUJCq+7omREJhboFxl17A0ba38P9//sbnqufwGMD0qGJa48ebdMRqVBDFxmNSJKZdAhVqeg0pA9ylryKy69/GwvTb8Wkx85F6+gMiuw6I0eEzHINTJERMGtDLZbyLJz5wCt49awyfHHLVbjp7R3IvXESHh2RiYyMTujZrS9OG94BmiULkSfLRde+2YjVxaFlx85IDz7SGEIGbWwrdO3TASm0P3JNPFp16oK02CRktOuObgkGKM0Z6NK9jTQ5Q0RWD3Rt0wIpOd3QNTMCanUKunTrQvuogiGpHbq37YUz774J10ZvwNcvPI8Xf5iGXfJs9OpJwlQFIDelo12nDkgyKGBKofI7xpOwo5HTsRMyc4fjtPM6wbtyBTbqumLUkJbIaNkTnbOiqJ5Y5HTrj16m9Zjy6DN4+YcCxA2cgOFtY/Z+D+UKJZR0RaGik49cLuZp1EGnoSucvdtVdBKgqw1pJnJKJ9KrtZRGSf9xZZCL6cK0arpyUQVHbFSK8kKZpanItNCqRB7KT6tFeUoqQ1qvFiUE04l9kMvoBEVpFZRGjMioEK95UKXjijj6e2PKo+1KV7ewCLa1Fc3Slc7uUiDa6KGoow7zNkfTlzlAX1YxTb8MrRKt+PjGZejUogqv/NYaT09pBZuLvsCyQDCfifKl1WEu5VOE8jU14oZg6qhMeDPITM0YpR9pVzqfy4I6G6CNNEEn/Xq8cFFEaVfoEWlQ01s76uooWqXjpo6IQJReCZ/DAotbCaNJCU+tBS4trdeJ24JeOGtr6XJfTN5K/7n1JkSYtVD5HaircUFhjoRB7qTXdvgNEZLUg/jgttWgxuKGX07Cj4hEhEZG62phgw4GGeWv85L8SRy0XyaTHE6rAwq9WRqBrh6fmz6LVUS/9FlkblgojVyrg9zugFtrhEnhos/qg9ZsgMJZB6tfC4qF6Y8BEXovLDVuEjhFwm4bLF4VjPQrc9Pns7opGlZTdG1QwmXzU+RthFZ8JhtF3UYjlO46WDw6iqJlsNfaEdDRdp8FNVYviY/2mU4GOr8HLjnVowvARmnIeAjY7LD7ZFAZ6DiZtPturDLMATRbP+fmkrOIfIWUrxychywS8bxN8fhqfhoKqjVS31u10o8Hx22Bwy3Huj2RmLwsCWqVX8rXOaMOVwwU+WyYuykOXy1IQ2EoX1MS7nJmGCb8aSjnpg9xmwHRnFFp0SI1xo6hnYtQVqtBtU1ExsHtXopK3pqehVf/zMXcLTF0mRjsKSAebCivo3yxIl8h5VGjpkE+hmGYcCVs5dyw14V4KeYGnLU+AU9+04kiZCUt+9ohRdNGcY0WNoqc6+yqvW16ogy6UN2br4a22ffLF3rBMAwTZgiN7VVUuDRr1Ae2QroyWXD3FIoANPIARPdZlTLYltwYlJRPRfl8lE80f1hdwRY/IW5RjxB5UziamzUYhjlawr5Zw+JUIjHSibYpFjgp0hVi9flksFJk7PLKSbCNE7NANHnYKZ+T8llCYnZ55LB7FOiVWyONMuam9wzDMOFEWFlJBJyiy9vQNjW4bfQO3DN2C64ZUoBoQ/DmnmgrlpZg8kYjTkb17cyinJ7ZNbhv7DbcNWYLbhi2G10y6+ANPQzBMAwTDoSVnIUexVN+dk8APXIqcWaPfMjkXilSbhDtHzGiCHGTsKBKh3aptRjWoRitU2pRWKUleTdjWwTDMMxhEnbX8yKyrXEoMW1tIr6cn4ltJUZ4fU0nTtGGXW5RY3VeFN6fkYuCSgOqrCruwcEwTFgRDCZDhMsNQa3KD63aL930M6h9kqyFtJsCUY6GytdT+aJfdLTRi6IatXQgjga+IcgwzNES9jcEHR45qq1KOEmeVfamE7NAfHa3L1iuw6NAUXVwinqGYZhwIqzkLBwsHh/xeoO6FI9oN4s4qSLxwUUTR4DML4bFbMoTAMMwzNESXnIOyKQ+yQPbVMPlbZqbgIdC1KdRBdC/VTWcFEU3d33HjwC8tjrU2MSAUF44rHWwBx+iDOLcie+/uA/vbnSGVjQGB5b+cCseml9AJ1Qf9r8tUIuN77yIZ39cB4vPgf1LdaGurAzVB7mPEHB74HHxWZJhBKLDcNPOhFJql9pfDxfxtF7bZAvO6l6Iq4bskp4CrLaqYHXte+KvKRH1dUirw9m9CjFxcB5q7SqqTwMb1Xsk9Ym2ovCdCaUGK5+6CjfP9GNIbz++efxaTFH0QZvSFVi4xQpZfDJSInRQVDrh8GqgVezGujIgOpCPtYu3oEAZAUPdesxdvBEVfhnce1ZicZ4HKTmZiLetxRsP34Wv3J0xLNOCdYs3o9QfgZjkFGRoN+KTeybixcLWGNKtBUz0bfPseApjzngIMz39cXZvLbZtX4/NKzej0FeDVe/egts/rEFaRw1qPUpoaguwrcIHZXkRCjx0XEtXYtG2KqhNclRtW4Yli8vgM9Zgy/r12LarFurURKBgCRZsKoPMoEBF2VZsXLYOu3wRSIzR84BDTNjTvNNUHaGcRQOGGHXu/rO3oH+bchRX6TFrQ7z0gEhzyFnUF2vy4PFzN6BbdjXyykyYuymW5Hdk9YW1nAMO5E35HL842uCcEcnYMu8rLFpjw4off8SMxVMxSx0PrHkeH/64BnOLKoDlr+Dlgkiof74Nl93xKt4rMiGj8Hk88LMDGYbVeOe11zBT1x3Ju57B6+v1kC+bg20xsVBPfhCX3/0KfthhgW3jFqzbshmb1yzHdnV3jBreGYkqG9a//yUWdxyInMXbYBzswXt3vohZq+dg+g/rkVe7Hevz4tEu7hc8+YcNxvVP4YUfdmLj4pXYUr0anz96Ex6f9Dfq3KWY8c2n+HNXDOKcX+CBV9egJG82fpkxC7+98hAef+EvlNdWYfa0XzBvyUz8+XMxYscMQetwn2KQOeVpvmmqjgLRzzivXI8tBRGY9EtrrMuPRIVFLbU7Nwf19a3YEYdJU9pgS5FZGnvjpOzvLFNCHaeAyyCH2leMguUBaSjOQMuzMGGsAjvyd9NnVyJ1QA5Q9Rs+fT8Gfejl4u1O9H/0PXxz7QCYFR5EjJqIy8ddjCsuG4q2S1Zh+dYqyGJTED9yFC7ra8COeWYMeuRdvHPvaLR1FqEwtjf69khBhwlj0UmcSzzL8Od3C7D8yy/x+cbpWLS5CM7SZHS65Cx0LS6FVT8MI4cOx4jxQ5Ex9T288VUR8pd/hHfz/UjHQizUXYAnPnkR1w1NQGlZW4y68TS0VSkQmXoaTu+txo5P3sUU51l49ONXccsZaXDsiETbCWejx54N2FjlDR4LhjlBCLM2Z+D5X3Px0u8tMWNdHDQqX2hL8yCmSHrq55Z49a8c/L0pptnrO34Y0XLcaHRaPgkjB9yBeZ0ux5Vt6KJJaYJRjMMsp6uFgAJRHQbiHHcx1ka2wcBuXdArV48d772AlxZth0+hhzFGA0XpUvz+7mT8UuOG3qiFOiIeHaqW4o1vdyO+jwxrvngPn/yyDRWKCGjUZiTFy7Hg+Xcw1UoXV+un4ddu4/HiKxSFj01H5TdrUKwyQWs2Q681I6EdsO2vDzG5oC9O7+uEu8N5OK93MiJpQ6+hZ2Kkei7ee/0LzNllg9xohjEiAkaDDdt/vhf3fOLCuGfvxsXpy/Dx659ixlYL5GL2ElMkzGr6rCfhOZc5uREX8Hu/tuHQz1ncpAtIjQ77Bj1qNqh4f+gQyKW2jCOvL9z7OQd8NtSWV6LWCaijYxEt98DuVUGrdqDOp4E+4ISfBKmxVqLCa0R8nB6+unJU17jgM0UjRuWATRmFWIUd5eV1cKkjEKEhgZLgDc5qlPt0iFJ7UFvrglxP68iHfqUG2oAFFVYSf2IMjJ5qlDjFpAl6+G1i3JQAPHRS0JpVCNCO+fVyuCi/NjYaamcVav10QpDZYQmYEGeWwVZZgRqXCuYIHXwuMXGAChs+nICLvz8Dn315DjpGauCz1qDWoaCTjh4BTwAqoxriQ8tiomHiRmcmzGnYzzns5FyPkLS4aSdmLmkORJTup8hZrmia7nr8EMrxwI1t09/Eu+sG4cE7uiIqtJZhTlTC/iEUm1OJJDEqXfK+UemaEjEqnXgApWdOrTR5p3jPnIiokDnwWjxyXQdEhNYwzMlCeLU506KkSHlkhwrcfvo23DduC64dloc4k1uKdI8WUYQ4L/XJrcbdY7bjnrGbce3Q3dIodTwq3YmIDEqNAWaDKjyjDIY5CsLqOy306KJI1uIQUW0VzhKj0tHKGkfT9HUWRfgCMuyp0qFjeg2GdyxCu9Qa7KnUnZy9NBiGOWEJu4BDRMiVdhWmrhGj0rXA5kITfCTspkLcZBRzEK7Oi8Inc7JJzIZglz0OnBmGCSOEkvaGjGHRW4MWndoPncoPm0sGgyYg9cEV0q6/iSemrDocxI3FQEAOhTw4aL9G6YdZ54PFpUC82UOCPvrBj/iGIMMwR0tY3xAUu+Z0yaUxlp1uJapsQTGLNmGlAshOtJEIRR/lYPr/QkxTZSDZZ8XbgicRWuf2y1FmUUmTxO6p0B61mBmGYZqasJOzBNlSND/Uj0onTiYxJjeGtSvF5QP2oH1qLWKMHknaDfGQwBuKVrQjx5tdGNq+DJcO2I12KXWIMlA+ErtoxhDbm70vNcMwzBEQnnI+ABH9JpmduHPMFtwyZhMu6FOwX/gvRrAT/aJ7ZtXC4lBJT/4JPD45kqOcuP2Mrbht7Gac17tAat5gGIYJd04YU5VbtFi7JwprdkZjY36U1Nwh/CyknJNgxbgeBbjnzE0Y3K4M0SI6DgXEZZRvzW6RLwpr6Wet/WQeGvRI8aKicifWF9hD7w+Ov7oCheuKYQu9Zxim+QibUekOhShNqQS2Fpnx3aI01DmUKK/TBDcSGbEO3HfWVgxpX4rKOi2WkcDt7qCERb/pzQUR+H5JGmodalRYj35KqoMR1qPSwYfK9T/izVffxx9lUWjbIRXK3fPw98ZyRKQmQ+8rw4yZL2CaIxepaz/DSx9ugrtLZ+QiDzNWrYbb0AKxWi92rPwa7323EbVFf+K73yqg7piJiN0/4Z2nf8YyfTpa+Kbho6e/w3x7ArJbm+Gc/z6efmcm8hLaolO8rlmOO8OcTITlqHSHQkhW9H3eXGSQ+iSvLzCFtgS3bS42ShO1vvpba2wtMaOwWhNqUxb5lNhSbEBehU7Kf2oKQgZNZDa69k6B7d0p+Gvrakz+vxvw0tzlqBZXGNW7UDE1DpnyJfhufSFMkWvw1qd/Yukvd+Dm93/Dljpx99WCHYUL4Ro+FH3btgBWT8Lzf83CzD+moCzeielTp2ONMwWtMuuw4NdXSep/4c0lu6CPtmPdC1Owgpv2GeawOKEaYMXNOzHWxoE3AgN+Gf5vcku8+EeuNJqdmCC2HpH03/KdOshhUJVg6q8/YqbJgOT4Nhg8/ly0T1VKx6eqdDbm5vZHr+1V8CWehvOuboPoyaXQDL4Eg7olQB6gCyz7Fuz8qSWGDW2N9LYJ0Cp7o3+EGmVrW2HInWPQb9MeFPlaoVXbGCRqBqOlfwc2J/TGueefjhzXL1hZFtwThmEaxwkm5/1/1iNuAOZVGKTRyA72QIlIL1YdmO/UwQurOxHDTh+G1pt/wuR1hbBUl2D7ijVYt6sCW6eVo/vFvRFnLkfBpr8x66c1yOuTBGN1OYo3rMGS9TuQv/kPrDrnYgx3z8STl7+IOXFt0NZcB0tgORZ+NQdLkkxQbXwM192yAfqhuYjze+HevgRzZ83AJltPZEeHdoVhmEZxUnRdENGf6BbXxE3dJxEuVOxYgNl/5sF4+e04P6UGy7daoCrxY93UF/DimgEYG69F7NCxGGqqwKJFGZh4ZWuUrt0KTSmQv/ZLvPVEIXoOTYe6LgA9mdZctRSzd5rR/+yOKP+1EG1GjkK7mFgktfOjYOEsrFEPxs05wKL5FUi+7WIMVIV2hWGYRiF0tvdiP5yGDD3RCO8nBAPwOi2w2DwIaI0waWVwW61weeWQW5fgD0tnTGifQL9GL5wWC2xuFQxROsgc9NrpB5TFWP+7F60u7ISEgAtWuw1udwAyKsuodMNq8UJpMkMHO21zwwcldEYD1F4b6hwBqMwRMCn5zMkw/0Xzjec8rxDWU1TOciHn07NOvMe3A264AipoDnnZ4YfHRY7WyKUvDMMwzUPzyNkXgH1DFVy7aknOp95/YZlMjpgeCfDFaU8sOTMMEzY0vZxDBLx0Cbyvo8SpBR1J6aTUzHcdWc4Mc/LSbHKWSjuVacaIuR6WM8OcvDSUc9M3Douy6xchq39bBPXpBA23HawMwcHS/1fag6VruP5gS/12QcP1gobvDyyTYRimiWg6OZOs/C4ffHUeeEOL3+2Xmjqk5o6Q8IJNHwFK66e0Xik96PVe5DLIHT7Iq9yQ2X3Se6lsWuet9cJv9ULmoxV0hglQ+fV1iSVA9UvpvQEoatwApRX1BgIB+KgsL9UnpbVQWjHmaL1QKb1oM6/fR7/ooUB5AtJ+BdeLkexEfdJ6T/Cnv2GZtPiberJDhmFOWUI6CnJUNwRJWNY1FVDavdBEaUlmAciTDPCW26FQyKFqFw0PbXNtr4Um1Qjf1hqpYplGQWJzQW5SQ9M+Bp7dtfAW2qCkMnzVbijSjZAn6OBYWQ6tQgG/WgZvjQvaVlFwVTjhK7NDn6CXhK+K08GtU8BDZSv19JPkrDRrIEs3wb68FHrxWrQLK+gEQOtkEeqg6PdY4BMnhUwTAk4S7oJSmHsmoHpFCWQxGmg7xEljhrh318FI++jfVgtfBpW5qgx6gwaQ2prpvJAVAZlR2eCINj3crMEwJy/N06whhESBozzFAAWJWNEmSpKqFH2KaDmEFHX6/VBSkGugdIbu8dC2jIK/zg1fhQOOTdXQdY6DsnUUNJ1j4d5Vi4CIpLVyeh8Ddc94aDLN8O62SNGvjOpQtI+GnOrzU92+MocYHQhKEqUoR2FUAW4fFJRf0SoCira0X60igxIVU6QIhKDFUg8JWiZkr1LCubmGInCK7vdGzLRdRNC0XSaXQ01liTLF55Xpm1fMDMOcOjSdnIXwKarDrjpgbSWwsRpKi/efNYh0dHbwUloLRZ518wvh2FYNVbwWcHghM5FMaRERrohs5SQ7pcsLH0XB7nUV8Kwol6JvBUXJQpjItwbr21CFAMldSVG5jITsXFUJ66pygF4HlHL4aj0IbKgG1lVCucsChZfy7jtJ7Q+tF0WrDCpo0kywUTlC1nuRPgP52eGBl+rF+iqottWBx+1nGKapaNrImSJJxOqBNAOQoodfp5CiaWGygNgm1Racx088tCGLpciaok1/rRsK0TSho8iTomyZgswnwntKL9qC/fRappBDqVVCqVdB1TICyhamYJ0xJPU0I5BKdVJ+EU1rMiOgoihZaVbBvaMWfrsXcoMSsmSqg+QdILH76x+UoWq8tEM+WqShTsV7cZKhn6KtWpVhgkylgENE0GK/6hGfQa2gKwVRpgF+cZUQKpJhGOZoaVKdCOn6NTL4SYR+vSIoPIqC3dUO+CodCFS6gDovFLRdDCStSTZA3z4GKpKbkyJthTHYBizajGVOHzzbayAneQdI8nKVaCc2Q5YVATVFsxBypWjWT+uD9VE6irZ9hTY4t1JZBjWUMSRMT7CJQiD2SaT1UB5f/c07ErLI5ymxI2BxI1DsgMvvh18dLF9s13aIocjbDQ9tl5qEQlkDQuDi5ELlurXyYPs1wzBME9B0ciaJqUl83l11sM0vhn1hKZxbqqHOiYAsQgPb4hLY11dAk05RLkW4ClonHvMOUD5NyyioRNTr9sHQJwmeUgfs84sk0YqbhHINRcyRGgSEMBWBULMuRbURaqDIDtu8ItgXFMOzoQb63EhJ3NYFRST8KknkikiSPgnVsbwc9kUlcCwogb/MIUXKIjpWJBikZhTbHNrvbTUw9k6Cj6Jk0V4tpzrlJF9jp1hozBSlUx6FWS2tV1BEbV1eRmXSZ11cCqXoIdIguGYYhjlShEr2hntH+xCKFDk2aJsNiDCTolRxs03cTJPuRKpIsPRXpJW2iz0gpLz0XmoaEO3BIrIVzQgivYhURVjeIL1AiogbRqtiG6WXmkJExEzpRZOEQC7qE2UI6Idoh97v1CS2ixuXJF+ZqJOQ+SgdnQxEwVJ7MuUXJxMhehE1yyjCro+iJRTiZBN63Uxwbw2GOXlptodQRPMA1CTD+kWIWUiNJCvT0nsNLaJGIUepXVnKJiHy7hWbkKNIL34G3RgUdYP0AqmMBvUFhJhD9cm1SqmbnlQfJfOLsurTivX0dz+ofrGPMhGdhxBjzNdXKjVhiPrEa7FevBeCr69bLPuyMgzDHBVNqxMhXRFdhhZJrKH1weWAdQ1p+L4+3X7rQj8bIpIdsr7QImiQbr+09RyY/mDUb2vwc195h8rIMAxzeHCsxzAME4awnBmGYcIQljPDMEwYwnJmGIYJQ5pUzqJXmReBQ95Tq8dHqTy0NOyJFlaILi2i94noobHfQofsoOtpYRiGaSKEUfa69Ej7OYsCRHfghIASkbTkyd2wyfx7zV9fQb2+hJCNATl0tKaO0rkpRUO1ifRiOfDMIdY13OH61weuE9RL/2Bnn4bbDswnQStllS7IxUMl8uAW0Rmj/hOJ4UMVCv9+eQJaBfzJutC75oP7OTPMyUvDfs7iVb2fjkrOGvpntMuITn4jPtRWYg8JWkHFu0lpaplcGr9CpFPTOie9Gu41oodXj8naWmyBCxpaL7aL9CqSoNhHN1lQLV7TehFp++ineC0UqaB/vZRWiLZ+nZL+FbW4aFFRASKnO+ALlkfb68vX0Pv68gRim0r6N/TGG4B6YQU0qyulvsxCzCqlHzq1j1xN25Q+VFl18HplkImRmeivN0kD59npoQKaD5Yzw5y8NNtDKCJ6VgVIWPRaiFAU3sOnxzmuSIx1R6CFX01i9qOlX4O2Xi3MPgUGuPToS5IWjvNTru4+A8ZT2vGuCHSlvAJRTiefDuNoXRu/FsM9JmT5VNK6s2hdKypvpMeMJL8SHiqlDb0/m+o8h7Z1F2VTfiFxUb7Yn7Op/HG0dPJpMcZtRh9KI/a3IdLg+2JoUPFkoycAI51sNCR6GYlbJ/dC5fdBSYvYLqURTxceWAjDMMwR0qRyFm4SixChKLg7yXMMSTDXq0EPjx7jvFHIghaxMgWSRDyrkCPbq0OOVy1lGBAw4QxvBLJIrmIZ641EO5mONsmQLdOgX8CIM9yR6Oc2IjagRC7FwANo3Vha19uthzkgRxcYca4nCtl0Ikj1q3CGJwJdAnr46YzR02/AabQ/bejEkEnlj3KZ0c9jRGt6HzhwvE9xhhFNGnQmU6gCiDS5UWHToMauRmGVAVqND1FmcaqhHRdnO5GeYRimiWhSOStkcrr8Fw0OIEXKMchrRoHcg491lZisqYHe4kXLChnWyJ34q7YcqzYX4lt/GX7XWSG3+VA9rwjTF2/HF7JyfOEvx29LtqJuej7Z3o81m4rx3ZRVmLFkO75HFbbIHFizoQg/T12PxRvzMUVbgxKPC/r1ddiyqxxfUf6vZBXYYbOhfaUCaR4Futm0FOT68QOl/UhTidUaB+2vHEp56LHvfyEx0gGHSym1NQu8PhlcXjmiSNj8YCDDMM1B08mZJOVweVBaaYXb54fSGcCWVYVYWFiCUrUPG/12fPLLSqxcuEsa12jNnnL8vXTn/7d3Zr1xHFcUPr3NSo4okZItS3bsOFGMIAtgBAkQGHkIAgTIf8p/ChDAsBUHsBEoG+IFdhTJFC1LoiiR4j6cnqVXn1MzTY8ZyYDMYULI94Na3V1ddauaD6fu3L5djbu9GPtBgaib4uHtLSwvb6D/1iriq6u4y/PuahdBDuzs9/HZ3W2sLBVYnk/Rpc/6iH3dvLWODzsZrtdTxPEIK+/fx3vXVtC7eg/DN1fxztvX8c5b1zF4EOO9d5dx9YPb+DxKsdcClvMBHmwfIB5oKdAnu76b+w0nxlk+XpAj5T6nQG/SiGLQhmEYs2Ym4ixdy+mRfnRjDX/40yfYo5D2+iO89/dbeLDRpYB5LtQRDxMkSQaP7maWFUjT3K3y5kcUvpqPlOUFR5S9dgbpTxaQ/mwRyRvnUShNjRqoBfvTTjQ+J/JklTORzlMs2U7fARxRLGUnu9JB8tMFxK+fxe7rC+gvRliN+7jz73X4/9pG81aM7rtr+OPbn+Cfn9xz3zl8EvKUL9B7vnz+gJ6yj1ee6+JcW4Kuu5qI+pO13TAM46mZkefsUZxLbG/H2Nrq0assKcAU5LQ4DAVIXKVllaPpRZ5bJjS49gj1f2xTdEMUSw14cUZXdYCCnrR3h7YomtRGInXW5pqP4blONTn47L+gjfxSE14vRbk1QsG9f6+HjJ0m8yHSXy6haPio/WUDjTfXkO+OsMWJ5NHWgbPxFarlSLkVKTjJtOBx/0LnAI0gxX4vwO6+1onmTbl6k3aGYRgzYEbiTHGiuuXnGshfaLlF8bUEaHZpDjk9Xaeg9Grziy3ki3UnfMUrcyj0eaedRPlhbnnQkbzkH5+loPYRfrzvLOcLkVuuM5uLkMl23XeetzzVfKHGPlimNZs1CYS08fMlZL9YQnCfNj7YBd1oFGfZJ0kvN5H8+nn0f3cJg99eBF6dh8e/QNmOJhPABB4XZ2pIL7WRXW65bXfpDNbmFrG5sIDPoufRXerwOq9Ntvx8Y9zQMAxjBkhNJJ2O4y62r9Qzt4g+BVSmvRHdSa3TrLWUVTLkOUV8fH1yLq9T6zBrHWWOxlP6mjaNit71uJy2lLKWTWxPXgx5XJlwaW366jf/ORuT69GdGLU/ryOkh67XXsoHsRP+5DcXkVyZH49FSPt72di+hszmKixSjoNzjUv7008AjtvjvKL6hb7QwsnipLE8Z8N4djmxPGfIY27Ri5VQ0rKOK2EW+hZg2ThyPhceirVEznndKpvnpgX3J4N1C+lXtie4ukfKhKsrGx1u+shsdcNaEP/FtotJp3mO7KU2kl89h/Tl9pfCTKS7IdvoJRp9cDak0Ad+APrw1HofNSp6EIYudOOucTIJvyZmbRiG8bRItQ5V6dieM3XQWZPHKnF21ultKn77NDidY+OnbTeFHhrq01QO2dOYeOpi3hRTLZCvr544z1xMibNwHjEr6+smPtsqkuI8ex2PD1FwUvBcUJ1n+oXAo5PGPGfDeHY5Gc+ZylTfThH1MpeBEe1laK6NEG2N3OedVOZ64+4rx9U1/huXeahvJe5jqdPtnNBXx24/OZ62PUX74ZD/U4Ap8NFOCl/5e5HnvtbtvO25aPyF7fUR/E3WnbbDfdGg8G4n8Hk/qqetVHt9XZyevh4sImQPdfrX3ILPD441mRiGYUxzRNKOAcXN2xgg/PTAZU5Ef91EeUCx3k0R7IzQUnmfP/97Odo3DxBKgCl+zbt9tJZ7wKCATxGdv9FF406MMM4Qbo7QXOkhYJsm69ZZN+hS9G/HqK/2ORHQ1r0B5m524fO6vFxP4+AWvr+DxrUteIMc5d0YZS9FeJ91V2JX5lH81a72Gce1kyDaTNBePmBfGaKNIRoPOLHc5bgm5221i/NxPY4/4hhKCn7tXh/tWzxf6WouMAzDmAmzE2eSXmigHBao/afrYr5FO3QP5yTKRZ9CTcHEiGJJBzVcoRBKGOm1KvWtLqFc7iJbqKGg6EUU0tqtHrx+TpHdRG11gGKfgv4pBVPZHRT82sd7CJVuR0+38bcttPolOg9HqEt86dl6oY/oOsfCsYX3YgS3D1DG7OuDPdQ5IeT0gP1+hoCTQMTxlDRb+2gPHsUWD2IUbK8HnBLlcsDx04YvD7nk+CjKzRucZNaHSBUb10NIwzCMGTE7caa3nC/WXApd9OEOktc6Lgbtbw/h3+8D+6kT4nBtAHRTlPtUwqRAcrGJvBUgGFJQ0wKjmkdRpHornHCQIVWudIsir5juc3VgqPIUmRSeohyybXK5hYAijkGGPr33XOLMa8kPO074g4cDlLpOTztNKbYhPexRhsx9NZsCzL7LvRRpklGwNWh63y+2XRjD3+WEQC9dedcl2+uhZ3IuAjohAo6j0H232eZIzNowDOM4zNRzVrw4v9xE+krb5SArNpstNlBQQMuFOnLlA2vdY20U2uI8y3gtn4+Q8Vw50MEahTygsH5/DsWLDfgU6+zKPJKFyLXLX50D6JV73NKXWiynYFO4U4ppcpZlP+ogPRNhRFvO7g86KM7WkH93Dt7FBtAMkH1vHhmP/UdDinPg2ubfacFnv9nLLRQXODbWKzq8hzPcKL5Fm/1z8nHnHEdGm6NL/KWgeDMnn/xCa9Z/TcMwvsXQ/fwyUnrsbA1ZoyepJTZdFoSO9WtfoQFlOfgsp4Ari8K9gq0nkyG7lxfM62ru0TM+zHvmoZfkFMpw/AagxI9erUIRsiMvVu1KCrjzfhVeEDSpfGmXosd2bllP1vWV+0ybLsWP5b7i0VqvmR6ye3uRbSTKyAt4Acv19p/G67I71I8GwAN/YlcedjpeRtTdT9X/CWLZGobx7HJiec5KP1OqmjxmJ7wUL5dN0aDQ1ZUlEQLKdJA4qg5FVW94KF9Yy4eqrvNW6Y26NDVqXaGQhrRQWRaKAcs+vVjlLysmjIgmFFKgB/zl6vkUS9r3dU47qCutQhkYbMO+hcIvxRztKDZNDXb22+qItjQOhVY4SWhdECf67E+hFfdSC3fB5I/ovoAiT173ZhiGMSOkMFSjMd/Yc6YVZS7UH47oPPpI5im+3cQ9qAvobea8phiwOpK3qlh0UAtR0itOztVQe5RI8zCicPq8pviwHuYVcUJRZD2KqBY2Cl2aHm1IHZWnnBXIeL1OT11ZHKni1TIkL1aCqzg2hdMthi/PW8LczeGzDmu4UEmomDKHJNHPNGGwTXq2hihO6Q37iPT69+YAWKw7nU8bIYJR7vocSsvlaRPdW3Zh/Jr4SWKes2E8u8zec6Yyybv1coplf/zgTyl0esAX9rhtK285RRjzmOVu08JG2yMXQiiaHkWPXioFMRgWLuwRUWz9YYlwn4JMwVRowadoB33uDzIEk00iLS84bdLzptiHuyxn2/rGECVtR6yjvnweB7QV7CXOvkRZNiXkeiElkPedcONkUmd5sM02FOGiLMZfRRlxz3GofcAJJtMkQcEPeI/BDss2OZFIoQ3DMGaAZPpQUo4bc/YGFEt6lPIwXTgj8uFR8BSTVbignKOXKZGTm8quFY5QiML51KzvSWz1cgdP1ca9fCfxVVhE4k+P2cWSVVeCyX70cgh7cWtdeBR23ZAvj5nttbyor2CxkDfNNpowXKhkSNFv0MPnYPWiSRUvdiELtmUvh2EUxafVt5vK2N6V61jX9OuAE4/O00VbW8MwjG/OtOeso4l6zeCBoKgsVn0cWp8wXa6BVOIpqvOjbXX+dXYqqjLFjXUiAa2YFDn+y9aRDqq6020qHlc2mSjGdk4WE2fDeHY5uYWPRKVx2lfH00yXTwuzqM6n64gj1RxH64iqTDeoe6zOq3rTx9Oo3+padX16/7hr05t+KvwPhNkwjG8PsxdnwzAM49iYOBuGYZxCTJwNwzBOISbOhmEYpxATZ8MwjFOIibNhGMYpxMTZMAzjFGLibBiGcQoxcTYMwziFmDgbhmGcQkycDcMwTiHVChSGYRjGKUKe8/r40DAMwzgl9LSIccztDW4NlRiGYRj/V3oAfv8FujSyRewpvX0AAAAASUVORK5CYII=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5975" y="1504189"/>
            <a:ext cx="3523240" cy="495607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1343" y="1504189"/>
            <a:ext cx="3497344" cy="491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04623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Creatief denken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We gaan aan de slag met creatief denken.</a:t>
            </a:r>
          </a:p>
          <a:p>
            <a:endParaRPr lang="nl-NL" dirty="0"/>
          </a:p>
          <a:p>
            <a:r>
              <a:rPr lang="nl-NL" dirty="0"/>
              <a:t>We doen dit via de </a:t>
            </a:r>
            <a:r>
              <a:rPr lang="nl-NL" dirty="0">
                <a:solidFill>
                  <a:schemeClr val="tx2"/>
                </a:solidFill>
              </a:rPr>
              <a:t>creatieve actie methodologie.</a:t>
            </a:r>
            <a:r>
              <a:rPr lang="nl-NL" dirty="0"/>
              <a:t> </a:t>
            </a:r>
          </a:p>
          <a:p>
            <a:endParaRPr lang="nl-NL" dirty="0"/>
          </a:p>
          <a:p>
            <a:r>
              <a:rPr lang="nl-NL" dirty="0"/>
              <a:t>Je leert hierbij een probleem langs meerdere kanten te bekijken en welke stappen je moet zetten om dit uit te kunnen voeren.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9120796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GI4q5Q_oWRs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87826" y="804241"/>
            <a:ext cx="8037444" cy="452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63851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2233" y="3180596"/>
            <a:ext cx="6384607" cy="3406577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/>
          <a:srcRect l="5600" t="4200"/>
          <a:stretch/>
        </p:blipFill>
        <p:spPr>
          <a:xfrm>
            <a:off x="2606040" y="251460"/>
            <a:ext cx="6400800" cy="334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94620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Stap 1: Je signaleert een probleem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Gebruik het ICF-model en de doelzoeker uit module 1.</a:t>
            </a:r>
          </a:p>
          <a:p>
            <a:endParaRPr lang="nl-NL" dirty="0"/>
          </a:p>
          <a:p>
            <a:br>
              <a:rPr lang="nl-NL" dirty="0"/>
            </a:br>
            <a:r>
              <a:rPr lang="nl-NL" dirty="0"/>
              <a:t>Beschrijf het probleem waar je tegen aan loopt of beschrijf iets wat je zou willen verbeteren.</a:t>
            </a:r>
            <a:br>
              <a:rPr lang="nl-NL" dirty="0"/>
            </a:br>
            <a:endParaRPr lang="nl-NL" dirty="0"/>
          </a:p>
          <a:p>
            <a:r>
              <a:rPr lang="nl-NL" dirty="0"/>
              <a:t>Dit hoeft niet iets groots te zijn, het kan een klein detail zijn.</a:t>
            </a:r>
          </a:p>
          <a:p>
            <a:endParaRPr lang="nl-NL" dirty="0"/>
          </a:p>
          <a:p>
            <a:r>
              <a:rPr lang="nl-NL" i="1" dirty="0">
                <a:solidFill>
                  <a:schemeClr val="tx2"/>
                </a:solidFill>
              </a:rPr>
              <a:t>Wat gaat al jaren zo, maar zou ook anders kunnen?</a:t>
            </a:r>
            <a:r>
              <a:rPr lang="nl-NL" dirty="0"/>
              <a:t>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5273381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Encode Sans SemiBold"/>
              </a:rPr>
              <a:t>Stap 2: Wat is de gewenste situatie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>
              <a:solidFill>
                <a:schemeClr val="tx2"/>
              </a:solidFill>
            </a:endParaRP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255" y="1636070"/>
            <a:ext cx="8772525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48656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Encode Sans SemiBold"/>
              </a:rPr>
              <a:t>Stap 3: Kritisch kijken naar anderen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Hoe kan er tegen het probleem aangekeken worden, ofwel hoe zouden anderen dit kunnen zien?</a:t>
            </a:r>
          </a:p>
          <a:p>
            <a:endParaRPr lang="nl-NL" dirty="0"/>
          </a:p>
          <a:p>
            <a:r>
              <a:rPr lang="nl-NL" dirty="0"/>
              <a:t>Waarom zien anderen dit anders?</a:t>
            </a:r>
          </a:p>
          <a:p>
            <a:r>
              <a:rPr lang="nl-NL" dirty="0"/>
              <a:t>Wat zijn daar de achterliggende redenen van? Is het de norm, is het ervaring, is het functie gerelateerd?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4391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>
                <a:latin typeface="Encode Sans"/>
              </a:rPr>
              <a:t>Wat zou jij kunnen verbeteren voor deze situatie?</a:t>
            </a:r>
            <a:br>
              <a:rPr lang="nl-NL" dirty="0">
                <a:latin typeface="Encode Sans"/>
              </a:rPr>
            </a:br>
            <a:endParaRPr lang="nl-NL" dirty="0">
              <a:latin typeface="Encode Sans"/>
            </a:endParaRPr>
          </a:p>
          <a:p>
            <a:r>
              <a:rPr lang="nl-NL" dirty="0">
                <a:latin typeface="Encode Sans"/>
              </a:rPr>
              <a:t>Dit hoeft niet iets groots te zijn en hoeft niet direct met de zorgvrager (de casus) te maken hebben als deze maar wel centraal staat.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800" dirty="0"/>
              <a:t>Stap 4: Bedenk een verbeterplan</a:t>
            </a:r>
          </a:p>
        </p:txBody>
      </p:sp>
      <p:pic>
        <p:nvPicPr>
          <p:cNvPr id="5" name="Picture 2" descr="Welke ideeën krijgen jouw stem? - Gemiva 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2758">
            <a:off x="6570660" y="4063683"/>
            <a:ext cx="2099098" cy="236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56088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4899" y="523081"/>
            <a:ext cx="9375032" cy="1325563"/>
          </a:xfrm>
        </p:spPr>
        <p:txBody>
          <a:bodyPr/>
          <a:lstStyle/>
          <a:p>
            <a:r>
              <a:rPr lang="nl-NL" dirty="0"/>
              <a:t>Stap 5: Meten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>
                <a:latin typeface="Encode Sans"/>
              </a:rPr>
              <a:t>Hoe kun je meten je of jouw verbetervoorstel het juiste is?</a:t>
            </a:r>
            <a:br>
              <a:rPr lang="nl-NL" dirty="0">
                <a:latin typeface="Encode Sans"/>
              </a:rPr>
            </a:br>
            <a:br>
              <a:rPr lang="nl-NL" dirty="0">
                <a:latin typeface="Encode Sans"/>
              </a:rPr>
            </a:br>
            <a:endParaRPr lang="nl-NL" b="1" dirty="0"/>
          </a:p>
          <a:p>
            <a:endParaRPr lang="nl-NL" b="1" dirty="0"/>
          </a:p>
          <a:p>
            <a:endParaRPr lang="nl-NL" b="1" dirty="0"/>
          </a:p>
          <a:p>
            <a:endParaRPr lang="nl-NL" b="1" dirty="0"/>
          </a:p>
          <a:p>
            <a:endParaRPr lang="nl-NL" b="1" dirty="0"/>
          </a:p>
          <a:p>
            <a:endParaRPr lang="nl-NL" b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9456" y="2704934"/>
            <a:ext cx="3800475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60232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Stap 6: Checken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Wie zijn er bij deze casus betrokken? </a:t>
            </a:r>
          </a:p>
          <a:p>
            <a:endParaRPr lang="nl-NL" dirty="0"/>
          </a:p>
          <a:p>
            <a:r>
              <a:rPr lang="nl-NL" dirty="0"/>
              <a:t>Aan wie ga jij je verbetervoorstel voorleggen?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025672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Kritisch denken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Nu gaan we kritisch kijken naar je verbetervoorstel.</a:t>
            </a:r>
          </a:p>
          <a:p>
            <a:br>
              <a:rPr lang="nl-NL" dirty="0"/>
            </a:br>
            <a:r>
              <a:rPr lang="nl-NL" dirty="0"/>
              <a:t>Beantwoord zoveel mogelijk vragen op de achterzijde van het formulier.</a:t>
            </a:r>
          </a:p>
          <a:p>
            <a:endParaRPr lang="nl-NL" dirty="0"/>
          </a:p>
          <a:p>
            <a:r>
              <a:rPr lang="nl-NL" dirty="0"/>
              <a:t>Hierna gaan we in </a:t>
            </a:r>
            <a:r>
              <a:rPr lang="nl-NL" dirty="0" err="1"/>
              <a:t>subgroepjes</a:t>
            </a:r>
            <a:r>
              <a:rPr lang="nl-NL" dirty="0"/>
              <a:t> uit elkaar om je verbetervoorstel toe te lichten.</a:t>
            </a:r>
          </a:p>
        </p:txBody>
      </p:sp>
    </p:spTree>
    <p:extLst>
      <p:ext uri="{BB962C8B-B14F-4D97-AF65-F5344CB8AC3E}">
        <p14:creationId xmlns:p14="http://schemas.microsoft.com/office/powerpoint/2010/main" val="2322991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Onderdeel 1 – </a:t>
            </a:r>
            <a:br>
              <a:rPr lang="nl-NL" dirty="0"/>
            </a:br>
            <a:r>
              <a:rPr lang="nl-NL" dirty="0"/>
              <a:t>Wat is intrapreneurship</a:t>
            </a:r>
          </a:p>
        </p:txBody>
      </p:sp>
    </p:spTree>
    <p:extLst>
      <p:ext uri="{BB962C8B-B14F-4D97-AF65-F5344CB8AC3E}">
        <p14:creationId xmlns:p14="http://schemas.microsoft.com/office/powerpoint/2010/main" val="105662164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Kritisch denken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nl-NL" dirty="0"/>
              <a:t>Licht je casus nog kort toe indien nodig,</a:t>
            </a:r>
          </a:p>
          <a:p>
            <a:pPr marL="514350" indent="-514350">
              <a:buAutoNum type="arabicPeriod"/>
            </a:pPr>
            <a:endParaRPr lang="nl-NL" dirty="0"/>
          </a:p>
          <a:p>
            <a:pPr marL="514350" indent="-514350">
              <a:buAutoNum type="arabicPeriod"/>
            </a:pPr>
            <a:r>
              <a:rPr lang="nl-NL" dirty="0"/>
              <a:t>Vertel je verbetervoorstel,</a:t>
            </a:r>
          </a:p>
          <a:p>
            <a:pPr marL="514350" indent="-514350">
              <a:buAutoNum type="arabicPeriod"/>
            </a:pPr>
            <a:endParaRPr lang="nl-NL" dirty="0"/>
          </a:p>
          <a:p>
            <a:pPr marL="514350" indent="-514350">
              <a:buAutoNum type="arabicPeriod"/>
            </a:pPr>
            <a:r>
              <a:rPr lang="nl-NL" dirty="0"/>
              <a:t>Beantwoord de kritische vragen van je collega’s uit het </a:t>
            </a:r>
            <a:r>
              <a:rPr lang="nl-NL" dirty="0" err="1"/>
              <a:t>subgroepje</a:t>
            </a:r>
            <a:r>
              <a:rPr lang="nl-NL" dirty="0"/>
              <a:t>.</a:t>
            </a:r>
          </a:p>
          <a:p>
            <a:pPr marL="514350" indent="-514350">
              <a:buAutoNum type="arabicPeriod"/>
            </a:pPr>
            <a:endParaRPr lang="nl-NL" dirty="0"/>
          </a:p>
          <a:p>
            <a:r>
              <a:rPr lang="nl-NL" i="1" dirty="0">
                <a:solidFill>
                  <a:schemeClr val="tx2"/>
                </a:solidFill>
              </a:rPr>
              <a:t>Collega’s, let op, jullie mogen geen mening geven, geen feedback geven, enkel kritische vragen stellen!</a:t>
            </a:r>
            <a:br>
              <a:rPr lang="nl-NL" i="1" dirty="0">
                <a:solidFill>
                  <a:schemeClr val="tx2"/>
                </a:solidFill>
              </a:rPr>
            </a:br>
            <a:r>
              <a:rPr lang="nl-NL" i="1" dirty="0">
                <a:solidFill>
                  <a:schemeClr val="tx2"/>
                </a:solidFill>
              </a:rPr>
              <a:t>Je kunt indien nodig de </a:t>
            </a:r>
            <a:r>
              <a:rPr lang="nl-NL" i="1" dirty="0" err="1">
                <a:solidFill>
                  <a:schemeClr val="tx2"/>
                </a:solidFill>
              </a:rPr>
              <a:t>socrative</a:t>
            </a:r>
            <a:r>
              <a:rPr lang="nl-NL" i="1" dirty="0">
                <a:solidFill>
                  <a:schemeClr val="tx2"/>
                </a:solidFill>
              </a:rPr>
              <a:t> nogmaals gebruiken</a:t>
            </a:r>
          </a:p>
          <a:p>
            <a:r>
              <a:rPr lang="nl-NL" i="1" dirty="0">
                <a:solidFill>
                  <a:schemeClr val="tx2"/>
                </a:solidFill>
                <a:latin typeface="Encode Sans"/>
              </a:rPr>
              <a:t>(</a:t>
            </a:r>
            <a:r>
              <a:rPr lang="nl-NL" i="1" dirty="0">
                <a:solidFill>
                  <a:schemeClr val="tx2"/>
                </a:solidFill>
                <a:latin typeface="Encode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www.socrative.com</a:t>
            </a:r>
            <a:r>
              <a:rPr lang="nl-NL" i="1" dirty="0">
                <a:solidFill>
                  <a:schemeClr val="tx2"/>
                </a:solidFill>
                <a:latin typeface="Encode Sans"/>
              </a:rPr>
              <a:t>  </a:t>
            </a:r>
            <a:r>
              <a:rPr lang="nl-NL" i="1" dirty="0" err="1">
                <a:solidFill>
                  <a:schemeClr val="tx2"/>
                </a:solidFill>
                <a:latin typeface="Encode Sans"/>
              </a:rPr>
              <a:t>roomname</a:t>
            </a:r>
            <a:r>
              <a:rPr lang="nl-NL" i="1" dirty="0">
                <a:solidFill>
                  <a:schemeClr val="tx2"/>
                </a:solidFill>
                <a:latin typeface="Encode Sans"/>
              </a:rPr>
              <a:t>: ZOROINTRAP)  </a:t>
            </a:r>
          </a:p>
          <a:p>
            <a:endParaRPr lang="nl-NL" dirty="0">
              <a:latin typeface="Encode Sans"/>
            </a:endParaRPr>
          </a:p>
          <a:p>
            <a:r>
              <a:rPr lang="nl-NL" dirty="0">
                <a:latin typeface="Encode Sans"/>
              </a:rPr>
              <a:t>Tijd: 7 minuten per persoon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0665205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Vliegensvlugrondje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Een snelle ronde om te zien van elkaar wat jullie gaan doen.</a:t>
            </a:r>
          </a:p>
          <a:p>
            <a:endParaRPr lang="nl-NL"/>
          </a:p>
          <a:p>
            <a:r>
              <a:rPr lang="nl-NL"/>
              <a:t>Typ in de chat in </a:t>
            </a:r>
            <a:r>
              <a:rPr lang="nl-NL" b="1">
                <a:solidFill>
                  <a:schemeClr val="tx2"/>
                </a:solidFill>
              </a:rPr>
              <a:t>max 5 woorden </a:t>
            </a:r>
            <a:r>
              <a:rPr lang="nl-NL"/>
              <a:t>wat jij gaat doen.</a:t>
            </a:r>
          </a:p>
        </p:txBody>
      </p:sp>
    </p:spTree>
    <p:extLst>
      <p:ext uri="{BB962C8B-B14F-4D97-AF65-F5344CB8AC3E}">
        <p14:creationId xmlns:p14="http://schemas.microsoft.com/office/powerpoint/2010/main" val="205770489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Encode Sans SemiBold"/>
              </a:rPr>
              <a:t>Verbetervoorstel in de praktijk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>
                <a:latin typeface="Encode Sans"/>
              </a:rPr>
              <a:t>Iedereen gaat aan de slag met zijn verbetervoorstel.</a:t>
            </a:r>
          </a:p>
          <a:p>
            <a:r>
              <a:rPr lang="nl-NL" dirty="0">
                <a:latin typeface="Encode Sans"/>
              </a:rPr>
              <a:t>Ga jouw verbetervoorstel voorleggen aan de zorgvrager en betrokkenen.</a:t>
            </a:r>
            <a:endParaRPr lang="nl-NL" dirty="0"/>
          </a:p>
          <a:p>
            <a:endParaRPr lang="nl-NL" dirty="0"/>
          </a:p>
          <a:p>
            <a:r>
              <a:rPr lang="nl-NL" dirty="0"/>
              <a:t>We vragen je ervaringen de volgende module te delen door middel van een </a:t>
            </a:r>
            <a:r>
              <a:rPr lang="nl-NL" dirty="0" err="1">
                <a:solidFill>
                  <a:schemeClr val="tx2"/>
                </a:solidFill>
              </a:rPr>
              <a:t>one</a:t>
            </a:r>
            <a:r>
              <a:rPr lang="nl-NL" dirty="0">
                <a:solidFill>
                  <a:schemeClr val="tx2"/>
                </a:solidFill>
              </a:rPr>
              <a:t>-minute-pitch</a:t>
            </a:r>
            <a:r>
              <a:rPr lang="nl-N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575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ONE MINUTE PITCH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>
                <a:solidFill>
                  <a:schemeClr val="tx2"/>
                </a:solidFill>
              </a:rPr>
              <a:t>Bij de start van de volgende module vragen wij jullie een </a:t>
            </a:r>
            <a:r>
              <a:rPr lang="nl-NL" b="1" dirty="0" err="1">
                <a:solidFill>
                  <a:schemeClr val="tx2"/>
                </a:solidFill>
              </a:rPr>
              <a:t>one</a:t>
            </a:r>
            <a:r>
              <a:rPr lang="nl-NL" b="1" dirty="0">
                <a:solidFill>
                  <a:schemeClr val="tx2"/>
                </a:solidFill>
              </a:rPr>
              <a:t>-minute-pitch te doen van jullie ervaringen.</a:t>
            </a:r>
          </a:p>
          <a:p>
            <a:r>
              <a:rPr lang="nl-NL" dirty="0"/>
              <a:t>Dit doe je aan de hand van 1 of 2 foto’s, plaatjes, quotes naar keuze.</a:t>
            </a:r>
          </a:p>
          <a:p>
            <a:r>
              <a:rPr lang="nl-NL" dirty="0"/>
              <a:t>Je vertelt in 1 minuut wat je gedaan hebt, hoe je dat ervaren hebt, waar je tegenaan gelopen bent etc.</a:t>
            </a:r>
          </a:p>
          <a:p>
            <a:r>
              <a:rPr lang="nl-NL" dirty="0">
                <a:latin typeface="Encode Sans"/>
              </a:rPr>
              <a:t>De opdracht is terug te lezen op ZORO classroom en dient uiterlijk 15 april ingeleverd te zijn.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4532767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‘Een groot verschil </a:t>
            </a:r>
            <a:br>
              <a:rPr lang="nl-NL"/>
            </a:br>
            <a:r>
              <a:rPr lang="nl-NL"/>
              <a:t>kan beginnen met iets kleins’</a:t>
            </a:r>
          </a:p>
        </p:txBody>
      </p:sp>
    </p:spTree>
    <p:extLst>
      <p:ext uri="{BB962C8B-B14F-4D97-AF65-F5344CB8AC3E}">
        <p14:creationId xmlns:p14="http://schemas.microsoft.com/office/powerpoint/2010/main" val="293501243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Terugblik </a:t>
            </a:r>
            <a:r>
              <a:rPr lang="nl-NL" err="1"/>
              <a:t>intrapreneurship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  <a:p>
            <a:r>
              <a:rPr lang="nl-NL" b="1">
                <a:solidFill>
                  <a:schemeClr val="tx2"/>
                </a:solidFill>
              </a:rPr>
              <a:t>Wat neem je mee vandaag na de module </a:t>
            </a:r>
            <a:r>
              <a:rPr lang="nl-NL" b="1" err="1">
                <a:solidFill>
                  <a:schemeClr val="tx2"/>
                </a:solidFill>
              </a:rPr>
              <a:t>intrapreneurship</a:t>
            </a:r>
            <a:r>
              <a:rPr lang="nl-NL" b="1">
                <a:solidFill>
                  <a:schemeClr val="tx2"/>
                </a:solidFill>
              </a:rPr>
              <a:t>?</a:t>
            </a:r>
          </a:p>
          <a:p>
            <a:endParaRPr lang="nl-NL" b="1">
              <a:solidFill>
                <a:schemeClr val="tx2"/>
              </a:solidFill>
            </a:endParaRPr>
          </a:p>
          <a:p>
            <a:endParaRPr lang="nl-NL" b="1">
              <a:solidFill>
                <a:schemeClr val="tx2"/>
              </a:solidFill>
            </a:endParaRPr>
          </a:p>
          <a:p>
            <a:endParaRPr lang="nl-NL" b="1">
              <a:solidFill>
                <a:schemeClr val="tx2"/>
              </a:solidFill>
            </a:endParaRPr>
          </a:p>
          <a:p>
            <a:r>
              <a:rPr lang="nl-NL" b="1">
                <a:solidFill>
                  <a:schemeClr val="tx2"/>
                </a:solidFill>
              </a:rPr>
              <a:t>Menti.com</a:t>
            </a:r>
          </a:p>
          <a:p>
            <a:endParaRPr lang="nl-NL"/>
          </a:p>
        </p:txBody>
      </p:sp>
      <p:pic>
        <p:nvPicPr>
          <p:cNvPr id="1028" name="Picture 4" descr="Mentimeter – WereldJuff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087" y="4424915"/>
            <a:ext cx="1741542" cy="120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82096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Terugblik </a:t>
            </a:r>
            <a:r>
              <a:rPr lang="nl-NL" dirty="0" err="1"/>
              <a:t>intrapreneurship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2799804" y="3095188"/>
            <a:ext cx="6050281" cy="679467"/>
          </a:xfrm>
        </p:spPr>
        <p:txBody>
          <a:bodyPr>
            <a:normAutofit/>
          </a:bodyPr>
          <a:lstStyle/>
          <a:p>
            <a:pPr algn="ctr"/>
            <a:r>
              <a:rPr lang="nl-NL" dirty="0"/>
              <a:t>Wat hebben we vandaag gedaan…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1144216" y="1864583"/>
            <a:ext cx="39101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Bahnschrift SemiBold SemiConden" panose="020B0502040204020203" pitchFamily="34" charset="0"/>
              </a:rPr>
              <a:t>Feedback gekregen</a:t>
            </a: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6876241" y="1887161"/>
            <a:ext cx="46851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>
                <a:latin typeface="Arial Black" panose="020B0A04020102020204" pitchFamily="34" charset="0"/>
              </a:rPr>
              <a:t>Een plan gemaakt voor jouw verbetervoorstel</a:t>
            </a:r>
            <a:br>
              <a:rPr lang="nl-NL" dirty="0"/>
            </a:b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1581544" y="4441486"/>
            <a:ext cx="39101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nl-NL" dirty="0"/>
            </a:br>
            <a:r>
              <a:rPr lang="nl-NL" dirty="0">
                <a:latin typeface="Garamond" panose="02020404030301010803" pitchFamily="18" charset="0"/>
              </a:rPr>
              <a:t>Een eigen leerdoel opgesteld</a:t>
            </a: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7651229" y="3769778"/>
            <a:ext cx="3910149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br>
              <a:rPr lang="nl-NL" dirty="0"/>
            </a:br>
            <a:r>
              <a:rPr lang="nl-NL" dirty="0">
                <a:latin typeface="Tw Cen MT" panose="020B0602020104020603" pitchFamily="34" charset="0"/>
              </a:rPr>
              <a:t>Geleerd over </a:t>
            </a:r>
            <a:r>
              <a:rPr lang="nl-NL" dirty="0" err="1">
                <a:latin typeface="Tw Cen MT" panose="020B0602020104020603" pitchFamily="34" charset="0"/>
              </a:rPr>
              <a:t>pro-actief</a:t>
            </a:r>
            <a:r>
              <a:rPr lang="nl-NL" dirty="0">
                <a:latin typeface="Tw Cen MT" panose="020B0602020104020603" pitchFamily="34" charset="0"/>
              </a:rPr>
              <a:t> gedrag &amp;</a:t>
            </a:r>
            <a:br>
              <a:rPr lang="nl-NL" dirty="0">
                <a:latin typeface="Tw Cen MT" panose="020B0602020104020603" pitchFamily="34" charset="0"/>
              </a:rPr>
            </a:br>
            <a:r>
              <a:rPr lang="nl-NL" dirty="0">
                <a:latin typeface="Tw Cen MT" panose="020B0602020104020603" pitchFamily="34" charset="0"/>
              </a:rPr>
              <a:t>innovatief handelen</a:t>
            </a:r>
            <a:br>
              <a:rPr lang="nl-NL" dirty="0">
                <a:latin typeface="Tw Cen MT" panose="020B0602020104020603" pitchFamily="34" charset="0"/>
              </a:rPr>
            </a:br>
            <a:r>
              <a:rPr lang="nl-NL" dirty="0">
                <a:latin typeface="Tw Cen MT" panose="020B0602020104020603" pitchFamily="34" charset="0"/>
              </a:rPr>
              <a:t>En de risico’s die je daarbij moet nemen</a:t>
            </a:r>
            <a:br>
              <a:rPr lang="nl-NL" dirty="0"/>
            </a:b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5005251" y="5129860"/>
            <a:ext cx="3910149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br>
              <a:rPr lang="nl-NL" dirty="0"/>
            </a:br>
            <a:r>
              <a:rPr lang="nl-NL" dirty="0">
                <a:latin typeface="Engravers MT" panose="02090707080505020304" pitchFamily="18" charset="0"/>
              </a:rPr>
              <a:t>Iets moois bedacht voor </a:t>
            </a:r>
            <a:r>
              <a:rPr lang="nl-NL" dirty="0" err="1">
                <a:latin typeface="Engravers MT" panose="02090707080505020304" pitchFamily="18" charset="0"/>
              </a:rPr>
              <a:t>STIEn</a:t>
            </a: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487680" y="5683858"/>
            <a:ext cx="39101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Veel kritische vragen </a:t>
            </a:r>
          </a:p>
          <a:p>
            <a:r>
              <a:rPr lang="nl-NL" i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gesteld aan elkaar</a:t>
            </a:r>
            <a:br>
              <a:rPr lang="nl-NL" dirty="0"/>
            </a:br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3537857" y="2070076"/>
            <a:ext cx="39101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nl-NL" dirty="0"/>
            </a:br>
            <a:r>
              <a:rPr lang="nl-NL" dirty="0"/>
              <a:t>Een </a:t>
            </a:r>
            <a:r>
              <a:rPr lang="nl-NL" dirty="0" err="1"/>
              <a:t>ABC’tje</a:t>
            </a:r>
            <a:r>
              <a:rPr lang="nl-NL" dirty="0"/>
              <a:t> gevuld</a:t>
            </a: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2" name="Tekstvak 1"/>
          <p:cNvSpPr txBox="1"/>
          <p:nvPr/>
        </p:nvSpPr>
        <p:spPr>
          <a:xfrm flipH="1">
            <a:off x="1503006" y="3821793"/>
            <a:ext cx="3864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/>
              <a:t>Out of </a:t>
            </a:r>
            <a:r>
              <a:rPr lang="nl-NL" i="1" dirty="0" err="1"/>
              <a:t>the</a:t>
            </a:r>
            <a:r>
              <a:rPr lang="nl-NL" i="1" dirty="0"/>
              <a:t> box denken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9681882" y="3072610"/>
            <a:ext cx="1914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CREATIEF DENKEN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5138845" y="4011901"/>
            <a:ext cx="2103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latin typeface="Bahnschrift" panose="020B0502040204020203" pitchFamily="34" charset="0"/>
              </a:rPr>
              <a:t>KRITISCH DENKEN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313741" y="2473426"/>
            <a:ext cx="18220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dirty="0" err="1"/>
              <a:t>Entrepreneurship</a:t>
            </a:r>
            <a:endParaRPr lang="nl-NL" dirty="0"/>
          </a:p>
          <a:p>
            <a:pPr algn="ctr"/>
            <a:r>
              <a:rPr lang="nl-NL" dirty="0" err="1"/>
              <a:t>vs</a:t>
            </a:r>
            <a:endParaRPr lang="nl-NL" dirty="0"/>
          </a:p>
          <a:p>
            <a:pPr algn="ctr"/>
            <a:r>
              <a:rPr lang="nl-NL" dirty="0"/>
              <a:t>intrapreneurship</a:t>
            </a:r>
          </a:p>
        </p:txBody>
      </p:sp>
    </p:spTree>
    <p:extLst>
      <p:ext uri="{BB962C8B-B14F-4D97-AF65-F5344CB8AC3E}">
        <p14:creationId xmlns:p14="http://schemas.microsoft.com/office/powerpoint/2010/main" val="224098880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media-private.canva.com/HOBUw/MAEKYpHOBUw/1/s.png?X-Amz-Algorithm=AWS4-HMAC-SHA256&amp;X-Amz-Credential=AKIAQYCGKMUH4JWSMIDQ%2F20201214%2Fus-east-1%2Fs3%2Faws4_request&amp;X-Amz-Date=20201214T110847Z&amp;X-Amz-Expires=52675&amp;X-Amz-Signature=5ed50b4ff34ef0c13c9c4f936d0f75128172b765ac6d5e8855da87e16061148c&amp;X-Amz-SignedHeaders=host&amp;response-expires=Tue%2C%2015%20Dec%202020%2001%3A46%3A42%20GM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051" y="1628750"/>
            <a:ext cx="3416010" cy="3416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Volgende module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3331734"/>
            <a:ext cx="10515600" cy="158469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6000" b="1">
                <a:solidFill>
                  <a:schemeClr val="tx2"/>
                </a:solidFill>
              </a:rPr>
              <a:t>	   Ethisch handelen</a:t>
            </a:r>
          </a:p>
          <a:p>
            <a:endParaRPr lang="nl-NL"/>
          </a:p>
          <a:p>
            <a:endParaRPr lang="nl-NL"/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941462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D05CA4-C9C8-4F81-8A72-2707062AE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Encode Sans SemiBold"/>
              </a:rPr>
              <a:t>Wat moet er tegen volgende module voorbereid zijn?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E2CB593-C662-40B5-A9BD-B57826FD2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nl-NL" dirty="0">
              <a:latin typeface="Encode Sans"/>
            </a:endParaRPr>
          </a:p>
          <a:p>
            <a:r>
              <a:rPr lang="nl-NL" dirty="0">
                <a:latin typeface="Encode Sans"/>
              </a:rPr>
              <a:t>- </a:t>
            </a:r>
            <a:r>
              <a:rPr lang="nl-NL" dirty="0" err="1">
                <a:latin typeface="Encode Sans"/>
              </a:rPr>
              <a:t>one</a:t>
            </a:r>
            <a:r>
              <a:rPr lang="nl-NL" dirty="0">
                <a:latin typeface="Encode Sans"/>
              </a:rPr>
              <a:t>-minute-pitch over je ervaring tot nu toe m.b.t. je verbetervoorstel (1 of 2 foto’s of quotes)</a:t>
            </a:r>
          </a:p>
          <a:p>
            <a:endParaRPr lang="nl-NL" dirty="0">
              <a:latin typeface="Encode Sans"/>
            </a:endParaRPr>
          </a:p>
          <a:p>
            <a:r>
              <a:rPr lang="nl-NL" i="1" dirty="0">
                <a:solidFill>
                  <a:schemeClr val="tx2"/>
                </a:solidFill>
                <a:latin typeface="Encode Sans"/>
              </a:rPr>
              <a:t>Beide inleveren voor 15 april op ZORO Classroom</a:t>
            </a:r>
          </a:p>
        </p:txBody>
      </p:sp>
    </p:spTree>
    <p:extLst>
      <p:ext uri="{BB962C8B-B14F-4D97-AF65-F5344CB8AC3E}">
        <p14:creationId xmlns:p14="http://schemas.microsoft.com/office/powerpoint/2010/main" val="412102855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Encode Sans SemiBold"/>
              </a:rPr>
              <a:t>Bedankt en tot 19 april</a:t>
            </a:r>
          </a:p>
        </p:txBody>
      </p:sp>
    </p:spTree>
    <p:extLst>
      <p:ext uri="{BB962C8B-B14F-4D97-AF65-F5344CB8AC3E}">
        <p14:creationId xmlns:p14="http://schemas.microsoft.com/office/powerpoint/2010/main" val="3485329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aVSKNlkBcNo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42869" y="960368"/>
            <a:ext cx="8234801" cy="463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27951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0892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term ‘</a:t>
            </a:r>
            <a:r>
              <a:rPr lang="nl-NL" dirty="0" err="1"/>
              <a:t>intrapreneurship</a:t>
            </a:r>
            <a:r>
              <a:rPr lang="nl-NL" dirty="0"/>
              <a:t>’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44135" y="1696461"/>
            <a:ext cx="9266908" cy="477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326615"/>
      </p:ext>
    </p:extLst>
  </p:cSld>
  <p:clrMapOvr>
    <a:masterClrMapping/>
  </p:clrMapOvr>
</p:sld>
</file>

<file path=ppt/theme/theme1.xml><?xml version="1.0" encoding="utf-8"?>
<a:theme xmlns:a="http://schemas.openxmlformats.org/drawingml/2006/main" name="zoro">
  <a:themeElements>
    <a:clrScheme name="Zoro">
      <a:dk1>
        <a:srgbClr val="000000"/>
      </a:dk1>
      <a:lt1>
        <a:srgbClr val="FFFFFF"/>
      </a:lt1>
      <a:dk2>
        <a:srgbClr val="20BEC6"/>
      </a:dk2>
      <a:lt2>
        <a:srgbClr val="E7E6E6"/>
      </a:lt2>
      <a:accent1>
        <a:srgbClr val="20BEC6"/>
      </a:accent1>
      <a:accent2>
        <a:srgbClr val="ED7D31"/>
      </a:accent2>
      <a:accent3>
        <a:srgbClr val="EF3B5E"/>
      </a:accent3>
      <a:accent4>
        <a:srgbClr val="512E8E"/>
      </a:accent4>
      <a:accent5>
        <a:srgbClr val="20BEC6"/>
      </a:accent5>
      <a:accent6>
        <a:srgbClr val="EF3B5E"/>
      </a:accent6>
      <a:hlink>
        <a:srgbClr val="F3951F"/>
      </a:hlink>
      <a:folHlink>
        <a:srgbClr val="F3951F"/>
      </a:folHlink>
    </a:clrScheme>
    <a:fontScheme name="Kantoor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zoro" id="{098C2697-B15F-49AB-AB4D-2A11244C3B3B}" vid="{28F8BE79-96E7-44DD-9AE4-81F9F4167A42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0BFA2228B17C41BF681D155A1FD667" ma:contentTypeVersion="17" ma:contentTypeDescription="Een nieuw document maken." ma:contentTypeScope="" ma:versionID="b9cb7c97778ab915f675d974900505a4">
  <xsd:schema xmlns:xsd="http://www.w3.org/2001/XMLSchema" xmlns:xs="http://www.w3.org/2001/XMLSchema" xmlns:p="http://schemas.microsoft.com/office/2006/metadata/properties" xmlns:ns2="b2dfd862-91b6-4e88-a778-8c3f501609f0" xmlns:ns3="dfefdc4d-2a2f-4526-ad57-e94396df42a4" xmlns:ns4="2528a8cf-22b3-4b0b-9eb2-58242c7ea309" targetNamespace="http://schemas.microsoft.com/office/2006/metadata/properties" ma:root="true" ma:fieldsID="fec3246fd607e0ebebf929eb19a1dd63" ns2:_="" ns3:_="" ns4:_="">
    <xsd:import namespace="b2dfd862-91b6-4e88-a778-8c3f501609f0"/>
    <xsd:import namespace="dfefdc4d-2a2f-4526-ad57-e94396df42a4"/>
    <xsd:import namespace="2528a8cf-22b3-4b0b-9eb2-58242c7ea3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Verstuurdop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dfd862-91b6-4e88-a778-8c3f501609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Verstuurdop" ma:index="18" nillable="true" ma:displayName="Verstuurd op" ma:description="op deze datum werd er een mailing uitgestuurd" ma:format="DateTime" ma:internalName="Verstuurdop">
      <xsd:simpleType>
        <xsd:restriction base="dms:DateTime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Afbeeldingtags" ma:readOnly="false" ma:fieldId="{5cf76f15-5ced-4ddc-b409-7134ff3c332f}" ma:taxonomyMulti="true" ma:sspId="35bf66f5-cd6b-4cd3-89cd-a78047c1cc9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efdc4d-2a2f-4526-ad57-e94396df42a4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28a8cf-22b3-4b0b-9eb2-58242c7ea309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b86e7afb-0620-41d5-94a9-2fe702fab9d3}" ma:internalName="TaxCatchAll" ma:showField="CatchAllData" ma:web="dfefdc4d-2a2f-4526-ad57-e94396df42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528a8cf-22b3-4b0b-9eb2-58242c7ea309" xsi:nil="true"/>
    <Verstuurdop xmlns="b2dfd862-91b6-4e88-a778-8c3f501609f0" xsi:nil="true"/>
    <lcf76f155ced4ddcb4097134ff3c332f xmlns="b2dfd862-91b6-4e88-a778-8c3f501609f0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D7D3BFB-A684-45AC-8281-97A59806B4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dfd862-91b6-4e88-a778-8c3f501609f0"/>
    <ds:schemaRef ds:uri="dfefdc4d-2a2f-4526-ad57-e94396df42a4"/>
    <ds:schemaRef ds:uri="2528a8cf-22b3-4b0b-9eb2-58242c7ea3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0041A6-C38E-4CC9-9B9F-A5A24DA2910F}">
  <ds:schemaRefs>
    <ds:schemaRef ds:uri="http://schemas.microsoft.com/office/2006/documentManagement/types"/>
    <ds:schemaRef ds:uri="c89fc198-ee86-44af-b3ca-b1b435ffcb28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infopath/2007/PartnerControls"/>
    <ds:schemaRef ds:uri="897db2fa-ce47-4cca-a6af-a97991651ec6"/>
    <ds:schemaRef ds:uri="http://purl.org/dc/dcmitype/"/>
    <ds:schemaRef ds:uri="2528a8cf-22b3-4b0b-9eb2-58242c7ea309"/>
    <ds:schemaRef ds:uri="b2dfd862-91b6-4e88-a778-8c3f501609f0"/>
  </ds:schemaRefs>
</ds:datastoreItem>
</file>

<file path=customXml/itemProps3.xml><?xml version="1.0" encoding="utf-8"?>
<ds:datastoreItem xmlns:ds="http://schemas.openxmlformats.org/officeDocument/2006/customXml" ds:itemID="{FB5489E1-1790-4237-9E20-23B5B72A17C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zoro</Template>
  <TotalTime>769</TotalTime>
  <Words>2857</Words>
  <Application>Microsoft Office PowerPoint</Application>
  <PresentationFormat>Breedbeeld</PresentationFormat>
  <Paragraphs>406</Paragraphs>
  <Slides>80</Slides>
  <Notes>27</Notes>
  <HiddenSlides>1</HiddenSlides>
  <MMClips>8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80</vt:i4>
      </vt:variant>
    </vt:vector>
  </HeadingPairs>
  <TitlesOfParts>
    <vt:vector size="81" baseType="lpstr">
      <vt:lpstr>zoro</vt:lpstr>
      <vt:lpstr>Module: Intrapreneurship</vt:lpstr>
      <vt:lpstr>Welkom bij module 3</vt:lpstr>
      <vt:lpstr>Terugblik technologisch wendbaarheid</vt:lpstr>
      <vt:lpstr>PowerPoint-presentatie</vt:lpstr>
      <vt:lpstr>Programma van vandaag</vt:lpstr>
      <vt:lpstr>Literatuur</vt:lpstr>
      <vt:lpstr>Onderdeel 1 –  Wat is intrapreneurship</vt:lpstr>
      <vt:lpstr>PowerPoint-presentatie</vt:lpstr>
      <vt:lpstr>De term ‘intrapreneurship’</vt:lpstr>
      <vt:lpstr>PowerPoint-presentatie</vt:lpstr>
      <vt:lpstr>ABC-tje</vt:lpstr>
      <vt:lpstr>ABC</vt:lpstr>
      <vt:lpstr>Subgroepen</vt:lpstr>
      <vt:lpstr>‘Een goed idee,  daar begint het mee’</vt:lpstr>
      <vt:lpstr>Onderdeel 2 –  Een intrapreneur</vt:lpstr>
      <vt:lpstr>Onderdeel 1 – Een intrapreneur</vt:lpstr>
      <vt:lpstr>Welke stelling past meest bij jou?</vt:lpstr>
      <vt:lpstr>Welke stelling past meest bij jou?</vt:lpstr>
      <vt:lpstr>Welke stelling past meest bij jou?</vt:lpstr>
      <vt:lpstr>Wanneer ben je een intrapreneur?</vt:lpstr>
      <vt:lpstr>Eigenschappen van een intrapreneur.</vt:lpstr>
      <vt:lpstr>Opdracht:  Aan de slag met de 360 feedback</vt:lpstr>
      <vt:lpstr>SWOT Analyse</vt:lpstr>
      <vt:lpstr>SWOT Analyse </vt:lpstr>
      <vt:lpstr>Invullen van de SWOT</vt:lpstr>
      <vt:lpstr>Persoonlijk leerdoel</vt:lpstr>
      <vt:lpstr>Feedback bespreken in subgroepen</vt:lpstr>
      <vt:lpstr>PowerPoint-presentatie</vt:lpstr>
      <vt:lpstr>‘Beweging stimuleert creativiteit’</vt:lpstr>
      <vt:lpstr>‘Zonder actie, geen reactie’</vt:lpstr>
      <vt:lpstr>Onderdeel 3 – deelcompetenties intrapreneurship</vt:lpstr>
      <vt:lpstr>Onderdeel 2 – deelcompetenties intrapreneurship</vt:lpstr>
      <vt:lpstr>Intrapreneurship</vt:lpstr>
      <vt:lpstr>PowerPoint-presentatie</vt:lpstr>
      <vt:lpstr>PowerPoint-presentatie</vt:lpstr>
      <vt:lpstr>Krijg jij genoeg ruimte om proactief en innovatief te zijn in jouw organisatie?</vt:lpstr>
      <vt:lpstr>Onderdeel 4 – Creatief en kritisch denken</vt:lpstr>
      <vt:lpstr>Onderdeel 3 – STIEn</vt:lpstr>
      <vt:lpstr>PowerPoint-presentatie</vt:lpstr>
      <vt:lpstr>Wat zou jij kunnen doen?</vt:lpstr>
      <vt:lpstr>Wat zou jij kunnen doen? Kun jij iets nieuws voor Stien bedenken?</vt:lpstr>
      <vt:lpstr>‘Bedenk iets nieuws’</vt:lpstr>
      <vt:lpstr>PowerPoint-presentatie</vt:lpstr>
      <vt:lpstr>PowerPoint-presentatie</vt:lpstr>
      <vt:lpstr>STAP 1: Creatief denken – ideeën verzamelen</vt:lpstr>
      <vt:lpstr>PowerPoint-presentatie</vt:lpstr>
      <vt:lpstr>Daarna: 1 Idee</vt:lpstr>
      <vt:lpstr>STAP 2: Kritisch denken</vt:lpstr>
      <vt:lpstr>STAP 2: Kritisch denken</vt:lpstr>
      <vt:lpstr>Verbetervoorstel</vt:lpstr>
      <vt:lpstr>Jullie acties voor STIEn</vt:lpstr>
      <vt:lpstr>STIEn zegt Bedankt!</vt:lpstr>
      <vt:lpstr>Time to take a break</vt:lpstr>
      <vt:lpstr>Wat staat er nog op het programma?</vt:lpstr>
      <vt:lpstr>Energizer!</vt:lpstr>
      <vt:lpstr>PowerPoint-presentatie</vt:lpstr>
      <vt:lpstr>Onderdeel 5 – We doen het al jaren zo, dus we gaan het anders doen</vt:lpstr>
      <vt:lpstr>Onderdeel 5 – Eigen casus</vt:lpstr>
      <vt:lpstr>Eigen casus</vt:lpstr>
      <vt:lpstr>Creatief denken</vt:lpstr>
      <vt:lpstr>PowerPoint-presentatie</vt:lpstr>
      <vt:lpstr>PowerPoint-presentatie</vt:lpstr>
      <vt:lpstr>Stap 1: Je signaleert een probleem</vt:lpstr>
      <vt:lpstr>Stap 2: Wat is de gewenste situatie</vt:lpstr>
      <vt:lpstr>Stap 3: Kritisch kijken naar anderen</vt:lpstr>
      <vt:lpstr>Stap 4: Bedenk een verbeterplan</vt:lpstr>
      <vt:lpstr>Stap 5: Meten</vt:lpstr>
      <vt:lpstr>Stap 6: Checken</vt:lpstr>
      <vt:lpstr>Kritisch denken</vt:lpstr>
      <vt:lpstr>Kritisch denken</vt:lpstr>
      <vt:lpstr>Vliegensvlugrondje</vt:lpstr>
      <vt:lpstr>Verbetervoorstel in de praktijk</vt:lpstr>
      <vt:lpstr>ONE MINUTE PITCH</vt:lpstr>
      <vt:lpstr>‘Een groot verschil  kan beginnen met iets kleins’</vt:lpstr>
      <vt:lpstr>Terugblik intrapreneurship</vt:lpstr>
      <vt:lpstr>Terugblik intrapreneurship</vt:lpstr>
      <vt:lpstr>Volgende module</vt:lpstr>
      <vt:lpstr>Wat moet er tegen volgende module voorbereid zijn?</vt:lpstr>
      <vt:lpstr>Bedankt en tot 19 april</vt:lpstr>
      <vt:lpstr>PowerPoint-presentatie</vt:lpstr>
    </vt:vector>
  </TitlesOfParts>
  <Company>ROC West-Brabant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Module: Intrapreneurship</dc:title>
  <dc:creator>Deelen, Danielle</dc:creator>
  <cp:lastModifiedBy>Julie DAES</cp:lastModifiedBy>
  <cp:revision>56</cp:revision>
  <dcterms:created xsi:type="dcterms:W3CDTF">2020-12-03T10:30:40Z</dcterms:created>
  <dcterms:modified xsi:type="dcterms:W3CDTF">2022-10-10T09:53:58Z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0x0101006F0BFA2228B17C41BF681D155A1FD667</vt:lpwstr>
  </property>
  <property fmtid="{D5CDD505-2E9C-101B-9397-08002B2CF9AE}" pid="3" name="MediaServiceImageTags">
    <vt:lpwstr/>
  </property>
</Properties>
</file>