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9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4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2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28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30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1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2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notesSlides/notesSlide33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4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notesSlides/notesSlide35.xml" ContentType="application/vnd.openxmlformats-officedocument.presentationml.notesSlide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36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7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8.xml" ContentType="application/vnd.openxmlformats-officedocument.presentationml.notesSlide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9.xml" ContentType="application/vnd.openxmlformats-officedocument.presentationml.notesSlide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notesSlides/notesSlide40.xml" ContentType="application/vnd.openxmlformats-officedocument.presentationml.notesSlide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notesSlides/notesSlide41.xml" ContentType="application/vnd.openxmlformats-officedocument.presentationml.notesSlide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notesSlides/notesSlide42.xml" ContentType="application/vnd.openxmlformats-officedocument.presentationml.notesSlide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43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4.xml" ContentType="application/vnd.openxmlformats-officedocument.presentationml.notesSlide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notesSlides/notesSlide45.xml" ContentType="application/vnd.openxmlformats-officedocument.presentationml.notesSlide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46.xml" ContentType="application/vnd.openxmlformats-officedocument.presentationml.notesSlide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notesSlides/notesSlide47.xml" ContentType="application/vnd.openxmlformats-officedocument.presentationml.notesSlide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notesSlides/notesSlide48.xml" ContentType="application/vnd.openxmlformats-officedocument.presentationml.notesSlide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398" r:id="rId3"/>
    <p:sldId id="399" r:id="rId4"/>
    <p:sldId id="400" r:id="rId5"/>
    <p:sldId id="401" r:id="rId6"/>
    <p:sldId id="410" r:id="rId7"/>
    <p:sldId id="259" r:id="rId8"/>
    <p:sldId id="277" r:id="rId9"/>
    <p:sldId id="361" r:id="rId10"/>
    <p:sldId id="362" r:id="rId11"/>
    <p:sldId id="412" r:id="rId12"/>
    <p:sldId id="389" r:id="rId13"/>
    <p:sldId id="411" r:id="rId14"/>
    <p:sldId id="378" r:id="rId15"/>
    <p:sldId id="286" r:id="rId16"/>
    <p:sldId id="363" r:id="rId17"/>
    <p:sldId id="413" r:id="rId18"/>
    <p:sldId id="379" r:id="rId19"/>
    <p:sldId id="365" r:id="rId20"/>
    <p:sldId id="390" r:id="rId21"/>
    <p:sldId id="391" r:id="rId22"/>
    <p:sldId id="392" r:id="rId23"/>
    <p:sldId id="366" r:id="rId24"/>
    <p:sldId id="377" r:id="rId25"/>
    <p:sldId id="383" r:id="rId26"/>
    <p:sldId id="393" r:id="rId27"/>
    <p:sldId id="371" r:id="rId28"/>
    <p:sldId id="415" r:id="rId29"/>
    <p:sldId id="375" r:id="rId30"/>
    <p:sldId id="394" r:id="rId31"/>
    <p:sldId id="373" r:id="rId32"/>
    <p:sldId id="388" r:id="rId33"/>
    <p:sldId id="384" r:id="rId34"/>
    <p:sldId id="385" r:id="rId35"/>
    <p:sldId id="372" r:id="rId36"/>
    <p:sldId id="386" r:id="rId37"/>
    <p:sldId id="395" r:id="rId38"/>
    <p:sldId id="414" r:id="rId39"/>
    <p:sldId id="417" r:id="rId40"/>
    <p:sldId id="416" r:id="rId41"/>
    <p:sldId id="397" r:id="rId42"/>
    <p:sldId id="396" r:id="rId43"/>
    <p:sldId id="369" r:id="rId44"/>
    <p:sldId id="370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279" r:id="rId54"/>
    <p:sldId id="387" r:id="rId55"/>
  </p:sldIdLst>
  <p:sldSz cx="12192000" cy="6858000"/>
  <p:notesSz cx="7104063" cy="1023461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se Louwagie" initials="IL" lastIdx="3" clrIdx="0">
    <p:extLst>
      <p:ext uri="{19B8F6BF-5375-455C-9EA6-DF929625EA0E}">
        <p15:presenceInfo xmlns:p15="http://schemas.microsoft.com/office/powerpoint/2012/main" userId="S::ilse.louwagie@inagro.be::28a762c0-e354-45ad-834d-785f4632b265" providerId="AD"/>
      </p:ext>
    </p:extLst>
  </p:cmAuthor>
  <p:cmAuthor id="2" name="STEVENS Els (Hooibeekhoeve)" initials="SE(" lastIdx="6" clrIdx="1">
    <p:extLst>
      <p:ext uri="{19B8F6BF-5375-455C-9EA6-DF929625EA0E}">
        <p15:presenceInfo xmlns:p15="http://schemas.microsoft.com/office/powerpoint/2012/main" userId="S-1-5-21-1216761764-1416564026-988572150-1373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3C31"/>
    <a:srgbClr val="C3D600"/>
    <a:srgbClr val="8BA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54FD3-7A17-4425-A5D8-539034785041}" v="46" dt="2019-06-24T07:41:13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4" autoAdjust="0"/>
    <p:restoredTop sz="79974" autoAdjust="0"/>
  </p:normalViewPr>
  <p:slideViewPr>
    <p:cSldViewPr snapToGrid="0">
      <p:cViewPr varScale="1">
        <p:scale>
          <a:sx n="67" d="100"/>
          <a:sy n="67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se Louwagie" userId="28a762c0-e354-45ad-834d-785f4632b265" providerId="ADAL" clId="{EA954FD3-7A17-4425-A5D8-539034785041}"/>
    <pc:docChg chg="undo custSel modSld modNotesMaster">
      <pc:chgData name="Ilse Louwagie" userId="28a762c0-e354-45ad-834d-785f4632b265" providerId="ADAL" clId="{EA954FD3-7A17-4425-A5D8-539034785041}" dt="2019-06-24T07:43:16.881" v="85" actId="1592"/>
      <pc:docMkLst>
        <pc:docMk/>
      </pc:docMkLst>
      <pc:sldChg chg="delCm">
        <pc:chgData name="Ilse Louwagie" userId="28a762c0-e354-45ad-834d-785f4632b265" providerId="ADAL" clId="{EA954FD3-7A17-4425-A5D8-539034785041}" dt="2019-06-24T07:29:25.847" v="17" actId="1592"/>
        <pc:sldMkLst>
          <pc:docMk/>
          <pc:sldMk cId="1845452541" sldId="277"/>
        </pc:sldMkLst>
      </pc:sldChg>
      <pc:sldChg chg="modSp">
        <pc:chgData name="Ilse Louwagie" userId="28a762c0-e354-45ad-834d-785f4632b265" providerId="ADAL" clId="{EA954FD3-7A17-4425-A5D8-539034785041}" dt="2019-06-24T07:41:13.697" v="83" actId="20577"/>
        <pc:sldMkLst>
          <pc:docMk/>
          <pc:sldMk cId="2528065876" sldId="375"/>
        </pc:sldMkLst>
        <pc:spChg chg="mod">
          <ac:chgData name="Ilse Louwagie" userId="28a762c0-e354-45ad-834d-785f4632b265" providerId="ADAL" clId="{EA954FD3-7A17-4425-A5D8-539034785041}" dt="2019-06-24T07:41:13.697" v="83" actId="20577"/>
          <ac:spMkLst>
            <pc:docMk/>
            <pc:sldMk cId="2528065876" sldId="375"/>
            <ac:spMk id="10" creationId="{C4D84C81-9CAA-47D6-B6B0-7D0592D83980}"/>
          </ac:spMkLst>
        </pc:spChg>
      </pc:sldChg>
      <pc:sldChg chg="addSp delSp modSp delAnim delCm">
        <pc:chgData name="Ilse Louwagie" userId="28a762c0-e354-45ad-834d-785f4632b265" providerId="ADAL" clId="{EA954FD3-7A17-4425-A5D8-539034785041}" dt="2019-06-24T07:38:04.510" v="69" actId="1076"/>
        <pc:sldMkLst>
          <pc:docMk/>
          <pc:sldMk cId="3631043516" sldId="386"/>
        </pc:sldMkLst>
        <pc:spChg chg="del mod">
          <ac:chgData name="Ilse Louwagie" userId="28a762c0-e354-45ad-834d-785f4632b265" providerId="ADAL" clId="{EA954FD3-7A17-4425-A5D8-539034785041}" dt="2019-06-24T07:37:45.384" v="59" actId="478"/>
          <ac:spMkLst>
            <pc:docMk/>
            <pc:sldMk cId="3631043516" sldId="386"/>
            <ac:spMk id="7" creationId="{331CEA9E-F50B-4CC2-8427-ED55DCB6017C}"/>
          </ac:spMkLst>
        </pc:spChg>
        <pc:spChg chg="mod">
          <ac:chgData name="Ilse Louwagie" userId="28a762c0-e354-45ad-834d-785f4632b265" providerId="ADAL" clId="{EA954FD3-7A17-4425-A5D8-539034785041}" dt="2019-06-24T07:38:04.510" v="69" actId="1076"/>
          <ac:spMkLst>
            <pc:docMk/>
            <pc:sldMk cId="3631043516" sldId="386"/>
            <ac:spMk id="9" creationId="{1E3DFE11-25DE-441C-8A60-644FF8A89310}"/>
          </ac:spMkLst>
        </pc:spChg>
        <pc:picChg chg="add mod">
          <ac:chgData name="Ilse Louwagie" userId="28a762c0-e354-45ad-834d-785f4632b265" providerId="ADAL" clId="{EA954FD3-7A17-4425-A5D8-539034785041}" dt="2019-06-24T07:38:01.467" v="68" actId="1076"/>
          <ac:picMkLst>
            <pc:docMk/>
            <pc:sldMk cId="3631043516" sldId="386"/>
            <ac:picMk id="4" creationId="{B3F46DB5-7E16-423E-BAF9-412A05549D31}"/>
          </ac:picMkLst>
        </pc:picChg>
      </pc:sldChg>
      <pc:sldChg chg="delCm">
        <pc:chgData name="Ilse Louwagie" userId="28a762c0-e354-45ad-834d-785f4632b265" providerId="ADAL" clId="{EA954FD3-7A17-4425-A5D8-539034785041}" dt="2019-06-24T07:43:16.881" v="85" actId="1592"/>
        <pc:sldMkLst>
          <pc:docMk/>
          <pc:sldMk cId="3075650115" sldId="390"/>
        </pc:sldMkLst>
      </pc:sldChg>
      <pc:sldChg chg="modSp delCm">
        <pc:chgData name="Ilse Louwagie" userId="28a762c0-e354-45ad-834d-785f4632b265" providerId="ADAL" clId="{EA954FD3-7A17-4425-A5D8-539034785041}" dt="2019-06-24T07:33:03.348" v="57" actId="20577"/>
        <pc:sldMkLst>
          <pc:docMk/>
          <pc:sldMk cId="2649267472" sldId="393"/>
        </pc:sldMkLst>
        <pc:graphicFrameChg chg="mod">
          <ac:chgData name="Ilse Louwagie" userId="28a762c0-e354-45ad-834d-785f4632b265" providerId="ADAL" clId="{EA954FD3-7A17-4425-A5D8-539034785041}" dt="2019-06-24T07:33:03.348" v="57" actId="20577"/>
          <ac:graphicFrameMkLst>
            <pc:docMk/>
            <pc:sldMk cId="2649267472" sldId="393"/>
            <ac:graphicFrameMk id="7" creationId="{70CA05B7-C983-478E-8594-2E14CD22BEAD}"/>
          </ac:graphicFrameMkLst>
        </pc:graphicFrameChg>
      </pc:sldChg>
      <pc:sldChg chg="modSp delCm">
        <pc:chgData name="Ilse Louwagie" userId="28a762c0-e354-45ad-834d-785f4632b265" providerId="ADAL" clId="{EA954FD3-7A17-4425-A5D8-539034785041}" dt="2019-06-24T07:40:43.287" v="74" actId="6549"/>
        <pc:sldMkLst>
          <pc:docMk/>
          <pc:sldMk cId="3035967905" sldId="394"/>
        </pc:sldMkLst>
        <pc:spChg chg="mod">
          <ac:chgData name="Ilse Louwagie" userId="28a762c0-e354-45ad-834d-785f4632b265" providerId="ADAL" clId="{EA954FD3-7A17-4425-A5D8-539034785041}" dt="2019-06-24T07:40:43.287" v="74" actId="6549"/>
          <ac:spMkLst>
            <pc:docMk/>
            <pc:sldMk cId="3035967905" sldId="394"/>
            <ac:spMk id="10" creationId="{C4D84C81-9CAA-47D6-B6B0-7D0592D83980}"/>
          </ac:spMkLst>
        </pc:spChg>
      </pc:sldChg>
      <pc:sldChg chg="modNotes">
        <pc:chgData name="Ilse Louwagie" userId="28a762c0-e354-45ad-834d-785f4632b265" providerId="ADAL" clId="{EA954FD3-7A17-4425-A5D8-539034785041}" dt="2019-06-24T07:39:49.446" v="71"/>
        <pc:sldMkLst>
          <pc:docMk/>
          <pc:sldMk cId="2106153960" sldId="410"/>
        </pc:sldMkLst>
      </pc:sldChg>
      <pc:sldChg chg="addSp delSp modSp delAnim">
        <pc:chgData name="Ilse Louwagie" userId="28a762c0-e354-45ad-834d-785f4632b265" providerId="ADAL" clId="{EA954FD3-7A17-4425-A5D8-539034785041}" dt="2019-06-24T07:27:33.237" v="16" actId="478"/>
        <pc:sldMkLst>
          <pc:docMk/>
          <pc:sldMk cId="1757359493" sldId="411"/>
        </pc:sldMkLst>
        <pc:spChg chg="add del">
          <ac:chgData name="Ilse Louwagie" userId="28a762c0-e354-45ad-834d-785f4632b265" providerId="ADAL" clId="{EA954FD3-7A17-4425-A5D8-539034785041}" dt="2019-06-24T07:25:55.456" v="12" actId="478"/>
          <ac:spMkLst>
            <pc:docMk/>
            <pc:sldMk cId="1757359493" sldId="411"/>
            <ac:spMk id="10" creationId="{B6972167-89C9-492E-A5D7-BFBFA83D54FB}"/>
          </ac:spMkLst>
        </pc:spChg>
        <pc:spChg chg="del">
          <ac:chgData name="Ilse Louwagie" userId="28a762c0-e354-45ad-834d-785f4632b265" providerId="ADAL" clId="{EA954FD3-7A17-4425-A5D8-539034785041}" dt="2019-06-24T07:27:33.237" v="16" actId="478"/>
          <ac:spMkLst>
            <pc:docMk/>
            <pc:sldMk cId="1757359493" sldId="411"/>
            <ac:spMk id="11" creationId="{6D759B20-A14E-497E-90AA-424952E74901}"/>
          </ac:spMkLst>
        </pc:sp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3" creationId="{2458232A-AEC0-4F77-8147-6BAF6FC4E432}"/>
          </ac:graphicFrameMkLst>
        </pc:graphicFrame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4" creationId="{2525508A-84E8-4E2F-AF3F-AB3AF352D237}"/>
          </ac:graphicFrameMkLst>
        </pc:graphicFrame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5" creationId="{CA934952-859A-453B-BF3F-F6AD9306E4FA}"/>
          </ac:graphicFrameMkLst>
        </pc:graphicFrame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6" creationId="{5041E7C7-BD0C-49F4-9AEA-CA6C30DAD629}"/>
          </ac:graphicFrameMkLst>
        </pc:graphicFrame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7" creationId="{CC988254-C99D-4A68-A6D3-5B5C3C8F058E}"/>
          </ac:graphicFrameMkLst>
        </pc:graphicFrameChg>
        <pc:graphicFrameChg chg="add del">
          <ac:chgData name="Ilse Louwagie" userId="28a762c0-e354-45ad-834d-785f4632b265" providerId="ADAL" clId="{EA954FD3-7A17-4425-A5D8-539034785041}" dt="2019-06-24T07:25:55.456" v="12" actId="478"/>
          <ac:graphicFrameMkLst>
            <pc:docMk/>
            <pc:sldMk cId="1757359493" sldId="411"/>
            <ac:graphicFrameMk id="8" creationId="{89E8F5AF-62B3-448D-81D8-6D8C7C684494}"/>
          </ac:graphicFrameMkLst>
        </pc:graphicFrameChg>
        <pc:picChg chg="add mod">
          <ac:chgData name="Ilse Louwagie" userId="28a762c0-e354-45ad-834d-785f4632b265" providerId="ADAL" clId="{EA954FD3-7A17-4425-A5D8-539034785041}" dt="2019-06-24T07:27:32.213" v="15" actId="1076"/>
          <ac:picMkLst>
            <pc:docMk/>
            <pc:sldMk cId="1757359493" sldId="411"/>
            <ac:picMk id="9" creationId="{23569C54-D543-4AEB-829F-2182DF2B9B94}"/>
          </ac:picMkLst>
        </pc:picChg>
      </pc:sldChg>
      <pc:sldChg chg="addSp delSp modSp delAnim">
        <pc:chgData name="Ilse Louwagie" userId="28a762c0-e354-45ad-834d-785f4632b265" providerId="ADAL" clId="{EA954FD3-7A17-4425-A5D8-539034785041}" dt="2019-06-24T07:24:53.595" v="10" actId="1076"/>
        <pc:sldMkLst>
          <pc:docMk/>
          <pc:sldMk cId="4098554706" sldId="412"/>
        </pc:sldMkLst>
        <pc:spChg chg="add mod">
          <ac:chgData name="Ilse Louwagie" userId="28a762c0-e354-45ad-834d-785f4632b265" providerId="ADAL" clId="{EA954FD3-7A17-4425-A5D8-539034785041}" dt="2019-06-24T07:23:28.516" v="1" actId="14100"/>
          <ac:spMkLst>
            <pc:docMk/>
            <pc:sldMk cId="4098554706" sldId="412"/>
            <ac:spMk id="3" creationId="{92033B0D-CE7C-4E67-81AC-C327374A2335}"/>
          </ac:spMkLst>
        </pc:spChg>
        <pc:spChg chg="del">
          <ac:chgData name="Ilse Louwagie" userId="28a762c0-e354-45ad-834d-785f4632b265" providerId="ADAL" clId="{EA954FD3-7A17-4425-A5D8-539034785041}" dt="2019-06-24T07:24:50.896" v="9" actId="478"/>
          <ac:spMkLst>
            <pc:docMk/>
            <pc:sldMk cId="4098554706" sldId="412"/>
            <ac:spMk id="20" creationId="{2E66B645-CDF4-4F0D-ADE7-57D59E96105F}"/>
          </ac:spMkLst>
        </pc:spChg>
        <pc:graphicFrameChg chg="add del">
          <ac:chgData name="Ilse Louwagie" userId="28a762c0-e354-45ad-834d-785f4632b265" providerId="ADAL" clId="{EA954FD3-7A17-4425-A5D8-539034785041}" dt="2019-06-24T07:23:33.096" v="3" actId="478"/>
          <ac:graphicFrameMkLst>
            <pc:docMk/>
            <pc:sldMk cId="4098554706" sldId="412"/>
            <ac:graphicFrameMk id="2" creationId="{00000000-0000-0000-0000-000000000000}"/>
          </ac:graphicFrameMkLst>
        </pc:graphicFrameChg>
        <pc:picChg chg="add mod">
          <ac:chgData name="Ilse Louwagie" userId="28a762c0-e354-45ad-834d-785f4632b265" providerId="ADAL" clId="{EA954FD3-7A17-4425-A5D8-539034785041}" dt="2019-06-24T07:24:53.595" v="10" actId="1076"/>
          <ac:picMkLst>
            <pc:docMk/>
            <pc:sldMk cId="4098554706" sldId="412"/>
            <ac:picMk id="5" creationId="{DD0E7DC2-0B60-40E6-8485-AE86A37CED37}"/>
          </ac:picMkLst>
        </pc:picChg>
      </pc:sldChg>
      <pc:sldChg chg="addSp delSp modSp delAnim">
        <pc:chgData name="Ilse Louwagie" userId="28a762c0-e354-45ad-834d-785f4632b265" providerId="ADAL" clId="{EA954FD3-7A17-4425-A5D8-539034785041}" dt="2019-06-24T07:32:05.004" v="29" actId="1076"/>
        <pc:sldMkLst>
          <pc:docMk/>
          <pc:sldMk cId="76357708" sldId="413"/>
        </pc:sldMkLst>
        <pc:spChg chg="del mod">
          <ac:chgData name="Ilse Louwagie" userId="28a762c0-e354-45ad-834d-785f4632b265" providerId="ADAL" clId="{EA954FD3-7A17-4425-A5D8-539034785041}" dt="2019-06-24T07:31:53.667" v="24" actId="478"/>
          <ac:spMkLst>
            <pc:docMk/>
            <pc:sldMk cId="76357708" sldId="413"/>
            <ac:spMk id="3" creationId="{B76F6D16-983D-482E-A691-73A31FC9C221}"/>
          </ac:spMkLst>
        </pc:spChg>
        <pc:spChg chg="del">
          <ac:chgData name="Ilse Louwagie" userId="28a762c0-e354-45ad-834d-785f4632b265" providerId="ADAL" clId="{EA954FD3-7A17-4425-A5D8-539034785041}" dt="2019-06-24T07:31:54.264" v="25" actId="478"/>
          <ac:spMkLst>
            <pc:docMk/>
            <pc:sldMk cId="76357708" sldId="413"/>
            <ac:spMk id="20" creationId="{2E66B645-CDF4-4F0D-ADE7-57D59E96105F}"/>
          </ac:spMkLst>
        </pc:spChg>
        <pc:spChg chg="mod">
          <ac:chgData name="Ilse Louwagie" userId="28a762c0-e354-45ad-834d-785f4632b265" providerId="ADAL" clId="{EA954FD3-7A17-4425-A5D8-539034785041}" dt="2019-06-24T07:32:05.004" v="29" actId="1076"/>
          <ac:spMkLst>
            <pc:docMk/>
            <pc:sldMk cId="76357708" sldId="413"/>
            <ac:spMk id="21" creationId="{CB7A53BB-99EB-48D9-A7BC-B34B4BFC3D3C}"/>
          </ac:spMkLst>
        </pc:spChg>
        <pc:picChg chg="add mod">
          <ac:chgData name="Ilse Louwagie" userId="28a762c0-e354-45ad-834d-785f4632b265" providerId="ADAL" clId="{EA954FD3-7A17-4425-A5D8-539034785041}" dt="2019-06-24T07:32:02.037" v="28" actId="1076"/>
          <ac:picMkLst>
            <pc:docMk/>
            <pc:sldMk cId="76357708" sldId="413"/>
            <ac:picMk id="5" creationId="{CB469C5A-411E-4E12-B86C-048356EF1396}"/>
          </ac:picMkLst>
        </pc:picChg>
      </pc:sldChg>
      <pc:sldChg chg="modSp">
        <pc:chgData name="Ilse Louwagie" userId="28a762c0-e354-45ad-834d-785f4632b265" providerId="ADAL" clId="{EA954FD3-7A17-4425-A5D8-539034785041}" dt="2019-06-24T07:41:06.691" v="79" actId="14100"/>
        <pc:sldMkLst>
          <pc:docMk/>
          <pc:sldMk cId="2872517646" sldId="415"/>
        </pc:sldMkLst>
        <pc:spChg chg="mod">
          <ac:chgData name="Ilse Louwagie" userId="28a762c0-e354-45ad-834d-785f4632b265" providerId="ADAL" clId="{EA954FD3-7A17-4425-A5D8-539034785041}" dt="2019-06-24T07:41:06.691" v="79" actId="14100"/>
          <ac:spMkLst>
            <pc:docMk/>
            <pc:sldMk cId="2872517646" sldId="415"/>
            <ac:spMk id="10" creationId="{C4D84C81-9CAA-47D6-B6B0-7D0592D83980}"/>
          </ac:spMkLst>
        </pc:spChg>
      </pc:sldChg>
      <pc:sldChg chg="delCm">
        <pc:chgData name="Ilse Louwagie" userId="28a762c0-e354-45ad-834d-785f4632b265" providerId="ADAL" clId="{EA954FD3-7A17-4425-A5D8-539034785041}" dt="2019-06-24T07:41:44.588" v="84" actId="1592"/>
        <pc:sldMkLst>
          <pc:docMk/>
          <pc:sldMk cId="238241822" sldId="41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Verdeling biestkwaliteit gemeten met digitale refractometer - 'PDCA-bedrijf Oost'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Grafieken!$B$1</c:f>
              <c:strCache>
                <c:ptCount val="1"/>
                <c:pt idx="0">
                  <c:v>aantal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Grafieken!$A$2:$A$12</c:f>
              <c:strCache>
                <c:ptCount val="11"/>
                <c:pt idx="0">
                  <c:v>&lt;20</c:v>
                </c:pt>
                <c:pt idx="1">
                  <c:v>20-21</c:v>
                </c:pt>
                <c:pt idx="2">
                  <c:v>21-22</c:v>
                </c:pt>
                <c:pt idx="3">
                  <c:v>22-23</c:v>
                </c:pt>
                <c:pt idx="4">
                  <c:v>23-24</c:v>
                </c:pt>
                <c:pt idx="5">
                  <c:v>24-25</c:v>
                </c:pt>
                <c:pt idx="6">
                  <c:v>25-26</c:v>
                </c:pt>
                <c:pt idx="7">
                  <c:v>26-27</c:v>
                </c:pt>
                <c:pt idx="8">
                  <c:v>27-28</c:v>
                </c:pt>
                <c:pt idx="9">
                  <c:v>28-29</c:v>
                </c:pt>
                <c:pt idx="10">
                  <c:v>29-30</c:v>
                </c:pt>
              </c:strCache>
            </c:strRef>
          </c:cat>
          <c:val>
            <c:numRef>
              <c:f>Grafieken!$B$2:$B$12</c:f>
              <c:numCache>
                <c:formatCode>General</c:formatCode>
                <c:ptCount val="11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4</c:v>
                </c:pt>
                <c:pt idx="4">
                  <c:v>7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70-47A7-84D1-C19A8F3F4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3460896"/>
        <c:axId val="353460480"/>
      </c:barChart>
      <c:catAx>
        <c:axId val="353460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kwaliteitsklasse in % brix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53460480"/>
        <c:crosses val="autoZero"/>
        <c:auto val="1"/>
        <c:lblAlgn val="ctr"/>
        <c:lblOffset val="100"/>
        <c:noMultiLvlLbl val="0"/>
      </c:catAx>
      <c:valAx>
        <c:axId val="35346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Aantal bieststalen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53460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00" dirty="0" err="1"/>
              <a:t>Totale</a:t>
            </a:r>
            <a:r>
              <a:rPr lang="en-US" sz="2100" dirty="0"/>
              <a:t> </a:t>
            </a:r>
            <a:r>
              <a:rPr lang="en-US" sz="2100" dirty="0" err="1"/>
              <a:t>dierlijke</a:t>
            </a:r>
            <a:r>
              <a:rPr lang="en-US" sz="2100" dirty="0"/>
              <a:t> CH</a:t>
            </a:r>
            <a:r>
              <a:rPr lang="en-US" sz="2100" baseline="-25000" dirty="0"/>
              <a:t>4</a:t>
            </a:r>
            <a:r>
              <a:rPr lang="en-US" sz="2100" dirty="0"/>
              <a:t> </a:t>
            </a:r>
            <a:r>
              <a:rPr lang="en-US" sz="2100" dirty="0" err="1"/>
              <a:t>uitstoot</a:t>
            </a:r>
            <a:endParaRPr lang="en-US" sz="2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650264665933176"/>
          <c:y val="0.29876160713325761"/>
          <c:w val="0.70692772487644728"/>
          <c:h val="0.70123839286674239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Totale dierlijke CH4 uitstoot</c:v>
                </c:pt>
              </c:strCache>
            </c:strRef>
          </c:tx>
          <c:dPt>
            <c:idx val="0"/>
            <c:bubble3D val="0"/>
            <c:spPr>
              <a:solidFill>
                <a:srgbClr val="C3D600"/>
              </a:solidFill>
              <a:ln>
                <a:solidFill>
                  <a:srgbClr val="C3D6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2B7-41E5-9EE8-83AC269666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2B7-41E5-9EE8-83AC269666C6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2B7-41E5-9EE8-83AC269666C6}"/>
              </c:ext>
            </c:extLst>
          </c:dPt>
          <c:dPt>
            <c:idx val="3"/>
            <c:bubble3D val="0"/>
            <c:spPr>
              <a:pattFill prst="wdDnDiag">
                <a:fgClr>
                  <a:srgbClr val="FF0000"/>
                </a:fgClr>
                <a:bgClr>
                  <a:schemeClr val="bg1"/>
                </a:bgClr>
              </a:pattFill>
              <a:ln w="19050">
                <a:solidFill>
                  <a:srgbClr val="C000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2B7-41E5-9EE8-83AC269666C6}"/>
              </c:ext>
            </c:extLst>
          </c:dPt>
          <c:dLbls>
            <c:dLbl>
              <c:idx val="3"/>
              <c:layout>
                <c:manualLayout>
                  <c:x val="-4.6834884781628387E-2"/>
                  <c:y val="9.88685515427402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B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B7-41E5-9EE8-83AC269666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3"/>
                <c:pt idx="0">
                  <c:v>Lactatie</c:v>
                </c:pt>
                <c:pt idx="1">
                  <c:v>Droogstand</c:v>
                </c:pt>
                <c:pt idx="2">
                  <c:v>Jongvee (24m)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14641</c:v>
                </c:pt>
                <c:pt idx="1">
                  <c:v>910</c:v>
                </c:pt>
                <c:pt idx="2">
                  <c:v>4926</c:v>
                </c:pt>
                <c:pt idx="3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B7-41E5-9EE8-83AC269666C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l-B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dierlijke</a:t>
            </a:r>
            <a:r>
              <a:rPr lang="en-US" dirty="0"/>
              <a:t> CH</a:t>
            </a:r>
            <a:r>
              <a:rPr lang="en-US" baseline="-25000" dirty="0"/>
              <a:t>4</a:t>
            </a:r>
            <a:r>
              <a:rPr lang="en-US" dirty="0"/>
              <a:t> </a:t>
            </a:r>
            <a:r>
              <a:rPr lang="en-US" dirty="0" err="1"/>
              <a:t>uitstoot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468233948504811"/>
          <c:y val="0.29433015482366576"/>
          <c:w val="0.67165783947503099"/>
          <c:h val="0.64209674993704713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Totale dierlijke CH4 uitstoot</c:v>
                </c:pt>
              </c:strCache>
            </c:strRef>
          </c:tx>
          <c:dPt>
            <c:idx val="0"/>
            <c:bubble3D val="0"/>
            <c:spPr>
              <a:solidFill>
                <a:srgbClr val="C3D600"/>
              </a:solidFill>
              <a:ln>
                <a:solidFill>
                  <a:srgbClr val="C3D6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2E-4164-A63E-4EAB7A0E2D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2E-4164-A63E-4EAB7A0E2D7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2E-4164-A63E-4EAB7A0E2D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Lactatie</c:v>
                </c:pt>
                <c:pt idx="1">
                  <c:v>Droogstand</c:v>
                </c:pt>
                <c:pt idx="2">
                  <c:v>Jongvee (26m)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14641</c:v>
                </c:pt>
                <c:pt idx="1">
                  <c:v>910</c:v>
                </c:pt>
                <c:pt idx="2">
                  <c:v>4926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2E-4164-A63E-4EAB7A0E2D7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Beta caroteen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>
        <c:manualLayout>
          <c:layoutTarget val="inner"/>
          <c:xMode val="edge"/>
          <c:yMode val="edge"/>
          <c:x val="0.17205314960629922"/>
          <c:y val="0.20562518226888304"/>
          <c:w val="0.80016907261592296"/>
          <c:h val="0.558108413531641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Blad1!$C$53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Blad1!$A$54:$B$59</c:f>
              <c:multiLvlStrCache>
                <c:ptCount val="6"/>
                <c:lvl>
                  <c:pt idx="0">
                    <c:v>koe 1</c:v>
                  </c:pt>
                  <c:pt idx="1">
                    <c:v>koe 2</c:v>
                  </c:pt>
                  <c:pt idx="2">
                    <c:v>koe 3</c:v>
                  </c:pt>
                  <c:pt idx="3">
                    <c:v>koe 4</c:v>
                  </c:pt>
                  <c:pt idx="4">
                    <c:v>koe 5</c:v>
                  </c:pt>
                  <c:pt idx="5">
                    <c:v>koe 6</c:v>
                  </c:pt>
                </c:lvl>
                <c:lvl>
                  <c:pt idx="0">
                    <c:v>prepartum</c:v>
                  </c:pt>
                  <c:pt idx="3">
                    <c:v>postpartum</c:v>
                  </c:pt>
                </c:lvl>
              </c:multiLvlStrCache>
            </c:multiLvlStrRef>
          </c:cat>
          <c:val>
            <c:numRef>
              <c:f>Blad1!$C$54:$C$59</c:f>
              <c:numCache>
                <c:formatCode>General</c:formatCode>
                <c:ptCount val="6"/>
                <c:pt idx="0">
                  <c:v>194</c:v>
                </c:pt>
                <c:pt idx="1">
                  <c:v>165</c:v>
                </c:pt>
                <c:pt idx="2">
                  <c:v>188</c:v>
                </c:pt>
                <c:pt idx="3">
                  <c:v>223</c:v>
                </c:pt>
                <c:pt idx="4">
                  <c:v>219</c:v>
                </c:pt>
                <c:pt idx="5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61-47C6-AC92-0CC6E4F44C9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33008240"/>
        <c:axId val="333009072"/>
      </c:barChart>
      <c:catAx>
        <c:axId val="33300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33009072"/>
        <c:crosses val="autoZero"/>
        <c:auto val="1"/>
        <c:lblAlgn val="ctr"/>
        <c:lblOffset val="100"/>
        <c:noMultiLvlLbl val="0"/>
      </c:catAx>
      <c:valAx>
        <c:axId val="33300907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Beta caroteen gehalte in bloedserum (µg/dl)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33300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Selenium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Blad1!$C$46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Blad1!$A$47:$B$52</c:f>
              <c:multiLvlStrCache>
                <c:ptCount val="6"/>
                <c:lvl>
                  <c:pt idx="0">
                    <c:v>koe 1</c:v>
                  </c:pt>
                  <c:pt idx="1">
                    <c:v>koe 2</c:v>
                  </c:pt>
                  <c:pt idx="2">
                    <c:v>koe 3</c:v>
                  </c:pt>
                  <c:pt idx="3">
                    <c:v>koe 4</c:v>
                  </c:pt>
                  <c:pt idx="4">
                    <c:v>koe 5</c:v>
                  </c:pt>
                  <c:pt idx="5">
                    <c:v>koe 6</c:v>
                  </c:pt>
                </c:lvl>
                <c:lvl>
                  <c:pt idx="0">
                    <c:v>prepartum</c:v>
                  </c:pt>
                  <c:pt idx="3">
                    <c:v>postpartum</c:v>
                  </c:pt>
                </c:lvl>
              </c:multiLvlStrCache>
            </c:multiLvlStrRef>
          </c:cat>
          <c:val>
            <c:numRef>
              <c:f>Blad1!$C$47:$C$52</c:f>
              <c:numCache>
                <c:formatCode>General</c:formatCode>
                <c:ptCount val="6"/>
                <c:pt idx="0">
                  <c:v>26</c:v>
                </c:pt>
                <c:pt idx="1">
                  <c:v>33</c:v>
                </c:pt>
                <c:pt idx="2">
                  <c:v>44</c:v>
                </c:pt>
                <c:pt idx="3">
                  <c:v>50</c:v>
                </c:pt>
                <c:pt idx="4">
                  <c:v>38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7-4795-8B35-A55A9E5206F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23691696"/>
        <c:axId val="443508240"/>
      </c:barChart>
      <c:catAx>
        <c:axId val="42369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43508240"/>
        <c:crosses val="autoZero"/>
        <c:auto val="1"/>
        <c:lblAlgn val="ctr"/>
        <c:lblOffset val="100"/>
        <c:noMultiLvlLbl val="0"/>
      </c:catAx>
      <c:valAx>
        <c:axId val="4435082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Selenium gehalte in bloedserum  (µg/l)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42369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Postpartum koeien - BHB en NEFA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Blad1!$A$4</c:f>
              <c:strCache>
                <c:ptCount val="1"/>
                <c:pt idx="0">
                  <c:v>BHB (mmol/l)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Blad1!$B$2:$G$3</c:f>
              <c:strCache>
                <c:ptCount val="6"/>
                <c:pt idx="0">
                  <c:v>939</c:v>
                </c:pt>
                <c:pt idx="1">
                  <c:v>951</c:v>
                </c:pt>
                <c:pt idx="2">
                  <c:v>837</c:v>
                </c:pt>
                <c:pt idx="3">
                  <c:v>924</c:v>
                </c:pt>
                <c:pt idx="4">
                  <c:v>825</c:v>
                </c:pt>
                <c:pt idx="5">
                  <c:v>7639</c:v>
                </c:pt>
              </c:strCache>
            </c:strRef>
          </c:cat>
          <c:val>
            <c:numRef>
              <c:f>Blad1!$B$4:$G$4</c:f>
              <c:numCache>
                <c:formatCode>General</c:formatCode>
                <c:ptCount val="6"/>
                <c:pt idx="0">
                  <c:v>0.56000000000000005</c:v>
                </c:pt>
                <c:pt idx="1">
                  <c:v>0.9</c:v>
                </c:pt>
                <c:pt idx="2">
                  <c:v>1.35</c:v>
                </c:pt>
                <c:pt idx="3">
                  <c:v>3.53</c:v>
                </c:pt>
                <c:pt idx="4">
                  <c:v>1</c:v>
                </c:pt>
                <c:pt idx="5">
                  <c:v>1.07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30-4812-BD79-0D3CBED0AC06}"/>
            </c:ext>
          </c:extLst>
        </c:ser>
        <c:ser>
          <c:idx val="1"/>
          <c:order val="1"/>
          <c:tx>
            <c:strRef>
              <c:f>Blad1!$A$5</c:f>
              <c:strCache>
                <c:ptCount val="1"/>
                <c:pt idx="0">
                  <c:v>NEFA (mmol/l)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Blad1!$B$2:$G$3</c:f>
              <c:strCache>
                <c:ptCount val="6"/>
                <c:pt idx="0">
                  <c:v>939</c:v>
                </c:pt>
                <c:pt idx="1">
                  <c:v>951</c:v>
                </c:pt>
                <c:pt idx="2">
                  <c:v>837</c:v>
                </c:pt>
                <c:pt idx="3">
                  <c:v>924</c:v>
                </c:pt>
                <c:pt idx="4">
                  <c:v>825</c:v>
                </c:pt>
                <c:pt idx="5">
                  <c:v>7639</c:v>
                </c:pt>
              </c:strCache>
            </c:strRef>
          </c:cat>
          <c:val>
            <c:numRef>
              <c:f>Blad1!$B$5:$G$5</c:f>
              <c:numCache>
                <c:formatCode>General</c:formatCode>
                <c:ptCount val="6"/>
                <c:pt idx="0">
                  <c:v>0.27</c:v>
                </c:pt>
                <c:pt idx="1">
                  <c:v>0.13</c:v>
                </c:pt>
                <c:pt idx="2">
                  <c:v>0.25</c:v>
                </c:pt>
                <c:pt idx="3">
                  <c:v>0.79</c:v>
                </c:pt>
                <c:pt idx="4">
                  <c:v>0.28999999999999998</c:v>
                </c:pt>
                <c:pt idx="5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30-4812-BD79-0D3CBED0AC0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3460224"/>
        <c:axId val="373460640"/>
      </c:barChart>
      <c:catAx>
        <c:axId val="37346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3460640"/>
        <c:crosses val="autoZero"/>
        <c:auto val="1"/>
        <c:lblAlgn val="ctr"/>
        <c:lblOffset val="100"/>
        <c:noMultiLvlLbl val="0"/>
      </c:catAx>
      <c:valAx>
        <c:axId val="37346064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mmol/l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3734602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/>
              <a:t>Prepartum koeien - BHB en NEFA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Blad1!$A$14</c:f>
              <c:strCache>
                <c:ptCount val="1"/>
                <c:pt idx="0">
                  <c:v>BHB (mmol/l)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Blad1!$B$13:$G$13</c:f>
              <c:numCache>
                <c:formatCode>General</c:formatCode>
                <c:ptCount val="6"/>
                <c:pt idx="0">
                  <c:v>900</c:v>
                </c:pt>
                <c:pt idx="1">
                  <c:v>968</c:v>
                </c:pt>
                <c:pt idx="2">
                  <c:v>840</c:v>
                </c:pt>
                <c:pt idx="3">
                  <c:v>856</c:v>
                </c:pt>
                <c:pt idx="4">
                  <c:v>786</c:v>
                </c:pt>
                <c:pt idx="5">
                  <c:v>897</c:v>
                </c:pt>
              </c:numCache>
            </c:numRef>
          </c:cat>
          <c:val>
            <c:numRef>
              <c:f>Blad1!$B$14:$G$14</c:f>
              <c:numCache>
                <c:formatCode>General</c:formatCode>
                <c:ptCount val="6"/>
                <c:pt idx="0">
                  <c:v>0.56000000000000005</c:v>
                </c:pt>
                <c:pt idx="1">
                  <c:v>0.53</c:v>
                </c:pt>
                <c:pt idx="2">
                  <c:v>0.53</c:v>
                </c:pt>
                <c:pt idx="3">
                  <c:v>0.6</c:v>
                </c:pt>
                <c:pt idx="4">
                  <c:v>0.77</c:v>
                </c:pt>
                <c:pt idx="5">
                  <c:v>0.67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44-4E16-8C4E-9B5EB79DBB4F}"/>
            </c:ext>
          </c:extLst>
        </c:ser>
        <c:ser>
          <c:idx val="1"/>
          <c:order val="1"/>
          <c:tx>
            <c:strRef>
              <c:f>Blad1!$A$15</c:f>
              <c:strCache>
                <c:ptCount val="1"/>
                <c:pt idx="0">
                  <c:v>NEFA (mmol/l)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Blad1!$B$13:$G$13</c:f>
              <c:numCache>
                <c:formatCode>General</c:formatCode>
                <c:ptCount val="6"/>
                <c:pt idx="0">
                  <c:v>900</c:v>
                </c:pt>
                <c:pt idx="1">
                  <c:v>968</c:v>
                </c:pt>
                <c:pt idx="2">
                  <c:v>840</c:v>
                </c:pt>
                <c:pt idx="3">
                  <c:v>856</c:v>
                </c:pt>
                <c:pt idx="4">
                  <c:v>786</c:v>
                </c:pt>
                <c:pt idx="5">
                  <c:v>897</c:v>
                </c:pt>
              </c:numCache>
            </c:numRef>
          </c:cat>
          <c:val>
            <c:numRef>
              <c:f>Blad1!$B$15:$G$15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0.16</c:v>
                </c:pt>
                <c:pt idx="4">
                  <c:v>0</c:v>
                </c:pt>
                <c:pt idx="5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44-4E16-8C4E-9B5EB79DBB4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370674272"/>
        <c:axId val="370671776"/>
      </c:barChart>
      <c:catAx>
        <c:axId val="37067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0671776"/>
        <c:crosses val="autoZero"/>
        <c:auto val="1"/>
        <c:lblAlgn val="ctr"/>
        <c:lblOffset val="100"/>
        <c:noMultiLvlLbl val="0"/>
      </c:catAx>
      <c:valAx>
        <c:axId val="370671776"/>
        <c:scaling>
          <c:orientation val="minMax"/>
          <c:max val="2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mmol/l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37067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BE" sz="2000"/>
              <a:t>Prepartum koeien - BHB en NEFA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Blad1!$A$14</c:f>
              <c:strCache>
                <c:ptCount val="1"/>
                <c:pt idx="0">
                  <c:v>BHB (mmol/l)</c:v>
                </c:pt>
              </c:strCache>
            </c:strRef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yVal>
            <c:numRef>
              <c:f>Blad1!$B$14:$G$14</c:f>
              <c:numCache>
                <c:formatCode>General</c:formatCode>
                <c:ptCount val="6"/>
                <c:pt idx="0">
                  <c:v>0.56000000000000005</c:v>
                </c:pt>
                <c:pt idx="1">
                  <c:v>0.53</c:v>
                </c:pt>
                <c:pt idx="2">
                  <c:v>0.53</c:v>
                </c:pt>
                <c:pt idx="3">
                  <c:v>0.6</c:v>
                </c:pt>
                <c:pt idx="4">
                  <c:v>0.77</c:v>
                </c:pt>
                <c:pt idx="5">
                  <c:v>0.67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17C-45FF-AACE-7B64EFE92946}"/>
            </c:ext>
          </c:extLst>
        </c:ser>
        <c:ser>
          <c:idx val="1"/>
          <c:order val="1"/>
          <c:tx>
            <c:strRef>
              <c:f>Blad1!$A$15</c:f>
              <c:strCache>
                <c:ptCount val="1"/>
                <c:pt idx="0">
                  <c:v>NEFA (mmol/l)</c:v>
                </c:pt>
              </c:strCache>
            </c:strRef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2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yVal>
            <c:numRef>
              <c:f>Blad1!$B$15:$G$15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0.16</c:v>
                </c:pt>
                <c:pt idx="4">
                  <c:v>0</c:v>
                </c:pt>
                <c:pt idx="5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17C-45FF-AACE-7B64EFE929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74272"/>
        <c:axId val="370671776"/>
      </c:scatterChart>
      <c:valAx>
        <c:axId val="3706742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0671776"/>
        <c:crosses val="autoZero"/>
        <c:crossBetween val="midCat"/>
      </c:valAx>
      <c:valAx>
        <c:axId val="370671776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mmol/l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0674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nl-BE"/>
              <a:t>Postpartum koeien - BHB en NEFA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nl-BE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Blad1!$A$4</c:f>
              <c:strCache>
                <c:ptCount val="1"/>
                <c:pt idx="0">
                  <c:v>BHB (mmol/l)</c:v>
                </c:pt>
              </c:strCache>
            </c:strRef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1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Blad1!$B$2:$G$3</c:f>
              <c:strCache>
                <c:ptCount val="6"/>
                <c:pt idx="0">
                  <c:v>939</c:v>
                </c:pt>
                <c:pt idx="1">
                  <c:v>951</c:v>
                </c:pt>
                <c:pt idx="2">
                  <c:v>837</c:v>
                </c:pt>
                <c:pt idx="3">
                  <c:v>924</c:v>
                </c:pt>
                <c:pt idx="4">
                  <c:v>825</c:v>
                </c:pt>
                <c:pt idx="5">
                  <c:v>7639</c:v>
                </c:pt>
              </c:strCache>
            </c:strRef>
          </c:xVal>
          <c:yVal>
            <c:numRef>
              <c:f>Blad1!$B$4:$G$4</c:f>
              <c:numCache>
                <c:formatCode>General</c:formatCode>
                <c:ptCount val="6"/>
                <c:pt idx="0">
                  <c:v>0.56000000000000005</c:v>
                </c:pt>
                <c:pt idx="1">
                  <c:v>0.9</c:v>
                </c:pt>
                <c:pt idx="2">
                  <c:v>1.35</c:v>
                </c:pt>
                <c:pt idx="3">
                  <c:v>3.53</c:v>
                </c:pt>
                <c:pt idx="4">
                  <c:v>1</c:v>
                </c:pt>
                <c:pt idx="5">
                  <c:v>1.07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95D-48C2-A689-D0FCE5396824}"/>
            </c:ext>
          </c:extLst>
        </c:ser>
        <c:ser>
          <c:idx val="1"/>
          <c:order val="1"/>
          <c:tx>
            <c:strRef>
              <c:f>Blad1!$A$5</c:f>
              <c:strCache>
                <c:ptCount val="1"/>
                <c:pt idx="0">
                  <c:v>NEFA (mmol/l)</c:v>
                </c:pt>
              </c:strCache>
            </c:strRef>
          </c:tx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6"/>
            <c:spPr>
              <a:noFill/>
              <a:ln w="34925" cap="flat" cmpd="dbl" algn="ctr">
                <a:solidFill>
                  <a:schemeClr val="accent2">
                    <a:lumMod val="75000"/>
                    <a:alpha val="7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strRef>
              <c:f>Blad1!$B$2:$G$3</c:f>
              <c:strCache>
                <c:ptCount val="6"/>
                <c:pt idx="0">
                  <c:v>939</c:v>
                </c:pt>
                <c:pt idx="1">
                  <c:v>951</c:v>
                </c:pt>
                <c:pt idx="2">
                  <c:v>837</c:v>
                </c:pt>
                <c:pt idx="3">
                  <c:v>924</c:v>
                </c:pt>
                <c:pt idx="4">
                  <c:v>825</c:v>
                </c:pt>
                <c:pt idx="5">
                  <c:v>7639</c:v>
                </c:pt>
              </c:strCache>
            </c:strRef>
          </c:xVal>
          <c:yVal>
            <c:numRef>
              <c:f>Blad1!$B$5:$G$5</c:f>
              <c:numCache>
                <c:formatCode>General</c:formatCode>
                <c:ptCount val="6"/>
                <c:pt idx="0">
                  <c:v>0.27</c:v>
                </c:pt>
                <c:pt idx="1">
                  <c:v>0.13</c:v>
                </c:pt>
                <c:pt idx="2">
                  <c:v>0.25</c:v>
                </c:pt>
                <c:pt idx="3">
                  <c:v>0.79</c:v>
                </c:pt>
                <c:pt idx="4">
                  <c:v>0.28999999999999998</c:v>
                </c:pt>
                <c:pt idx="5">
                  <c:v>0.59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95D-48C2-A689-D0FCE5396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3460224"/>
        <c:axId val="373460640"/>
      </c:scatterChart>
      <c:valAx>
        <c:axId val="3734602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3460640"/>
        <c:crosses val="autoZero"/>
        <c:crossBetween val="midCat"/>
      </c:valAx>
      <c:valAx>
        <c:axId val="373460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mmol/l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373460224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BE" dirty="0" err="1"/>
              <a:t>Ca,P</a:t>
            </a:r>
            <a:r>
              <a:rPr lang="nl-BE" baseline="0" dirty="0"/>
              <a:t> en </a:t>
            </a:r>
            <a:r>
              <a:rPr lang="nl-BE" dirty="0"/>
              <a:t>Mg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Blad1!$C$94</c:f>
              <c:strCache>
                <c:ptCount val="1"/>
                <c:pt idx="0">
                  <c:v>Calcium (mmol/l)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Blad1!$A$95:$B$100</c:f>
              <c:multiLvlStrCache>
                <c:ptCount val="6"/>
                <c:lvl>
                  <c:pt idx="0">
                    <c:v>koe 900</c:v>
                  </c:pt>
                  <c:pt idx="1">
                    <c:v>koe 968</c:v>
                  </c:pt>
                  <c:pt idx="2">
                    <c:v>koe 840</c:v>
                  </c:pt>
                  <c:pt idx="3">
                    <c:v>koe 939</c:v>
                  </c:pt>
                  <c:pt idx="4">
                    <c:v>koe 951</c:v>
                  </c:pt>
                  <c:pt idx="5">
                    <c:v>koe 837</c:v>
                  </c:pt>
                </c:lvl>
                <c:lvl>
                  <c:pt idx="0">
                    <c:v>prepartum</c:v>
                  </c:pt>
                  <c:pt idx="3">
                    <c:v>postpartum</c:v>
                  </c:pt>
                </c:lvl>
              </c:multiLvlStrCache>
            </c:multiLvlStrRef>
          </c:cat>
          <c:val>
            <c:numRef>
              <c:f>Blad1!$C$95:$C$100</c:f>
              <c:numCache>
                <c:formatCode>General</c:formatCode>
                <c:ptCount val="6"/>
                <c:pt idx="0">
                  <c:v>2.54</c:v>
                </c:pt>
                <c:pt idx="1">
                  <c:v>2.5099999999999998</c:v>
                </c:pt>
                <c:pt idx="2">
                  <c:v>2.37</c:v>
                </c:pt>
                <c:pt idx="3">
                  <c:v>2.62</c:v>
                </c:pt>
                <c:pt idx="4">
                  <c:v>2.44</c:v>
                </c:pt>
                <c:pt idx="5">
                  <c:v>2.35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5-4E87-9647-43A4A8252712}"/>
            </c:ext>
          </c:extLst>
        </c:ser>
        <c:ser>
          <c:idx val="1"/>
          <c:order val="1"/>
          <c:tx>
            <c:strRef>
              <c:f>Blad1!$D$94</c:f>
              <c:strCache>
                <c:ptCount val="1"/>
                <c:pt idx="0">
                  <c:v>Fosfor (mmol/l)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Blad1!$A$95:$B$100</c:f>
              <c:multiLvlStrCache>
                <c:ptCount val="6"/>
                <c:lvl>
                  <c:pt idx="0">
                    <c:v>koe 900</c:v>
                  </c:pt>
                  <c:pt idx="1">
                    <c:v>koe 968</c:v>
                  </c:pt>
                  <c:pt idx="2">
                    <c:v>koe 840</c:v>
                  </c:pt>
                  <c:pt idx="3">
                    <c:v>koe 939</c:v>
                  </c:pt>
                  <c:pt idx="4">
                    <c:v>koe 951</c:v>
                  </c:pt>
                  <c:pt idx="5">
                    <c:v>koe 837</c:v>
                  </c:pt>
                </c:lvl>
                <c:lvl>
                  <c:pt idx="0">
                    <c:v>prepartum</c:v>
                  </c:pt>
                  <c:pt idx="3">
                    <c:v>postpartum</c:v>
                  </c:pt>
                </c:lvl>
              </c:multiLvlStrCache>
            </c:multiLvlStrRef>
          </c:cat>
          <c:val>
            <c:numRef>
              <c:f>Blad1!$D$95:$D$100</c:f>
              <c:numCache>
                <c:formatCode>General</c:formatCode>
                <c:ptCount val="6"/>
                <c:pt idx="0">
                  <c:v>2.08</c:v>
                </c:pt>
                <c:pt idx="1">
                  <c:v>2.0499999999999998</c:v>
                </c:pt>
                <c:pt idx="2">
                  <c:v>2.37</c:v>
                </c:pt>
                <c:pt idx="3">
                  <c:v>2.1800000000000002</c:v>
                </c:pt>
                <c:pt idx="4">
                  <c:v>2</c:v>
                </c:pt>
                <c:pt idx="5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5-4E87-9647-43A4A8252712}"/>
            </c:ext>
          </c:extLst>
        </c:ser>
        <c:ser>
          <c:idx val="2"/>
          <c:order val="2"/>
          <c:tx>
            <c:strRef>
              <c:f>Blad1!$E$94</c:f>
              <c:strCache>
                <c:ptCount val="1"/>
                <c:pt idx="0">
                  <c:v>Magnesium (mmol/l)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Blad1!$A$95:$B$100</c:f>
              <c:multiLvlStrCache>
                <c:ptCount val="6"/>
                <c:lvl>
                  <c:pt idx="0">
                    <c:v>koe 900</c:v>
                  </c:pt>
                  <c:pt idx="1">
                    <c:v>koe 968</c:v>
                  </c:pt>
                  <c:pt idx="2">
                    <c:v>koe 840</c:v>
                  </c:pt>
                  <c:pt idx="3">
                    <c:v>koe 939</c:v>
                  </c:pt>
                  <c:pt idx="4">
                    <c:v>koe 951</c:v>
                  </c:pt>
                  <c:pt idx="5">
                    <c:v>koe 837</c:v>
                  </c:pt>
                </c:lvl>
                <c:lvl>
                  <c:pt idx="0">
                    <c:v>prepartum</c:v>
                  </c:pt>
                  <c:pt idx="3">
                    <c:v>postpartum</c:v>
                  </c:pt>
                </c:lvl>
              </c:multiLvlStrCache>
            </c:multiLvlStrRef>
          </c:cat>
          <c:val>
            <c:numRef>
              <c:f>Blad1!$E$95:$E$100</c:f>
              <c:numCache>
                <c:formatCode>General</c:formatCode>
                <c:ptCount val="6"/>
                <c:pt idx="0">
                  <c:v>0.99</c:v>
                </c:pt>
                <c:pt idx="1">
                  <c:v>0.96</c:v>
                </c:pt>
                <c:pt idx="2">
                  <c:v>0.99</c:v>
                </c:pt>
                <c:pt idx="3">
                  <c:v>0.9</c:v>
                </c:pt>
                <c:pt idx="4">
                  <c:v>1.06</c:v>
                </c:pt>
                <c:pt idx="5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5-4E87-9647-43A4A82527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8773056"/>
        <c:axId val="43898286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Blad1!$F$94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nl-BE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Blad1!$A$95:$B$100</c15:sqref>
                        </c15:formulaRef>
                      </c:ext>
                    </c:extLst>
                    <c:multiLvlStrCache>
                      <c:ptCount val="6"/>
                      <c:lvl>
                        <c:pt idx="0">
                          <c:v>koe 900</c:v>
                        </c:pt>
                        <c:pt idx="1">
                          <c:v>koe 968</c:v>
                        </c:pt>
                        <c:pt idx="2">
                          <c:v>koe 840</c:v>
                        </c:pt>
                        <c:pt idx="3">
                          <c:v>koe 939</c:v>
                        </c:pt>
                        <c:pt idx="4">
                          <c:v>koe 951</c:v>
                        </c:pt>
                        <c:pt idx="5">
                          <c:v>koe 837</c:v>
                        </c:pt>
                      </c:lvl>
                      <c:lvl>
                        <c:pt idx="0">
                          <c:v>prepartum</c:v>
                        </c:pt>
                        <c:pt idx="3">
                          <c:v>postpartum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Blad1!$F$95:$F$100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95E5-4E87-9647-43A4A8252712}"/>
                  </c:ext>
                </c:extLst>
              </c15:ser>
            </c15:filteredBarSeries>
          </c:ext>
        </c:extLst>
      </c:barChart>
      <c:catAx>
        <c:axId val="41877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438982864"/>
        <c:crosses val="autoZero"/>
        <c:auto val="1"/>
        <c:lblAlgn val="ctr"/>
        <c:lblOffset val="100"/>
        <c:noMultiLvlLbl val="0"/>
      </c:catAx>
      <c:valAx>
        <c:axId val="43898286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mmol/l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BE"/>
            </a:p>
          </c:txPr>
        </c:title>
        <c:numFmt formatCode="General" sourceLinked="1"/>
        <c:majorTickMark val="none"/>
        <c:minorTickMark val="none"/>
        <c:tickLblPos val="nextTo"/>
        <c:crossAx val="41877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Totale dierlijke CH4 uitstoot</c:v>
                </c:pt>
              </c:strCache>
            </c:strRef>
          </c:tx>
          <c:dPt>
            <c:idx val="0"/>
            <c:bubble3D val="0"/>
            <c:spPr>
              <a:solidFill>
                <a:srgbClr val="C3D600"/>
              </a:solidFill>
              <a:ln>
                <a:solidFill>
                  <a:srgbClr val="C3D60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0E-4825-A5E4-70986EBC86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10E-4825-A5E4-70986EBC86CF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10E-4825-A5E4-70986EBC86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Lactatie</c:v>
                </c:pt>
                <c:pt idx="1">
                  <c:v>Droogstand</c:v>
                </c:pt>
                <c:pt idx="2">
                  <c:v>Jongvee (26m)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14641</c:v>
                </c:pt>
                <c:pt idx="1">
                  <c:v>910</c:v>
                </c:pt>
                <c:pt idx="2">
                  <c:v>4926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0E-4825-A5E4-70986EBC86C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6264942530391255E-2"/>
          <c:y val="0"/>
          <c:w val="0.95269641033238039"/>
          <c:h val="0.167814243698633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Klimaatimpact rundveehouderij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Convenant </a:t>
          </a:r>
          <a:r>
            <a:rPr lang="nl-NL" sz="3600" dirty="0" err="1"/>
            <a:t>Enterische</a:t>
          </a:r>
          <a:r>
            <a:rPr lang="nl-NL" sz="3600" dirty="0"/>
            <a:t> Emissies Rundvee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BDCB5D9-8827-418D-8876-A85DB8F727B9}" type="doc">
      <dgm:prSet loTypeId="urn:microsoft.com/office/officeart/2005/8/layout/radial3" loCatId="cycle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nl-BE"/>
        </a:p>
      </dgm:t>
    </dgm:pt>
    <dgm:pt modelId="{452BF2DC-E7FB-4D44-A7F6-29388F95E6AE}">
      <dgm:prSet phldrT="[Tekst]" custT="1"/>
      <dgm:spPr/>
      <dgm:t>
        <a:bodyPr/>
        <a:lstStyle/>
        <a:p>
          <a:r>
            <a:rPr lang="nl-BE" sz="3000" dirty="0"/>
            <a:t>Vervanging</a:t>
          </a:r>
          <a:r>
            <a:rPr lang="nl-BE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↓</a:t>
          </a:r>
        </a:p>
      </dgm:t>
    </dgm:pt>
    <dgm:pt modelId="{5A98D283-DD47-4F6F-AF67-972683466F7A}" type="parTrans" cxnId="{94630FBF-DF5D-491C-93BF-BADB055ACB86}">
      <dgm:prSet/>
      <dgm:spPr/>
      <dgm:t>
        <a:bodyPr/>
        <a:lstStyle/>
        <a:p>
          <a:endParaRPr lang="nl-BE"/>
        </a:p>
      </dgm:t>
    </dgm:pt>
    <dgm:pt modelId="{5EC824D6-503E-4762-98CF-3228CD575B72}" type="sibTrans" cxnId="{94630FBF-DF5D-491C-93BF-BADB055ACB86}">
      <dgm:prSet/>
      <dgm:spPr/>
      <dgm:t>
        <a:bodyPr/>
        <a:lstStyle/>
        <a:p>
          <a:endParaRPr lang="nl-BE"/>
        </a:p>
      </dgm:t>
    </dgm:pt>
    <dgm:pt modelId="{5755D68A-7197-4707-B643-4445B67D8CDF}">
      <dgm:prSet phldrT="[Tekst]"/>
      <dgm:spPr/>
      <dgm:t>
        <a:bodyPr/>
        <a:lstStyle/>
        <a:p>
          <a:r>
            <a:rPr lang="nl-BE" dirty="0"/>
            <a:t>Grond</a:t>
          </a:r>
        </a:p>
      </dgm:t>
    </dgm:pt>
    <dgm:pt modelId="{BA08A33A-2D6E-4E6F-9FDE-89D56741B067}" type="parTrans" cxnId="{D61AFD69-DFF3-4C91-9234-B88753563101}">
      <dgm:prSet/>
      <dgm:spPr/>
      <dgm:t>
        <a:bodyPr/>
        <a:lstStyle/>
        <a:p>
          <a:endParaRPr lang="nl-BE"/>
        </a:p>
      </dgm:t>
    </dgm:pt>
    <dgm:pt modelId="{A10503DD-BD91-4AD0-B198-06B081E31AA3}" type="sibTrans" cxnId="{D61AFD69-DFF3-4C91-9234-B88753563101}">
      <dgm:prSet/>
      <dgm:spPr/>
      <dgm:t>
        <a:bodyPr/>
        <a:lstStyle/>
        <a:p>
          <a:endParaRPr lang="nl-BE"/>
        </a:p>
      </dgm:t>
    </dgm:pt>
    <dgm:pt modelId="{29B26C90-AFBA-4F38-86CA-7D8D2DF54511}">
      <dgm:prSet phldrT="[Tekst]"/>
      <dgm:spPr/>
      <dgm:t>
        <a:bodyPr/>
        <a:lstStyle/>
        <a:p>
          <a:r>
            <a:rPr lang="nl-BE" dirty="0"/>
            <a:t>Arbeid </a:t>
          </a:r>
        </a:p>
      </dgm:t>
    </dgm:pt>
    <dgm:pt modelId="{FE6AB984-DFF3-4518-B2DB-591746863FCC}" type="parTrans" cxnId="{D0BBFB63-D092-4672-9E2C-79AB311BBADA}">
      <dgm:prSet/>
      <dgm:spPr/>
      <dgm:t>
        <a:bodyPr/>
        <a:lstStyle/>
        <a:p>
          <a:endParaRPr lang="nl-BE"/>
        </a:p>
      </dgm:t>
    </dgm:pt>
    <dgm:pt modelId="{AC519ACE-B571-437C-A929-F48390DE4D8A}" type="sibTrans" cxnId="{D0BBFB63-D092-4672-9E2C-79AB311BBADA}">
      <dgm:prSet/>
      <dgm:spPr/>
      <dgm:t>
        <a:bodyPr/>
        <a:lstStyle/>
        <a:p>
          <a:endParaRPr lang="nl-BE"/>
        </a:p>
      </dgm:t>
    </dgm:pt>
    <dgm:pt modelId="{640F095B-2EBB-4D80-90FF-51CDF366C1E7}">
      <dgm:prSet phldrT="[Tekst]"/>
      <dgm:spPr/>
      <dgm:t>
        <a:bodyPr/>
        <a:lstStyle/>
        <a:p>
          <a:r>
            <a:rPr lang="nl-BE" dirty="0"/>
            <a:t>Kostprijs</a:t>
          </a:r>
        </a:p>
      </dgm:t>
    </dgm:pt>
    <dgm:pt modelId="{097997BA-2ECB-45F9-BE21-0A93C7799C5F}" type="parTrans" cxnId="{02D73C9F-50F6-4124-8173-E7D9EF6FB76D}">
      <dgm:prSet/>
      <dgm:spPr/>
      <dgm:t>
        <a:bodyPr/>
        <a:lstStyle/>
        <a:p>
          <a:endParaRPr lang="nl-BE"/>
        </a:p>
      </dgm:t>
    </dgm:pt>
    <dgm:pt modelId="{AB230335-46E2-468F-B56E-66A2EEE9D3C4}" type="sibTrans" cxnId="{02D73C9F-50F6-4124-8173-E7D9EF6FB76D}">
      <dgm:prSet/>
      <dgm:spPr/>
      <dgm:t>
        <a:bodyPr/>
        <a:lstStyle/>
        <a:p>
          <a:endParaRPr lang="nl-BE"/>
        </a:p>
      </dgm:t>
    </dgm:pt>
    <dgm:pt modelId="{E9850794-267E-414A-A6A2-C38395115DB2}">
      <dgm:prSet phldrT="[Tekst]"/>
      <dgm:spPr/>
      <dgm:t>
        <a:bodyPr/>
        <a:lstStyle/>
        <a:p>
          <a:r>
            <a:rPr lang="nl-BE" dirty="0"/>
            <a:t>Methaan</a:t>
          </a:r>
        </a:p>
      </dgm:t>
    </dgm:pt>
    <dgm:pt modelId="{25B4EB22-3FC4-451F-A638-28430DDD2679}" type="parTrans" cxnId="{425AE0B3-23EF-4C03-8D2F-ED69F80DCAD0}">
      <dgm:prSet/>
      <dgm:spPr/>
      <dgm:t>
        <a:bodyPr/>
        <a:lstStyle/>
        <a:p>
          <a:endParaRPr lang="nl-BE"/>
        </a:p>
      </dgm:t>
    </dgm:pt>
    <dgm:pt modelId="{077EB46C-8A86-4166-90B9-80A92AA91B7A}" type="sibTrans" cxnId="{425AE0B3-23EF-4C03-8D2F-ED69F80DCAD0}">
      <dgm:prSet/>
      <dgm:spPr/>
      <dgm:t>
        <a:bodyPr/>
        <a:lstStyle/>
        <a:p>
          <a:endParaRPr lang="nl-BE"/>
        </a:p>
      </dgm:t>
    </dgm:pt>
    <dgm:pt modelId="{988FFFCC-2810-4E83-90B1-8742486A4636}" type="pres">
      <dgm:prSet presAssocID="{6BDCB5D9-8827-418D-8876-A85DB8F727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F544235E-490F-4B32-BC9B-9B1DAFB33344}" type="pres">
      <dgm:prSet presAssocID="{6BDCB5D9-8827-418D-8876-A85DB8F727B9}" presName="radial" presStyleCnt="0">
        <dgm:presLayoutVars>
          <dgm:animLvl val="ctr"/>
        </dgm:presLayoutVars>
      </dgm:prSet>
      <dgm:spPr/>
    </dgm:pt>
    <dgm:pt modelId="{1446F669-2AE8-4AF2-92FC-A4CF72F4325F}" type="pres">
      <dgm:prSet presAssocID="{452BF2DC-E7FB-4D44-A7F6-29388F95E6AE}" presName="centerShape" presStyleLbl="vennNode1" presStyleIdx="0" presStyleCnt="5"/>
      <dgm:spPr/>
      <dgm:t>
        <a:bodyPr/>
        <a:lstStyle/>
        <a:p>
          <a:endParaRPr lang="nl-NL"/>
        </a:p>
      </dgm:t>
    </dgm:pt>
    <dgm:pt modelId="{6BF881EE-5C07-4F7B-BC16-D3315BAE5199}" type="pres">
      <dgm:prSet presAssocID="{5755D68A-7197-4707-B643-4445B67D8CD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C1A4672-F9D8-4168-BF05-9BA180CDC517}" type="pres">
      <dgm:prSet presAssocID="{29B26C90-AFBA-4F38-86CA-7D8D2DF5451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4342459-4000-443E-985C-4835881DF0CE}" type="pres">
      <dgm:prSet presAssocID="{640F095B-2EBB-4D80-90FF-51CDF366C1E7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7B1618E-4F6F-4D5A-85A3-5280705C459F}" type="pres">
      <dgm:prSet presAssocID="{E9850794-267E-414A-A6A2-C38395115DB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61AFD69-DFF3-4C91-9234-B88753563101}" srcId="{452BF2DC-E7FB-4D44-A7F6-29388F95E6AE}" destId="{5755D68A-7197-4707-B643-4445B67D8CDF}" srcOrd="0" destOrd="0" parTransId="{BA08A33A-2D6E-4E6F-9FDE-89D56741B067}" sibTransId="{A10503DD-BD91-4AD0-B198-06B081E31AA3}"/>
    <dgm:cxn modelId="{C9408BF2-E373-477D-98A0-5BF57A91116B}" type="presOf" srcId="{452BF2DC-E7FB-4D44-A7F6-29388F95E6AE}" destId="{1446F669-2AE8-4AF2-92FC-A4CF72F4325F}" srcOrd="0" destOrd="0" presId="urn:microsoft.com/office/officeart/2005/8/layout/radial3"/>
    <dgm:cxn modelId="{49AEB950-96D8-467B-9917-FD1498B72191}" type="presOf" srcId="{640F095B-2EBB-4D80-90FF-51CDF366C1E7}" destId="{B4342459-4000-443E-985C-4835881DF0CE}" srcOrd="0" destOrd="0" presId="urn:microsoft.com/office/officeart/2005/8/layout/radial3"/>
    <dgm:cxn modelId="{68369ED5-0F75-4ED9-A0ED-737D8A778BA4}" type="presOf" srcId="{E9850794-267E-414A-A6A2-C38395115DB2}" destId="{97B1618E-4F6F-4D5A-85A3-5280705C459F}" srcOrd="0" destOrd="0" presId="urn:microsoft.com/office/officeart/2005/8/layout/radial3"/>
    <dgm:cxn modelId="{94630FBF-DF5D-491C-93BF-BADB055ACB86}" srcId="{6BDCB5D9-8827-418D-8876-A85DB8F727B9}" destId="{452BF2DC-E7FB-4D44-A7F6-29388F95E6AE}" srcOrd="0" destOrd="0" parTransId="{5A98D283-DD47-4F6F-AF67-972683466F7A}" sibTransId="{5EC824D6-503E-4762-98CF-3228CD575B72}"/>
    <dgm:cxn modelId="{425AE0B3-23EF-4C03-8D2F-ED69F80DCAD0}" srcId="{452BF2DC-E7FB-4D44-A7F6-29388F95E6AE}" destId="{E9850794-267E-414A-A6A2-C38395115DB2}" srcOrd="3" destOrd="0" parTransId="{25B4EB22-3FC4-451F-A638-28430DDD2679}" sibTransId="{077EB46C-8A86-4166-90B9-80A92AA91B7A}"/>
    <dgm:cxn modelId="{D0BBFB63-D092-4672-9E2C-79AB311BBADA}" srcId="{452BF2DC-E7FB-4D44-A7F6-29388F95E6AE}" destId="{29B26C90-AFBA-4F38-86CA-7D8D2DF54511}" srcOrd="1" destOrd="0" parTransId="{FE6AB984-DFF3-4518-B2DB-591746863FCC}" sibTransId="{AC519ACE-B571-437C-A929-F48390DE4D8A}"/>
    <dgm:cxn modelId="{205121A4-148A-45DE-B614-1A267F587CE8}" type="presOf" srcId="{5755D68A-7197-4707-B643-4445B67D8CDF}" destId="{6BF881EE-5C07-4F7B-BC16-D3315BAE5199}" srcOrd="0" destOrd="0" presId="urn:microsoft.com/office/officeart/2005/8/layout/radial3"/>
    <dgm:cxn modelId="{4E41CFC3-51C3-48C6-98E4-98C255D5A8DA}" type="presOf" srcId="{29B26C90-AFBA-4F38-86CA-7D8D2DF54511}" destId="{DC1A4672-F9D8-4168-BF05-9BA180CDC517}" srcOrd="0" destOrd="0" presId="urn:microsoft.com/office/officeart/2005/8/layout/radial3"/>
    <dgm:cxn modelId="{02D73C9F-50F6-4124-8173-E7D9EF6FB76D}" srcId="{452BF2DC-E7FB-4D44-A7F6-29388F95E6AE}" destId="{640F095B-2EBB-4D80-90FF-51CDF366C1E7}" srcOrd="2" destOrd="0" parTransId="{097997BA-2ECB-45F9-BE21-0A93C7799C5F}" sibTransId="{AB230335-46E2-468F-B56E-66A2EEE9D3C4}"/>
    <dgm:cxn modelId="{A512D372-5EC7-46E4-9E00-49CDCCEA6316}" type="presOf" srcId="{6BDCB5D9-8827-418D-8876-A85DB8F727B9}" destId="{988FFFCC-2810-4E83-90B1-8742486A4636}" srcOrd="0" destOrd="0" presId="urn:microsoft.com/office/officeart/2005/8/layout/radial3"/>
    <dgm:cxn modelId="{C20E447F-6221-4319-BD22-203840BDADE8}" type="presParOf" srcId="{988FFFCC-2810-4E83-90B1-8742486A4636}" destId="{F544235E-490F-4B32-BC9B-9B1DAFB33344}" srcOrd="0" destOrd="0" presId="urn:microsoft.com/office/officeart/2005/8/layout/radial3"/>
    <dgm:cxn modelId="{54D229EE-EE41-444C-A926-EC090845FA57}" type="presParOf" srcId="{F544235E-490F-4B32-BC9B-9B1DAFB33344}" destId="{1446F669-2AE8-4AF2-92FC-A4CF72F4325F}" srcOrd="0" destOrd="0" presId="urn:microsoft.com/office/officeart/2005/8/layout/radial3"/>
    <dgm:cxn modelId="{B90A2E46-2237-42CE-BAED-96C0D500ED0B}" type="presParOf" srcId="{F544235E-490F-4B32-BC9B-9B1DAFB33344}" destId="{6BF881EE-5C07-4F7B-BC16-D3315BAE5199}" srcOrd="1" destOrd="0" presId="urn:microsoft.com/office/officeart/2005/8/layout/radial3"/>
    <dgm:cxn modelId="{FA7CD2B4-60D0-4000-A336-B9C33D28FF34}" type="presParOf" srcId="{F544235E-490F-4B32-BC9B-9B1DAFB33344}" destId="{DC1A4672-F9D8-4168-BF05-9BA180CDC517}" srcOrd="2" destOrd="0" presId="urn:microsoft.com/office/officeart/2005/8/layout/radial3"/>
    <dgm:cxn modelId="{5FD81E8E-D37D-4898-9846-9C69671B03A4}" type="presParOf" srcId="{F544235E-490F-4B32-BC9B-9B1DAFB33344}" destId="{B4342459-4000-443E-985C-4835881DF0CE}" srcOrd="3" destOrd="0" presId="urn:microsoft.com/office/officeart/2005/8/layout/radial3"/>
    <dgm:cxn modelId="{82F640FE-5F37-484A-85D7-DF9FEBED79DD}" type="presParOf" srcId="{F544235E-490F-4B32-BC9B-9B1DAFB33344}" destId="{97B1618E-4F6F-4D5A-85A3-5280705C459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BDCB5D9-8827-418D-8876-A85DB8F727B9}" type="doc">
      <dgm:prSet loTypeId="urn:microsoft.com/office/officeart/2005/8/layout/radial3" loCatId="cycle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nl-BE"/>
        </a:p>
      </dgm:t>
    </dgm:pt>
    <dgm:pt modelId="{452BF2DC-E7FB-4D44-A7F6-29388F95E6AE}">
      <dgm:prSet phldrT="[Tekst]" custT="1"/>
      <dgm:spPr/>
      <dgm:t>
        <a:bodyPr/>
        <a:lstStyle/>
        <a:p>
          <a:r>
            <a:rPr lang="nl-B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34%→27%</a:t>
          </a:r>
        </a:p>
      </dgm:t>
    </dgm:pt>
    <dgm:pt modelId="{5A98D283-DD47-4F6F-AF67-972683466F7A}" type="parTrans" cxnId="{94630FBF-DF5D-491C-93BF-BADB055ACB86}">
      <dgm:prSet/>
      <dgm:spPr/>
      <dgm:t>
        <a:bodyPr/>
        <a:lstStyle/>
        <a:p>
          <a:endParaRPr lang="nl-BE"/>
        </a:p>
      </dgm:t>
    </dgm:pt>
    <dgm:pt modelId="{5EC824D6-503E-4762-98CF-3228CD575B72}" type="sibTrans" cxnId="{94630FBF-DF5D-491C-93BF-BADB055ACB86}">
      <dgm:prSet/>
      <dgm:spPr/>
      <dgm:t>
        <a:bodyPr/>
        <a:lstStyle/>
        <a:p>
          <a:endParaRPr lang="nl-BE"/>
        </a:p>
      </dgm:t>
    </dgm:pt>
    <dgm:pt modelId="{5755D68A-7197-4707-B643-4445B67D8CDF}">
      <dgm:prSet phldrT="[Tekst]"/>
      <dgm:spPr/>
      <dgm:t>
        <a:bodyPr/>
        <a:lstStyle/>
        <a:p>
          <a:r>
            <a:rPr lang="nl-BE" dirty="0"/>
            <a:t>- 2,7 à 3,7 ha grond</a:t>
          </a:r>
        </a:p>
      </dgm:t>
    </dgm:pt>
    <dgm:pt modelId="{BA08A33A-2D6E-4E6F-9FDE-89D56741B067}" type="parTrans" cxnId="{D61AFD69-DFF3-4C91-9234-B88753563101}">
      <dgm:prSet/>
      <dgm:spPr/>
      <dgm:t>
        <a:bodyPr/>
        <a:lstStyle/>
        <a:p>
          <a:endParaRPr lang="nl-BE"/>
        </a:p>
      </dgm:t>
    </dgm:pt>
    <dgm:pt modelId="{A10503DD-BD91-4AD0-B198-06B081E31AA3}" type="sibTrans" cxnId="{D61AFD69-DFF3-4C91-9234-B88753563101}">
      <dgm:prSet/>
      <dgm:spPr/>
      <dgm:t>
        <a:bodyPr/>
        <a:lstStyle/>
        <a:p>
          <a:endParaRPr lang="nl-BE"/>
        </a:p>
      </dgm:t>
    </dgm:pt>
    <dgm:pt modelId="{29B26C90-AFBA-4F38-86CA-7D8D2DF54511}">
      <dgm:prSet phldrT="[Tekst]" custT="1"/>
      <dgm:spPr/>
      <dgm:t>
        <a:bodyPr/>
        <a:lstStyle/>
        <a:p>
          <a:r>
            <a:rPr lang="nl-BE" sz="1600" dirty="0"/>
            <a:t>Meer werkplezier</a:t>
          </a:r>
        </a:p>
      </dgm:t>
    </dgm:pt>
    <dgm:pt modelId="{FE6AB984-DFF3-4518-B2DB-591746863FCC}" type="parTrans" cxnId="{D0BBFB63-D092-4672-9E2C-79AB311BBADA}">
      <dgm:prSet/>
      <dgm:spPr/>
      <dgm:t>
        <a:bodyPr/>
        <a:lstStyle/>
        <a:p>
          <a:endParaRPr lang="nl-BE"/>
        </a:p>
      </dgm:t>
    </dgm:pt>
    <dgm:pt modelId="{AC519ACE-B571-437C-A929-F48390DE4D8A}" type="sibTrans" cxnId="{D0BBFB63-D092-4672-9E2C-79AB311BBADA}">
      <dgm:prSet/>
      <dgm:spPr/>
      <dgm:t>
        <a:bodyPr/>
        <a:lstStyle/>
        <a:p>
          <a:endParaRPr lang="nl-BE"/>
        </a:p>
      </dgm:t>
    </dgm:pt>
    <dgm:pt modelId="{640F095B-2EBB-4D80-90FF-51CDF366C1E7}">
      <dgm:prSet phldrT="[Tekst]"/>
      <dgm:spPr/>
      <dgm:t>
        <a:bodyPr/>
        <a:lstStyle/>
        <a:p>
          <a:r>
            <a:rPr lang="nl-BE" dirty="0"/>
            <a:t>-10 500 € opfokkost/jaar</a:t>
          </a:r>
        </a:p>
      </dgm:t>
    </dgm:pt>
    <dgm:pt modelId="{097997BA-2ECB-45F9-BE21-0A93C7799C5F}" type="parTrans" cxnId="{02D73C9F-50F6-4124-8173-E7D9EF6FB76D}">
      <dgm:prSet/>
      <dgm:spPr/>
      <dgm:t>
        <a:bodyPr/>
        <a:lstStyle/>
        <a:p>
          <a:endParaRPr lang="nl-BE"/>
        </a:p>
      </dgm:t>
    </dgm:pt>
    <dgm:pt modelId="{AB230335-46E2-468F-B56E-66A2EEE9D3C4}" type="sibTrans" cxnId="{02D73C9F-50F6-4124-8173-E7D9EF6FB76D}">
      <dgm:prSet/>
      <dgm:spPr/>
      <dgm:t>
        <a:bodyPr/>
        <a:lstStyle/>
        <a:p>
          <a:endParaRPr lang="nl-BE"/>
        </a:p>
      </dgm:t>
    </dgm:pt>
    <dgm:pt modelId="{E9850794-267E-414A-A6A2-C38395115DB2}">
      <dgm:prSet phldrT="[Tekst]"/>
      <dgm:spPr/>
      <dgm:t>
        <a:bodyPr/>
        <a:lstStyle/>
        <a:p>
          <a:r>
            <a:rPr lang="nl-BE" dirty="0"/>
            <a:t>-11,7% methaan/kg melk </a:t>
          </a:r>
        </a:p>
      </dgm:t>
    </dgm:pt>
    <dgm:pt modelId="{25B4EB22-3FC4-451F-A638-28430DDD2679}" type="parTrans" cxnId="{425AE0B3-23EF-4C03-8D2F-ED69F80DCAD0}">
      <dgm:prSet/>
      <dgm:spPr/>
      <dgm:t>
        <a:bodyPr/>
        <a:lstStyle/>
        <a:p>
          <a:endParaRPr lang="nl-BE"/>
        </a:p>
      </dgm:t>
    </dgm:pt>
    <dgm:pt modelId="{077EB46C-8A86-4166-90B9-80A92AA91B7A}" type="sibTrans" cxnId="{425AE0B3-23EF-4C03-8D2F-ED69F80DCAD0}">
      <dgm:prSet/>
      <dgm:spPr/>
      <dgm:t>
        <a:bodyPr/>
        <a:lstStyle/>
        <a:p>
          <a:endParaRPr lang="nl-BE"/>
        </a:p>
      </dgm:t>
    </dgm:pt>
    <dgm:pt modelId="{988FFFCC-2810-4E83-90B1-8742486A4636}" type="pres">
      <dgm:prSet presAssocID="{6BDCB5D9-8827-418D-8876-A85DB8F727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F544235E-490F-4B32-BC9B-9B1DAFB33344}" type="pres">
      <dgm:prSet presAssocID="{6BDCB5D9-8827-418D-8876-A85DB8F727B9}" presName="radial" presStyleCnt="0">
        <dgm:presLayoutVars>
          <dgm:animLvl val="ctr"/>
        </dgm:presLayoutVars>
      </dgm:prSet>
      <dgm:spPr/>
    </dgm:pt>
    <dgm:pt modelId="{1446F669-2AE8-4AF2-92FC-A4CF72F4325F}" type="pres">
      <dgm:prSet presAssocID="{452BF2DC-E7FB-4D44-A7F6-29388F95E6AE}" presName="centerShape" presStyleLbl="vennNode1" presStyleIdx="0" presStyleCnt="5" custScaleX="108339"/>
      <dgm:spPr/>
      <dgm:t>
        <a:bodyPr/>
        <a:lstStyle/>
        <a:p>
          <a:endParaRPr lang="nl-NL"/>
        </a:p>
      </dgm:t>
    </dgm:pt>
    <dgm:pt modelId="{6BF881EE-5C07-4F7B-BC16-D3315BAE5199}" type="pres">
      <dgm:prSet presAssocID="{5755D68A-7197-4707-B643-4445B67D8CD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C1A4672-F9D8-4168-BF05-9BA180CDC517}" type="pres">
      <dgm:prSet presAssocID="{29B26C90-AFBA-4F38-86CA-7D8D2DF5451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4342459-4000-443E-985C-4835881DF0CE}" type="pres">
      <dgm:prSet presAssocID="{640F095B-2EBB-4D80-90FF-51CDF366C1E7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7B1618E-4F6F-4D5A-85A3-5280705C459F}" type="pres">
      <dgm:prSet presAssocID="{E9850794-267E-414A-A6A2-C38395115DB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61AFD69-DFF3-4C91-9234-B88753563101}" srcId="{452BF2DC-E7FB-4D44-A7F6-29388F95E6AE}" destId="{5755D68A-7197-4707-B643-4445B67D8CDF}" srcOrd="0" destOrd="0" parTransId="{BA08A33A-2D6E-4E6F-9FDE-89D56741B067}" sibTransId="{A10503DD-BD91-4AD0-B198-06B081E31AA3}"/>
    <dgm:cxn modelId="{C9408BF2-E373-477D-98A0-5BF57A91116B}" type="presOf" srcId="{452BF2DC-E7FB-4D44-A7F6-29388F95E6AE}" destId="{1446F669-2AE8-4AF2-92FC-A4CF72F4325F}" srcOrd="0" destOrd="0" presId="urn:microsoft.com/office/officeart/2005/8/layout/radial3"/>
    <dgm:cxn modelId="{49AEB950-96D8-467B-9917-FD1498B72191}" type="presOf" srcId="{640F095B-2EBB-4D80-90FF-51CDF366C1E7}" destId="{B4342459-4000-443E-985C-4835881DF0CE}" srcOrd="0" destOrd="0" presId="urn:microsoft.com/office/officeart/2005/8/layout/radial3"/>
    <dgm:cxn modelId="{68369ED5-0F75-4ED9-A0ED-737D8A778BA4}" type="presOf" srcId="{E9850794-267E-414A-A6A2-C38395115DB2}" destId="{97B1618E-4F6F-4D5A-85A3-5280705C459F}" srcOrd="0" destOrd="0" presId="urn:microsoft.com/office/officeart/2005/8/layout/radial3"/>
    <dgm:cxn modelId="{94630FBF-DF5D-491C-93BF-BADB055ACB86}" srcId="{6BDCB5D9-8827-418D-8876-A85DB8F727B9}" destId="{452BF2DC-E7FB-4D44-A7F6-29388F95E6AE}" srcOrd="0" destOrd="0" parTransId="{5A98D283-DD47-4F6F-AF67-972683466F7A}" sibTransId="{5EC824D6-503E-4762-98CF-3228CD575B72}"/>
    <dgm:cxn modelId="{425AE0B3-23EF-4C03-8D2F-ED69F80DCAD0}" srcId="{452BF2DC-E7FB-4D44-A7F6-29388F95E6AE}" destId="{E9850794-267E-414A-A6A2-C38395115DB2}" srcOrd="3" destOrd="0" parTransId="{25B4EB22-3FC4-451F-A638-28430DDD2679}" sibTransId="{077EB46C-8A86-4166-90B9-80A92AA91B7A}"/>
    <dgm:cxn modelId="{D0BBFB63-D092-4672-9E2C-79AB311BBADA}" srcId="{452BF2DC-E7FB-4D44-A7F6-29388F95E6AE}" destId="{29B26C90-AFBA-4F38-86CA-7D8D2DF54511}" srcOrd="1" destOrd="0" parTransId="{FE6AB984-DFF3-4518-B2DB-591746863FCC}" sibTransId="{AC519ACE-B571-437C-A929-F48390DE4D8A}"/>
    <dgm:cxn modelId="{205121A4-148A-45DE-B614-1A267F587CE8}" type="presOf" srcId="{5755D68A-7197-4707-B643-4445B67D8CDF}" destId="{6BF881EE-5C07-4F7B-BC16-D3315BAE5199}" srcOrd="0" destOrd="0" presId="urn:microsoft.com/office/officeart/2005/8/layout/radial3"/>
    <dgm:cxn modelId="{4E41CFC3-51C3-48C6-98E4-98C255D5A8DA}" type="presOf" srcId="{29B26C90-AFBA-4F38-86CA-7D8D2DF54511}" destId="{DC1A4672-F9D8-4168-BF05-9BA180CDC517}" srcOrd="0" destOrd="0" presId="urn:microsoft.com/office/officeart/2005/8/layout/radial3"/>
    <dgm:cxn modelId="{02D73C9F-50F6-4124-8173-E7D9EF6FB76D}" srcId="{452BF2DC-E7FB-4D44-A7F6-29388F95E6AE}" destId="{640F095B-2EBB-4D80-90FF-51CDF366C1E7}" srcOrd="2" destOrd="0" parTransId="{097997BA-2ECB-45F9-BE21-0A93C7799C5F}" sibTransId="{AB230335-46E2-468F-B56E-66A2EEE9D3C4}"/>
    <dgm:cxn modelId="{A512D372-5EC7-46E4-9E00-49CDCCEA6316}" type="presOf" srcId="{6BDCB5D9-8827-418D-8876-A85DB8F727B9}" destId="{988FFFCC-2810-4E83-90B1-8742486A4636}" srcOrd="0" destOrd="0" presId="urn:microsoft.com/office/officeart/2005/8/layout/radial3"/>
    <dgm:cxn modelId="{C20E447F-6221-4319-BD22-203840BDADE8}" type="presParOf" srcId="{988FFFCC-2810-4E83-90B1-8742486A4636}" destId="{F544235E-490F-4B32-BC9B-9B1DAFB33344}" srcOrd="0" destOrd="0" presId="urn:microsoft.com/office/officeart/2005/8/layout/radial3"/>
    <dgm:cxn modelId="{54D229EE-EE41-444C-A926-EC090845FA57}" type="presParOf" srcId="{F544235E-490F-4B32-BC9B-9B1DAFB33344}" destId="{1446F669-2AE8-4AF2-92FC-A4CF72F4325F}" srcOrd="0" destOrd="0" presId="urn:microsoft.com/office/officeart/2005/8/layout/radial3"/>
    <dgm:cxn modelId="{B90A2E46-2237-42CE-BAED-96C0D500ED0B}" type="presParOf" srcId="{F544235E-490F-4B32-BC9B-9B1DAFB33344}" destId="{6BF881EE-5C07-4F7B-BC16-D3315BAE5199}" srcOrd="1" destOrd="0" presId="urn:microsoft.com/office/officeart/2005/8/layout/radial3"/>
    <dgm:cxn modelId="{FA7CD2B4-60D0-4000-A336-B9C33D28FF34}" type="presParOf" srcId="{F544235E-490F-4B32-BC9B-9B1DAFB33344}" destId="{DC1A4672-F9D8-4168-BF05-9BA180CDC517}" srcOrd="2" destOrd="0" presId="urn:microsoft.com/office/officeart/2005/8/layout/radial3"/>
    <dgm:cxn modelId="{5FD81E8E-D37D-4898-9846-9C69671B03A4}" type="presParOf" srcId="{F544235E-490F-4B32-BC9B-9B1DAFB33344}" destId="{B4342459-4000-443E-985C-4835881DF0CE}" srcOrd="3" destOrd="0" presId="urn:microsoft.com/office/officeart/2005/8/layout/radial3"/>
    <dgm:cxn modelId="{82F640FE-5F37-484A-85D7-DF9FEBED79DD}" type="presParOf" srcId="{F544235E-490F-4B32-BC9B-9B1DAFB33344}" destId="{97B1618E-4F6F-4D5A-85A3-5280705C459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BC0FF63-D990-4D8B-84F4-857785F9FA97}" type="doc">
      <dgm:prSet loTypeId="urn:microsoft.com/office/officeart/2005/8/layout/lProcess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nl-BE"/>
        </a:p>
      </dgm:t>
    </dgm:pt>
    <dgm:pt modelId="{02F390E4-7CF3-4644-8D8F-B04AFF0CBF29}">
      <dgm:prSet phldrT="[Tekst]"/>
      <dgm:spPr/>
      <dgm:t>
        <a:bodyPr/>
        <a:lstStyle/>
        <a:p>
          <a:r>
            <a:rPr lang="nl-BE" dirty="0"/>
            <a:t>Bedrijf 1</a:t>
          </a:r>
        </a:p>
      </dgm:t>
    </dgm:pt>
    <dgm:pt modelId="{143F4087-4C92-4D06-97FA-8EC14B73187A}" type="parTrans" cxnId="{0EF395ED-C78B-4187-9AFC-DD131D741790}">
      <dgm:prSet/>
      <dgm:spPr/>
      <dgm:t>
        <a:bodyPr/>
        <a:lstStyle/>
        <a:p>
          <a:endParaRPr lang="nl-BE"/>
        </a:p>
      </dgm:t>
    </dgm:pt>
    <dgm:pt modelId="{70995E4D-1D4A-44C3-8F92-0AF9490EA047}" type="sibTrans" cxnId="{0EF395ED-C78B-4187-9AFC-DD131D741790}">
      <dgm:prSet/>
      <dgm:spPr/>
      <dgm:t>
        <a:bodyPr/>
        <a:lstStyle/>
        <a:p>
          <a:endParaRPr lang="nl-BE"/>
        </a:p>
      </dgm:t>
    </dgm:pt>
    <dgm:pt modelId="{57730AB7-4797-4902-8036-2FE7617D3CA3}">
      <dgm:prSet phldrT="[Tekst]" custT="1"/>
      <dgm:spPr/>
      <dgm:t>
        <a:bodyPr/>
        <a:lstStyle/>
        <a:p>
          <a:r>
            <a:rPr lang="nl-BE" sz="1400" dirty="0"/>
            <a:t>Uiergezondheid:</a:t>
          </a:r>
        </a:p>
        <a:p>
          <a:r>
            <a:rPr lang="nl-BE" sz="1400" dirty="0"/>
            <a:t>28% verhoogd </a:t>
          </a:r>
          <a:r>
            <a:rPr lang="nl-BE" sz="1400" dirty="0">
              <a:sym typeface="Wingdings" panose="05000000000000000000" pitchFamily="2" charset="2"/>
            </a:rPr>
            <a:t> </a:t>
          </a:r>
          <a:r>
            <a:rPr lang="nl-BE" sz="1400" dirty="0"/>
            <a:t>16% verhoogd</a:t>
          </a:r>
        </a:p>
        <a:p>
          <a:r>
            <a:rPr lang="nl-BE" sz="1400" dirty="0"/>
            <a:t>21% nieuw </a:t>
          </a:r>
          <a:r>
            <a:rPr lang="nl-BE" sz="1400" dirty="0">
              <a:sym typeface="Wingdings" panose="05000000000000000000" pitchFamily="2" charset="2"/>
            </a:rPr>
            <a:t></a:t>
          </a:r>
          <a:r>
            <a:rPr lang="nl-BE" sz="1400" dirty="0"/>
            <a:t> 11% nieuw</a:t>
          </a:r>
        </a:p>
      </dgm:t>
    </dgm:pt>
    <dgm:pt modelId="{07E6831F-9FFB-45AA-A475-BF5055F8CA9C}" type="parTrans" cxnId="{6F418ACD-4FF5-40D6-8E00-77F2FDF76C61}">
      <dgm:prSet/>
      <dgm:spPr/>
      <dgm:t>
        <a:bodyPr/>
        <a:lstStyle/>
        <a:p>
          <a:endParaRPr lang="nl-BE"/>
        </a:p>
      </dgm:t>
    </dgm:pt>
    <dgm:pt modelId="{83CFF24F-60E4-48E2-A015-CA47C2C94445}" type="sibTrans" cxnId="{6F418ACD-4FF5-40D6-8E00-77F2FDF76C61}">
      <dgm:prSet/>
      <dgm:spPr/>
      <dgm:t>
        <a:bodyPr/>
        <a:lstStyle/>
        <a:p>
          <a:endParaRPr lang="nl-BE"/>
        </a:p>
      </dgm:t>
    </dgm:pt>
    <dgm:pt modelId="{E75141FF-2839-4364-BA07-9F8037B2E841}">
      <dgm:prSet phldrT="[Tekst]"/>
      <dgm:spPr/>
      <dgm:t>
        <a:bodyPr/>
        <a:lstStyle/>
        <a:p>
          <a:r>
            <a:rPr lang="nl-BE" dirty="0" err="1"/>
            <a:t>Tussenkalftijd</a:t>
          </a:r>
          <a:r>
            <a:rPr lang="nl-BE" dirty="0"/>
            <a:t>:</a:t>
          </a:r>
        </a:p>
        <a:p>
          <a:r>
            <a:rPr lang="nl-BE" dirty="0"/>
            <a:t>402d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385d</a:t>
          </a:r>
        </a:p>
      </dgm:t>
    </dgm:pt>
    <dgm:pt modelId="{36005366-B91E-45EC-98FC-CDDD6B9749F6}" type="parTrans" cxnId="{87129479-7452-46D7-9573-9FABAB6A51AB}">
      <dgm:prSet/>
      <dgm:spPr/>
      <dgm:t>
        <a:bodyPr/>
        <a:lstStyle/>
        <a:p>
          <a:endParaRPr lang="nl-BE"/>
        </a:p>
      </dgm:t>
    </dgm:pt>
    <dgm:pt modelId="{329C6B1E-B4AC-4B87-A2AC-F6ADC8FF8E23}" type="sibTrans" cxnId="{87129479-7452-46D7-9573-9FABAB6A51AB}">
      <dgm:prSet/>
      <dgm:spPr/>
      <dgm:t>
        <a:bodyPr/>
        <a:lstStyle/>
        <a:p>
          <a:endParaRPr lang="nl-BE"/>
        </a:p>
      </dgm:t>
    </dgm:pt>
    <dgm:pt modelId="{8A8FA86F-BEED-4B62-AD8F-9B9B23638CD3}">
      <dgm:prSet phldrT="[Tekst]"/>
      <dgm:spPr/>
      <dgm:t>
        <a:bodyPr/>
        <a:lstStyle/>
        <a:p>
          <a:r>
            <a:rPr lang="nl-BE" dirty="0"/>
            <a:t>Bedrijf 2</a:t>
          </a:r>
        </a:p>
      </dgm:t>
    </dgm:pt>
    <dgm:pt modelId="{FC21AB4B-7971-4039-AE44-AD8DEFB1F7CD}" type="parTrans" cxnId="{A69218A8-7B4E-4010-9A3C-324803FCC098}">
      <dgm:prSet/>
      <dgm:spPr/>
      <dgm:t>
        <a:bodyPr/>
        <a:lstStyle/>
        <a:p>
          <a:endParaRPr lang="nl-BE"/>
        </a:p>
      </dgm:t>
    </dgm:pt>
    <dgm:pt modelId="{1609A1A0-062D-4C0E-9F90-FBAD058F755D}" type="sibTrans" cxnId="{A69218A8-7B4E-4010-9A3C-324803FCC098}">
      <dgm:prSet/>
      <dgm:spPr/>
      <dgm:t>
        <a:bodyPr/>
        <a:lstStyle/>
        <a:p>
          <a:endParaRPr lang="nl-BE"/>
        </a:p>
      </dgm:t>
    </dgm:pt>
    <dgm:pt modelId="{53C13ED2-CBEA-40A8-8657-8D1ACE49D350}">
      <dgm:prSet phldrT="[Tekst]" custT="1"/>
      <dgm:spPr/>
      <dgm:t>
        <a:bodyPr/>
        <a:lstStyle/>
        <a:p>
          <a:r>
            <a:rPr lang="nl-BE" sz="1400" dirty="0"/>
            <a:t>Uiergezondheid:</a:t>
          </a:r>
        </a:p>
        <a:p>
          <a:r>
            <a:rPr lang="nl-BE" sz="1400" dirty="0"/>
            <a:t>28% verhoogd </a:t>
          </a:r>
          <a:r>
            <a:rPr lang="nl-BE" sz="1400" dirty="0">
              <a:sym typeface="Wingdings" panose="05000000000000000000" pitchFamily="2" charset="2"/>
            </a:rPr>
            <a:t></a:t>
          </a:r>
          <a:r>
            <a:rPr lang="nl-BE" sz="1400" dirty="0"/>
            <a:t> 19% verhoogd</a:t>
          </a:r>
        </a:p>
        <a:p>
          <a:r>
            <a:rPr lang="nl-BE" sz="1400" dirty="0"/>
            <a:t>14% nieuw =&gt; 7% nieuw</a:t>
          </a:r>
        </a:p>
      </dgm:t>
    </dgm:pt>
    <dgm:pt modelId="{28E7F905-3103-4608-9885-19F274920C19}" type="parTrans" cxnId="{6A379E2A-A3EC-4ED7-A187-29A52FB6FBF5}">
      <dgm:prSet/>
      <dgm:spPr/>
      <dgm:t>
        <a:bodyPr/>
        <a:lstStyle/>
        <a:p>
          <a:endParaRPr lang="nl-BE"/>
        </a:p>
      </dgm:t>
    </dgm:pt>
    <dgm:pt modelId="{544B6C0F-045B-4782-A030-D89E014F8D91}" type="sibTrans" cxnId="{6A379E2A-A3EC-4ED7-A187-29A52FB6FBF5}">
      <dgm:prSet/>
      <dgm:spPr/>
      <dgm:t>
        <a:bodyPr/>
        <a:lstStyle/>
        <a:p>
          <a:endParaRPr lang="nl-BE"/>
        </a:p>
      </dgm:t>
    </dgm:pt>
    <dgm:pt modelId="{556C7BE4-06D4-4F76-89E8-72A266819CC2}">
      <dgm:prSet phldrT="[Tekst]"/>
      <dgm:spPr/>
      <dgm:t>
        <a:bodyPr/>
        <a:lstStyle/>
        <a:p>
          <a:r>
            <a:rPr lang="nl-BE" dirty="0" err="1"/>
            <a:t>Tussenkalftijd</a:t>
          </a:r>
          <a:r>
            <a:rPr lang="nl-BE" dirty="0"/>
            <a:t>:</a:t>
          </a:r>
        </a:p>
        <a:p>
          <a:r>
            <a:rPr lang="nl-BE" dirty="0"/>
            <a:t>403d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408d</a:t>
          </a:r>
        </a:p>
      </dgm:t>
    </dgm:pt>
    <dgm:pt modelId="{E4D3F3FD-7D11-4186-BA51-318CB3160117}" type="parTrans" cxnId="{94168191-B092-42AC-A5A8-51A5870DE457}">
      <dgm:prSet/>
      <dgm:spPr/>
      <dgm:t>
        <a:bodyPr/>
        <a:lstStyle/>
        <a:p>
          <a:endParaRPr lang="nl-BE"/>
        </a:p>
      </dgm:t>
    </dgm:pt>
    <dgm:pt modelId="{A7FAD52E-C11A-44CA-81F2-5AE5928928C7}" type="sibTrans" cxnId="{94168191-B092-42AC-A5A8-51A5870DE457}">
      <dgm:prSet/>
      <dgm:spPr/>
      <dgm:t>
        <a:bodyPr/>
        <a:lstStyle/>
        <a:p>
          <a:endParaRPr lang="nl-BE"/>
        </a:p>
      </dgm:t>
    </dgm:pt>
    <dgm:pt modelId="{843243F1-A958-4209-8E3A-D93D3DFF6DAF}">
      <dgm:prSet/>
      <dgm:spPr/>
      <dgm:t>
        <a:bodyPr/>
        <a:lstStyle/>
        <a:p>
          <a:r>
            <a:rPr lang="nl-BE" dirty="0"/>
            <a:t>Bedrijf 3</a:t>
          </a:r>
        </a:p>
      </dgm:t>
    </dgm:pt>
    <dgm:pt modelId="{0399939C-E728-4DD7-8179-C0A8385DE76F}" type="parTrans" cxnId="{0D0B8100-1228-4DB4-9817-36FCB80D194F}">
      <dgm:prSet/>
      <dgm:spPr/>
      <dgm:t>
        <a:bodyPr/>
        <a:lstStyle/>
        <a:p>
          <a:endParaRPr lang="nl-BE"/>
        </a:p>
      </dgm:t>
    </dgm:pt>
    <dgm:pt modelId="{D22CDC40-6FD6-4DB5-A0C6-BF2702BB4FC6}" type="sibTrans" cxnId="{0D0B8100-1228-4DB4-9817-36FCB80D194F}">
      <dgm:prSet/>
      <dgm:spPr/>
      <dgm:t>
        <a:bodyPr/>
        <a:lstStyle/>
        <a:p>
          <a:endParaRPr lang="nl-BE"/>
        </a:p>
      </dgm:t>
    </dgm:pt>
    <dgm:pt modelId="{9D34E0A5-DB25-42B3-94F1-BE540E21DCD9}">
      <dgm:prSet custT="1"/>
      <dgm:spPr/>
      <dgm:t>
        <a:bodyPr/>
        <a:lstStyle/>
        <a:p>
          <a:r>
            <a:rPr lang="nl-BE" sz="1400" dirty="0"/>
            <a:t>Uiergezondheid:</a:t>
          </a:r>
        </a:p>
        <a:p>
          <a:r>
            <a:rPr lang="nl-BE" sz="1400" dirty="0"/>
            <a:t>23% verhoogd </a:t>
          </a:r>
          <a:r>
            <a:rPr lang="nl-BE" sz="1400" dirty="0">
              <a:sym typeface="Wingdings" panose="05000000000000000000" pitchFamily="2" charset="2"/>
            </a:rPr>
            <a:t> 18% verhoogd</a:t>
          </a:r>
        </a:p>
        <a:p>
          <a:r>
            <a:rPr lang="nl-BE" sz="1400" dirty="0">
              <a:sym typeface="Wingdings" panose="05000000000000000000" pitchFamily="2" charset="2"/>
            </a:rPr>
            <a:t>15% nieuw  13% nieuw</a:t>
          </a:r>
          <a:endParaRPr lang="nl-BE" sz="1400" dirty="0"/>
        </a:p>
      </dgm:t>
    </dgm:pt>
    <dgm:pt modelId="{613242B0-83AD-4A03-BFA7-79CB408A1AF9}" type="parTrans" cxnId="{38553A09-895B-4F3A-A91C-6D445B608E08}">
      <dgm:prSet/>
      <dgm:spPr/>
      <dgm:t>
        <a:bodyPr/>
        <a:lstStyle/>
        <a:p>
          <a:endParaRPr lang="nl-BE"/>
        </a:p>
      </dgm:t>
    </dgm:pt>
    <dgm:pt modelId="{1598CC9F-0803-4007-8D4A-16F7C46E43F9}" type="sibTrans" cxnId="{38553A09-895B-4F3A-A91C-6D445B608E08}">
      <dgm:prSet/>
      <dgm:spPr/>
      <dgm:t>
        <a:bodyPr/>
        <a:lstStyle/>
        <a:p>
          <a:endParaRPr lang="nl-BE"/>
        </a:p>
      </dgm:t>
    </dgm:pt>
    <dgm:pt modelId="{6E21D602-6BD2-4790-AC28-7E13432C5C5B}">
      <dgm:prSet/>
      <dgm:spPr/>
      <dgm:t>
        <a:bodyPr/>
        <a:lstStyle/>
        <a:p>
          <a:r>
            <a:rPr lang="nl-BE" dirty="0" err="1"/>
            <a:t>Tussenkalftijd</a:t>
          </a:r>
          <a:r>
            <a:rPr lang="nl-BE" dirty="0"/>
            <a:t>:</a:t>
          </a:r>
        </a:p>
        <a:p>
          <a:r>
            <a:rPr lang="nl-BE" dirty="0"/>
            <a:t>379 d </a:t>
          </a:r>
          <a:r>
            <a:rPr lang="nl-BE" dirty="0">
              <a:sym typeface="Wingdings" panose="05000000000000000000" pitchFamily="2" charset="2"/>
            </a:rPr>
            <a:t> 378 d</a:t>
          </a:r>
          <a:endParaRPr lang="nl-BE" dirty="0"/>
        </a:p>
      </dgm:t>
    </dgm:pt>
    <dgm:pt modelId="{0E52D0C1-91B5-4A7D-B815-B0480A82B527}" type="parTrans" cxnId="{511AC8E5-71EA-4D15-90E8-E9F2CF2041A7}">
      <dgm:prSet/>
      <dgm:spPr/>
      <dgm:t>
        <a:bodyPr/>
        <a:lstStyle/>
        <a:p>
          <a:endParaRPr lang="nl-BE"/>
        </a:p>
      </dgm:t>
    </dgm:pt>
    <dgm:pt modelId="{5509534F-751D-4E55-93FA-6F8F63A2FCD6}" type="sibTrans" cxnId="{511AC8E5-71EA-4D15-90E8-E9F2CF2041A7}">
      <dgm:prSet/>
      <dgm:spPr/>
      <dgm:t>
        <a:bodyPr/>
        <a:lstStyle/>
        <a:p>
          <a:endParaRPr lang="nl-BE"/>
        </a:p>
      </dgm:t>
    </dgm:pt>
    <dgm:pt modelId="{D18D3771-E352-4BB2-A067-AB8B1262E2C4}">
      <dgm:prSet/>
      <dgm:spPr/>
      <dgm:t>
        <a:bodyPr/>
        <a:lstStyle/>
        <a:p>
          <a:r>
            <a:rPr lang="nl-BE" dirty="0" err="1"/>
            <a:t>Ketonemie</a:t>
          </a:r>
          <a:r>
            <a:rPr lang="nl-BE" dirty="0"/>
            <a:t>:</a:t>
          </a:r>
        </a:p>
        <a:p>
          <a:r>
            <a:rPr lang="nl-BE" dirty="0"/>
            <a:t>Opstartgroep BSK 42,4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50,4</a:t>
          </a:r>
        </a:p>
      </dgm:t>
    </dgm:pt>
    <dgm:pt modelId="{72B3E37F-1807-4AB5-B93D-900C195324BE}" type="parTrans" cxnId="{09A2C5DE-39CC-44D6-8F18-80399CACA74D}">
      <dgm:prSet/>
      <dgm:spPr/>
      <dgm:t>
        <a:bodyPr/>
        <a:lstStyle/>
        <a:p>
          <a:endParaRPr lang="nl-BE"/>
        </a:p>
      </dgm:t>
    </dgm:pt>
    <dgm:pt modelId="{434CB5BB-0EDA-4569-A664-80BBF5755993}" type="sibTrans" cxnId="{09A2C5DE-39CC-44D6-8F18-80399CACA74D}">
      <dgm:prSet/>
      <dgm:spPr/>
      <dgm:t>
        <a:bodyPr/>
        <a:lstStyle/>
        <a:p>
          <a:endParaRPr lang="nl-BE"/>
        </a:p>
      </dgm:t>
    </dgm:pt>
    <dgm:pt modelId="{13DA6CC8-EFEE-4291-97C1-CD4171D30CF2}">
      <dgm:prSet/>
      <dgm:spPr/>
      <dgm:t>
        <a:bodyPr/>
        <a:lstStyle/>
        <a:p>
          <a:r>
            <a:rPr lang="nl-BE" dirty="0" err="1"/>
            <a:t>Ketonemie</a:t>
          </a:r>
          <a:r>
            <a:rPr lang="nl-BE" dirty="0"/>
            <a:t>:</a:t>
          </a:r>
        </a:p>
        <a:p>
          <a:r>
            <a:rPr lang="nl-BE" dirty="0"/>
            <a:t>Opstartgroep BSK 42,5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43,7</a:t>
          </a:r>
        </a:p>
      </dgm:t>
    </dgm:pt>
    <dgm:pt modelId="{7825749D-04E7-485E-8A62-64C50F44E76C}" type="parTrans" cxnId="{BF42E500-2501-4D1F-87E5-ECD17DC15DCC}">
      <dgm:prSet/>
      <dgm:spPr/>
      <dgm:t>
        <a:bodyPr/>
        <a:lstStyle/>
        <a:p>
          <a:endParaRPr lang="nl-BE"/>
        </a:p>
      </dgm:t>
    </dgm:pt>
    <dgm:pt modelId="{F868707A-E09C-4BAB-A029-73399B936622}" type="sibTrans" cxnId="{BF42E500-2501-4D1F-87E5-ECD17DC15DCC}">
      <dgm:prSet/>
      <dgm:spPr/>
      <dgm:t>
        <a:bodyPr/>
        <a:lstStyle/>
        <a:p>
          <a:endParaRPr lang="nl-BE"/>
        </a:p>
      </dgm:t>
    </dgm:pt>
    <dgm:pt modelId="{96CF6FFC-D181-4FC9-9DB2-3F8BEA830C99}">
      <dgm:prSet/>
      <dgm:spPr/>
      <dgm:t>
        <a:bodyPr/>
        <a:lstStyle/>
        <a:p>
          <a:r>
            <a:rPr lang="nl-BE" dirty="0" err="1"/>
            <a:t>Ketonemie</a:t>
          </a:r>
          <a:r>
            <a:rPr lang="nl-BE" dirty="0"/>
            <a:t>:</a:t>
          </a:r>
        </a:p>
        <a:p>
          <a:r>
            <a:rPr lang="nl-BE" dirty="0"/>
            <a:t>Opstartgroep BSK 43,4 </a:t>
          </a:r>
          <a:r>
            <a:rPr lang="nl-BE" dirty="0">
              <a:sym typeface="Wingdings" panose="05000000000000000000" pitchFamily="2" charset="2"/>
            </a:rPr>
            <a:t> 44,5</a:t>
          </a:r>
        </a:p>
      </dgm:t>
    </dgm:pt>
    <dgm:pt modelId="{90A23B15-77DA-4247-B694-8A07BFCF3A2A}" type="parTrans" cxnId="{3865F3BB-FC2B-494D-A3F8-588AED53AB64}">
      <dgm:prSet/>
      <dgm:spPr/>
      <dgm:t>
        <a:bodyPr/>
        <a:lstStyle/>
        <a:p>
          <a:endParaRPr lang="nl-BE"/>
        </a:p>
      </dgm:t>
    </dgm:pt>
    <dgm:pt modelId="{C7BE261C-3F28-4EDD-ADFB-480D6448C0BC}" type="sibTrans" cxnId="{3865F3BB-FC2B-494D-A3F8-588AED53AB64}">
      <dgm:prSet/>
      <dgm:spPr/>
      <dgm:t>
        <a:bodyPr/>
        <a:lstStyle/>
        <a:p>
          <a:endParaRPr lang="nl-BE"/>
        </a:p>
      </dgm:t>
    </dgm:pt>
    <dgm:pt modelId="{2C87E4F7-8177-44A0-905D-0A538BD5433C}">
      <dgm:prSet/>
      <dgm:spPr/>
      <dgm:t>
        <a:bodyPr/>
        <a:lstStyle/>
        <a:p>
          <a:r>
            <a:rPr lang="nl-BE" dirty="0"/>
            <a:t>Minder uierontstekingen</a:t>
          </a:r>
        </a:p>
      </dgm:t>
    </dgm:pt>
    <dgm:pt modelId="{E6D3106B-E9A2-418A-ACB7-1DF5589A7EA6}" type="parTrans" cxnId="{EF78C9AA-013E-407A-95E1-710BE4366A78}">
      <dgm:prSet/>
      <dgm:spPr/>
      <dgm:t>
        <a:bodyPr/>
        <a:lstStyle/>
        <a:p>
          <a:endParaRPr lang="nl-BE"/>
        </a:p>
      </dgm:t>
    </dgm:pt>
    <dgm:pt modelId="{531253F8-D567-49CC-A875-3BDBF63EA5A6}" type="sibTrans" cxnId="{EF78C9AA-013E-407A-95E1-710BE4366A78}">
      <dgm:prSet/>
      <dgm:spPr/>
      <dgm:t>
        <a:bodyPr/>
        <a:lstStyle/>
        <a:p>
          <a:endParaRPr lang="nl-BE"/>
        </a:p>
      </dgm:t>
    </dgm:pt>
    <dgm:pt modelId="{EC80EEC4-7B3C-41B4-8DEA-06F631B52016}">
      <dgm:prSet/>
      <dgm:spPr/>
      <dgm:t>
        <a:bodyPr/>
        <a:lstStyle/>
        <a:p>
          <a:r>
            <a:rPr lang="nl-BE" dirty="0"/>
            <a:t>Veel minder opgehouden nageboortes</a:t>
          </a:r>
        </a:p>
      </dgm:t>
    </dgm:pt>
    <dgm:pt modelId="{30AA7CEC-9B95-49DB-A857-73D4791DBDFC}" type="parTrans" cxnId="{73BA8440-29B6-4FD7-834A-AFB47355D82F}">
      <dgm:prSet/>
      <dgm:spPr/>
      <dgm:t>
        <a:bodyPr/>
        <a:lstStyle/>
        <a:p>
          <a:endParaRPr lang="nl-BE"/>
        </a:p>
      </dgm:t>
    </dgm:pt>
    <dgm:pt modelId="{FEC671E8-9536-43EB-9494-DAE2064BB4B8}" type="sibTrans" cxnId="{73BA8440-29B6-4FD7-834A-AFB47355D82F}">
      <dgm:prSet/>
      <dgm:spPr/>
      <dgm:t>
        <a:bodyPr/>
        <a:lstStyle/>
        <a:p>
          <a:endParaRPr lang="nl-BE"/>
        </a:p>
      </dgm:t>
    </dgm:pt>
    <dgm:pt modelId="{CB0EC746-C9BA-4691-8061-C67AB92ECCD1}">
      <dgm:prSet/>
      <dgm:spPr/>
      <dgm:t>
        <a:bodyPr/>
        <a:lstStyle/>
        <a:p>
          <a:r>
            <a:rPr lang="nl-BE" dirty="0"/>
            <a:t>Minder </a:t>
          </a:r>
          <a:r>
            <a:rPr lang="nl-BE" dirty="0" err="1"/>
            <a:t>kalfziekte</a:t>
          </a:r>
          <a:endParaRPr lang="nl-BE" dirty="0"/>
        </a:p>
      </dgm:t>
    </dgm:pt>
    <dgm:pt modelId="{427A55EA-EA91-4D5C-9FCC-475CB583B39A}" type="parTrans" cxnId="{D89B04AA-389E-4632-A2DA-CCD6C4B4C652}">
      <dgm:prSet/>
      <dgm:spPr/>
      <dgm:t>
        <a:bodyPr/>
        <a:lstStyle/>
        <a:p>
          <a:endParaRPr lang="nl-BE"/>
        </a:p>
      </dgm:t>
    </dgm:pt>
    <dgm:pt modelId="{3CBBA9FC-291C-4196-9305-83522C53A5AD}" type="sibTrans" cxnId="{D89B04AA-389E-4632-A2DA-CCD6C4B4C652}">
      <dgm:prSet/>
      <dgm:spPr/>
      <dgm:t>
        <a:bodyPr/>
        <a:lstStyle/>
        <a:p>
          <a:endParaRPr lang="nl-BE"/>
        </a:p>
      </dgm:t>
    </dgm:pt>
    <dgm:pt modelId="{5DC95309-FD0F-401F-A3B8-A39B5CE5A88B}" type="pres">
      <dgm:prSet presAssocID="{5BC0FF63-D990-4D8B-84F4-857785F9FA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130B9F8-099E-4A2E-8286-590509B1310B}" type="pres">
      <dgm:prSet presAssocID="{02F390E4-7CF3-4644-8D8F-B04AFF0CBF29}" presName="vertFlow" presStyleCnt="0"/>
      <dgm:spPr/>
    </dgm:pt>
    <dgm:pt modelId="{6495FDFB-24D5-46A8-8944-8DA7A7084721}" type="pres">
      <dgm:prSet presAssocID="{02F390E4-7CF3-4644-8D8F-B04AFF0CBF29}" presName="header" presStyleLbl="node1" presStyleIdx="0" presStyleCnt="3"/>
      <dgm:spPr/>
      <dgm:t>
        <a:bodyPr/>
        <a:lstStyle/>
        <a:p>
          <a:endParaRPr lang="nl-NL"/>
        </a:p>
      </dgm:t>
    </dgm:pt>
    <dgm:pt modelId="{0F4092B0-FB49-4C84-A93C-7CB7BE3EC19D}" type="pres">
      <dgm:prSet presAssocID="{07E6831F-9FFB-45AA-A475-BF5055F8CA9C}" presName="parTrans" presStyleLbl="sibTrans2D1" presStyleIdx="0" presStyleCnt="12"/>
      <dgm:spPr/>
      <dgm:t>
        <a:bodyPr/>
        <a:lstStyle/>
        <a:p>
          <a:endParaRPr lang="nl-NL"/>
        </a:p>
      </dgm:t>
    </dgm:pt>
    <dgm:pt modelId="{184BD419-99A3-4E4B-B264-30FABABE54B2}" type="pres">
      <dgm:prSet presAssocID="{57730AB7-4797-4902-8036-2FE7617D3CA3}" presName="child" presStyleLbl="alignAccFollow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C77D37-22FF-4C0D-8CE1-3F17F79F9B01}" type="pres">
      <dgm:prSet presAssocID="{83CFF24F-60E4-48E2-A015-CA47C2C94445}" presName="sibTrans" presStyleLbl="sibTrans2D1" presStyleIdx="1" presStyleCnt="12"/>
      <dgm:spPr/>
      <dgm:t>
        <a:bodyPr/>
        <a:lstStyle/>
        <a:p>
          <a:endParaRPr lang="nl-NL"/>
        </a:p>
      </dgm:t>
    </dgm:pt>
    <dgm:pt modelId="{07B7EB6C-87FD-4EE2-ABF2-A33BB39FD8A8}" type="pres">
      <dgm:prSet presAssocID="{E75141FF-2839-4364-BA07-9F8037B2E841}" presName="child" presStyleLbl="alignAccFollow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60E0E76-2D76-4C99-BE33-71F071D8F4DC}" type="pres">
      <dgm:prSet presAssocID="{329C6B1E-B4AC-4B87-A2AC-F6ADC8FF8E23}" presName="sibTrans" presStyleLbl="sibTrans2D1" presStyleIdx="2" presStyleCnt="12"/>
      <dgm:spPr/>
      <dgm:t>
        <a:bodyPr/>
        <a:lstStyle/>
        <a:p>
          <a:endParaRPr lang="nl-NL"/>
        </a:p>
      </dgm:t>
    </dgm:pt>
    <dgm:pt modelId="{4234F9DC-9926-47A0-94A1-3A227B8797E0}" type="pres">
      <dgm:prSet presAssocID="{D18D3771-E352-4BB2-A067-AB8B1262E2C4}" presName="child" presStyleLbl="alignAccFollow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1351FD1-2070-463C-890F-0EA7987BCE11}" type="pres">
      <dgm:prSet presAssocID="{434CB5BB-0EDA-4569-A664-80BBF5755993}" presName="sibTrans" presStyleLbl="sibTrans2D1" presStyleIdx="3" presStyleCnt="12"/>
      <dgm:spPr/>
      <dgm:t>
        <a:bodyPr/>
        <a:lstStyle/>
        <a:p>
          <a:endParaRPr lang="nl-NL"/>
        </a:p>
      </dgm:t>
    </dgm:pt>
    <dgm:pt modelId="{2F16FD1A-6BA4-4F63-99E1-F61287321620}" type="pres">
      <dgm:prSet presAssocID="{2C87E4F7-8177-44A0-905D-0A538BD5433C}" presName="child" presStyleLbl="alignAccFollow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1733621-F5D5-4DD8-9AB3-D4D423526E8C}" type="pres">
      <dgm:prSet presAssocID="{02F390E4-7CF3-4644-8D8F-B04AFF0CBF29}" presName="hSp" presStyleCnt="0"/>
      <dgm:spPr/>
    </dgm:pt>
    <dgm:pt modelId="{7330539F-CFB8-4E8F-9408-0616ECB04C9F}" type="pres">
      <dgm:prSet presAssocID="{8A8FA86F-BEED-4B62-AD8F-9B9B23638CD3}" presName="vertFlow" presStyleCnt="0"/>
      <dgm:spPr/>
    </dgm:pt>
    <dgm:pt modelId="{5974F283-A81A-4988-80B4-A95F811E9199}" type="pres">
      <dgm:prSet presAssocID="{8A8FA86F-BEED-4B62-AD8F-9B9B23638CD3}" presName="header" presStyleLbl="node1" presStyleIdx="1" presStyleCnt="3"/>
      <dgm:spPr/>
      <dgm:t>
        <a:bodyPr/>
        <a:lstStyle/>
        <a:p>
          <a:endParaRPr lang="nl-NL"/>
        </a:p>
      </dgm:t>
    </dgm:pt>
    <dgm:pt modelId="{DEA615BD-693F-48F7-A01A-03A37839A420}" type="pres">
      <dgm:prSet presAssocID="{28E7F905-3103-4608-9885-19F274920C19}" presName="parTrans" presStyleLbl="sibTrans2D1" presStyleIdx="4" presStyleCnt="12"/>
      <dgm:spPr/>
      <dgm:t>
        <a:bodyPr/>
        <a:lstStyle/>
        <a:p>
          <a:endParaRPr lang="nl-NL"/>
        </a:p>
      </dgm:t>
    </dgm:pt>
    <dgm:pt modelId="{42214190-3C2C-4A69-80C6-08FBAE0CFF21}" type="pres">
      <dgm:prSet presAssocID="{53C13ED2-CBEA-40A8-8657-8D1ACE49D350}" presName="child" presStyleLbl="alignAccFollow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1FA1FE-DBBD-47AE-857C-02E3B856A0BC}" type="pres">
      <dgm:prSet presAssocID="{544B6C0F-045B-4782-A030-D89E014F8D91}" presName="sibTrans" presStyleLbl="sibTrans2D1" presStyleIdx="5" presStyleCnt="12"/>
      <dgm:spPr/>
      <dgm:t>
        <a:bodyPr/>
        <a:lstStyle/>
        <a:p>
          <a:endParaRPr lang="nl-NL"/>
        </a:p>
      </dgm:t>
    </dgm:pt>
    <dgm:pt modelId="{D231E3C6-F3A1-432C-87E2-A5BCAB8F9ADB}" type="pres">
      <dgm:prSet presAssocID="{556C7BE4-06D4-4F76-89E8-72A266819CC2}" presName="child" presStyleLbl="alignAccFollow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9906CB6-198B-4817-8B12-0CD270E29C81}" type="pres">
      <dgm:prSet presAssocID="{A7FAD52E-C11A-44CA-81F2-5AE5928928C7}" presName="sibTrans" presStyleLbl="sibTrans2D1" presStyleIdx="6" presStyleCnt="12"/>
      <dgm:spPr/>
      <dgm:t>
        <a:bodyPr/>
        <a:lstStyle/>
        <a:p>
          <a:endParaRPr lang="nl-NL"/>
        </a:p>
      </dgm:t>
    </dgm:pt>
    <dgm:pt modelId="{050F0056-18F8-48E0-9070-75CF4CF10DBA}" type="pres">
      <dgm:prSet presAssocID="{13DA6CC8-EFEE-4291-97C1-CD4171D30CF2}" presName="child" presStyleLbl="alignAccFollow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74423A9-CF3B-4C42-AA3F-22C17C99ED74}" type="pres">
      <dgm:prSet presAssocID="{F868707A-E09C-4BAB-A029-73399B936622}" presName="sibTrans" presStyleLbl="sibTrans2D1" presStyleIdx="7" presStyleCnt="12"/>
      <dgm:spPr/>
      <dgm:t>
        <a:bodyPr/>
        <a:lstStyle/>
        <a:p>
          <a:endParaRPr lang="nl-NL"/>
        </a:p>
      </dgm:t>
    </dgm:pt>
    <dgm:pt modelId="{6BAEB2AF-42B0-405A-B4B4-23F48ED7678F}" type="pres">
      <dgm:prSet presAssocID="{EC80EEC4-7B3C-41B4-8DEA-06F631B52016}" presName="child" presStyleLbl="alignAccFollow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CEECDE2-8DDF-4E89-898F-2E4C45B5B24D}" type="pres">
      <dgm:prSet presAssocID="{8A8FA86F-BEED-4B62-AD8F-9B9B23638CD3}" presName="hSp" presStyleCnt="0"/>
      <dgm:spPr/>
    </dgm:pt>
    <dgm:pt modelId="{506D15BF-C88C-4039-8B1F-3E46E9A4B5BB}" type="pres">
      <dgm:prSet presAssocID="{843243F1-A958-4209-8E3A-D93D3DFF6DAF}" presName="vertFlow" presStyleCnt="0"/>
      <dgm:spPr/>
    </dgm:pt>
    <dgm:pt modelId="{4E5C4B14-00A3-4436-83FC-2A3F7466DE14}" type="pres">
      <dgm:prSet presAssocID="{843243F1-A958-4209-8E3A-D93D3DFF6DAF}" presName="header" presStyleLbl="node1" presStyleIdx="2" presStyleCnt="3"/>
      <dgm:spPr/>
      <dgm:t>
        <a:bodyPr/>
        <a:lstStyle/>
        <a:p>
          <a:endParaRPr lang="nl-NL"/>
        </a:p>
      </dgm:t>
    </dgm:pt>
    <dgm:pt modelId="{20C4841A-3BD2-4B7B-A73B-6C74C6539A14}" type="pres">
      <dgm:prSet presAssocID="{613242B0-83AD-4A03-BFA7-79CB408A1AF9}" presName="parTrans" presStyleLbl="sibTrans2D1" presStyleIdx="8" presStyleCnt="12"/>
      <dgm:spPr/>
      <dgm:t>
        <a:bodyPr/>
        <a:lstStyle/>
        <a:p>
          <a:endParaRPr lang="nl-NL"/>
        </a:p>
      </dgm:t>
    </dgm:pt>
    <dgm:pt modelId="{C1593185-0A8F-496A-9EBF-2DD6DAFF8FB5}" type="pres">
      <dgm:prSet presAssocID="{9D34E0A5-DB25-42B3-94F1-BE540E21DCD9}" presName="child" presStyleLbl="alignAccFollow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0B44FD9-501D-4CAD-A09D-930B259DD8B0}" type="pres">
      <dgm:prSet presAssocID="{1598CC9F-0803-4007-8D4A-16F7C46E43F9}" presName="sibTrans" presStyleLbl="sibTrans2D1" presStyleIdx="9" presStyleCnt="12"/>
      <dgm:spPr/>
      <dgm:t>
        <a:bodyPr/>
        <a:lstStyle/>
        <a:p>
          <a:endParaRPr lang="nl-NL"/>
        </a:p>
      </dgm:t>
    </dgm:pt>
    <dgm:pt modelId="{05B3FB29-C378-4D5D-879F-86F6ADD9EC15}" type="pres">
      <dgm:prSet presAssocID="{6E21D602-6BD2-4790-AC28-7E13432C5C5B}" presName="child" presStyleLbl="alignAccFollow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D1BFDF7-9027-407F-A645-07F80CD72883}" type="pres">
      <dgm:prSet presAssocID="{5509534F-751D-4E55-93FA-6F8F63A2FCD6}" presName="sibTrans" presStyleLbl="sibTrans2D1" presStyleIdx="10" presStyleCnt="12"/>
      <dgm:spPr/>
      <dgm:t>
        <a:bodyPr/>
        <a:lstStyle/>
        <a:p>
          <a:endParaRPr lang="nl-NL"/>
        </a:p>
      </dgm:t>
    </dgm:pt>
    <dgm:pt modelId="{0E799962-60F9-4B79-82CD-ECB6D7FAE81C}" type="pres">
      <dgm:prSet presAssocID="{96CF6FFC-D181-4FC9-9DB2-3F8BEA830C99}" presName="child" presStyleLbl="alignAccFollow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C048FCE-9350-4549-B635-E59C352D13F9}" type="pres">
      <dgm:prSet presAssocID="{C7BE261C-3F28-4EDD-ADFB-480D6448C0BC}" presName="sibTrans" presStyleLbl="sibTrans2D1" presStyleIdx="11" presStyleCnt="12"/>
      <dgm:spPr/>
      <dgm:t>
        <a:bodyPr/>
        <a:lstStyle/>
        <a:p>
          <a:endParaRPr lang="nl-NL"/>
        </a:p>
      </dgm:t>
    </dgm:pt>
    <dgm:pt modelId="{CE0C2661-2778-4A5E-A061-38FB6E5187E3}" type="pres">
      <dgm:prSet presAssocID="{CB0EC746-C9BA-4691-8061-C67AB92ECCD1}" presName="child" presStyleLbl="alignAccFollow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ECF81A87-2FDB-4E00-BAFE-17F299910598}" type="presOf" srcId="{CB0EC746-C9BA-4691-8061-C67AB92ECCD1}" destId="{CE0C2661-2778-4A5E-A061-38FB6E5187E3}" srcOrd="0" destOrd="0" presId="urn:microsoft.com/office/officeart/2005/8/layout/lProcess1"/>
    <dgm:cxn modelId="{10E3DA3E-2AC5-46EF-B2B2-5B83FA267D4B}" type="presOf" srcId="{57730AB7-4797-4902-8036-2FE7617D3CA3}" destId="{184BD419-99A3-4E4B-B264-30FABABE54B2}" srcOrd="0" destOrd="0" presId="urn:microsoft.com/office/officeart/2005/8/layout/lProcess1"/>
    <dgm:cxn modelId="{412ED595-DA6E-4A00-8B56-2C2B8F69F7B6}" type="presOf" srcId="{2C87E4F7-8177-44A0-905D-0A538BD5433C}" destId="{2F16FD1A-6BA4-4F63-99E1-F61287321620}" srcOrd="0" destOrd="0" presId="urn:microsoft.com/office/officeart/2005/8/layout/lProcess1"/>
    <dgm:cxn modelId="{EF78C9AA-013E-407A-95E1-710BE4366A78}" srcId="{02F390E4-7CF3-4644-8D8F-B04AFF0CBF29}" destId="{2C87E4F7-8177-44A0-905D-0A538BD5433C}" srcOrd="3" destOrd="0" parTransId="{E6D3106B-E9A2-418A-ACB7-1DF5589A7EA6}" sibTransId="{531253F8-D567-49CC-A875-3BDBF63EA5A6}"/>
    <dgm:cxn modelId="{10F8F62D-002C-4473-BCB6-FDCFBCF3E417}" type="presOf" srcId="{E75141FF-2839-4364-BA07-9F8037B2E841}" destId="{07B7EB6C-87FD-4EE2-ABF2-A33BB39FD8A8}" srcOrd="0" destOrd="0" presId="urn:microsoft.com/office/officeart/2005/8/layout/lProcess1"/>
    <dgm:cxn modelId="{73BA8440-29B6-4FD7-834A-AFB47355D82F}" srcId="{8A8FA86F-BEED-4B62-AD8F-9B9B23638CD3}" destId="{EC80EEC4-7B3C-41B4-8DEA-06F631B52016}" srcOrd="3" destOrd="0" parTransId="{30AA7CEC-9B95-49DB-A857-73D4791DBDFC}" sibTransId="{FEC671E8-9536-43EB-9494-DAE2064BB4B8}"/>
    <dgm:cxn modelId="{ACDB2CB6-DC8E-4AFF-9D3D-0550983E696C}" type="presOf" srcId="{556C7BE4-06D4-4F76-89E8-72A266819CC2}" destId="{D231E3C6-F3A1-432C-87E2-A5BCAB8F9ADB}" srcOrd="0" destOrd="0" presId="urn:microsoft.com/office/officeart/2005/8/layout/lProcess1"/>
    <dgm:cxn modelId="{FC6C36C7-9FAE-46FA-803C-987173899421}" type="presOf" srcId="{9D34E0A5-DB25-42B3-94F1-BE540E21DCD9}" destId="{C1593185-0A8F-496A-9EBF-2DD6DAFF8FB5}" srcOrd="0" destOrd="0" presId="urn:microsoft.com/office/officeart/2005/8/layout/lProcess1"/>
    <dgm:cxn modelId="{BC75630F-16F5-4AB0-AAEC-9769D6A63E78}" type="presOf" srcId="{28E7F905-3103-4608-9885-19F274920C19}" destId="{DEA615BD-693F-48F7-A01A-03A37839A420}" srcOrd="0" destOrd="0" presId="urn:microsoft.com/office/officeart/2005/8/layout/lProcess1"/>
    <dgm:cxn modelId="{52DA2429-A8B8-47B8-A3B2-74560F96A5FC}" type="presOf" srcId="{C7BE261C-3F28-4EDD-ADFB-480D6448C0BC}" destId="{8C048FCE-9350-4549-B635-E59C352D13F9}" srcOrd="0" destOrd="0" presId="urn:microsoft.com/office/officeart/2005/8/layout/lProcess1"/>
    <dgm:cxn modelId="{38553A09-895B-4F3A-A91C-6D445B608E08}" srcId="{843243F1-A958-4209-8E3A-D93D3DFF6DAF}" destId="{9D34E0A5-DB25-42B3-94F1-BE540E21DCD9}" srcOrd="0" destOrd="0" parTransId="{613242B0-83AD-4A03-BFA7-79CB408A1AF9}" sibTransId="{1598CC9F-0803-4007-8D4A-16F7C46E43F9}"/>
    <dgm:cxn modelId="{A69218A8-7B4E-4010-9A3C-324803FCC098}" srcId="{5BC0FF63-D990-4D8B-84F4-857785F9FA97}" destId="{8A8FA86F-BEED-4B62-AD8F-9B9B23638CD3}" srcOrd="1" destOrd="0" parTransId="{FC21AB4B-7971-4039-AE44-AD8DEFB1F7CD}" sibTransId="{1609A1A0-062D-4C0E-9F90-FBAD058F755D}"/>
    <dgm:cxn modelId="{65BA13C4-7A08-464A-B3B1-04A7EF76B64C}" type="presOf" srcId="{02F390E4-7CF3-4644-8D8F-B04AFF0CBF29}" destId="{6495FDFB-24D5-46A8-8944-8DA7A7084721}" srcOrd="0" destOrd="0" presId="urn:microsoft.com/office/officeart/2005/8/layout/lProcess1"/>
    <dgm:cxn modelId="{EADAB3C2-7CCC-4EF3-8B61-2D94689C0756}" type="presOf" srcId="{843243F1-A958-4209-8E3A-D93D3DFF6DAF}" destId="{4E5C4B14-00A3-4436-83FC-2A3F7466DE14}" srcOrd="0" destOrd="0" presId="urn:microsoft.com/office/officeart/2005/8/layout/lProcess1"/>
    <dgm:cxn modelId="{3865F3BB-FC2B-494D-A3F8-588AED53AB64}" srcId="{843243F1-A958-4209-8E3A-D93D3DFF6DAF}" destId="{96CF6FFC-D181-4FC9-9DB2-3F8BEA830C99}" srcOrd="2" destOrd="0" parTransId="{90A23B15-77DA-4247-B694-8A07BFCF3A2A}" sibTransId="{C7BE261C-3F28-4EDD-ADFB-480D6448C0BC}"/>
    <dgm:cxn modelId="{ABA76726-E711-4950-80E8-EF09C46E17D1}" type="presOf" srcId="{F868707A-E09C-4BAB-A029-73399B936622}" destId="{274423A9-CF3B-4C42-AA3F-22C17C99ED74}" srcOrd="0" destOrd="0" presId="urn:microsoft.com/office/officeart/2005/8/layout/lProcess1"/>
    <dgm:cxn modelId="{06962CB1-2884-4410-9F0A-4B778CDFAF25}" type="presOf" srcId="{96CF6FFC-D181-4FC9-9DB2-3F8BEA830C99}" destId="{0E799962-60F9-4B79-82CD-ECB6D7FAE81C}" srcOrd="0" destOrd="0" presId="urn:microsoft.com/office/officeart/2005/8/layout/lProcess1"/>
    <dgm:cxn modelId="{4B5A7917-7D1F-4F73-B144-B9E272217B52}" type="presOf" srcId="{6E21D602-6BD2-4790-AC28-7E13432C5C5B}" destId="{05B3FB29-C378-4D5D-879F-86F6ADD9EC15}" srcOrd="0" destOrd="0" presId="urn:microsoft.com/office/officeart/2005/8/layout/lProcess1"/>
    <dgm:cxn modelId="{D89B04AA-389E-4632-A2DA-CCD6C4B4C652}" srcId="{843243F1-A958-4209-8E3A-D93D3DFF6DAF}" destId="{CB0EC746-C9BA-4691-8061-C67AB92ECCD1}" srcOrd="3" destOrd="0" parTransId="{427A55EA-EA91-4D5C-9FCC-475CB583B39A}" sibTransId="{3CBBA9FC-291C-4196-9305-83522C53A5AD}"/>
    <dgm:cxn modelId="{6F418ACD-4FF5-40D6-8E00-77F2FDF76C61}" srcId="{02F390E4-7CF3-4644-8D8F-B04AFF0CBF29}" destId="{57730AB7-4797-4902-8036-2FE7617D3CA3}" srcOrd="0" destOrd="0" parTransId="{07E6831F-9FFB-45AA-A475-BF5055F8CA9C}" sibTransId="{83CFF24F-60E4-48E2-A015-CA47C2C94445}"/>
    <dgm:cxn modelId="{0D0B8100-1228-4DB4-9817-36FCB80D194F}" srcId="{5BC0FF63-D990-4D8B-84F4-857785F9FA97}" destId="{843243F1-A958-4209-8E3A-D93D3DFF6DAF}" srcOrd="2" destOrd="0" parTransId="{0399939C-E728-4DD7-8179-C0A8385DE76F}" sibTransId="{D22CDC40-6FD6-4DB5-A0C6-BF2702BB4FC6}"/>
    <dgm:cxn modelId="{BBD0A32C-DFC6-4E6F-910B-83A34DE8CA93}" type="presOf" srcId="{434CB5BB-0EDA-4569-A664-80BBF5755993}" destId="{B1351FD1-2070-463C-890F-0EA7987BCE11}" srcOrd="0" destOrd="0" presId="urn:microsoft.com/office/officeart/2005/8/layout/lProcess1"/>
    <dgm:cxn modelId="{87129479-7452-46D7-9573-9FABAB6A51AB}" srcId="{02F390E4-7CF3-4644-8D8F-B04AFF0CBF29}" destId="{E75141FF-2839-4364-BA07-9F8037B2E841}" srcOrd="1" destOrd="0" parTransId="{36005366-B91E-45EC-98FC-CDDD6B9749F6}" sibTransId="{329C6B1E-B4AC-4B87-A2AC-F6ADC8FF8E23}"/>
    <dgm:cxn modelId="{BF42E500-2501-4D1F-87E5-ECD17DC15DCC}" srcId="{8A8FA86F-BEED-4B62-AD8F-9B9B23638CD3}" destId="{13DA6CC8-EFEE-4291-97C1-CD4171D30CF2}" srcOrd="2" destOrd="0" parTransId="{7825749D-04E7-485E-8A62-64C50F44E76C}" sibTransId="{F868707A-E09C-4BAB-A029-73399B936622}"/>
    <dgm:cxn modelId="{94168191-B092-42AC-A5A8-51A5870DE457}" srcId="{8A8FA86F-BEED-4B62-AD8F-9B9B23638CD3}" destId="{556C7BE4-06D4-4F76-89E8-72A266819CC2}" srcOrd="1" destOrd="0" parTransId="{E4D3F3FD-7D11-4186-BA51-318CB3160117}" sibTransId="{A7FAD52E-C11A-44CA-81F2-5AE5928928C7}"/>
    <dgm:cxn modelId="{0EF395ED-C78B-4187-9AFC-DD131D741790}" srcId="{5BC0FF63-D990-4D8B-84F4-857785F9FA97}" destId="{02F390E4-7CF3-4644-8D8F-B04AFF0CBF29}" srcOrd="0" destOrd="0" parTransId="{143F4087-4C92-4D06-97FA-8EC14B73187A}" sibTransId="{70995E4D-1D4A-44C3-8F92-0AF9490EA047}"/>
    <dgm:cxn modelId="{511AC8E5-71EA-4D15-90E8-E9F2CF2041A7}" srcId="{843243F1-A958-4209-8E3A-D93D3DFF6DAF}" destId="{6E21D602-6BD2-4790-AC28-7E13432C5C5B}" srcOrd="1" destOrd="0" parTransId="{0E52D0C1-91B5-4A7D-B815-B0480A82B527}" sibTransId="{5509534F-751D-4E55-93FA-6F8F63A2FCD6}"/>
    <dgm:cxn modelId="{40D0E737-342C-4718-BC01-2C896FFD72EC}" type="presOf" srcId="{D18D3771-E352-4BB2-A067-AB8B1262E2C4}" destId="{4234F9DC-9926-47A0-94A1-3A227B8797E0}" srcOrd="0" destOrd="0" presId="urn:microsoft.com/office/officeart/2005/8/layout/lProcess1"/>
    <dgm:cxn modelId="{240D1083-8B4C-4977-BFEA-36D5C68100B7}" type="presOf" srcId="{53C13ED2-CBEA-40A8-8657-8D1ACE49D350}" destId="{42214190-3C2C-4A69-80C6-08FBAE0CFF21}" srcOrd="0" destOrd="0" presId="urn:microsoft.com/office/officeart/2005/8/layout/lProcess1"/>
    <dgm:cxn modelId="{3041EB09-F1DE-45B7-9EB2-34436DF34419}" type="presOf" srcId="{8A8FA86F-BEED-4B62-AD8F-9B9B23638CD3}" destId="{5974F283-A81A-4988-80B4-A95F811E9199}" srcOrd="0" destOrd="0" presId="urn:microsoft.com/office/officeart/2005/8/layout/lProcess1"/>
    <dgm:cxn modelId="{891D4D04-B775-4E6B-BE42-C6AD2A76E4E6}" type="presOf" srcId="{5509534F-751D-4E55-93FA-6F8F63A2FCD6}" destId="{1D1BFDF7-9027-407F-A645-07F80CD72883}" srcOrd="0" destOrd="0" presId="urn:microsoft.com/office/officeart/2005/8/layout/lProcess1"/>
    <dgm:cxn modelId="{6A379E2A-A3EC-4ED7-A187-29A52FB6FBF5}" srcId="{8A8FA86F-BEED-4B62-AD8F-9B9B23638CD3}" destId="{53C13ED2-CBEA-40A8-8657-8D1ACE49D350}" srcOrd="0" destOrd="0" parTransId="{28E7F905-3103-4608-9885-19F274920C19}" sibTransId="{544B6C0F-045B-4782-A030-D89E014F8D91}"/>
    <dgm:cxn modelId="{C8EC070B-1151-414B-A613-49AF3BFC12AD}" type="presOf" srcId="{544B6C0F-045B-4782-A030-D89E014F8D91}" destId="{281FA1FE-DBBD-47AE-857C-02E3B856A0BC}" srcOrd="0" destOrd="0" presId="urn:microsoft.com/office/officeart/2005/8/layout/lProcess1"/>
    <dgm:cxn modelId="{0504BDAD-C46A-4169-B400-780013409E43}" type="presOf" srcId="{83CFF24F-60E4-48E2-A015-CA47C2C94445}" destId="{74C77D37-22FF-4C0D-8CE1-3F17F79F9B01}" srcOrd="0" destOrd="0" presId="urn:microsoft.com/office/officeart/2005/8/layout/lProcess1"/>
    <dgm:cxn modelId="{09A2C5DE-39CC-44D6-8F18-80399CACA74D}" srcId="{02F390E4-7CF3-4644-8D8F-B04AFF0CBF29}" destId="{D18D3771-E352-4BB2-A067-AB8B1262E2C4}" srcOrd="2" destOrd="0" parTransId="{72B3E37F-1807-4AB5-B93D-900C195324BE}" sibTransId="{434CB5BB-0EDA-4569-A664-80BBF5755993}"/>
    <dgm:cxn modelId="{2067090A-1B03-4696-BD60-C489B090AA05}" type="presOf" srcId="{1598CC9F-0803-4007-8D4A-16F7C46E43F9}" destId="{00B44FD9-501D-4CAD-A09D-930B259DD8B0}" srcOrd="0" destOrd="0" presId="urn:microsoft.com/office/officeart/2005/8/layout/lProcess1"/>
    <dgm:cxn modelId="{042B3AA4-A498-4B6B-A97B-97BDD8D4D77A}" type="presOf" srcId="{5BC0FF63-D990-4D8B-84F4-857785F9FA97}" destId="{5DC95309-FD0F-401F-A3B8-A39B5CE5A88B}" srcOrd="0" destOrd="0" presId="urn:microsoft.com/office/officeart/2005/8/layout/lProcess1"/>
    <dgm:cxn modelId="{8C2520BA-0E72-4BE1-94D4-9BE7821470C9}" type="presOf" srcId="{13DA6CC8-EFEE-4291-97C1-CD4171D30CF2}" destId="{050F0056-18F8-48E0-9070-75CF4CF10DBA}" srcOrd="0" destOrd="0" presId="urn:microsoft.com/office/officeart/2005/8/layout/lProcess1"/>
    <dgm:cxn modelId="{FF72438B-513B-42E6-84CA-8346697BCD5E}" type="presOf" srcId="{329C6B1E-B4AC-4B87-A2AC-F6ADC8FF8E23}" destId="{560E0E76-2D76-4C99-BE33-71F071D8F4DC}" srcOrd="0" destOrd="0" presId="urn:microsoft.com/office/officeart/2005/8/layout/lProcess1"/>
    <dgm:cxn modelId="{4D13F341-29E8-4405-9616-8031416CAB7C}" type="presOf" srcId="{07E6831F-9FFB-45AA-A475-BF5055F8CA9C}" destId="{0F4092B0-FB49-4C84-A93C-7CB7BE3EC19D}" srcOrd="0" destOrd="0" presId="urn:microsoft.com/office/officeart/2005/8/layout/lProcess1"/>
    <dgm:cxn modelId="{94C72CDF-D275-4EF9-84AF-0FFB291CFA8A}" type="presOf" srcId="{613242B0-83AD-4A03-BFA7-79CB408A1AF9}" destId="{20C4841A-3BD2-4B7B-A73B-6C74C6539A14}" srcOrd="0" destOrd="0" presId="urn:microsoft.com/office/officeart/2005/8/layout/lProcess1"/>
    <dgm:cxn modelId="{4C21293E-54CE-4F79-A56F-EF216D635B65}" type="presOf" srcId="{A7FAD52E-C11A-44CA-81F2-5AE5928928C7}" destId="{49906CB6-198B-4817-8B12-0CD270E29C81}" srcOrd="0" destOrd="0" presId="urn:microsoft.com/office/officeart/2005/8/layout/lProcess1"/>
    <dgm:cxn modelId="{6380CCD3-B654-4252-860E-5F88BDAFE6C2}" type="presOf" srcId="{EC80EEC4-7B3C-41B4-8DEA-06F631B52016}" destId="{6BAEB2AF-42B0-405A-B4B4-23F48ED7678F}" srcOrd="0" destOrd="0" presId="urn:microsoft.com/office/officeart/2005/8/layout/lProcess1"/>
    <dgm:cxn modelId="{3F2008C8-4FF2-47D9-8FBC-E10925D4B51F}" type="presParOf" srcId="{5DC95309-FD0F-401F-A3B8-A39B5CE5A88B}" destId="{D130B9F8-099E-4A2E-8286-590509B1310B}" srcOrd="0" destOrd="0" presId="urn:microsoft.com/office/officeart/2005/8/layout/lProcess1"/>
    <dgm:cxn modelId="{05B4CF4C-9BAD-45D1-97D8-D9FE6C3FD530}" type="presParOf" srcId="{D130B9F8-099E-4A2E-8286-590509B1310B}" destId="{6495FDFB-24D5-46A8-8944-8DA7A7084721}" srcOrd="0" destOrd="0" presId="urn:microsoft.com/office/officeart/2005/8/layout/lProcess1"/>
    <dgm:cxn modelId="{75F5DABF-EFFB-4E18-AA1C-04BE2F72B6DF}" type="presParOf" srcId="{D130B9F8-099E-4A2E-8286-590509B1310B}" destId="{0F4092B0-FB49-4C84-A93C-7CB7BE3EC19D}" srcOrd="1" destOrd="0" presId="urn:microsoft.com/office/officeart/2005/8/layout/lProcess1"/>
    <dgm:cxn modelId="{81CBE5D8-C869-4EAE-A69C-2A914CFAA5E9}" type="presParOf" srcId="{D130B9F8-099E-4A2E-8286-590509B1310B}" destId="{184BD419-99A3-4E4B-B264-30FABABE54B2}" srcOrd="2" destOrd="0" presId="urn:microsoft.com/office/officeart/2005/8/layout/lProcess1"/>
    <dgm:cxn modelId="{89991297-E0BB-436C-AC25-C451007EDA26}" type="presParOf" srcId="{D130B9F8-099E-4A2E-8286-590509B1310B}" destId="{74C77D37-22FF-4C0D-8CE1-3F17F79F9B01}" srcOrd="3" destOrd="0" presId="urn:microsoft.com/office/officeart/2005/8/layout/lProcess1"/>
    <dgm:cxn modelId="{F594D72F-3B72-4E46-A7EB-F15870059AC8}" type="presParOf" srcId="{D130B9F8-099E-4A2E-8286-590509B1310B}" destId="{07B7EB6C-87FD-4EE2-ABF2-A33BB39FD8A8}" srcOrd="4" destOrd="0" presId="urn:microsoft.com/office/officeart/2005/8/layout/lProcess1"/>
    <dgm:cxn modelId="{DF8EF114-86A8-498B-AD60-09D65C8F4984}" type="presParOf" srcId="{D130B9F8-099E-4A2E-8286-590509B1310B}" destId="{560E0E76-2D76-4C99-BE33-71F071D8F4DC}" srcOrd="5" destOrd="0" presId="urn:microsoft.com/office/officeart/2005/8/layout/lProcess1"/>
    <dgm:cxn modelId="{84FEF42D-170B-452E-8F63-45490C29EEF9}" type="presParOf" srcId="{D130B9F8-099E-4A2E-8286-590509B1310B}" destId="{4234F9DC-9926-47A0-94A1-3A227B8797E0}" srcOrd="6" destOrd="0" presId="urn:microsoft.com/office/officeart/2005/8/layout/lProcess1"/>
    <dgm:cxn modelId="{68D04D21-23F9-4453-8C1B-476E01603F36}" type="presParOf" srcId="{D130B9F8-099E-4A2E-8286-590509B1310B}" destId="{B1351FD1-2070-463C-890F-0EA7987BCE11}" srcOrd="7" destOrd="0" presId="urn:microsoft.com/office/officeart/2005/8/layout/lProcess1"/>
    <dgm:cxn modelId="{DBB7C15A-C072-4542-B796-3C1874443BF6}" type="presParOf" srcId="{D130B9F8-099E-4A2E-8286-590509B1310B}" destId="{2F16FD1A-6BA4-4F63-99E1-F61287321620}" srcOrd="8" destOrd="0" presId="urn:microsoft.com/office/officeart/2005/8/layout/lProcess1"/>
    <dgm:cxn modelId="{3573D2F7-C260-4B76-BBC3-236A463B6B96}" type="presParOf" srcId="{5DC95309-FD0F-401F-A3B8-A39B5CE5A88B}" destId="{F1733621-F5D5-4DD8-9AB3-D4D423526E8C}" srcOrd="1" destOrd="0" presId="urn:microsoft.com/office/officeart/2005/8/layout/lProcess1"/>
    <dgm:cxn modelId="{7ECA8463-8569-410A-B671-48B86B3F8375}" type="presParOf" srcId="{5DC95309-FD0F-401F-A3B8-A39B5CE5A88B}" destId="{7330539F-CFB8-4E8F-9408-0616ECB04C9F}" srcOrd="2" destOrd="0" presId="urn:microsoft.com/office/officeart/2005/8/layout/lProcess1"/>
    <dgm:cxn modelId="{A20A6F3F-850A-4718-8F7D-DE5CAFA23370}" type="presParOf" srcId="{7330539F-CFB8-4E8F-9408-0616ECB04C9F}" destId="{5974F283-A81A-4988-80B4-A95F811E9199}" srcOrd="0" destOrd="0" presId="urn:microsoft.com/office/officeart/2005/8/layout/lProcess1"/>
    <dgm:cxn modelId="{A43F9F4B-10A1-492D-A3B3-CE1270509429}" type="presParOf" srcId="{7330539F-CFB8-4E8F-9408-0616ECB04C9F}" destId="{DEA615BD-693F-48F7-A01A-03A37839A420}" srcOrd="1" destOrd="0" presId="urn:microsoft.com/office/officeart/2005/8/layout/lProcess1"/>
    <dgm:cxn modelId="{A6DEB6A9-61E8-441C-8CC8-F944366100BE}" type="presParOf" srcId="{7330539F-CFB8-4E8F-9408-0616ECB04C9F}" destId="{42214190-3C2C-4A69-80C6-08FBAE0CFF21}" srcOrd="2" destOrd="0" presId="urn:microsoft.com/office/officeart/2005/8/layout/lProcess1"/>
    <dgm:cxn modelId="{6A175C99-D877-4327-A68B-E43486DE293E}" type="presParOf" srcId="{7330539F-CFB8-4E8F-9408-0616ECB04C9F}" destId="{281FA1FE-DBBD-47AE-857C-02E3B856A0BC}" srcOrd="3" destOrd="0" presId="urn:microsoft.com/office/officeart/2005/8/layout/lProcess1"/>
    <dgm:cxn modelId="{BE140107-B9E6-4541-95E6-E75155CF3E4E}" type="presParOf" srcId="{7330539F-CFB8-4E8F-9408-0616ECB04C9F}" destId="{D231E3C6-F3A1-432C-87E2-A5BCAB8F9ADB}" srcOrd="4" destOrd="0" presId="urn:microsoft.com/office/officeart/2005/8/layout/lProcess1"/>
    <dgm:cxn modelId="{A66D8BD3-E10A-4A09-A476-AE76B0D0A65D}" type="presParOf" srcId="{7330539F-CFB8-4E8F-9408-0616ECB04C9F}" destId="{49906CB6-198B-4817-8B12-0CD270E29C81}" srcOrd="5" destOrd="0" presId="urn:microsoft.com/office/officeart/2005/8/layout/lProcess1"/>
    <dgm:cxn modelId="{87C9DA91-DA0E-4F1C-B800-7018C4BEDB7A}" type="presParOf" srcId="{7330539F-CFB8-4E8F-9408-0616ECB04C9F}" destId="{050F0056-18F8-48E0-9070-75CF4CF10DBA}" srcOrd="6" destOrd="0" presId="urn:microsoft.com/office/officeart/2005/8/layout/lProcess1"/>
    <dgm:cxn modelId="{2BF3E0AD-69C7-4754-918B-DCBA912B76EB}" type="presParOf" srcId="{7330539F-CFB8-4E8F-9408-0616ECB04C9F}" destId="{274423A9-CF3B-4C42-AA3F-22C17C99ED74}" srcOrd="7" destOrd="0" presId="urn:microsoft.com/office/officeart/2005/8/layout/lProcess1"/>
    <dgm:cxn modelId="{91E59B96-00AC-4AC7-A2C4-0D0BDB87B0D7}" type="presParOf" srcId="{7330539F-CFB8-4E8F-9408-0616ECB04C9F}" destId="{6BAEB2AF-42B0-405A-B4B4-23F48ED7678F}" srcOrd="8" destOrd="0" presId="urn:microsoft.com/office/officeart/2005/8/layout/lProcess1"/>
    <dgm:cxn modelId="{9D11F958-C0B8-476A-B40F-B5644E64CB5A}" type="presParOf" srcId="{5DC95309-FD0F-401F-A3B8-A39B5CE5A88B}" destId="{9CEECDE2-8DDF-4E89-898F-2E4C45B5B24D}" srcOrd="3" destOrd="0" presId="urn:microsoft.com/office/officeart/2005/8/layout/lProcess1"/>
    <dgm:cxn modelId="{A1EE6712-110B-4CE6-B780-7C469D689829}" type="presParOf" srcId="{5DC95309-FD0F-401F-A3B8-A39B5CE5A88B}" destId="{506D15BF-C88C-4039-8B1F-3E46E9A4B5BB}" srcOrd="4" destOrd="0" presId="urn:microsoft.com/office/officeart/2005/8/layout/lProcess1"/>
    <dgm:cxn modelId="{47F5A52C-070D-4D49-AC3E-4A468F2D883D}" type="presParOf" srcId="{506D15BF-C88C-4039-8B1F-3E46E9A4B5BB}" destId="{4E5C4B14-00A3-4436-83FC-2A3F7466DE14}" srcOrd="0" destOrd="0" presId="urn:microsoft.com/office/officeart/2005/8/layout/lProcess1"/>
    <dgm:cxn modelId="{2DD3F847-037D-487F-B4E5-AABF20D9A795}" type="presParOf" srcId="{506D15BF-C88C-4039-8B1F-3E46E9A4B5BB}" destId="{20C4841A-3BD2-4B7B-A73B-6C74C6539A14}" srcOrd="1" destOrd="0" presId="urn:microsoft.com/office/officeart/2005/8/layout/lProcess1"/>
    <dgm:cxn modelId="{5C11641D-5DF9-4B43-B85D-74D097632B28}" type="presParOf" srcId="{506D15BF-C88C-4039-8B1F-3E46E9A4B5BB}" destId="{C1593185-0A8F-496A-9EBF-2DD6DAFF8FB5}" srcOrd="2" destOrd="0" presId="urn:microsoft.com/office/officeart/2005/8/layout/lProcess1"/>
    <dgm:cxn modelId="{5904C38A-BDB6-4429-82C3-E5B982ECE1B5}" type="presParOf" srcId="{506D15BF-C88C-4039-8B1F-3E46E9A4B5BB}" destId="{00B44FD9-501D-4CAD-A09D-930B259DD8B0}" srcOrd="3" destOrd="0" presId="urn:microsoft.com/office/officeart/2005/8/layout/lProcess1"/>
    <dgm:cxn modelId="{C9D376D0-5265-4A65-8C0F-B317D72877D0}" type="presParOf" srcId="{506D15BF-C88C-4039-8B1F-3E46E9A4B5BB}" destId="{05B3FB29-C378-4D5D-879F-86F6ADD9EC15}" srcOrd="4" destOrd="0" presId="urn:microsoft.com/office/officeart/2005/8/layout/lProcess1"/>
    <dgm:cxn modelId="{613281E5-BB4A-433E-A24D-98A103C29B7E}" type="presParOf" srcId="{506D15BF-C88C-4039-8B1F-3E46E9A4B5BB}" destId="{1D1BFDF7-9027-407F-A645-07F80CD72883}" srcOrd="5" destOrd="0" presId="urn:microsoft.com/office/officeart/2005/8/layout/lProcess1"/>
    <dgm:cxn modelId="{7EC946A2-8CC2-4F9D-AA06-E7FE83799F21}" type="presParOf" srcId="{506D15BF-C88C-4039-8B1F-3E46E9A4B5BB}" destId="{0E799962-60F9-4B79-82CD-ECB6D7FAE81C}" srcOrd="6" destOrd="0" presId="urn:microsoft.com/office/officeart/2005/8/layout/lProcess1"/>
    <dgm:cxn modelId="{CE2E4208-0989-429B-9474-0F75F854C69A}" type="presParOf" srcId="{506D15BF-C88C-4039-8B1F-3E46E9A4B5BB}" destId="{8C048FCE-9350-4549-B635-E59C352D13F9}" srcOrd="7" destOrd="0" presId="urn:microsoft.com/office/officeart/2005/8/layout/lProcess1"/>
    <dgm:cxn modelId="{5EF7D1FA-5104-4F36-87A3-3FEC107DFBBB}" type="presParOf" srcId="{506D15BF-C88C-4039-8B1F-3E46E9A4B5BB}" destId="{CE0C2661-2778-4A5E-A061-38FB6E5187E3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Vlaams Klimaatbeleidsplan (2021-2030)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blipFill>
      <a:blip xmlns:r="http://schemas.openxmlformats.org/officeDocument/2006/relationships" r:embed="rId1"/>
      <a:stretch>
        <a:fillRect/>
      </a:stretch>
    </a:blip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E03C31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Hoe pakken we het aan?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E03C31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Focus op de transitieperiode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E03C31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Evaluatie proefperiode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BC0FF63-D990-4D8B-84F4-857785F9FA97}" type="doc">
      <dgm:prSet loTypeId="urn:microsoft.com/office/officeart/2005/8/layout/lProcess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nl-BE"/>
        </a:p>
      </dgm:t>
    </dgm:pt>
    <dgm:pt modelId="{02F390E4-7CF3-4644-8D8F-B04AFF0CBF29}">
      <dgm:prSet phldrT="[Tekst]"/>
      <dgm:spPr/>
      <dgm:t>
        <a:bodyPr/>
        <a:lstStyle/>
        <a:p>
          <a:r>
            <a:rPr lang="nl-BE" dirty="0"/>
            <a:t>Bedrijf 1</a:t>
          </a:r>
        </a:p>
      </dgm:t>
    </dgm:pt>
    <dgm:pt modelId="{143F4087-4C92-4D06-97FA-8EC14B73187A}" type="parTrans" cxnId="{0EF395ED-C78B-4187-9AFC-DD131D741790}">
      <dgm:prSet/>
      <dgm:spPr/>
      <dgm:t>
        <a:bodyPr/>
        <a:lstStyle/>
        <a:p>
          <a:endParaRPr lang="nl-BE"/>
        </a:p>
      </dgm:t>
    </dgm:pt>
    <dgm:pt modelId="{70995E4D-1D4A-44C3-8F92-0AF9490EA047}" type="sibTrans" cxnId="{0EF395ED-C78B-4187-9AFC-DD131D741790}">
      <dgm:prSet/>
      <dgm:spPr/>
      <dgm:t>
        <a:bodyPr/>
        <a:lstStyle/>
        <a:p>
          <a:endParaRPr lang="nl-BE"/>
        </a:p>
      </dgm:t>
    </dgm:pt>
    <dgm:pt modelId="{57730AB7-4797-4902-8036-2FE7617D3CA3}">
      <dgm:prSet phldrT="[Tekst]"/>
      <dgm:spPr/>
      <dgm:t>
        <a:bodyPr/>
        <a:lstStyle/>
        <a:p>
          <a:r>
            <a:rPr lang="nl-BE" dirty="0"/>
            <a:t>Levensproductie: </a:t>
          </a:r>
        </a:p>
        <a:p>
          <a:r>
            <a:rPr lang="nl-BE" dirty="0"/>
            <a:t>25 176 kg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26 135 kg melk</a:t>
          </a:r>
        </a:p>
      </dgm:t>
    </dgm:pt>
    <dgm:pt modelId="{07E6831F-9FFB-45AA-A475-BF5055F8CA9C}" type="parTrans" cxnId="{6F418ACD-4FF5-40D6-8E00-77F2FDF76C61}">
      <dgm:prSet/>
      <dgm:spPr/>
      <dgm:t>
        <a:bodyPr/>
        <a:lstStyle/>
        <a:p>
          <a:endParaRPr lang="nl-BE"/>
        </a:p>
      </dgm:t>
    </dgm:pt>
    <dgm:pt modelId="{83CFF24F-60E4-48E2-A015-CA47C2C94445}" type="sibTrans" cxnId="{6F418ACD-4FF5-40D6-8E00-77F2FDF76C61}">
      <dgm:prSet/>
      <dgm:spPr/>
      <dgm:t>
        <a:bodyPr/>
        <a:lstStyle/>
        <a:p>
          <a:endParaRPr lang="nl-BE"/>
        </a:p>
      </dgm:t>
    </dgm:pt>
    <dgm:pt modelId="{E75141FF-2839-4364-BA07-9F8037B2E841}">
      <dgm:prSet phldrT="[Tekst]"/>
      <dgm:spPr/>
      <dgm:t>
        <a:bodyPr/>
        <a:lstStyle/>
        <a:p>
          <a:r>
            <a:rPr lang="nl-BE" dirty="0"/>
            <a:t>Leeftijd afvoer:</a:t>
          </a:r>
        </a:p>
        <a:p>
          <a:r>
            <a:rPr lang="nl-BE" dirty="0"/>
            <a:t>4j10m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4j11m</a:t>
          </a:r>
        </a:p>
      </dgm:t>
    </dgm:pt>
    <dgm:pt modelId="{36005366-B91E-45EC-98FC-CDDD6B9749F6}" type="parTrans" cxnId="{87129479-7452-46D7-9573-9FABAB6A51AB}">
      <dgm:prSet/>
      <dgm:spPr/>
      <dgm:t>
        <a:bodyPr/>
        <a:lstStyle/>
        <a:p>
          <a:endParaRPr lang="nl-BE"/>
        </a:p>
      </dgm:t>
    </dgm:pt>
    <dgm:pt modelId="{329C6B1E-B4AC-4B87-A2AC-F6ADC8FF8E23}" type="sibTrans" cxnId="{87129479-7452-46D7-9573-9FABAB6A51AB}">
      <dgm:prSet/>
      <dgm:spPr/>
      <dgm:t>
        <a:bodyPr/>
        <a:lstStyle/>
        <a:p>
          <a:endParaRPr lang="nl-BE"/>
        </a:p>
      </dgm:t>
    </dgm:pt>
    <dgm:pt modelId="{8A8FA86F-BEED-4B62-AD8F-9B9B23638CD3}">
      <dgm:prSet phldrT="[Tekst]"/>
      <dgm:spPr/>
      <dgm:t>
        <a:bodyPr/>
        <a:lstStyle/>
        <a:p>
          <a:r>
            <a:rPr lang="nl-BE" dirty="0"/>
            <a:t>Bedrijf 2</a:t>
          </a:r>
        </a:p>
      </dgm:t>
    </dgm:pt>
    <dgm:pt modelId="{FC21AB4B-7971-4039-AE44-AD8DEFB1F7CD}" type="parTrans" cxnId="{A69218A8-7B4E-4010-9A3C-324803FCC098}">
      <dgm:prSet/>
      <dgm:spPr/>
      <dgm:t>
        <a:bodyPr/>
        <a:lstStyle/>
        <a:p>
          <a:endParaRPr lang="nl-BE"/>
        </a:p>
      </dgm:t>
    </dgm:pt>
    <dgm:pt modelId="{1609A1A0-062D-4C0E-9F90-FBAD058F755D}" type="sibTrans" cxnId="{A69218A8-7B4E-4010-9A3C-324803FCC098}">
      <dgm:prSet/>
      <dgm:spPr/>
      <dgm:t>
        <a:bodyPr/>
        <a:lstStyle/>
        <a:p>
          <a:endParaRPr lang="nl-BE"/>
        </a:p>
      </dgm:t>
    </dgm:pt>
    <dgm:pt modelId="{53C13ED2-CBEA-40A8-8657-8D1ACE49D350}">
      <dgm:prSet phldrT="[Tekst]"/>
      <dgm:spPr/>
      <dgm:t>
        <a:bodyPr/>
        <a:lstStyle/>
        <a:p>
          <a:r>
            <a:rPr lang="nl-BE" dirty="0"/>
            <a:t>Levensproductie: </a:t>
          </a:r>
        </a:p>
        <a:p>
          <a:r>
            <a:rPr lang="nl-BE" dirty="0"/>
            <a:t>23 304 kg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15 847 kg melk</a:t>
          </a:r>
        </a:p>
      </dgm:t>
    </dgm:pt>
    <dgm:pt modelId="{28E7F905-3103-4608-9885-19F274920C19}" type="parTrans" cxnId="{6A379E2A-A3EC-4ED7-A187-29A52FB6FBF5}">
      <dgm:prSet/>
      <dgm:spPr/>
      <dgm:t>
        <a:bodyPr/>
        <a:lstStyle/>
        <a:p>
          <a:endParaRPr lang="nl-BE"/>
        </a:p>
      </dgm:t>
    </dgm:pt>
    <dgm:pt modelId="{544B6C0F-045B-4782-A030-D89E014F8D91}" type="sibTrans" cxnId="{6A379E2A-A3EC-4ED7-A187-29A52FB6FBF5}">
      <dgm:prSet/>
      <dgm:spPr/>
      <dgm:t>
        <a:bodyPr/>
        <a:lstStyle/>
        <a:p>
          <a:endParaRPr lang="nl-BE"/>
        </a:p>
      </dgm:t>
    </dgm:pt>
    <dgm:pt modelId="{556C7BE4-06D4-4F76-89E8-72A266819CC2}">
      <dgm:prSet phldrT="[Tekst]"/>
      <dgm:spPr/>
      <dgm:t>
        <a:bodyPr/>
        <a:lstStyle/>
        <a:p>
          <a:r>
            <a:rPr lang="nl-BE" dirty="0"/>
            <a:t>Leeftijd afvoer: </a:t>
          </a:r>
        </a:p>
        <a:p>
          <a:r>
            <a:rPr lang="nl-BE" dirty="0"/>
            <a:t>4j10m </a:t>
          </a:r>
          <a:r>
            <a:rPr lang="nl-BE" dirty="0">
              <a:sym typeface="Wingdings" panose="05000000000000000000" pitchFamily="2" charset="2"/>
            </a:rPr>
            <a:t> </a:t>
          </a:r>
          <a:r>
            <a:rPr lang="nl-BE" dirty="0"/>
            <a:t>4j 2m</a:t>
          </a:r>
        </a:p>
      </dgm:t>
    </dgm:pt>
    <dgm:pt modelId="{E4D3F3FD-7D11-4186-BA51-318CB3160117}" type="parTrans" cxnId="{94168191-B092-42AC-A5A8-51A5870DE457}">
      <dgm:prSet/>
      <dgm:spPr/>
      <dgm:t>
        <a:bodyPr/>
        <a:lstStyle/>
        <a:p>
          <a:endParaRPr lang="nl-BE"/>
        </a:p>
      </dgm:t>
    </dgm:pt>
    <dgm:pt modelId="{A7FAD52E-C11A-44CA-81F2-5AE5928928C7}" type="sibTrans" cxnId="{94168191-B092-42AC-A5A8-51A5870DE457}">
      <dgm:prSet/>
      <dgm:spPr/>
      <dgm:t>
        <a:bodyPr/>
        <a:lstStyle/>
        <a:p>
          <a:endParaRPr lang="nl-BE"/>
        </a:p>
      </dgm:t>
    </dgm:pt>
    <dgm:pt modelId="{843243F1-A958-4209-8E3A-D93D3DFF6DAF}">
      <dgm:prSet/>
      <dgm:spPr/>
      <dgm:t>
        <a:bodyPr/>
        <a:lstStyle/>
        <a:p>
          <a:r>
            <a:rPr lang="nl-BE" dirty="0"/>
            <a:t>Bedrijf 3</a:t>
          </a:r>
        </a:p>
      </dgm:t>
    </dgm:pt>
    <dgm:pt modelId="{0399939C-E728-4DD7-8179-C0A8385DE76F}" type="parTrans" cxnId="{0D0B8100-1228-4DB4-9817-36FCB80D194F}">
      <dgm:prSet/>
      <dgm:spPr/>
      <dgm:t>
        <a:bodyPr/>
        <a:lstStyle/>
        <a:p>
          <a:endParaRPr lang="nl-BE"/>
        </a:p>
      </dgm:t>
    </dgm:pt>
    <dgm:pt modelId="{D22CDC40-6FD6-4DB5-A0C6-BF2702BB4FC6}" type="sibTrans" cxnId="{0D0B8100-1228-4DB4-9817-36FCB80D194F}">
      <dgm:prSet/>
      <dgm:spPr/>
      <dgm:t>
        <a:bodyPr/>
        <a:lstStyle/>
        <a:p>
          <a:endParaRPr lang="nl-BE"/>
        </a:p>
      </dgm:t>
    </dgm:pt>
    <dgm:pt modelId="{9D34E0A5-DB25-42B3-94F1-BE540E21DCD9}">
      <dgm:prSet/>
      <dgm:spPr/>
      <dgm:t>
        <a:bodyPr/>
        <a:lstStyle/>
        <a:p>
          <a:r>
            <a:rPr lang="nl-BE" dirty="0"/>
            <a:t>Levensproductie:</a:t>
          </a:r>
        </a:p>
        <a:p>
          <a:r>
            <a:rPr lang="nl-BE" dirty="0"/>
            <a:t>24 806 kg </a:t>
          </a:r>
          <a:r>
            <a:rPr lang="nl-BE" dirty="0">
              <a:sym typeface="Wingdings" panose="05000000000000000000" pitchFamily="2" charset="2"/>
            </a:rPr>
            <a:t> 25 677 kg melk</a:t>
          </a:r>
          <a:endParaRPr lang="nl-BE" dirty="0"/>
        </a:p>
      </dgm:t>
    </dgm:pt>
    <dgm:pt modelId="{613242B0-83AD-4A03-BFA7-79CB408A1AF9}" type="parTrans" cxnId="{38553A09-895B-4F3A-A91C-6D445B608E08}">
      <dgm:prSet/>
      <dgm:spPr/>
      <dgm:t>
        <a:bodyPr/>
        <a:lstStyle/>
        <a:p>
          <a:endParaRPr lang="nl-BE"/>
        </a:p>
      </dgm:t>
    </dgm:pt>
    <dgm:pt modelId="{1598CC9F-0803-4007-8D4A-16F7C46E43F9}" type="sibTrans" cxnId="{38553A09-895B-4F3A-A91C-6D445B608E08}">
      <dgm:prSet/>
      <dgm:spPr/>
      <dgm:t>
        <a:bodyPr/>
        <a:lstStyle/>
        <a:p>
          <a:endParaRPr lang="nl-BE"/>
        </a:p>
      </dgm:t>
    </dgm:pt>
    <dgm:pt modelId="{6E21D602-6BD2-4790-AC28-7E13432C5C5B}">
      <dgm:prSet/>
      <dgm:spPr/>
      <dgm:t>
        <a:bodyPr/>
        <a:lstStyle/>
        <a:p>
          <a:r>
            <a:rPr lang="nl-BE" dirty="0"/>
            <a:t>Leeftijd afvoer:</a:t>
          </a:r>
        </a:p>
        <a:p>
          <a:r>
            <a:rPr lang="nl-BE" dirty="0"/>
            <a:t>4j8m </a:t>
          </a:r>
          <a:r>
            <a:rPr lang="nl-BE" dirty="0">
              <a:sym typeface="Wingdings" panose="05000000000000000000" pitchFamily="2" charset="2"/>
            </a:rPr>
            <a:t> 4j9m</a:t>
          </a:r>
          <a:endParaRPr lang="nl-BE" dirty="0"/>
        </a:p>
      </dgm:t>
    </dgm:pt>
    <dgm:pt modelId="{0E52D0C1-91B5-4A7D-B815-B0480A82B527}" type="parTrans" cxnId="{511AC8E5-71EA-4D15-90E8-E9F2CF2041A7}">
      <dgm:prSet/>
      <dgm:spPr/>
      <dgm:t>
        <a:bodyPr/>
        <a:lstStyle/>
        <a:p>
          <a:endParaRPr lang="nl-BE"/>
        </a:p>
      </dgm:t>
    </dgm:pt>
    <dgm:pt modelId="{5509534F-751D-4E55-93FA-6F8F63A2FCD6}" type="sibTrans" cxnId="{511AC8E5-71EA-4D15-90E8-E9F2CF2041A7}">
      <dgm:prSet/>
      <dgm:spPr/>
      <dgm:t>
        <a:bodyPr/>
        <a:lstStyle/>
        <a:p>
          <a:endParaRPr lang="nl-BE"/>
        </a:p>
      </dgm:t>
    </dgm:pt>
    <dgm:pt modelId="{B0B15A7C-8B0F-4727-8792-D4D0290C1366}">
      <dgm:prSet/>
      <dgm:spPr/>
      <dgm:t>
        <a:bodyPr/>
        <a:lstStyle/>
        <a:p>
          <a:r>
            <a:rPr lang="nl-BE" dirty="0"/>
            <a:t>Vlaanderen (2017)</a:t>
          </a:r>
        </a:p>
      </dgm:t>
    </dgm:pt>
    <dgm:pt modelId="{3232FDBC-B8DC-47F5-8F54-789E02A9829B}" type="parTrans" cxnId="{5B43DCD0-CD85-476D-8100-DC057F3BA34F}">
      <dgm:prSet/>
      <dgm:spPr/>
      <dgm:t>
        <a:bodyPr/>
        <a:lstStyle/>
        <a:p>
          <a:endParaRPr lang="nl-BE"/>
        </a:p>
      </dgm:t>
    </dgm:pt>
    <dgm:pt modelId="{08AB3C6F-D37E-4D4F-A273-291512AF09D5}" type="sibTrans" cxnId="{5B43DCD0-CD85-476D-8100-DC057F3BA34F}">
      <dgm:prSet/>
      <dgm:spPr/>
      <dgm:t>
        <a:bodyPr/>
        <a:lstStyle/>
        <a:p>
          <a:endParaRPr lang="nl-BE"/>
        </a:p>
      </dgm:t>
    </dgm:pt>
    <dgm:pt modelId="{0AF0B3AE-FC27-4275-B8B0-88803DA20BC8}">
      <dgm:prSet/>
      <dgm:spPr/>
      <dgm:t>
        <a:bodyPr/>
        <a:lstStyle/>
        <a:p>
          <a:r>
            <a:rPr lang="nl-BE" dirty="0"/>
            <a:t>Levensproductie: </a:t>
          </a:r>
        </a:p>
        <a:p>
          <a:r>
            <a:rPr lang="nl-BE" dirty="0"/>
            <a:t>27 940 kg melk</a:t>
          </a:r>
        </a:p>
      </dgm:t>
    </dgm:pt>
    <dgm:pt modelId="{7D84B5B2-D9B6-484D-AA83-887FD7FE6CCF}" type="parTrans" cxnId="{2EDCD9DA-4120-48DF-8F21-4A005E9F6AD0}">
      <dgm:prSet/>
      <dgm:spPr/>
      <dgm:t>
        <a:bodyPr/>
        <a:lstStyle/>
        <a:p>
          <a:endParaRPr lang="nl-BE"/>
        </a:p>
      </dgm:t>
    </dgm:pt>
    <dgm:pt modelId="{36009451-1D94-4F7A-BD09-BCEA52BC5831}" type="sibTrans" cxnId="{2EDCD9DA-4120-48DF-8F21-4A005E9F6AD0}">
      <dgm:prSet/>
      <dgm:spPr/>
      <dgm:t>
        <a:bodyPr/>
        <a:lstStyle/>
        <a:p>
          <a:endParaRPr lang="nl-BE"/>
        </a:p>
      </dgm:t>
    </dgm:pt>
    <dgm:pt modelId="{83E6D853-FEA1-4835-B6FF-B7D4777660C7}">
      <dgm:prSet/>
      <dgm:spPr/>
      <dgm:t>
        <a:bodyPr/>
        <a:lstStyle/>
        <a:p>
          <a:r>
            <a:rPr lang="nl-BE" dirty="0"/>
            <a:t>Leeftijd afvoer: </a:t>
          </a:r>
        </a:p>
        <a:p>
          <a:r>
            <a:rPr lang="nl-BE" dirty="0"/>
            <a:t>5j 5m</a:t>
          </a:r>
        </a:p>
      </dgm:t>
    </dgm:pt>
    <dgm:pt modelId="{D2057C2A-39DB-4AE1-8D40-F87773256752}" type="parTrans" cxnId="{710A5E5E-0EC1-44F2-9D55-9819CCBFF6B3}">
      <dgm:prSet/>
      <dgm:spPr/>
      <dgm:t>
        <a:bodyPr/>
        <a:lstStyle/>
        <a:p>
          <a:endParaRPr lang="nl-BE"/>
        </a:p>
      </dgm:t>
    </dgm:pt>
    <dgm:pt modelId="{4987D869-B662-4EA7-8E83-0FAA3E7B05DE}" type="sibTrans" cxnId="{710A5E5E-0EC1-44F2-9D55-9819CCBFF6B3}">
      <dgm:prSet/>
      <dgm:spPr/>
      <dgm:t>
        <a:bodyPr/>
        <a:lstStyle/>
        <a:p>
          <a:endParaRPr lang="nl-BE"/>
        </a:p>
      </dgm:t>
    </dgm:pt>
    <dgm:pt modelId="{5DC95309-FD0F-401F-A3B8-A39B5CE5A88B}" type="pres">
      <dgm:prSet presAssocID="{5BC0FF63-D990-4D8B-84F4-857785F9FA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130B9F8-099E-4A2E-8286-590509B1310B}" type="pres">
      <dgm:prSet presAssocID="{02F390E4-7CF3-4644-8D8F-B04AFF0CBF29}" presName="vertFlow" presStyleCnt="0"/>
      <dgm:spPr/>
    </dgm:pt>
    <dgm:pt modelId="{6495FDFB-24D5-46A8-8944-8DA7A7084721}" type="pres">
      <dgm:prSet presAssocID="{02F390E4-7CF3-4644-8D8F-B04AFF0CBF29}" presName="header" presStyleLbl="node1" presStyleIdx="0" presStyleCnt="4"/>
      <dgm:spPr/>
      <dgm:t>
        <a:bodyPr/>
        <a:lstStyle/>
        <a:p>
          <a:endParaRPr lang="nl-NL"/>
        </a:p>
      </dgm:t>
    </dgm:pt>
    <dgm:pt modelId="{0F4092B0-FB49-4C84-A93C-7CB7BE3EC19D}" type="pres">
      <dgm:prSet presAssocID="{07E6831F-9FFB-45AA-A475-BF5055F8CA9C}" presName="parTrans" presStyleLbl="sibTrans2D1" presStyleIdx="0" presStyleCnt="8"/>
      <dgm:spPr/>
      <dgm:t>
        <a:bodyPr/>
        <a:lstStyle/>
        <a:p>
          <a:endParaRPr lang="nl-NL"/>
        </a:p>
      </dgm:t>
    </dgm:pt>
    <dgm:pt modelId="{184BD419-99A3-4E4B-B264-30FABABE54B2}" type="pres">
      <dgm:prSet presAssocID="{57730AB7-4797-4902-8036-2FE7617D3CA3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C77D37-22FF-4C0D-8CE1-3F17F79F9B01}" type="pres">
      <dgm:prSet presAssocID="{83CFF24F-60E4-48E2-A015-CA47C2C94445}" presName="sibTrans" presStyleLbl="sibTrans2D1" presStyleIdx="1" presStyleCnt="8"/>
      <dgm:spPr/>
      <dgm:t>
        <a:bodyPr/>
        <a:lstStyle/>
        <a:p>
          <a:endParaRPr lang="nl-NL"/>
        </a:p>
      </dgm:t>
    </dgm:pt>
    <dgm:pt modelId="{07B7EB6C-87FD-4EE2-ABF2-A33BB39FD8A8}" type="pres">
      <dgm:prSet presAssocID="{E75141FF-2839-4364-BA07-9F8037B2E841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1733621-F5D5-4DD8-9AB3-D4D423526E8C}" type="pres">
      <dgm:prSet presAssocID="{02F390E4-7CF3-4644-8D8F-B04AFF0CBF29}" presName="hSp" presStyleCnt="0"/>
      <dgm:spPr/>
    </dgm:pt>
    <dgm:pt modelId="{7330539F-CFB8-4E8F-9408-0616ECB04C9F}" type="pres">
      <dgm:prSet presAssocID="{8A8FA86F-BEED-4B62-AD8F-9B9B23638CD3}" presName="vertFlow" presStyleCnt="0"/>
      <dgm:spPr/>
    </dgm:pt>
    <dgm:pt modelId="{5974F283-A81A-4988-80B4-A95F811E9199}" type="pres">
      <dgm:prSet presAssocID="{8A8FA86F-BEED-4B62-AD8F-9B9B23638CD3}" presName="header" presStyleLbl="node1" presStyleIdx="1" presStyleCnt="4"/>
      <dgm:spPr/>
      <dgm:t>
        <a:bodyPr/>
        <a:lstStyle/>
        <a:p>
          <a:endParaRPr lang="nl-NL"/>
        </a:p>
      </dgm:t>
    </dgm:pt>
    <dgm:pt modelId="{DEA615BD-693F-48F7-A01A-03A37839A420}" type="pres">
      <dgm:prSet presAssocID="{28E7F905-3103-4608-9885-19F274920C19}" presName="parTrans" presStyleLbl="sibTrans2D1" presStyleIdx="2" presStyleCnt="8"/>
      <dgm:spPr/>
      <dgm:t>
        <a:bodyPr/>
        <a:lstStyle/>
        <a:p>
          <a:endParaRPr lang="nl-NL"/>
        </a:p>
      </dgm:t>
    </dgm:pt>
    <dgm:pt modelId="{42214190-3C2C-4A69-80C6-08FBAE0CFF21}" type="pres">
      <dgm:prSet presAssocID="{53C13ED2-CBEA-40A8-8657-8D1ACE49D350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1FA1FE-DBBD-47AE-857C-02E3B856A0BC}" type="pres">
      <dgm:prSet presAssocID="{544B6C0F-045B-4782-A030-D89E014F8D91}" presName="sibTrans" presStyleLbl="sibTrans2D1" presStyleIdx="3" presStyleCnt="8"/>
      <dgm:spPr/>
      <dgm:t>
        <a:bodyPr/>
        <a:lstStyle/>
        <a:p>
          <a:endParaRPr lang="nl-NL"/>
        </a:p>
      </dgm:t>
    </dgm:pt>
    <dgm:pt modelId="{D231E3C6-F3A1-432C-87E2-A5BCAB8F9ADB}" type="pres">
      <dgm:prSet presAssocID="{556C7BE4-06D4-4F76-89E8-72A266819CC2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CEECDE2-8DDF-4E89-898F-2E4C45B5B24D}" type="pres">
      <dgm:prSet presAssocID="{8A8FA86F-BEED-4B62-AD8F-9B9B23638CD3}" presName="hSp" presStyleCnt="0"/>
      <dgm:spPr/>
    </dgm:pt>
    <dgm:pt modelId="{506D15BF-C88C-4039-8B1F-3E46E9A4B5BB}" type="pres">
      <dgm:prSet presAssocID="{843243F1-A958-4209-8E3A-D93D3DFF6DAF}" presName="vertFlow" presStyleCnt="0"/>
      <dgm:spPr/>
    </dgm:pt>
    <dgm:pt modelId="{4E5C4B14-00A3-4436-83FC-2A3F7466DE14}" type="pres">
      <dgm:prSet presAssocID="{843243F1-A958-4209-8E3A-D93D3DFF6DAF}" presName="header" presStyleLbl="node1" presStyleIdx="2" presStyleCnt="4"/>
      <dgm:spPr/>
      <dgm:t>
        <a:bodyPr/>
        <a:lstStyle/>
        <a:p>
          <a:endParaRPr lang="nl-NL"/>
        </a:p>
      </dgm:t>
    </dgm:pt>
    <dgm:pt modelId="{20C4841A-3BD2-4B7B-A73B-6C74C6539A14}" type="pres">
      <dgm:prSet presAssocID="{613242B0-83AD-4A03-BFA7-79CB408A1AF9}" presName="parTrans" presStyleLbl="sibTrans2D1" presStyleIdx="4" presStyleCnt="8"/>
      <dgm:spPr/>
      <dgm:t>
        <a:bodyPr/>
        <a:lstStyle/>
        <a:p>
          <a:endParaRPr lang="nl-NL"/>
        </a:p>
      </dgm:t>
    </dgm:pt>
    <dgm:pt modelId="{C1593185-0A8F-496A-9EBF-2DD6DAFF8FB5}" type="pres">
      <dgm:prSet presAssocID="{9D34E0A5-DB25-42B3-94F1-BE540E21DCD9}" presName="child" presStyleLbl="alignAccFollow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0B44FD9-501D-4CAD-A09D-930B259DD8B0}" type="pres">
      <dgm:prSet presAssocID="{1598CC9F-0803-4007-8D4A-16F7C46E43F9}" presName="sibTrans" presStyleLbl="sibTrans2D1" presStyleIdx="5" presStyleCnt="8"/>
      <dgm:spPr/>
      <dgm:t>
        <a:bodyPr/>
        <a:lstStyle/>
        <a:p>
          <a:endParaRPr lang="nl-NL"/>
        </a:p>
      </dgm:t>
    </dgm:pt>
    <dgm:pt modelId="{05B3FB29-C378-4D5D-879F-86F6ADD9EC15}" type="pres">
      <dgm:prSet presAssocID="{6E21D602-6BD2-4790-AC28-7E13432C5C5B}" presName="child" presStyleLbl="alignAccFollow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43CA950-EAF7-4E8F-904F-D8344CB821D2}" type="pres">
      <dgm:prSet presAssocID="{843243F1-A958-4209-8E3A-D93D3DFF6DAF}" presName="hSp" presStyleCnt="0"/>
      <dgm:spPr/>
    </dgm:pt>
    <dgm:pt modelId="{A680869E-A86C-4F3F-92C9-F99AF2E89E9E}" type="pres">
      <dgm:prSet presAssocID="{B0B15A7C-8B0F-4727-8792-D4D0290C1366}" presName="vertFlow" presStyleCnt="0"/>
      <dgm:spPr/>
    </dgm:pt>
    <dgm:pt modelId="{E377EDC4-3F34-453C-AAF4-99A0FD2AD17A}" type="pres">
      <dgm:prSet presAssocID="{B0B15A7C-8B0F-4727-8792-D4D0290C1366}" presName="header" presStyleLbl="node1" presStyleIdx="3" presStyleCnt="4"/>
      <dgm:spPr/>
      <dgm:t>
        <a:bodyPr/>
        <a:lstStyle/>
        <a:p>
          <a:endParaRPr lang="nl-NL"/>
        </a:p>
      </dgm:t>
    </dgm:pt>
    <dgm:pt modelId="{932D9638-B91A-4FAC-BAAB-FB360D279296}" type="pres">
      <dgm:prSet presAssocID="{7D84B5B2-D9B6-484D-AA83-887FD7FE6CCF}" presName="parTrans" presStyleLbl="sibTrans2D1" presStyleIdx="6" presStyleCnt="8"/>
      <dgm:spPr/>
      <dgm:t>
        <a:bodyPr/>
        <a:lstStyle/>
        <a:p>
          <a:endParaRPr lang="nl-NL"/>
        </a:p>
      </dgm:t>
    </dgm:pt>
    <dgm:pt modelId="{FA3B5D60-8DB6-4F1A-873E-647008017B90}" type="pres">
      <dgm:prSet presAssocID="{0AF0B3AE-FC27-4275-B8B0-88803DA20BC8}" presName="child" presStyleLbl="alignAccFollow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3E3D809-8960-4AC7-BD08-3F0E166ECE7E}" type="pres">
      <dgm:prSet presAssocID="{36009451-1D94-4F7A-BD09-BCEA52BC5831}" presName="sibTrans" presStyleLbl="sibTrans2D1" presStyleIdx="7" presStyleCnt="8"/>
      <dgm:spPr/>
      <dgm:t>
        <a:bodyPr/>
        <a:lstStyle/>
        <a:p>
          <a:endParaRPr lang="nl-NL"/>
        </a:p>
      </dgm:t>
    </dgm:pt>
    <dgm:pt modelId="{F5294EFD-AA47-4E6B-A92B-AD071065BEC4}" type="pres">
      <dgm:prSet presAssocID="{83E6D853-FEA1-4835-B6FF-B7D4777660C7}" presName="child" presStyleLbl="alignAccFollow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4168191-B092-42AC-A5A8-51A5870DE457}" srcId="{8A8FA86F-BEED-4B62-AD8F-9B9B23638CD3}" destId="{556C7BE4-06D4-4F76-89E8-72A266819CC2}" srcOrd="1" destOrd="0" parTransId="{E4D3F3FD-7D11-4186-BA51-318CB3160117}" sibTransId="{A7FAD52E-C11A-44CA-81F2-5AE5928928C7}"/>
    <dgm:cxn modelId="{2067090A-1B03-4696-BD60-C489B090AA05}" type="presOf" srcId="{1598CC9F-0803-4007-8D4A-16F7C46E43F9}" destId="{00B44FD9-501D-4CAD-A09D-930B259DD8B0}" srcOrd="0" destOrd="0" presId="urn:microsoft.com/office/officeart/2005/8/layout/lProcess1"/>
    <dgm:cxn modelId="{94C72CDF-D275-4EF9-84AF-0FFB291CFA8A}" type="presOf" srcId="{613242B0-83AD-4A03-BFA7-79CB408A1AF9}" destId="{20C4841A-3BD2-4B7B-A73B-6C74C6539A14}" srcOrd="0" destOrd="0" presId="urn:microsoft.com/office/officeart/2005/8/layout/lProcess1"/>
    <dgm:cxn modelId="{0504BDAD-C46A-4169-B400-780013409E43}" type="presOf" srcId="{83CFF24F-60E4-48E2-A015-CA47C2C94445}" destId="{74C77D37-22FF-4C0D-8CE1-3F17F79F9B01}" srcOrd="0" destOrd="0" presId="urn:microsoft.com/office/officeart/2005/8/layout/lProcess1"/>
    <dgm:cxn modelId="{10F8F62D-002C-4473-BCB6-FDCFBCF3E417}" type="presOf" srcId="{E75141FF-2839-4364-BA07-9F8037B2E841}" destId="{07B7EB6C-87FD-4EE2-ABF2-A33BB39FD8A8}" srcOrd="0" destOrd="0" presId="urn:microsoft.com/office/officeart/2005/8/layout/lProcess1"/>
    <dgm:cxn modelId="{6A379E2A-A3EC-4ED7-A187-29A52FB6FBF5}" srcId="{8A8FA86F-BEED-4B62-AD8F-9B9B23638CD3}" destId="{53C13ED2-CBEA-40A8-8657-8D1ACE49D350}" srcOrd="0" destOrd="0" parTransId="{28E7F905-3103-4608-9885-19F274920C19}" sibTransId="{544B6C0F-045B-4782-A030-D89E014F8D91}"/>
    <dgm:cxn modelId="{0D0B8100-1228-4DB4-9817-36FCB80D194F}" srcId="{5BC0FF63-D990-4D8B-84F4-857785F9FA97}" destId="{843243F1-A958-4209-8E3A-D93D3DFF6DAF}" srcOrd="2" destOrd="0" parTransId="{0399939C-E728-4DD7-8179-C0A8385DE76F}" sibTransId="{D22CDC40-6FD6-4DB5-A0C6-BF2702BB4FC6}"/>
    <dgm:cxn modelId="{B447210E-94B0-4C79-93CD-78DC3DDF36A5}" type="presOf" srcId="{7D84B5B2-D9B6-484D-AA83-887FD7FE6CCF}" destId="{932D9638-B91A-4FAC-BAAB-FB360D279296}" srcOrd="0" destOrd="0" presId="urn:microsoft.com/office/officeart/2005/8/layout/lProcess1"/>
    <dgm:cxn modelId="{0EF395ED-C78B-4187-9AFC-DD131D741790}" srcId="{5BC0FF63-D990-4D8B-84F4-857785F9FA97}" destId="{02F390E4-7CF3-4644-8D8F-B04AFF0CBF29}" srcOrd="0" destOrd="0" parTransId="{143F4087-4C92-4D06-97FA-8EC14B73187A}" sibTransId="{70995E4D-1D4A-44C3-8F92-0AF9490EA047}"/>
    <dgm:cxn modelId="{5B43DCD0-CD85-476D-8100-DC057F3BA34F}" srcId="{5BC0FF63-D990-4D8B-84F4-857785F9FA97}" destId="{B0B15A7C-8B0F-4727-8792-D4D0290C1366}" srcOrd="3" destOrd="0" parTransId="{3232FDBC-B8DC-47F5-8F54-789E02A9829B}" sibTransId="{08AB3C6F-D37E-4D4F-A273-291512AF09D5}"/>
    <dgm:cxn modelId="{2EDCD9DA-4120-48DF-8F21-4A005E9F6AD0}" srcId="{B0B15A7C-8B0F-4727-8792-D4D0290C1366}" destId="{0AF0B3AE-FC27-4275-B8B0-88803DA20BC8}" srcOrd="0" destOrd="0" parTransId="{7D84B5B2-D9B6-484D-AA83-887FD7FE6CCF}" sibTransId="{36009451-1D94-4F7A-BD09-BCEA52BC5831}"/>
    <dgm:cxn modelId="{87129479-7452-46D7-9573-9FABAB6A51AB}" srcId="{02F390E4-7CF3-4644-8D8F-B04AFF0CBF29}" destId="{E75141FF-2839-4364-BA07-9F8037B2E841}" srcOrd="1" destOrd="0" parTransId="{36005366-B91E-45EC-98FC-CDDD6B9749F6}" sibTransId="{329C6B1E-B4AC-4B87-A2AC-F6ADC8FF8E23}"/>
    <dgm:cxn modelId="{3041EB09-F1DE-45B7-9EB2-34436DF34419}" type="presOf" srcId="{8A8FA86F-BEED-4B62-AD8F-9B9B23638CD3}" destId="{5974F283-A81A-4988-80B4-A95F811E9199}" srcOrd="0" destOrd="0" presId="urn:microsoft.com/office/officeart/2005/8/layout/lProcess1"/>
    <dgm:cxn modelId="{6F260550-832D-46A0-A19C-B9435C8325B2}" type="presOf" srcId="{36009451-1D94-4F7A-BD09-BCEA52BC5831}" destId="{63E3D809-8960-4AC7-BD08-3F0E166ECE7E}" srcOrd="0" destOrd="0" presId="urn:microsoft.com/office/officeart/2005/8/layout/lProcess1"/>
    <dgm:cxn modelId="{3AA2BA71-CD5F-40A3-A666-9631B3442184}" type="presOf" srcId="{0AF0B3AE-FC27-4275-B8B0-88803DA20BC8}" destId="{FA3B5D60-8DB6-4F1A-873E-647008017B90}" srcOrd="0" destOrd="0" presId="urn:microsoft.com/office/officeart/2005/8/layout/lProcess1"/>
    <dgm:cxn modelId="{240D1083-8B4C-4977-BFEA-36D5C68100B7}" type="presOf" srcId="{53C13ED2-CBEA-40A8-8657-8D1ACE49D350}" destId="{42214190-3C2C-4A69-80C6-08FBAE0CFF21}" srcOrd="0" destOrd="0" presId="urn:microsoft.com/office/officeart/2005/8/layout/lProcess1"/>
    <dgm:cxn modelId="{EADAB3C2-7CCC-4EF3-8B61-2D94689C0756}" type="presOf" srcId="{843243F1-A958-4209-8E3A-D93D3DFF6DAF}" destId="{4E5C4B14-00A3-4436-83FC-2A3F7466DE14}" srcOrd="0" destOrd="0" presId="urn:microsoft.com/office/officeart/2005/8/layout/lProcess1"/>
    <dgm:cxn modelId="{042B3AA4-A498-4B6B-A97B-97BDD8D4D77A}" type="presOf" srcId="{5BC0FF63-D990-4D8B-84F4-857785F9FA97}" destId="{5DC95309-FD0F-401F-A3B8-A39B5CE5A88B}" srcOrd="0" destOrd="0" presId="urn:microsoft.com/office/officeart/2005/8/layout/lProcess1"/>
    <dgm:cxn modelId="{767A497F-0CB8-430F-A6F5-0E1890CC9884}" type="presOf" srcId="{83E6D853-FEA1-4835-B6FF-B7D4777660C7}" destId="{F5294EFD-AA47-4E6B-A92B-AD071065BEC4}" srcOrd="0" destOrd="0" presId="urn:microsoft.com/office/officeart/2005/8/layout/lProcess1"/>
    <dgm:cxn modelId="{10E3DA3E-2AC5-46EF-B2B2-5B83FA267D4B}" type="presOf" srcId="{57730AB7-4797-4902-8036-2FE7617D3CA3}" destId="{184BD419-99A3-4E4B-B264-30FABABE54B2}" srcOrd="0" destOrd="0" presId="urn:microsoft.com/office/officeart/2005/8/layout/lProcess1"/>
    <dgm:cxn modelId="{38553A09-895B-4F3A-A91C-6D445B608E08}" srcId="{843243F1-A958-4209-8E3A-D93D3DFF6DAF}" destId="{9D34E0A5-DB25-42B3-94F1-BE540E21DCD9}" srcOrd="0" destOrd="0" parTransId="{613242B0-83AD-4A03-BFA7-79CB408A1AF9}" sibTransId="{1598CC9F-0803-4007-8D4A-16F7C46E43F9}"/>
    <dgm:cxn modelId="{511AC8E5-71EA-4D15-90E8-E9F2CF2041A7}" srcId="{843243F1-A958-4209-8E3A-D93D3DFF6DAF}" destId="{6E21D602-6BD2-4790-AC28-7E13432C5C5B}" srcOrd="1" destOrd="0" parTransId="{0E52D0C1-91B5-4A7D-B815-B0480A82B527}" sibTransId="{5509534F-751D-4E55-93FA-6F8F63A2FCD6}"/>
    <dgm:cxn modelId="{65BA13C4-7A08-464A-B3B1-04A7EF76B64C}" type="presOf" srcId="{02F390E4-7CF3-4644-8D8F-B04AFF0CBF29}" destId="{6495FDFB-24D5-46A8-8944-8DA7A7084721}" srcOrd="0" destOrd="0" presId="urn:microsoft.com/office/officeart/2005/8/layout/lProcess1"/>
    <dgm:cxn modelId="{A7ACA3E6-7C4A-4C30-A8AD-C3CAE8B1CC37}" type="presOf" srcId="{B0B15A7C-8B0F-4727-8792-D4D0290C1366}" destId="{E377EDC4-3F34-453C-AAF4-99A0FD2AD17A}" srcOrd="0" destOrd="0" presId="urn:microsoft.com/office/officeart/2005/8/layout/lProcess1"/>
    <dgm:cxn modelId="{4B5A7917-7D1F-4F73-B144-B9E272217B52}" type="presOf" srcId="{6E21D602-6BD2-4790-AC28-7E13432C5C5B}" destId="{05B3FB29-C378-4D5D-879F-86F6ADD9EC15}" srcOrd="0" destOrd="0" presId="urn:microsoft.com/office/officeart/2005/8/layout/lProcess1"/>
    <dgm:cxn modelId="{A69218A8-7B4E-4010-9A3C-324803FCC098}" srcId="{5BC0FF63-D990-4D8B-84F4-857785F9FA97}" destId="{8A8FA86F-BEED-4B62-AD8F-9B9B23638CD3}" srcOrd="1" destOrd="0" parTransId="{FC21AB4B-7971-4039-AE44-AD8DEFB1F7CD}" sibTransId="{1609A1A0-062D-4C0E-9F90-FBAD058F755D}"/>
    <dgm:cxn modelId="{BC75630F-16F5-4AB0-AAEC-9769D6A63E78}" type="presOf" srcId="{28E7F905-3103-4608-9885-19F274920C19}" destId="{DEA615BD-693F-48F7-A01A-03A37839A420}" srcOrd="0" destOrd="0" presId="urn:microsoft.com/office/officeart/2005/8/layout/lProcess1"/>
    <dgm:cxn modelId="{C8EC070B-1151-414B-A613-49AF3BFC12AD}" type="presOf" srcId="{544B6C0F-045B-4782-A030-D89E014F8D91}" destId="{281FA1FE-DBBD-47AE-857C-02E3B856A0BC}" srcOrd="0" destOrd="0" presId="urn:microsoft.com/office/officeart/2005/8/layout/lProcess1"/>
    <dgm:cxn modelId="{4D13F341-29E8-4405-9616-8031416CAB7C}" type="presOf" srcId="{07E6831F-9FFB-45AA-A475-BF5055F8CA9C}" destId="{0F4092B0-FB49-4C84-A93C-7CB7BE3EC19D}" srcOrd="0" destOrd="0" presId="urn:microsoft.com/office/officeart/2005/8/layout/lProcess1"/>
    <dgm:cxn modelId="{6F418ACD-4FF5-40D6-8E00-77F2FDF76C61}" srcId="{02F390E4-7CF3-4644-8D8F-B04AFF0CBF29}" destId="{57730AB7-4797-4902-8036-2FE7617D3CA3}" srcOrd="0" destOrd="0" parTransId="{07E6831F-9FFB-45AA-A475-BF5055F8CA9C}" sibTransId="{83CFF24F-60E4-48E2-A015-CA47C2C94445}"/>
    <dgm:cxn modelId="{FC6C36C7-9FAE-46FA-803C-987173899421}" type="presOf" srcId="{9D34E0A5-DB25-42B3-94F1-BE540E21DCD9}" destId="{C1593185-0A8F-496A-9EBF-2DD6DAFF8FB5}" srcOrd="0" destOrd="0" presId="urn:microsoft.com/office/officeart/2005/8/layout/lProcess1"/>
    <dgm:cxn modelId="{ACDB2CB6-DC8E-4AFF-9D3D-0550983E696C}" type="presOf" srcId="{556C7BE4-06D4-4F76-89E8-72A266819CC2}" destId="{D231E3C6-F3A1-432C-87E2-A5BCAB8F9ADB}" srcOrd="0" destOrd="0" presId="urn:microsoft.com/office/officeart/2005/8/layout/lProcess1"/>
    <dgm:cxn modelId="{710A5E5E-0EC1-44F2-9D55-9819CCBFF6B3}" srcId="{B0B15A7C-8B0F-4727-8792-D4D0290C1366}" destId="{83E6D853-FEA1-4835-B6FF-B7D4777660C7}" srcOrd="1" destOrd="0" parTransId="{D2057C2A-39DB-4AE1-8D40-F87773256752}" sibTransId="{4987D869-B662-4EA7-8E83-0FAA3E7B05DE}"/>
    <dgm:cxn modelId="{3F2008C8-4FF2-47D9-8FBC-E10925D4B51F}" type="presParOf" srcId="{5DC95309-FD0F-401F-A3B8-A39B5CE5A88B}" destId="{D130B9F8-099E-4A2E-8286-590509B1310B}" srcOrd="0" destOrd="0" presId="urn:microsoft.com/office/officeart/2005/8/layout/lProcess1"/>
    <dgm:cxn modelId="{05B4CF4C-9BAD-45D1-97D8-D9FE6C3FD530}" type="presParOf" srcId="{D130B9F8-099E-4A2E-8286-590509B1310B}" destId="{6495FDFB-24D5-46A8-8944-8DA7A7084721}" srcOrd="0" destOrd="0" presId="urn:microsoft.com/office/officeart/2005/8/layout/lProcess1"/>
    <dgm:cxn modelId="{75F5DABF-EFFB-4E18-AA1C-04BE2F72B6DF}" type="presParOf" srcId="{D130B9F8-099E-4A2E-8286-590509B1310B}" destId="{0F4092B0-FB49-4C84-A93C-7CB7BE3EC19D}" srcOrd="1" destOrd="0" presId="urn:microsoft.com/office/officeart/2005/8/layout/lProcess1"/>
    <dgm:cxn modelId="{81CBE5D8-C869-4EAE-A69C-2A914CFAA5E9}" type="presParOf" srcId="{D130B9F8-099E-4A2E-8286-590509B1310B}" destId="{184BD419-99A3-4E4B-B264-30FABABE54B2}" srcOrd="2" destOrd="0" presId="urn:microsoft.com/office/officeart/2005/8/layout/lProcess1"/>
    <dgm:cxn modelId="{89991297-E0BB-436C-AC25-C451007EDA26}" type="presParOf" srcId="{D130B9F8-099E-4A2E-8286-590509B1310B}" destId="{74C77D37-22FF-4C0D-8CE1-3F17F79F9B01}" srcOrd="3" destOrd="0" presId="urn:microsoft.com/office/officeart/2005/8/layout/lProcess1"/>
    <dgm:cxn modelId="{F594D72F-3B72-4E46-A7EB-F15870059AC8}" type="presParOf" srcId="{D130B9F8-099E-4A2E-8286-590509B1310B}" destId="{07B7EB6C-87FD-4EE2-ABF2-A33BB39FD8A8}" srcOrd="4" destOrd="0" presId="urn:microsoft.com/office/officeart/2005/8/layout/lProcess1"/>
    <dgm:cxn modelId="{3573D2F7-C260-4B76-BBC3-236A463B6B96}" type="presParOf" srcId="{5DC95309-FD0F-401F-A3B8-A39B5CE5A88B}" destId="{F1733621-F5D5-4DD8-9AB3-D4D423526E8C}" srcOrd="1" destOrd="0" presId="urn:microsoft.com/office/officeart/2005/8/layout/lProcess1"/>
    <dgm:cxn modelId="{7ECA8463-8569-410A-B671-48B86B3F8375}" type="presParOf" srcId="{5DC95309-FD0F-401F-A3B8-A39B5CE5A88B}" destId="{7330539F-CFB8-4E8F-9408-0616ECB04C9F}" srcOrd="2" destOrd="0" presId="urn:microsoft.com/office/officeart/2005/8/layout/lProcess1"/>
    <dgm:cxn modelId="{A20A6F3F-850A-4718-8F7D-DE5CAFA23370}" type="presParOf" srcId="{7330539F-CFB8-4E8F-9408-0616ECB04C9F}" destId="{5974F283-A81A-4988-80B4-A95F811E9199}" srcOrd="0" destOrd="0" presId="urn:microsoft.com/office/officeart/2005/8/layout/lProcess1"/>
    <dgm:cxn modelId="{A43F9F4B-10A1-492D-A3B3-CE1270509429}" type="presParOf" srcId="{7330539F-CFB8-4E8F-9408-0616ECB04C9F}" destId="{DEA615BD-693F-48F7-A01A-03A37839A420}" srcOrd="1" destOrd="0" presId="urn:microsoft.com/office/officeart/2005/8/layout/lProcess1"/>
    <dgm:cxn modelId="{A6DEB6A9-61E8-441C-8CC8-F944366100BE}" type="presParOf" srcId="{7330539F-CFB8-4E8F-9408-0616ECB04C9F}" destId="{42214190-3C2C-4A69-80C6-08FBAE0CFF21}" srcOrd="2" destOrd="0" presId="urn:microsoft.com/office/officeart/2005/8/layout/lProcess1"/>
    <dgm:cxn modelId="{6A175C99-D877-4327-A68B-E43486DE293E}" type="presParOf" srcId="{7330539F-CFB8-4E8F-9408-0616ECB04C9F}" destId="{281FA1FE-DBBD-47AE-857C-02E3B856A0BC}" srcOrd="3" destOrd="0" presId="urn:microsoft.com/office/officeart/2005/8/layout/lProcess1"/>
    <dgm:cxn modelId="{BE140107-B9E6-4541-95E6-E75155CF3E4E}" type="presParOf" srcId="{7330539F-CFB8-4E8F-9408-0616ECB04C9F}" destId="{D231E3C6-F3A1-432C-87E2-A5BCAB8F9ADB}" srcOrd="4" destOrd="0" presId="urn:microsoft.com/office/officeart/2005/8/layout/lProcess1"/>
    <dgm:cxn modelId="{9D11F958-C0B8-476A-B40F-B5644E64CB5A}" type="presParOf" srcId="{5DC95309-FD0F-401F-A3B8-A39B5CE5A88B}" destId="{9CEECDE2-8DDF-4E89-898F-2E4C45B5B24D}" srcOrd="3" destOrd="0" presId="urn:microsoft.com/office/officeart/2005/8/layout/lProcess1"/>
    <dgm:cxn modelId="{A1EE6712-110B-4CE6-B780-7C469D689829}" type="presParOf" srcId="{5DC95309-FD0F-401F-A3B8-A39B5CE5A88B}" destId="{506D15BF-C88C-4039-8B1F-3E46E9A4B5BB}" srcOrd="4" destOrd="0" presId="urn:microsoft.com/office/officeart/2005/8/layout/lProcess1"/>
    <dgm:cxn modelId="{47F5A52C-070D-4D49-AC3E-4A468F2D883D}" type="presParOf" srcId="{506D15BF-C88C-4039-8B1F-3E46E9A4B5BB}" destId="{4E5C4B14-00A3-4436-83FC-2A3F7466DE14}" srcOrd="0" destOrd="0" presId="urn:microsoft.com/office/officeart/2005/8/layout/lProcess1"/>
    <dgm:cxn modelId="{2DD3F847-037D-487F-B4E5-AABF20D9A795}" type="presParOf" srcId="{506D15BF-C88C-4039-8B1F-3E46E9A4B5BB}" destId="{20C4841A-3BD2-4B7B-A73B-6C74C6539A14}" srcOrd="1" destOrd="0" presId="urn:microsoft.com/office/officeart/2005/8/layout/lProcess1"/>
    <dgm:cxn modelId="{5C11641D-5DF9-4B43-B85D-74D097632B28}" type="presParOf" srcId="{506D15BF-C88C-4039-8B1F-3E46E9A4B5BB}" destId="{C1593185-0A8F-496A-9EBF-2DD6DAFF8FB5}" srcOrd="2" destOrd="0" presId="urn:microsoft.com/office/officeart/2005/8/layout/lProcess1"/>
    <dgm:cxn modelId="{5904C38A-BDB6-4429-82C3-E5B982ECE1B5}" type="presParOf" srcId="{506D15BF-C88C-4039-8B1F-3E46E9A4B5BB}" destId="{00B44FD9-501D-4CAD-A09D-930B259DD8B0}" srcOrd="3" destOrd="0" presId="urn:microsoft.com/office/officeart/2005/8/layout/lProcess1"/>
    <dgm:cxn modelId="{C9D376D0-5265-4A65-8C0F-B317D72877D0}" type="presParOf" srcId="{506D15BF-C88C-4039-8B1F-3E46E9A4B5BB}" destId="{05B3FB29-C378-4D5D-879F-86F6ADD9EC15}" srcOrd="4" destOrd="0" presId="urn:microsoft.com/office/officeart/2005/8/layout/lProcess1"/>
    <dgm:cxn modelId="{8A21A389-FE9F-4DF8-A16C-69198962EACE}" type="presParOf" srcId="{5DC95309-FD0F-401F-A3B8-A39B5CE5A88B}" destId="{443CA950-EAF7-4E8F-904F-D8344CB821D2}" srcOrd="5" destOrd="0" presId="urn:microsoft.com/office/officeart/2005/8/layout/lProcess1"/>
    <dgm:cxn modelId="{66D816E4-C617-43FC-8259-FB11274905CA}" type="presParOf" srcId="{5DC95309-FD0F-401F-A3B8-A39B5CE5A88B}" destId="{A680869E-A86C-4F3F-92C9-F99AF2E89E9E}" srcOrd="6" destOrd="0" presId="urn:microsoft.com/office/officeart/2005/8/layout/lProcess1"/>
    <dgm:cxn modelId="{46AD47D7-EBDF-487A-A167-A559BB2085E9}" type="presParOf" srcId="{A680869E-A86C-4F3F-92C9-F99AF2E89E9E}" destId="{E377EDC4-3F34-453C-AAF4-99A0FD2AD17A}" srcOrd="0" destOrd="0" presId="urn:microsoft.com/office/officeart/2005/8/layout/lProcess1"/>
    <dgm:cxn modelId="{FA8AB0D9-6A55-429C-A85F-53651A2178E2}" type="presParOf" srcId="{A680869E-A86C-4F3F-92C9-F99AF2E89E9E}" destId="{932D9638-B91A-4FAC-BAAB-FB360D279296}" srcOrd="1" destOrd="0" presId="urn:microsoft.com/office/officeart/2005/8/layout/lProcess1"/>
    <dgm:cxn modelId="{E342ABF0-9C33-45CA-91CA-0950F76DFB5A}" type="presParOf" srcId="{A680869E-A86C-4F3F-92C9-F99AF2E89E9E}" destId="{FA3B5D60-8DB6-4F1A-873E-647008017B90}" srcOrd="2" destOrd="0" presId="urn:microsoft.com/office/officeart/2005/8/layout/lProcess1"/>
    <dgm:cxn modelId="{36B1E2BF-CABD-4CCB-874E-B46292667FF6}" type="presParOf" srcId="{A680869E-A86C-4F3F-92C9-F99AF2E89E9E}" destId="{63E3D809-8960-4AC7-BD08-3F0E166ECE7E}" srcOrd="3" destOrd="0" presId="urn:microsoft.com/office/officeart/2005/8/layout/lProcess1"/>
    <dgm:cxn modelId="{689A8CE5-13B1-4C24-B4AB-3262ABD89032}" type="presParOf" srcId="{A680869E-A86C-4F3F-92C9-F99AF2E89E9E}" destId="{F5294EFD-AA47-4E6B-A92B-AD071065BEC4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Evaluatie proefperiode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Impact op methaanemissie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Methaanemissie meten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Methaanemissie meten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4BAB84E8-E15E-45C4-81B4-84E9B21BC3B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E679358-FA51-415E-9F3F-E9525B59279E}">
      <dgm:prSet phldrT="[Tekst]" custT="1"/>
      <dgm:spPr/>
      <dgm:t>
        <a:bodyPr/>
        <a:lstStyle/>
        <a:p>
          <a:endParaRPr lang="nl-NL" sz="2800" dirty="0"/>
        </a:p>
      </dgm:t>
    </dgm:pt>
    <dgm:pt modelId="{2A212D7C-B597-4951-A41A-EDF3773BDEA3}" type="parTrans" cxnId="{2B52B4E8-34CD-40F8-9467-CFEEB6F06F3E}">
      <dgm:prSet/>
      <dgm:spPr/>
      <dgm:t>
        <a:bodyPr/>
        <a:lstStyle/>
        <a:p>
          <a:endParaRPr lang="nl-NL" sz="2400"/>
        </a:p>
      </dgm:t>
    </dgm:pt>
    <dgm:pt modelId="{29E11E58-BC40-41FC-9B4A-C4DA94476048}" type="sibTrans" cxnId="{2B52B4E8-34CD-40F8-9467-CFEEB6F06F3E}">
      <dgm:prSet/>
      <dgm:spPr/>
      <dgm:t>
        <a:bodyPr/>
        <a:lstStyle/>
        <a:p>
          <a:endParaRPr lang="nl-NL" sz="2400"/>
        </a:p>
      </dgm:t>
    </dgm:pt>
    <dgm:pt modelId="{851630C4-436C-41AA-984E-6E70BC18126F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100</a:t>
          </a:r>
        </a:p>
        <a:p>
          <a:r>
            <a:rPr lang="nl-NL" sz="2400" dirty="0">
              <a:solidFill>
                <a:schemeClr val="tx1"/>
              </a:solidFill>
            </a:rPr>
            <a:t>27 </a:t>
          </a:r>
        </a:p>
        <a:p>
          <a:r>
            <a:rPr lang="nl-NL" sz="2400" dirty="0">
              <a:solidFill>
                <a:schemeClr val="tx1"/>
              </a:solidFill>
            </a:rPr>
            <a:t>8820</a:t>
          </a:r>
        </a:p>
      </dgm:t>
    </dgm:pt>
    <dgm:pt modelId="{1FD7CF75-7F02-4814-8A71-0AEB3A2A009E}" type="parTrans" cxnId="{676E9BB2-9270-4A67-B755-0A1EDB6E4E78}">
      <dgm:prSet/>
      <dgm:spPr/>
      <dgm:t>
        <a:bodyPr/>
        <a:lstStyle/>
        <a:p>
          <a:endParaRPr lang="nl-NL" sz="2400"/>
        </a:p>
      </dgm:t>
    </dgm:pt>
    <dgm:pt modelId="{5BE43245-A370-4CA7-A5AD-D4094803741E}" type="sibTrans" cxnId="{676E9BB2-9270-4A67-B755-0A1EDB6E4E78}">
      <dgm:prSet/>
      <dgm:spPr/>
      <dgm:t>
        <a:bodyPr/>
        <a:lstStyle/>
        <a:p>
          <a:endParaRPr lang="nl-NL" sz="2400"/>
        </a:p>
      </dgm:t>
    </dgm:pt>
    <dgm:pt modelId="{153F9C90-26B7-4CB7-B8B5-79D17C046EC9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Vervanging</a:t>
          </a:r>
        </a:p>
      </dgm:t>
    </dgm:pt>
    <dgm:pt modelId="{01DCA859-2C87-4FA9-BB3F-74D4B0D11A21}" type="parTrans" cxnId="{0FAB3EAB-77CD-4BF3-A803-A7A04EFC9702}">
      <dgm:prSet/>
      <dgm:spPr/>
      <dgm:t>
        <a:bodyPr/>
        <a:lstStyle/>
        <a:p>
          <a:endParaRPr lang="nl-NL" sz="2400"/>
        </a:p>
      </dgm:t>
    </dgm:pt>
    <dgm:pt modelId="{6A50BC8B-FFF5-46FF-9D2E-112DBBCC6DFF}" type="sibTrans" cxnId="{0FAB3EAB-77CD-4BF3-A803-A7A04EFC9702}">
      <dgm:prSet/>
      <dgm:spPr/>
      <dgm:t>
        <a:bodyPr/>
        <a:lstStyle/>
        <a:p>
          <a:endParaRPr lang="nl-NL" sz="2400"/>
        </a:p>
      </dgm:t>
    </dgm:pt>
    <dgm:pt modelId="{EA8D6B3C-4E8F-42FA-8FE0-878BB87B1407}">
      <dgm:prSet phldrT="[Tekst]" custT="1"/>
      <dgm:spPr/>
      <dgm:t>
        <a:bodyPr/>
        <a:lstStyle/>
        <a:p>
          <a:endParaRPr lang="nl-NL" sz="3200" dirty="0"/>
        </a:p>
      </dgm:t>
    </dgm:pt>
    <dgm:pt modelId="{F6C6480E-8559-4BA0-B4F2-F29AD34CA1C0}" type="parTrans" cxnId="{90354A67-3923-4B37-9972-8D6DB717C4DA}">
      <dgm:prSet/>
      <dgm:spPr/>
      <dgm:t>
        <a:bodyPr/>
        <a:lstStyle/>
        <a:p>
          <a:endParaRPr lang="nl-NL" sz="2400"/>
        </a:p>
      </dgm:t>
    </dgm:pt>
    <dgm:pt modelId="{D952B48C-827A-45EB-8397-69238CD534A2}" type="sibTrans" cxnId="{90354A67-3923-4B37-9972-8D6DB717C4DA}">
      <dgm:prSet/>
      <dgm:spPr/>
      <dgm:t>
        <a:bodyPr/>
        <a:lstStyle/>
        <a:p>
          <a:endParaRPr lang="nl-NL" sz="2400"/>
        </a:p>
      </dgm:t>
    </dgm:pt>
    <dgm:pt modelId="{49402D80-CC95-4F71-9A32-1064E2FD898E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Aantal koeien</a:t>
          </a:r>
        </a:p>
        <a:p>
          <a:r>
            <a:rPr lang="nl-NL" sz="2400" dirty="0">
              <a:solidFill>
                <a:schemeClr val="tx1"/>
              </a:solidFill>
            </a:rPr>
            <a:t>Kg melk/dag </a:t>
          </a:r>
        </a:p>
        <a:p>
          <a:r>
            <a:rPr lang="nl-NL" sz="2400" dirty="0">
              <a:solidFill>
                <a:schemeClr val="tx1"/>
              </a:solidFill>
            </a:rPr>
            <a:t> Jaarproductie</a:t>
          </a:r>
        </a:p>
      </dgm:t>
    </dgm:pt>
    <dgm:pt modelId="{60E26B1E-BC84-4686-AEF1-273822699CB6}" type="parTrans" cxnId="{039C4913-A2CD-4E77-99BF-0059DC18B382}">
      <dgm:prSet/>
      <dgm:spPr/>
      <dgm:t>
        <a:bodyPr/>
        <a:lstStyle/>
        <a:p>
          <a:endParaRPr lang="nl-NL" sz="2400"/>
        </a:p>
      </dgm:t>
    </dgm:pt>
    <dgm:pt modelId="{D8FD17B8-7479-4A97-A02F-7498DAD9B4D7}" type="sibTrans" cxnId="{039C4913-A2CD-4E77-99BF-0059DC18B382}">
      <dgm:prSet/>
      <dgm:spPr/>
      <dgm:t>
        <a:bodyPr/>
        <a:lstStyle/>
        <a:p>
          <a:endParaRPr lang="nl-NL" sz="2400"/>
        </a:p>
      </dgm:t>
    </dgm:pt>
    <dgm:pt modelId="{FC501598-9D08-4137-BC1C-143E118ED33B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30 %</a:t>
          </a:r>
        </a:p>
      </dgm:t>
    </dgm:pt>
    <dgm:pt modelId="{C6D2B065-44BB-4276-861E-8F45EC01F6DD}" type="parTrans" cxnId="{CF0C104A-4F91-406F-86E8-B9EC47CCB5DE}">
      <dgm:prSet/>
      <dgm:spPr/>
      <dgm:t>
        <a:bodyPr/>
        <a:lstStyle/>
        <a:p>
          <a:endParaRPr lang="nl-NL" sz="2400"/>
        </a:p>
      </dgm:t>
    </dgm:pt>
    <dgm:pt modelId="{9D728CF0-2C40-489A-B8FE-AB2BA28546D0}" type="sibTrans" cxnId="{CF0C104A-4F91-406F-86E8-B9EC47CCB5DE}">
      <dgm:prSet/>
      <dgm:spPr/>
      <dgm:t>
        <a:bodyPr/>
        <a:lstStyle/>
        <a:p>
          <a:endParaRPr lang="nl-NL" sz="2400"/>
        </a:p>
      </dgm:t>
    </dgm:pt>
    <dgm:pt modelId="{7CCE7685-0F17-4A29-9508-662293AC04E0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Leeftijd 1</a:t>
          </a:r>
          <a:r>
            <a:rPr lang="nl-NL" sz="2400" baseline="30000" dirty="0">
              <a:solidFill>
                <a:schemeClr val="tx1"/>
              </a:solidFill>
            </a:rPr>
            <a:t>ste</a:t>
          </a:r>
          <a:r>
            <a:rPr lang="nl-NL" sz="2400" dirty="0">
              <a:solidFill>
                <a:schemeClr val="tx1"/>
              </a:solidFill>
            </a:rPr>
            <a:t> </a:t>
          </a:r>
          <a:r>
            <a:rPr lang="nl-NL" sz="2400" dirty="0" err="1">
              <a:solidFill>
                <a:schemeClr val="tx1"/>
              </a:solidFill>
            </a:rPr>
            <a:t>kalving</a:t>
          </a:r>
          <a:endParaRPr lang="nl-NL" sz="2400" dirty="0">
            <a:solidFill>
              <a:schemeClr val="tx1"/>
            </a:solidFill>
          </a:endParaRPr>
        </a:p>
      </dgm:t>
    </dgm:pt>
    <dgm:pt modelId="{E393F1F4-E797-4065-B138-5F8BDCD5DEF6}" type="parTrans" cxnId="{8A05838A-782E-48B4-AA4F-B58D74FE931B}">
      <dgm:prSet/>
      <dgm:spPr/>
      <dgm:t>
        <a:bodyPr/>
        <a:lstStyle/>
        <a:p>
          <a:endParaRPr lang="nl-NL" sz="2400"/>
        </a:p>
      </dgm:t>
    </dgm:pt>
    <dgm:pt modelId="{5C894850-9ED3-4E1A-A41C-ADB90504128C}" type="sibTrans" cxnId="{8A05838A-782E-48B4-AA4F-B58D74FE931B}">
      <dgm:prSet/>
      <dgm:spPr/>
      <dgm:t>
        <a:bodyPr/>
        <a:lstStyle/>
        <a:p>
          <a:endParaRPr lang="nl-NL" sz="2400"/>
        </a:p>
      </dgm:t>
    </dgm:pt>
    <dgm:pt modelId="{309D4AE1-ADFE-497A-8A82-B1E25C0D2F73}">
      <dgm:prSet phldrT="[Tekst]" custT="1"/>
      <dgm:spPr/>
      <dgm:t>
        <a:bodyPr/>
        <a:lstStyle/>
        <a:p>
          <a:r>
            <a:rPr lang="nl-NL" sz="2400" dirty="0">
              <a:solidFill>
                <a:schemeClr val="tx1"/>
              </a:solidFill>
            </a:rPr>
            <a:t>26 maand</a:t>
          </a:r>
        </a:p>
      </dgm:t>
    </dgm:pt>
    <dgm:pt modelId="{73D8ED39-EF4A-448A-8840-16F8F88D087B}" type="parTrans" cxnId="{65B4E806-5208-4C31-BF4E-6BF703FFCCEF}">
      <dgm:prSet/>
      <dgm:spPr/>
      <dgm:t>
        <a:bodyPr/>
        <a:lstStyle/>
        <a:p>
          <a:endParaRPr lang="nl-NL" sz="2400"/>
        </a:p>
      </dgm:t>
    </dgm:pt>
    <dgm:pt modelId="{A895B655-97F3-44C1-A299-C10BEECC4333}" type="sibTrans" cxnId="{65B4E806-5208-4C31-BF4E-6BF703FFCCEF}">
      <dgm:prSet/>
      <dgm:spPr/>
      <dgm:t>
        <a:bodyPr/>
        <a:lstStyle/>
        <a:p>
          <a:endParaRPr lang="nl-NL" sz="2400"/>
        </a:p>
      </dgm:t>
    </dgm:pt>
    <dgm:pt modelId="{107A44A6-98D5-44C9-82BE-5AA26D2DB9A9}" type="pres">
      <dgm:prSet presAssocID="{4BAB84E8-E15E-45C4-81B4-84E9B21BC3B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AD168B5-A70F-4F00-BC80-35074DBC4408}" type="pres">
      <dgm:prSet presAssocID="{EA8D6B3C-4E8F-42FA-8FE0-878BB87B1407}" presName="compNode" presStyleCnt="0"/>
      <dgm:spPr/>
    </dgm:pt>
    <dgm:pt modelId="{8376E231-4416-4180-BF37-00E24CAAD002}" type="pres">
      <dgm:prSet presAssocID="{EA8D6B3C-4E8F-42FA-8FE0-878BB87B1407}" presName="aNode" presStyleLbl="bgShp" presStyleIdx="0" presStyleCnt="2" custLinFactNeighborX="3527" custLinFactNeighborY="-14744"/>
      <dgm:spPr/>
      <dgm:t>
        <a:bodyPr/>
        <a:lstStyle/>
        <a:p>
          <a:endParaRPr lang="nl-NL"/>
        </a:p>
      </dgm:t>
    </dgm:pt>
    <dgm:pt modelId="{9A10BC8B-1F62-4755-90B9-D0612AB3CB9F}" type="pres">
      <dgm:prSet presAssocID="{EA8D6B3C-4E8F-42FA-8FE0-878BB87B1407}" presName="textNode" presStyleLbl="bgShp" presStyleIdx="0" presStyleCnt="2"/>
      <dgm:spPr/>
      <dgm:t>
        <a:bodyPr/>
        <a:lstStyle/>
        <a:p>
          <a:endParaRPr lang="nl-NL"/>
        </a:p>
      </dgm:t>
    </dgm:pt>
    <dgm:pt modelId="{1EE85DE4-9D18-419E-8259-0F7FD3875EE1}" type="pres">
      <dgm:prSet presAssocID="{EA8D6B3C-4E8F-42FA-8FE0-878BB87B1407}" presName="compChildNode" presStyleCnt="0"/>
      <dgm:spPr/>
    </dgm:pt>
    <dgm:pt modelId="{FA302784-F1DA-4A14-AC4F-4042C01C23EB}" type="pres">
      <dgm:prSet presAssocID="{EA8D6B3C-4E8F-42FA-8FE0-878BB87B1407}" presName="theInnerList" presStyleCnt="0"/>
      <dgm:spPr/>
    </dgm:pt>
    <dgm:pt modelId="{140D3101-B638-4615-9256-72BCDED3ED1A}" type="pres">
      <dgm:prSet presAssocID="{49402D80-CC95-4F71-9A32-1064E2FD898E}" presName="childNode" presStyleLbl="node1" presStyleIdx="0" presStyleCnt="6" custScaleY="20041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6F30A2F-F336-4688-9E14-1B3BB2F18896}" type="pres">
      <dgm:prSet presAssocID="{49402D80-CC95-4F71-9A32-1064E2FD898E}" presName="aSpace2" presStyleCnt="0"/>
      <dgm:spPr/>
    </dgm:pt>
    <dgm:pt modelId="{22CECCD5-1C3E-4674-BE54-121C28E62CF7}" type="pres">
      <dgm:prSet presAssocID="{153F9C90-26B7-4CB7-B8B5-79D17C046EC9}" presName="childNode" presStyleLbl="node1" presStyleIdx="1" presStyleCnt="6" custScaleY="6555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963600A-B86C-4B6E-B31B-ED9229FD05A7}" type="pres">
      <dgm:prSet presAssocID="{153F9C90-26B7-4CB7-B8B5-79D17C046EC9}" presName="aSpace2" presStyleCnt="0"/>
      <dgm:spPr/>
    </dgm:pt>
    <dgm:pt modelId="{396C61CF-6BAD-460C-9A3A-59D7849E8887}" type="pres">
      <dgm:prSet presAssocID="{7CCE7685-0F17-4A29-9508-662293AC04E0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0F395B-B62D-466B-8B34-389867CF6858}" type="pres">
      <dgm:prSet presAssocID="{EA8D6B3C-4E8F-42FA-8FE0-878BB87B1407}" presName="aSpace" presStyleCnt="0"/>
      <dgm:spPr/>
    </dgm:pt>
    <dgm:pt modelId="{2B45F543-3127-41DC-8E27-8F1BDD913E56}" type="pres">
      <dgm:prSet presAssocID="{DE679358-FA51-415E-9F3F-E9525B59279E}" presName="compNode" presStyleCnt="0"/>
      <dgm:spPr/>
    </dgm:pt>
    <dgm:pt modelId="{8500FDFD-EEE3-447F-972C-F8777A8F6633}" type="pres">
      <dgm:prSet presAssocID="{DE679358-FA51-415E-9F3F-E9525B59279E}" presName="aNode" presStyleLbl="bgShp" presStyleIdx="1" presStyleCnt="2"/>
      <dgm:spPr/>
      <dgm:t>
        <a:bodyPr/>
        <a:lstStyle/>
        <a:p>
          <a:endParaRPr lang="nl-NL"/>
        </a:p>
      </dgm:t>
    </dgm:pt>
    <dgm:pt modelId="{2B87E0B9-DBB0-438F-91DB-5482BE3EE4D7}" type="pres">
      <dgm:prSet presAssocID="{DE679358-FA51-415E-9F3F-E9525B59279E}" presName="textNode" presStyleLbl="bgShp" presStyleIdx="1" presStyleCnt="2"/>
      <dgm:spPr/>
      <dgm:t>
        <a:bodyPr/>
        <a:lstStyle/>
        <a:p>
          <a:endParaRPr lang="nl-NL"/>
        </a:p>
      </dgm:t>
    </dgm:pt>
    <dgm:pt modelId="{8EA90242-5562-48B2-8D6F-F760A07F60E0}" type="pres">
      <dgm:prSet presAssocID="{DE679358-FA51-415E-9F3F-E9525B59279E}" presName="compChildNode" presStyleCnt="0"/>
      <dgm:spPr/>
    </dgm:pt>
    <dgm:pt modelId="{84DA0F69-B9C4-4C6F-A38F-0502C6CD5A17}" type="pres">
      <dgm:prSet presAssocID="{DE679358-FA51-415E-9F3F-E9525B59279E}" presName="theInnerList" presStyleCnt="0"/>
      <dgm:spPr/>
    </dgm:pt>
    <dgm:pt modelId="{ACD9AD0F-F297-4AB7-8F9E-1EE88514CB2D}" type="pres">
      <dgm:prSet presAssocID="{851630C4-436C-41AA-984E-6E70BC18126F}" presName="childNode" presStyleLbl="node1" presStyleIdx="3" presStyleCnt="6" custScaleY="20398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742B4D6-BCF8-4DEB-8D99-6CF24A75A9C8}" type="pres">
      <dgm:prSet presAssocID="{851630C4-436C-41AA-984E-6E70BC18126F}" presName="aSpace2" presStyleCnt="0"/>
      <dgm:spPr/>
    </dgm:pt>
    <dgm:pt modelId="{DA1922F2-A51E-4050-B454-8F1DA53FF39A}" type="pres">
      <dgm:prSet presAssocID="{FC501598-9D08-4137-BC1C-143E118ED33B}" presName="childNode" presStyleLbl="node1" presStyleIdx="4" presStyleCnt="6" custScaleY="7659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D637074-0DDD-4ECD-8799-D294423DDAC9}" type="pres">
      <dgm:prSet presAssocID="{FC501598-9D08-4137-BC1C-143E118ED33B}" presName="aSpace2" presStyleCnt="0"/>
      <dgm:spPr/>
    </dgm:pt>
    <dgm:pt modelId="{140B79FB-D2A2-4DE9-97E0-0EE4F386BDCA}" type="pres">
      <dgm:prSet presAssocID="{309D4AE1-ADFE-497A-8A82-B1E25C0D2F7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76E9BB2-9270-4A67-B755-0A1EDB6E4E78}" srcId="{DE679358-FA51-415E-9F3F-E9525B59279E}" destId="{851630C4-436C-41AA-984E-6E70BC18126F}" srcOrd="0" destOrd="0" parTransId="{1FD7CF75-7F02-4814-8A71-0AEB3A2A009E}" sibTransId="{5BE43245-A370-4CA7-A5AD-D4094803741E}"/>
    <dgm:cxn modelId="{039C4913-A2CD-4E77-99BF-0059DC18B382}" srcId="{EA8D6B3C-4E8F-42FA-8FE0-878BB87B1407}" destId="{49402D80-CC95-4F71-9A32-1064E2FD898E}" srcOrd="0" destOrd="0" parTransId="{60E26B1E-BC84-4686-AEF1-273822699CB6}" sibTransId="{D8FD17B8-7479-4A97-A02F-7498DAD9B4D7}"/>
    <dgm:cxn modelId="{90354A67-3923-4B37-9972-8D6DB717C4DA}" srcId="{4BAB84E8-E15E-45C4-81B4-84E9B21BC3B9}" destId="{EA8D6B3C-4E8F-42FA-8FE0-878BB87B1407}" srcOrd="0" destOrd="0" parTransId="{F6C6480E-8559-4BA0-B4F2-F29AD34CA1C0}" sibTransId="{D952B48C-827A-45EB-8397-69238CD534A2}"/>
    <dgm:cxn modelId="{A4C6DD40-4F17-4EEA-8842-5B8FC7368CC8}" type="presOf" srcId="{FC501598-9D08-4137-BC1C-143E118ED33B}" destId="{DA1922F2-A51E-4050-B454-8F1DA53FF39A}" srcOrd="0" destOrd="0" presId="urn:microsoft.com/office/officeart/2005/8/layout/lProcess2"/>
    <dgm:cxn modelId="{0FAB3EAB-77CD-4BF3-A803-A7A04EFC9702}" srcId="{EA8D6B3C-4E8F-42FA-8FE0-878BB87B1407}" destId="{153F9C90-26B7-4CB7-B8B5-79D17C046EC9}" srcOrd="1" destOrd="0" parTransId="{01DCA859-2C87-4FA9-BB3F-74D4B0D11A21}" sibTransId="{6A50BC8B-FFF5-46FF-9D2E-112DBBCC6DFF}"/>
    <dgm:cxn modelId="{516BF1F0-352E-4693-943A-647EC2C6288F}" type="presOf" srcId="{851630C4-436C-41AA-984E-6E70BC18126F}" destId="{ACD9AD0F-F297-4AB7-8F9E-1EE88514CB2D}" srcOrd="0" destOrd="0" presId="urn:microsoft.com/office/officeart/2005/8/layout/lProcess2"/>
    <dgm:cxn modelId="{7AA63F95-19BF-41AE-8596-2094A73E632C}" type="presOf" srcId="{309D4AE1-ADFE-497A-8A82-B1E25C0D2F73}" destId="{140B79FB-D2A2-4DE9-97E0-0EE4F386BDCA}" srcOrd="0" destOrd="0" presId="urn:microsoft.com/office/officeart/2005/8/layout/lProcess2"/>
    <dgm:cxn modelId="{570176D1-A326-4B80-9BEE-E6A352D24F84}" type="presOf" srcId="{49402D80-CC95-4F71-9A32-1064E2FD898E}" destId="{140D3101-B638-4615-9256-72BCDED3ED1A}" srcOrd="0" destOrd="0" presId="urn:microsoft.com/office/officeart/2005/8/layout/lProcess2"/>
    <dgm:cxn modelId="{65B4E806-5208-4C31-BF4E-6BF703FFCCEF}" srcId="{DE679358-FA51-415E-9F3F-E9525B59279E}" destId="{309D4AE1-ADFE-497A-8A82-B1E25C0D2F73}" srcOrd="2" destOrd="0" parTransId="{73D8ED39-EF4A-448A-8840-16F8F88D087B}" sibTransId="{A895B655-97F3-44C1-A299-C10BEECC4333}"/>
    <dgm:cxn modelId="{63142213-A034-47DE-BD1F-4CFE9967A76A}" type="presOf" srcId="{4BAB84E8-E15E-45C4-81B4-84E9B21BC3B9}" destId="{107A44A6-98D5-44C9-82BE-5AA26D2DB9A9}" srcOrd="0" destOrd="0" presId="urn:microsoft.com/office/officeart/2005/8/layout/lProcess2"/>
    <dgm:cxn modelId="{9ED139D7-D2EF-4A52-8EA9-440AA5EBF1E9}" type="presOf" srcId="{EA8D6B3C-4E8F-42FA-8FE0-878BB87B1407}" destId="{8376E231-4416-4180-BF37-00E24CAAD002}" srcOrd="0" destOrd="0" presId="urn:microsoft.com/office/officeart/2005/8/layout/lProcess2"/>
    <dgm:cxn modelId="{735BD893-5178-49AE-AC11-8148283A17FB}" type="presOf" srcId="{EA8D6B3C-4E8F-42FA-8FE0-878BB87B1407}" destId="{9A10BC8B-1F62-4755-90B9-D0612AB3CB9F}" srcOrd="1" destOrd="0" presId="urn:microsoft.com/office/officeart/2005/8/layout/lProcess2"/>
    <dgm:cxn modelId="{CF0C104A-4F91-406F-86E8-B9EC47CCB5DE}" srcId="{DE679358-FA51-415E-9F3F-E9525B59279E}" destId="{FC501598-9D08-4137-BC1C-143E118ED33B}" srcOrd="1" destOrd="0" parTransId="{C6D2B065-44BB-4276-861E-8F45EC01F6DD}" sibTransId="{9D728CF0-2C40-489A-B8FE-AB2BA28546D0}"/>
    <dgm:cxn modelId="{2B52B4E8-34CD-40F8-9467-CFEEB6F06F3E}" srcId="{4BAB84E8-E15E-45C4-81B4-84E9B21BC3B9}" destId="{DE679358-FA51-415E-9F3F-E9525B59279E}" srcOrd="1" destOrd="0" parTransId="{2A212D7C-B597-4951-A41A-EDF3773BDEA3}" sibTransId="{29E11E58-BC40-41FC-9B4A-C4DA94476048}"/>
    <dgm:cxn modelId="{D62A6D9F-D7EA-4B9A-8F6A-6F16A88A4310}" type="presOf" srcId="{7CCE7685-0F17-4A29-9508-662293AC04E0}" destId="{396C61CF-6BAD-460C-9A3A-59D7849E8887}" srcOrd="0" destOrd="0" presId="urn:microsoft.com/office/officeart/2005/8/layout/lProcess2"/>
    <dgm:cxn modelId="{4379399C-74CA-430B-B0E1-47E4BED67654}" type="presOf" srcId="{DE679358-FA51-415E-9F3F-E9525B59279E}" destId="{2B87E0B9-DBB0-438F-91DB-5482BE3EE4D7}" srcOrd="1" destOrd="0" presId="urn:microsoft.com/office/officeart/2005/8/layout/lProcess2"/>
    <dgm:cxn modelId="{CB2905D9-0C99-481B-8425-D477FB300AAE}" type="presOf" srcId="{153F9C90-26B7-4CB7-B8B5-79D17C046EC9}" destId="{22CECCD5-1C3E-4674-BE54-121C28E62CF7}" srcOrd="0" destOrd="0" presId="urn:microsoft.com/office/officeart/2005/8/layout/lProcess2"/>
    <dgm:cxn modelId="{8A05838A-782E-48B4-AA4F-B58D74FE931B}" srcId="{EA8D6B3C-4E8F-42FA-8FE0-878BB87B1407}" destId="{7CCE7685-0F17-4A29-9508-662293AC04E0}" srcOrd="2" destOrd="0" parTransId="{E393F1F4-E797-4065-B138-5F8BDCD5DEF6}" sibTransId="{5C894850-9ED3-4E1A-A41C-ADB90504128C}"/>
    <dgm:cxn modelId="{300A5E38-0327-4F65-B853-E91B4FBA32C0}" type="presOf" srcId="{DE679358-FA51-415E-9F3F-E9525B59279E}" destId="{8500FDFD-EEE3-447F-972C-F8777A8F6633}" srcOrd="0" destOrd="0" presId="urn:microsoft.com/office/officeart/2005/8/layout/lProcess2"/>
    <dgm:cxn modelId="{50007DCE-7F51-475D-8867-05E288F30ECE}" type="presParOf" srcId="{107A44A6-98D5-44C9-82BE-5AA26D2DB9A9}" destId="{BAD168B5-A70F-4F00-BC80-35074DBC4408}" srcOrd="0" destOrd="0" presId="urn:microsoft.com/office/officeart/2005/8/layout/lProcess2"/>
    <dgm:cxn modelId="{D7BDEAB2-E000-4AD4-AFEF-B0FD8933EF54}" type="presParOf" srcId="{BAD168B5-A70F-4F00-BC80-35074DBC4408}" destId="{8376E231-4416-4180-BF37-00E24CAAD002}" srcOrd="0" destOrd="0" presId="urn:microsoft.com/office/officeart/2005/8/layout/lProcess2"/>
    <dgm:cxn modelId="{43078995-416D-46F9-8719-0EFCA91B381F}" type="presParOf" srcId="{BAD168B5-A70F-4F00-BC80-35074DBC4408}" destId="{9A10BC8B-1F62-4755-90B9-D0612AB3CB9F}" srcOrd="1" destOrd="0" presId="urn:microsoft.com/office/officeart/2005/8/layout/lProcess2"/>
    <dgm:cxn modelId="{C42D5AF7-2EF9-4D35-B85A-C0A8821617E6}" type="presParOf" srcId="{BAD168B5-A70F-4F00-BC80-35074DBC4408}" destId="{1EE85DE4-9D18-419E-8259-0F7FD3875EE1}" srcOrd="2" destOrd="0" presId="urn:microsoft.com/office/officeart/2005/8/layout/lProcess2"/>
    <dgm:cxn modelId="{E80FDF6A-5713-4C39-B54B-70A52C97976D}" type="presParOf" srcId="{1EE85DE4-9D18-419E-8259-0F7FD3875EE1}" destId="{FA302784-F1DA-4A14-AC4F-4042C01C23EB}" srcOrd="0" destOrd="0" presId="urn:microsoft.com/office/officeart/2005/8/layout/lProcess2"/>
    <dgm:cxn modelId="{0F81612B-97D2-451D-AF3B-2BEA0760D694}" type="presParOf" srcId="{FA302784-F1DA-4A14-AC4F-4042C01C23EB}" destId="{140D3101-B638-4615-9256-72BCDED3ED1A}" srcOrd="0" destOrd="0" presId="urn:microsoft.com/office/officeart/2005/8/layout/lProcess2"/>
    <dgm:cxn modelId="{29048E7F-DCE9-4CB0-8843-B42BC1904711}" type="presParOf" srcId="{FA302784-F1DA-4A14-AC4F-4042C01C23EB}" destId="{B6F30A2F-F336-4688-9E14-1B3BB2F18896}" srcOrd="1" destOrd="0" presId="urn:microsoft.com/office/officeart/2005/8/layout/lProcess2"/>
    <dgm:cxn modelId="{3BA7323F-B16D-4919-A5BE-F3C58685DBA9}" type="presParOf" srcId="{FA302784-F1DA-4A14-AC4F-4042C01C23EB}" destId="{22CECCD5-1C3E-4674-BE54-121C28E62CF7}" srcOrd="2" destOrd="0" presId="urn:microsoft.com/office/officeart/2005/8/layout/lProcess2"/>
    <dgm:cxn modelId="{D51AADA0-4DCD-4CE0-84EA-348ECED3C6CE}" type="presParOf" srcId="{FA302784-F1DA-4A14-AC4F-4042C01C23EB}" destId="{C963600A-B86C-4B6E-B31B-ED9229FD05A7}" srcOrd="3" destOrd="0" presId="urn:microsoft.com/office/officeart/2005/8/layout/lProcess2"/>
    <dgm:cxn modelId="{33DDBA91-5D14-4664-B866-A3C44669B9BA}" type="presParOf" srcId="{FA302784-F1DA-4A14-AC4F-4042C01C23EB}" destId="{396C61CF-6BAD-460C-9A3A-59D7849E8887}" srcOrd="4" destOrd="0" presId="urn:microsoft.com/office/officeart/2005/8/layout/lProcess2"/>
    <dgm:cxn modelId="{4EABE199-CD8F-4D9E-B37A-FCD12556E712}" type="presParOf" srcId="{107A44A6-98D5-44C9-82BE-5AA26D2DB9A9}" destId="{B90F395B-B62D-466B-8B34-389867CF6858}" srcOrd="1" destOrd="0" presId="urn:microsoft.com/office/officeart/2005/8/layout/lProcess2"/>
    <dgm:cxn modelId="{F75C06B9-85E6-4877-8014-DC84E2CACF23}" type="presParOf" srcId="{107A44A6-98D5-44C9-82BE-5AA26D2DB9A9}" destId="{2B45F543-3127-41DC-8E27-8F1BDD913E56}" srcOrd="2" destOrd="0" presId="urn:microsoft.com/office/officeart/2005/8/layout/lProcess2"/>
    <dgm:cxn modelId="{40F5DA0E-1775-4C02-B3F8-DB49132899DD}" type="presParOf" srcId="{2B45F543-3127-41DC-8E27-8F1BDD913E56}" destId="{8500FDFD-EEE3-447F-972C-F8777A8F6633}" srcOrd="0" destOrd="0" presId="urn:microsoft.com/office/officeart/2005/8/layout/lProcess2"/>
    <dgm:cxn modelId="{4366CDEB-BAB2-430A-A908-D15D1C67B20D}" type="presParOf" srcId="{2B45F543-3127-41DC-8E27-8F1BDD913E56}" destId="{2B87E0B9-DBB0-438F-91DB-5482BE3EE4D7}" srcOrd="1" destOrd="0" presId="urn:microsoft.com/office/officeart/2005/8/layout/lProcess2"/>
    <dgm:cxn modelId="{CF47ECFA-7DE9-446F-AA54-4A669EB08C55}" type="presParOf" srcId="{2B45F543-3127-41DC-8E27-8F1BDD913E56}" destId="{8EA90242-5562-48B2-8D6F-F760A07F60E0}" srcOrd="2" destOrd="0" presId="urn:microsoft.com/office/officeart/2005/8/layout/lProcess2"/>
    <dgm:cxn modelId="{515FEA9A-0B53-4CDC-B4AB-2B13CA97EC15}" type="presParOf" srcId="{8EA90242-5562-48B2-8D6F-F760A07F60E0}" destId="{84DA0F69-B9C4-4C6F-A38F-0502C6CD5A17}" srcOrd="0" destOrd="0" presId="urn:microsoft.com/office/officeart/2005/8/layout/lProcess2"/>
    <dgm:cxn modelId="{D475842E-396C-4B8C-B8D4-011A3D673BBB}" type="presParOf" srcId="{84DA0F69-B9C4-4C6F-A38F-0502C6CD5A17}" destId="{ACD9AD0F-F297-4AB7-8F9E-1EE88514CB2D}" srcOrd="0" destOrd="0" presId="urn:microsoft.com/office/officeart/2005/8/layout/lProcess2"/>
    <dgm:cxn modelId="{FD52E66D-7580-47C2-AE6F-D5105E3FF44B}" type="presParOf" srcId="{84DA0F69-B9C4-4C6F-A38F-0502C6CD5A17}" destId="{2742B4D6-BCF8-4DEB-8D99-6CF24A75A9C8}" srcOrd="1" destOrd="0" presId="urn:microsoft.com/office/officeart/2005/8/layout/lProcess2"/>
    <dgm:cxn modelId="{C888729D-EC8E-4D72-AA1F-3BBC9CD0B37D}" type="presParOf" srcId="{84DA0F69-B9C4-4C6F-A38F-0502C6CD5A17}" destId="{DA1922F2-A51E-4050-B454-8F1DA53FF39A}" srcOrd="2" destOrd="0" presId="urn:microsoft.com/office/officeart/2005/8/layout/lProcess2"/>
    <dgm:cxn modelId="{1C7E488A-BF04-435A-A479-F409CE05F2B1}" type="presParOf" srcId="{84DA0F69-B9C4-4C6F-A38F-0502C6CD5A17}" destId="{DD637074-0DDD-4ECD-8799-D294423DDAC9}" srcOrd="3" destOrd="0" presId="urn:microsoft.com/office/officeart/2005/8/layout/lProcess2"/>
    <dgm:cxn modelId="{67F72D2B-D483-4FAA-A45B-C32098CB931B}" type="presParOf" srcId="{84DA0F69-B9C4-4C6F-A38F-0502C6CD5A17}" destId="{140B79FB-D2A2-4DE9-97E0-0EE4F386BDCA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Doorgerekende scenario’s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Jongere leeftijd eerste </a:t>
          </a:r>
          <a:r>
            <a:rPr lang="nl-NL" sz="3600" dirty="0" err="1"/>
            <a:t>kalving</a:t>
          </a:r>
          <a:endParaRPr lang="nl-NL" sz="3600" dirty="0"/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Verhogen levensproductie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Levensduur verlengen / gelijke productie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4BAB84E8-E15E-45C4-81B4-84E9B21BC3B9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DE679358-FA51-415E-9F3F-E9525B59279E}">
      <dgm:prSet phldrT="[Teks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nl-NL" b="1" dirty="0">
              <a:solidFill>
                <a:schemeClr val="bg1"/>
              </a:solidFill>
            </a:rPr>
            <a:t>Uitgangssituatie</a:t>
          </a:r>
        </a:p>
      </dgm:t>
    </dgm:pt>
    <dgm:pt modelId="{2A212D7C-B597-4951-A41A-EDF3773BDEA3}" type="parTrans" cxnId="{2B52B4E8-34CD-40F8-9467-CFEEB6F06F3E}">
      <dgm:prSet/>
      <dgm:spPr/>
      <dgm:t>
        <a:bodyPr/>
        <a:lstStyle/>
        <a:p>
          <a:endParaRPr lang="nl-NL"/>
        </a:p>
      </dgm:t>
    </dgm:pt>
    <dgm:pt modelId="{29E11E58-BC40-41FC-9B4A-C4DA94476048}" type="sibTrans" cxnId="{2B52B4E8-34CD-40F8-9467-CFEEB6F06F3E}">
      <dgm:prSet/>
      <dgm:spPr/>
      <dgm:t>
        <a:bodyPr/>
        <a:lstStyle/>
        <a:p>
          <a:endParaRPr lang="nl-NL"/>
        </a:p>
      </dgm:t>
    </dgm:pt>
    <dgm:pt modelId="{AC542E75-104B-47AC-98B4-06F13E9936D9}">
      <dgm:prSet phldrT="[Teks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nl-NL" b="1" dirty="0">
              <a:solidFill>
                <a:schemeClr val="bg1"/>
              </a:solidFill>
            </a:rPr>
            <a:t>Langer productief leven</a:t>
          </a:r>
        </a:p>
      </dgm:t>
    </dgm:pt>
    <dgm:pt modelId="{AFC8C4E2-6B4A-42C7-A90D-8B3888C5FA67}" type="parTrans" cxnId="{200F46AC-13AB-4CAD-A7CA-19E6FD7DEAE7}">
      <dgm:prSet/>
      <dgm:spPr/>
      <dgm:t>
        <a:bodyPr/>
        <a:lstStyle/>
        <a:p>
          <a:endParaRPr lang="nl-NL"/>
        </a:p>
      </dgm:t>
    </dgm:pt>
    <dgm:pt modelId="{8071722B-D9C2-4BDC-8871-9F1AF06A2902}" type="sibTrans" cxnId="{200F46AC-13AB-4CAD-A7CA-19E6FD7DEAE7}">
      <dgm:prSet/>
      <dgm:spPr/>
      <dgm:t>
        <a:bodyPr/>
        <a:lstStyle/>
        <a:p>
          <a:endParaRPr lang="nl-NL"/>
        </a:p>
      </dgm:t>
    </dgm:pt>
    <dgm:pt modelId="{EA8D6B3C-4E8F-42FA-8FE0-878BB87B1407}">
      <dgm:prSet phldrT="[Teks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endParaRPr lang="nl-NL" dirty="0"/>
        </a:p>
      </dgm:t>
    </dgm:pt>
    <dgm:pt modelId="{F6C6480E-8559-4BA0-B4F2-F29AD34CA1C0}" type="parTrans" cxnId="{90354A67-3923-4B37-9972-8D6DB717C4DA}">
      <dgm:prSet/>
      <dgm:spPr/>
      <dgm:t>
        <a:bodyPr/>
        <a:lstStyle/>
        <a:p>
          <a:endParaRPr lang="nl-NL"/>
        </a:p>
      </dgm:t>
    </dgm:pt>
    <dgm:pt modelId="{D952B48C-827A-45EB-8397-69238CD534A2}" type="sibTrans" cxnId="{90354A67-3923-4B37-9972-8D6DB717C4DA}">
      <dgm:prSet/>
      <dgm:spPr/>
      <dgm:t>
        <a:bodyPr/>
        <a:lstStyle/>
        <a:p>
          <a:endParaRPr lang="nl-NL"/>
        </a:p>
      </dgm:t>
    </dgm:pt>
    <dgm:pt modelId="{2A4AFFA3-0034-490B-9D56-0B3D66B91C27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CH</a:t>
          </a:r>
          <a:r>
            <a:rPr lang="nl-NL" baseline="-25000" dirty="0">
              <a:solidFill>
                <a:schemeClr val="tx1"/>
              </a:solidFill>
            </a:rPr>
            <a:t>4</a:t>
          </a:r>
          <a:r>
            <a:rPr lang="nl-NL" dirty="0">
              <a:solidFill>
                <a:schemeClr val="tx1"/>
              </a:solidFill>
            </a:rPr>
            <a:t> jongvee opfok (kg/jaar)</a:t>
          </a:r>
        </a:p>
      </dgm:t>
    </dgm:pt>
    <dgm:pt modelId="{ECF551B1-E727-4B2B-8B47-39D04D87DE73}" type="parTrans" cxnId="{6548DF5D-B9FF-44D2-A964-F61037F45A45}">
      <dgm:prSet/>
      <dgm:spPr/>
      <dgm:t>
        <a:bodyPr/>
        <a:lstStyle/>
        <a:p>
          <a:endParaRPr lang="nl-NL"/>
        </a:p>
      </dgm:t>
    </dgm:pt>
    <dgm:pt modelId="{8552DF0F-5881-4B4A-97ED-9C2B6F6F6D6C}" type="sibTrans" cxnId="{6548DF5D-B9FF-44D2-A964-F61037F45A45}">
      <dgm:prSet/>
      <dgm:spPr/>
      <dgm:t>
        <a:bodyPr/>
        <a:lstStyle/>
        <a:p>
          <a:endParaRPr lang="nl-NL"/>
        </a:p>
      </dgm:t>
    </dgm:pt>
    <dgm:pt modelId="{0B8FB532-B4DF-4C37-928E-E65F28DDFA15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 4926</a:t>
          </a:r>
        </a:p>
      </dgm:t>
    </dgm:pt>
    <dgm:pt modelId="{8701B880-5B85-4596-BF88-D93F00963F95}" type="parTrans" cxnId="{141EE9F0-1DC9-41C8-A752-5C78D20FF85E}">
      <dgm:prSet/>
      <dgm:spPr/>
      <dgm:t>
        <a:bodyPr/>
        <a:lstStyle/>
        <a:p>
          <a:endParaRPr lang="nl-NL"/>
        </a:p>
      </dgm:t>
    </dgm:pt>
    <dgm:pt modelId="{6AC784D5-5881-4DA2-BC97-3D0F37CC5D8D}" type="sibTrans" cxnId="{141EE9F0-1DC9-41C8-A752-5C78D20FF85E}">
      <dgm:prSet/>
      <dgm:spPr/>
      <dgm:t>
        <a:bodyPr/>
        <a:lstStyle/>
        <a:p>
          <a:endParaRPr lang="nl-NL"/>
        </a:p>
      </dgm:t>
    </dgm:pt>
    <dgm:pt modelId="{76E72042-1280-4752-B731-25C44B34E1CA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4125</a:t>
          </a:r>
        </a:p>
      </dgm:t>
    </dgm:pt>
    <dgm:pt modelId="{1C4B711E-743E-428D-A5FB-E460266075BB}" type="parTrans" cxnId="{DD9E28E5-615A-4E37-97F6-8B557867E166}">
      <dgm:prSet/>
      <dgm:spPr/>
      <dgm:t>
        <a:bodyPr/>
        <a:lstStyle/>
        <a:p>
          <a:endParaRPr lang="nl-NL"/>
        </a:p>
      </dgm:t>
    </dgm:pt>
    <dgm:pt modelId="{F24B4324-9DEE-40DA-BFFF-B2C49E6C4E2F}" type="sibTrans" cxnId="{DD9E28E5-615A-4E37-97F6-8B557867E166}">
      <dgm:prSet/>
      <dgm:spPr/>
      <dgm:t>
        <a:bodyPr/>
        <a:lstStyle/>
        <a:p>
          <a:endParaRPr lang="nl-NL"/>
        </a:p>
      </dgm:t>
    </dgm:pt>
    <dgm:pt modelId="{DF67E9A0-0390-4F3B-AB81-DD2CCD7ABE52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CH</a:t>
          </a:r>
          <a:r>
            <a:rPr lang="nl-NL" baseline="-25000" dirty="0">
              <a:solidFill>
                <a:schemeClr val="tx1"/>
              </a:solidFill>
            </a:rPr>
            <a:t>4</a:t>
          </a:r>
          <a:r>
            <a:rPr lang="nl-NL" dirty="0">
              <a:solidFill>
                <a:schemeClr val="tx1"/>
              </a:solidFill>
            </a:rPr>
            <a:t> lactatie (kg/jaar)</a:t>
          </a:r>
        </a:p>
      </dgm:t>
    </dgm:pt>
    <dgm:pt modelId="{877A1602-0A9B-4019-A520-4C60C3577353}" type="parTrans" cxnId="{81A24367-C1EC-436A-965B-FBA3125A49C0}">
      <dgm:prSet/>
      <dgm:spPr/>
      <dgm:t>
        <a:bodyPr/>
        <a:lstStyle/>
        <a:p>
          <a:endParaRPr lang="nl-NL"/>
        </a:p>
      </dgm:t>
    </dgm:pt>
    <dgm:pt modelId="{2F84C3A0-4E9D-4EAF-B319-16E9600275C9}" type="sibTrans" cxnId="{81A24367-C1EC-436A-965B-FBA3125A49C0}">
      <dgm:prSet/>
      <dgm:spPr/>
      <dgm:t>
        <a:bodyPr/>
        <a:lstStyle/>
        <a:p>
          <a:endParaRPr lang="nl-NL"/>
        </a:p>
      </dgm:t>
    </dgm:pt>
    <dgm:pt modelId="{DA83C5E7-6426-4371-A7C0-C2AA4A00DF76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CH</a:t>
          </a:r>
          <a:r>
            <a:rPr lang="nl-NL" baseline="-25000" dirty="0">
              <a:solidFill>
                <a:schemeClr val="tx1"/>
              </a:solidFill>
            </a:rPr>
            <a:t>4</a:t>
          </a:r>
          <a:r>
            <a:rPr lang="nl-NL" dirty="0">
              <a:solidFill>
                <a:schemeClr val="tx1"/>
              </a:solidFill>
            </a:rPr>
            <a:t> droogstand (kg/jaar)</a:t>
          </a:r>
        </a:p>
      </dgm:t>
    </dgm:pt>
    <dgm:pt modelId="{0FCF1D27-5A54-446F-BD60-394E31866801}" type="parTrans" cxnId="{3287737A-7D4B-468D-896B-A932A0192359}">
      <dgm:prSet/>
      <dgm:spPr/>
      <dgm:t>
        <a:bodyPr/>
        <a:lstStyle/>
        <a:p>
          <a:endParaRPr lang="nl-NL"/>
        </a:p>
      </dgm:t>
    </dgm:pt>
    <dgm:pt modelId="{D66F861B-2D15-474D-947E-1C738867526C}" type="sibTrans" cxnId="{3287737A-7D4B-468D-896B-A932A0192359}">
      <dgm:prSet/>
      <dgm:spPr/>
      <dgm:t>
        <a:bodyPr/>
        <a:lstStyle/>
        <a:p>
          <a:endParaRPr lang="nl-NL"/>
        </a:p>
      </dgm:t>
    </dgm:pt>
    <dgm:pt modelId="{1F32DE46-4DB4-464A-936A-439CEDB41204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910</a:t>
          </a:r>
        </a:p>
      </dgm:t>
    </dgm:pt>
    <dgm:pt modelId="{76009D66-EAA3-4993-BC18-39D27ADA16E7}" type="parTrans" cxnId="{F3081329-874B-43CD-AD7F-4FB5DA17EB37}">
      <dgm:prSet/>
      <dgm:spPr/>
      <dgm:t>
        <a:bodyPr/>
        <a:lstStyle/>
        <a:p>
          <a:endParaRPr lang="nl-NL"/>
        </a:p>
      </dgm:t>
    </dgm:pt>
    <dgm:pt modelId="{E0E24421-E967-4DB2-A900-F885AF055CBD}" type="sibTrans" cxnId="{F3081329-874B-43CD-AD7F-4FB5DA17EB37}">
      <dgm:prSet/>
      <dgm:spPr/>
      <dgm:t>
        <a:bodyPr/>
        <a:lstStyle/>
        <a:p>
          <a:endParaRPr lang="nl-NL"/>
        </a:p>
      </dgm:t>
    </dgm:pt>
    <dgm:pt modelId="{58FD8A85-B1B1-4634-BCAE-AF11E1492360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14641</a:t>
          </a:r>
        </a:p>
      </dgm:t>
    </dgm:pt>
    <dgm:pt modelId="{4FCB231A-A4F0-4756-A646-B5E14276CCC9}" type="parTrans" cxnId="{4A135F8B-4738-4D98-BC2C-EE2EA6E77B79}">
      <dgm:prSet/>
      <dgm:spPr/>
      <dgm:t>
        <a:bodyPr/>
        <a:lstStyle/>
        <a:p>
          <a:endParaRPr lang="nl-NL"/>
        </a:p>
      </dgm:t>
    </dgm:pt>
    <dgm:pt modelId="{77D90AA7-3AAF-4F77-A0E2-39A89CF6C598}" type="sibTrans" cxnId="{4A135F8B-4738-4D98-BC2C-EE2EA6E77B79}">
      <dgm:prSet/>
      <dgm:spPr/>
      <dgm:t>
        <a:bodyPr/>
        <a:lstStyle/>
        <a:p>
          <a:endParaRPr lang="nl-NL"/>
        </a:p>
      </dgm:t>
    </dgm:pt>
    <dgm:pt modelId="{CD8213CE-96E1-46C3-A87A-176A8D60B160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14641</a:t>
          </a:r>
        </a:p>
      </dgm:t>
    </dgm:pt>
    <dgm:pt modelId="{3022BD92-2432-4F2E-A3B0-7F61CB494A25}" type="parTrans" cxnId="{433ECD89-561C-4B16-A48D-A4CD6A36DBA9}">
      <dgm:prSet/>
      <dgm:spPr/>
      <dgm:t>
        <a:bodyPr/>
        <a:lstStyle/>
        <a:p>
          <a:endParaRPr lang="nl-NL"/>
        </a:p>
      </dgm:t>
    </dgm:pt>
    <dgm:pt modelId="{A9C64F84-F717-4960-8A7E-FBFCE8979381}" type="sibTrans" cxnId="{433ECD89-561C-4B16-A48D-A4CD6A36DBA9}">
      <dgm:prSet/>
      <dgm:spPr/>
      <dgm:t>
        <a:bodyPr/>
        <a:lstStyle/>
        <a:p>
          <a:endParaRPr lang="nl-NL"/>
        </a:p>
      </dgm:t>
    </dgm:pt>
    <dgm:pt modelId="{10D92A4C-F828-4F68-8D4E-39D5376CDA1A}">
      <dgm:prSet phldrT="[Teks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nl-NL" dirty="0">
              <a:solidFill>
                <a:schemeClr val="tx1"/>
              </a:solidFill>
            </a:rPr>
            <a:t>982</a:t>
          </a:r>
        </a:p>
      </dgm:t>
    </dgm:pt>
    <dgm:pt modelId="{4A9F513C-9673-4CEE-B27B-02ED229CB445}" type="parTrans" cxnId="{52FC3205-6498-4D2B-9FD1-5ABBD090BDB5}">
      <dgm:prSet/>
      <dgm:spPr/>
      <dgm:t>
        <a:bodyPr/>
        <a:lstStyle/>
        <a:p>
          <a:endParaRPr lang="nl-NL"/>
        </a:p>
      </dgm:t>
    </dgm:pt>
    <dgm:pt modelId="{495CD2DD-7E45-4832-B615-71B5A94010E2}" type="sibTrans" cxnId="{52FC3205-6498-4D2B-9FD1-5ABBD090BDB5}">
      <dgm:prSet/>
      <dgm:spPr/>
      <dgm:t>
        <a:bodyPr/>
        <a:lstStyle/>
        <a:p>
          <a:endParaRPr lang="nl-NL"/>
        </a:p>
      </dgm:t>
    </dgm:pt>
    <dgm:pt modelId="{107A44A6-98D5-44C9-82BE-5AA26D2DB9A9}" type="pres">
      <dgm:prSet presAssocID="{4BAB84E8-E15E-45C4-81B4-84E9B21BC3B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BAD168B5-A70F-4F00-BC80-35074DBC4408}" type="pres">
      <dgm:prSet presAssocID="{EA8D6B3C-4E8F-42FA-8FE0-878BB87B1407}" presName="compNode" presStyleCnt="0"/>
      <dgm:spPr/>
    </dgm:pt>
    <dgm:pt modelId="{8376E231-4416-4180-BF37-00E24CAAD002}" type="pres">
      <dgm:prSet presAssocID="{EA8D6B3C-4E8F-42FA-8FE0-878BB87B1407}" presName="aNode" presStyleLbl="bgShp" presStyleIdx="0" presStyleCnt="3"/>
      <dgm:spPr/>
      <dgm:t>
        <a:bodyPr/>
        <a:lstStyle/>
        <a:p>
          <a:endParaRPr lang="nl-NL"/>
        </a:p>
      </dgm:t>
    </dgm:pt>
    <dgm:pt modelId="{9A10BC8B-1F62-4755-90B9-D0612AB3CB9F}" type="pres">
      <dgm:prSet presAssocID="{EA8D6B3C-4E8F-42FA-8FE0-878BB87B1407}" presName="textNode" presStyleLbl="bgShp" presStyleIdx="0" presStyleCnt="3"/>
      <dgm:spPr/>
      <dgm:t>
        <a:bodyPr/>
        <a:lstStyle/>
        <a:p>
          <a:endParaRPr lang="nl-NL"/>
        </a:p>
      </dgm:t>
    </dgm:pt>
    <dgm:pt modelId="{1EE85DE4-9D18-419E-8259-0F7FD3875EE1}" type="pres">
      <dgm:prSet presAssocID="{EA8D6B3C-4E8F-42FA-8FE0-878BB87B1407}" presName="compChildNode" presStyleCnt="0"/>
      <dgm:spPr/>
    </dgm:pt>
    <dgm:pt modelId="{FA302784-F1DA-4A14-AC4F-4042C01C23EB}" type="pres">
      <dgm:prSet presAssocID="{EA8D6B3C-4E8F-42FA-8FE0-878BB87B1407}" presName="theInnerList" presStyleCnt="0"/>
      <dgm:spPr/>
    </dgm:pt>
    <dgm:pt modelId="{3AB58C4F-E4B2-4EF4-9E67-1EC2EAB59325}" type="pres">
      <dgm:prSet presAssocID="{2A4AFFA3-0034-490B-9D56-0B3D66B91C27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5DF977D-B35B-484B-8655-3D9B0F5411D1}" type="pres">
      <dgm:prSet presAssocID="{2A4AFFA3-0034-490B-9D56-0B3D66B91C27}" presName="aSpace2" presStyleCnt="0"/>
      <dgm:spPr/>
    </dgm:pt>
    <dgm:pt modelId="{6E66C1AD-57E3-4574-9BC6-49C5AB946157}" type="pres">
      <dgm:prSet presAssocID="{DF67E9A0-0390-4F3B-AB81-DD2CCD7ABE52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3B6AF1F-6E44-4B53-95EA-C73AA6F6DEDF}" type="pres">
      <dgm:prSet presAssocID="{DF67E9A0-0390-4F3B-AB81-DD2CCD7ABE52}" presName="aSpace2" presStyleCnt="0"/>
      <dgm:spPr/>
    </dgm:pt>
    <dgm:pt modelId="{D8BCBCCD-5A8D-4560-8F5E-C4FF126841F8}" type="pres">
      <dgm:prSet presAssocID="{DA83C5E7-6426-4371-A7C0-C2AA4A00DF76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0F395B-B62D-466B-8B34-389867CF6858}" type="pres">
      <dgm:prSet presAssocID="{EA8D6B3C-4E8F-42FA-8FE0-878BB87B1407}" presName="aSpace" presStyleCnt="0"/>
      <dgm:spPr/>
    </dgm:pt>
    <dgm:pt modelId="{2B45F543-3127-41DC-8E27-8F1BDD913E56}" type="pres">
      <dgm:prSet presAssocID="{DE679358-FA51-415E-9F3F-E9525B59279E}" presName="compNode" presStyleCnt="0"/>
      <dgm:spPr/>
    </dgm:pt>
    <dgm:pt modelId="{8500FDFD-EEE3-447F-972C-F8777A8F6633}" type="pres">
      <dgm:prSet presAssocID="{DE679358-FA51-415E-9F3F-E9525B59279E}" presName="aNode" presStyleLbl="bgShp" presStyleIdx="1" presStyleCnt="3"/>
      <dgm:spPr/>
      <dgm:t>
        <a:bodyPr/>
        <a:lstStyle/>
        <a:p>
          <a:endParaRPr lang="nl-NL"/>
        </a:p>
      </dgm:t>
    </dgm:pt>
    <dgm:pt modelId="{2B87E0B9-DBB0-438F-91DB-5482BE3EE4D7}" type="pres">
      <dgm:prSet presAssocID="{DE679358-FA51-415E-9F3F-E9525B59279E}" presName="textNode" presStyleLbl="bgShp" presStyleIdx="1" presStyleCnt="3"/>
      <dgm:spPr/>
      <dgm:t>
        <a:bodyPr/>
        <a:lstStyle/>
        <a:p>
          <a:endParaRPr lang="nl-NL"/>
        </a:p>
      </dgm:t>
    </dgm:pt>
    <dgm:pt modelId="{8EA90242-5562-48B2-8D6F-F760A07F60E0}" type="pres">
      <dgm:prSet presAssocID="{DE679358-FA51-415E-9F3F-E9525B59279E}" presName="compChildNode" presStyleCnt="0"/>
      <dgm:spPr/>
    </dgm:pt>
    <dgm:pt modelId="{84DA0F69-B9C4-4C6F-A38F-0502C6CD5A17}" type="pres">
      <dgm:prSet presAssocID="{DE679358-FA51-415E-9F3F-E9525B59279E}" presName="theInnerList" presStyleCnt="0"/>
      <dgm:spPr/>
    </dgm:pt>
    <dgm:pt modelId="{52D75CCD-6E81-4B3B-B09D-F21AE6E8138C}" type="pres">
      <dgm:prSet presAssocID="{0B8FB532-B4DF-4C37-928E-E65F28DDFA15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6703327-F116-4756-A1FB-9CDE9C28DFF6}" type="pres">
      <dgm:prSet presAssocID="{0B8FB532-B4DF-4C37-928E-E65F28DDFA15}" presName="aSpace2" presStyleCnt="0"/>
      <dgm:spPr/>
    </dgm:pt>
    <dgm:pt modelId="{5AEC48A3-5EBB-454C-8F23-1176291DC90E}" type="pres">
      <dgm:prSet presAssocID="{58FD8A85-B1B1-4634-BCAE-AF11E1492360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C6E8CB-FBC1-4435-A68B-6DFA98E56D3E}" type="pres">
      <dgm:prSet presAssocID="{58FD8A85-B1B1-4634-BCAE-AF11E1492360}" presName="aSpace2" presStyleCnt="0"/>
      <dgm:spPr/>
    </dgm:pt>
    <dgm:pt modelId="{2AC7A3CA-DCE7-466D-84C9-D8403A0C21D6}" type="pres">
      <dgm:prSet presAssocID="{1F32DE46-4DB4-464A-936A-439CEDB41204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295E33F-966C-4F01-8E3F-408AD979F6C8}" type="pres">
      <dgm:prSet presAssocID="{DE679358-FA51-415E-9F3F-E9525B59279E}" presName="aSpace" presStyleCnt="0"/>
      <dgm:spPr/>
    </dgm:pt>
    <dgm:pt modelId="{C0739FC3-4383-4573-8565-D7773D5B987E}" type="pres">
      <dgm:prSet presAssocID="{AC542E75-104B-47AC-98B4-06F13E9936D9}" presName="compNode" presStyleCnt="0"/>
      <dgm:spPr/>
    </dgm:pt>
    <dgm:pt modelId="{4CEE6827-224A-4D70-A082-A48875658249}" type="pres">
      <dgm:prSet presAssocID="{AC542E75-104B-47AC-98B4-06F13E9936D9}" presName="aNode" presStyleLbl="bgShp" presStyleIdx="2" presStyleCnt="3"/>
      <dgm:spPr/>
      <dgm:t>
        <a:bodyPr/>
        <a:lstStyle/>
        <a:p>
          <a:endParaRPr lang="nl-NL"/>
        </a:p>
      </dgm:t>
    </dgm:pt>
    <dgm:pt modelId="{068073A5-08F3-4F81-894D-A2B5B2692D93}" type="pres">
      <dgm:prSet presAssocID="{AC542E75-104B-47AC-98B4-06F13E9936D9}" presName="textNode" presStyleLbl="bgShp" presStyleIdx="2" presStyleCnt="3"/>
      <dgm:spPr/>
      <dgm:t>
        <a:bodyPr/>
        <a:lstStyle/>
        <a:p>
          <a:endParaRPr lang="nl-NL"/>
        </a:p>
      </dgm:t>
    </dgm:pt>
    <dgm:pt modelId="{64052162-629F-4392-9CB4-26BA02B1EBC7}" type="pres">
      <dgm:prSet presAssocID="{AC542E75-104B-47AC-98B4-06F13E9936D9}" presName="compChildNode" presStyleCnt="0"/>
      <dgm:spPr/>
    </dgm:pt>
    <dgm:pt modelId="{0E21DF4F-C489-4089-B7D7-07DB85812D73}" type="pres">
      <dgm:prSet presAssocID="{AC542E75-104B-47AC-98B4-06F13E9936D9}" presName="theInnerList" presStyleCnt="0"/>
      <dgm:spPr/>
    </dgm:pt>
    <dgm:pt modelId="{3BA3095A-63AA-4E32-8F7B-E5BA7580C410}" type="pres">
      <dgm:prSet presAssocID="{76E72042-1280-4752-B731-25C44B34E1CA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AE67537F-C02D-4B85-8563-61B470386B79}" type="pres">
      <dgm:prSet presAssocID="{76E72042-1280-4752-B731-25C44B34E1CA}" presName="aSpace2" presStyleCnt="0"/>
      <dgm:spPr/>
    </dgm:pt>
    <dgm:pt modelId="{7D4DFC91-DD53-4075-BD7A-ADDA6D3831B6}" type="pres">
      <dgm:prSet presAssocID="{CD8213CE-96E1-46C3-A87A-176A8D60B160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22DEC11-A7A0-4BE0-B6CF-5DDE1F35C6E5}" type="pres">
      <dgm:prSet presAssocID="{CD8213CE-96E1-46C3-A87A-176A8D60B160}" presName="aSpace2" presStyleCnt="0"/>
      <dgm:spPr/>
    </dgm:pt>
    <dgm:pt modelId="{CAE873A1-5EA8-4ECE-ADC6-6FE0F09EE666}" type="pres">
      <dgm:prSet presAssocID="{10D92A4C-F828-4F68-8D4E-39D5376CDA1A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8A9A5296-BFAC-40E3-8773-C66E2B008FEE}" type="presOf" srcId="{AC542E75-104B-47AC-98B4-06F13E9936D9}" destId="{4CEE6827-224A-4D70-A082-A48875658249}" srcOrd="0" destOrd="0" presId="urn:microsoft.com/office/officeart/2005/8/layout/lProcess2"/>
    <dgm:cxn modelId="{F1336614-E5F5-4136-98F6-9D60946F6098}" type="presOf" srcId="{DF67E9A0-0390-4F3B-AB81-DD2CCD7ABE52}" destId="{6E66C1AD-57E3-4574-9BC6-49C5AB946157}" srcOrd="0" destOrd="0" presId="urn:microsoft.com/office/officeart/2005/8/layout/lProcess2"/>
    <dgm:cxn modelId="{141EE9F0-1DC9-41C8-A752-5C78D20FF85E}" srcId="{DE679358-FA51-415E-9F3F-E9525B59279E}" destId="{0B8FB532-B4DF-4C37-928E-E65F28DDFA15}" srcOrd="0" destOrd="0" parTransId="{8701B880-5B85-4596-BF88-D93F00963F95}" sibTransId="{6AC784D5-5881-4DA2-BC97-3D0F37CC5D8D}"/>
    <dgm:cxn modelId="{2FFBC656-D2C0-45E2-909F-3C1693B4F3E1}" type="presOf" srcId="{0B8FB532-B4DF-4C37-928E-E65F28DDFA15}" destId="{52D75CCD-6E81-4B3B-B09D-F21AE6E8138C}" srcOrd="0" destOrd="0" presId="urn:microsoft.com/office/officeart/2005/8/layout/lProcess2"/>
    <dgm:cxn modelId="{902DC514-CB36-4084-891A-970CE8BCBEA0}" type="presOf" srcId="{2A4AFFA3-0034-490B-9D56-0B3D66B91C27}" destId="{3AB58C4F-E4B2-4EF4-9E67-1EC2EAB59325}" srcOrd="0" destOrd="0" presId="urn:microsoft.com/office/officeart/2005/8/layout/lProcess2"/>
    <dgm:cxn modelId="{B7D1A422-DB28-4E21-8632-717F03F0806C}" type="presOf" srcId="{CD8213CE-96E1-46C3-A87A-176A8D60B160}" destId="{7D4DFC91-DD53-4075-BD7A-ADDA6D3831B6}" srcOrd="0" destOrd="0" presId="urn:microsoft.com/office/officeart/2005/8/layout/lProcess2"/>
    <dgm:cxn modelId="{90354A67-3923-4B37-9972-8D6DB717C4DA}" srcId="{4BAB84E8-E15E-45C4-81B4-84E9B21BC3B9}" destId="{EA8D6B3C-4E8F-42FA-8FE0-878BB87B1407}" srcOrd="0" destOrd="0" parTransId="{F6C6480E-8559-4BA0-B4F2-F29AD34CA1C0}" sibTransId="{D952B48C-827A-45EB-8397-69238CD534A2}"/>
    <dgm:cxn modelId="{1E305816-413D-4DB0-A575-6284DCE2A524}" type="presOf" srcId="{AC542E75-104B-47AC-98B4-06F13E9936D9}" destId="{068073A5-08F3-4F81-894D-A2B5B2692D93}" srcOrd="1" destOrd="0" presId="urn:microsoft.com/office/officeart/2005/8/layout/lProcess2"/>
    <dgm:cxn modelId="{81A24367-C1EC-436A-965B-FBA3125A49C0}" srcId="{EA8D6B3C-4E8F-42FA-8FE0-878BB87B1407}" destId="{DF67E9A0-0390-4F3B-AB81-DD2CCD7ABE52}" srcOrd="1" destOrd="0" parTransId="{877A1602-0A9B-4019-A520-4C60C3577353}" sibTransId="{2F84C3A0-4E9D-4EAF-B319-16E9600275C9}"/>
    <dgm:cxn modelId="{EFB4355F-C06E-4E96-A0BD-39C0DF70BCE8}" type="presOf" srcId="{10D92A4C-F828-4F68-8D4E-39D5376CDA1A}" destId="{CAE873A1-5EA8-4ECE-ADC6-6FE0F09EE666}" srcOrd="0" destOrd="0" presId="urn:microsoft.com/office/officeart/2005/8/layout/lProcess2"/>
    <dgm:cxn modelId="{300A5E38-0327-4F65-B853-E91B4FBA32C0}" type="presOf" srcId="{DE679358-FA51-415E-9F3F-E9525B59279E}" destId="{8500FDFD-EEE3-447F-972C-F8777A8F6633}" srcOrd="0" destOrd="0" presId="urn:microsoft.com/office/officeart/2005/8/layout/lProcess2"/>
    <dgm:cxn modelId="{AD95BF50-92BB-4060-A8FD-1E5CAFD6E397}" type="presOf" srcId="{1F32DE46-4DB4-464A-936A-439CEDB41204}" destId="{2AC7A3CA-DCE7-466D-84C9-D8403A0C21D6}" srcOrd="0" destOrd="0" presId="urn:microsoft.com/office/officeart/2005/8/layout/lProcess2"/>
    <dgm:cxn modelId="{433ECD89-561C-4B16-A48D-A4CD6A36DBA9}" srcId="{AC542E75-104B-47AC-98B4-06F13E9936D9}" destId="{CD8213CE-96E1-46C3-A87A-176A8D60B160}" srcOrd="1" destOrd="0" parTransId="{3022BD92-2432-4F2E-A3B0-7F61CB494A25}" sibTransId="{A9C64F84-F717-4960-8A7E-FBFCE8979381}"/>
    <dgm:cxn modelId="{16317A6C-C201-4449-81D8-237155077CB9}" type="presOf" srcId="{58FD8A85-B1B1-4634-BCAE-AF11E1492360}" destId="{5AEC48A3-5EBB-454C-8F23-1176291DC90E}" srcOrd="0" destOrd="0" presId="urn:microsoft.com/office/officeart/2005/8/layout/lProcess2"/>
    <dgm:cxn modelId="{9ED139D7-D2EF-4A52-8EA9-440AA5EBF1E9}" type="presOf" srcId="{EA8D6B3C-4E8F-42FA-8FE0-878BB87B1407}" destId="{8376E231-4416-4180-BF37-00E24CAAD002}" srcOrd="0" destOrd="0" presId="urn:microsoft.com/office/officeart/2005/8/layout/lProcess2"/>
    <dgm:cxn modelId="{4379399C-74CA-430B-B0E1-47E4BED67654}" type="presOf" srcId="{DE679358-FA51-415E-9F3F-E9525B59279E}" destId="{2B87E0B9-DBB0-438F-91DB-5482BE3EE4D7}" srcOrd="1" destOrd="0" presId="urn:microsoft.com/office/officeart/2005/8/layout/lProcess2"/>
    <dgm:cxn modelId="{63142213-A034-47DE-BD1F-4CFE9967A76A}" type="presOf" srcId="{4BAB84E8-E15E-45C4-81B4-84E9B21BC3B9}" destId="{107A44A6-98D5-44C9-82BE-5AA26D2DB9A9}" srcOrd="0" destOrd="0" presId="urn:microsoft.com/office/officeart/2005/8/layout/lProcess2"/>
    <dgm:cxn modelId="{200F46AC-13AB-4CAD-A7CA-19E6FD7DEAE7}" srcId="{4BAB84E8-E15E-45C4-81B4-84E9B21BC3B9}" destId="{AC542E75-104B-47AC-98B4-06F13E9936D9}" srcOrd="2" destOrd="0" parTransId="{AFC8C4E2-6B4A-42C7-A90D-8B3888C5FA67}" sibTransId="{8071722B-D9C2-4BDC-8871-9F1AF06A2902}"/>
    <dgm:cxn modelId="{A4662922-BDE1-4F6F-B900-5A9CCA87CE66}" type="presOf" srcId="{76E72042-1280-4752-B731-25C44B34E1CA}" destId="{3BA3095A-63AA-4E32-8F7B-E5BA7580C410}" srcOrd="0" destOrd="0" presId="urn:microsoft.com/office/officeart/2005/8/layout/lProcess2"/>
    <dgm:cxn modelId="{DD9E28E5-615A-4E37-97F6-8B557867E166}" srcId="{AC542E75-104B-47AC-98B4-06F13E9936D9}" destId="{76E72042-1280-4752-B731-25C44B34E1CA}" srcOrd="0" destOrd="0" parTransId="{1C4B711E-743E-428D-A5FB-E460266075BB}" sibTransId="{F24B4324-9DEE-40DA-BFFF-B2C49E6C4E2F}"/>
    <dgm:cxn modelId="{735BD893-5178-49AE-AC11-8148283A17FB}" type="presOf" srcId="{EA8D6B3C-4E8F-42FA-8FE0-878BB87B1407}" destId="{9A10BC8B-1F62-4755-90B9-D0612AB3CB9F}" srcOrd="1" destOrd="0" presId="urn:microsoft.com/office/officeart/2005/8/layout/lProcess2"/>
    <dgm:cxn modelId="{4A135F8B-4738-4D98-BC2C-EE2EA6E77B79}" srcId="{DE679358-FA51-415E-9F3F-E9525B59279E}" destId="{58FD8A85-B1B1-4634-BCAE-AF11E1492360}" srcOrd="1" destOrd="0" parTransId="{4FCB231A-A4F0-4756-A646-B5E14276CCC9}" sibTransId="{77D90AA7-3AAF-4F77-A0E2-39A89CF6C598}"/>
    <dgm:cxn modelId="{AF7C82D0-73EF-4FAB-8E55-51E8DD89F876}" type="presOf" srcId="{DA83C5E7-6426-4371-A7C0-C2AA4A00DF76}" destId="{D8BCBCCD-5A8D-4560-8F5E-C4FF126841F8}" srcOrd="0" destOrd="0" presId="urn:microsoft.com/office/officeart/2005/8/layout/lProcess2"/>
    <dgm:cxn modelId="{2B52B4E8-34CD-40F8-9467-CFEEB6F06F3E}" srcId="{4BAB84E8-E15E-45C4-81B4-84E9B21BC3B9}" destId="{DE679358-FA51-415E-9F3F-E9525B59279E}" srcOrd="1" destOrd="0" parTransId="{2A212D7C-B597-4951-A41A-EDF3773BDEA3}" sibTransId="{29E11E58-BC40-41FC-9B4A-C4DA94476048}"/>
    <dgm:cxn modelId="{6548DF5D-B9FF-44D2-A964-F61037F45A45}" srcId="{EA8D6B3C-4E8F-42FA-8FE0-878BB87B1407}" destId="{2A4AFFA3-0034-490B-9D56-0B3D66B91C27}" srcOrd="0" destOrd="0" parTransId="{ECF551B1-E727-4B2B-8B47-39D04D87DE73}" sibTransId="{8552DF0F-5881-4B4A-97ED-9C2B6F6F6D6C}"/>
    <dgm:cxn modelId="{3287737A-7D4B-468D-896B-A932A0192359}" srcId="{EA8D6B3C-4E8F-42FA-8FE0-878BB87B1407}" destId="{DA83C5E7-6426-4371-A7C0-C2AA4A00DF76}" srcOrd="2" destOrd="0" parTransId="{0FCF1D27-5A54-446F-BD60-394E31866801}" sibTransId="{D66F861B-2D15-474D-947E-1C738867526C}"/>
    <dgm:cxn modelId="{F3081329-874B-43CD-AD7F-4FB5DA17EB37}" srcId="{DE679358-FA51-415E-9F3F-E9525B59279E}" destId="{1F32DE46-4DB4-464A-936A-439CEDB41204}" srcOrd="2" destOrd="0" parTransId="{76009D66-EAA3-4993-BC18-39D27ADA16E7}" sibTransId="{E0E24421-E967-4DB2-A900-F885AF055CBD}"/>
    <dgm:cxn modelId="{52FC3205-6498-4D2B-9FD1-5ABBD090BDB5}" srcId="{AC542E75-104B-47AC-98B4-06F13E9936D9}" destId="{10D92A4C-F828-4F68-8D4E-39D5376CDA1A}" srcOrd="2" destOrd="0" parTransId="{4A9F513C-9673-4CEE-B27B-02ED229CB445}" sibTransId="{495CD2DD-7E45-4832-B615-71B5A94010E2}"/>
    <dgm:cxn modelId="{50007DCE-7F51-475D-8867-05E288F30ECE}" type="presParOf" srcId="{107A44A6-98D5-44C9-82BE-5AA26D2DB9A9}" destId="{BAD168B5-A70F-4F00-BC80-35074DBC4408}" srcOrd="0" destOrd="0" presId="urn:microsoft.com/office/officeart/2005/8/layout/lProcess2"/>
    <dgm:cxn modelId="{D7BDEAB2-E000-4AD4-AFEF-B0FD8933EF54}" type="presParOf" srcId="{BAD168B5-A70F-4F00-BC80-35074DBC4408}" destId="{8376E231-4416-4180-BF37-00E24CAAD002}" srcOrd="0" destOrd="0" presId="urn:microsoft.com/office/officeart/2005/8/layout/lProcess2"/>
    <dgm:cxn modelId="{43078995-416D-46F9-8719-0EFCA91B381F}" type="presParOf" srcId="{BAD168B5-A70F-4F00-BC80-35074DBC4408}" destId="{9A10BC8B-1F62-4755-90B9-D0612AB3CB9F}" srcOrd="1" destOrd="0" presId="urn:microsoft.com/office/officeart/2005/8/layout/lProcess2"/>
    <dgm:cxn modelId="{C42D5AF7-2EF9-4D35-B85A-C0A8821617E6}" type="presParOf" srcId="{BAD168B5-A70F-4F00-BC80-35074DBC4408}" destId="{1EE85DE4-9D18-419E-8259-0F7FD3875EE1}" srcOrd="2" destOrd="0" presId="urn:microsoft.com/office/officeart/2005/8/layout/lProcess2"/>
    <dgm:cxn modelId="{E80FDF6A-5713-4C39-B54B-70A52C97976D}" type="presParOf" srcId="{1EE85DE4-9D18-419E-8259-0F7FD3875EE1}" destId="{FA302784-F1DA-4A14-AC4F-4042C01C23EB}" srcOrd="0" destOrd="0" presId="urn:microsoft.com/office/officeart/2005/8/layout/lProcess2"/>
    <dgm:cxn modelId="{94CA1E47-883F-4FD7-AD79-569A662250B9}" type="presParOf" srcId="{FA302784-F1DA-4A14-AC4F-4042C01C23EB}" destId="{3AB58C4F-E4B2-4EF4-9E67-1EC2EAB59325}" srcOrd="0" destOrd="0" presId="urn:microsoft.com/office/officeart/2005/8/layout/lProcess2"/>
    <dgm:cxn modelId="{6B61D174-2FE8-4F64-A181-2D29E0364DC4}" type="presParOf" srcId="{FA302784-F1DA-4A14-AC4F-4042C01C23EB}" destId="{45DF977D-B35B-484B-8655-3D9B0F5411D1}" srcOrd="1" destOrd="0" presId="urn:microsoft.com/office/officeart/2005/8/layout/lProcess2"/>
    <dgm:cxn modelId="{95F47670-6C33-4721-A597-71B1F36F7B59}" type="presParOf" srcId="{FA302784-F1DA-4A14-AC4F-4042C01C23EB}" destId="{6E66C1AD-57E3-4574-9BC6-49C5AB946157}" srcOrd="2" destOrd="0" presId="urn:microsoft.com/office/officeart/2005/8/layout/lProcess2"/>
    <dgm:cxn modelId="{EEED7195-51A6-4964-8BB3-27EE73D319A2}" type="presParOf" srcId="{FA302784-F1DA-4A14-AC4F-4042C01C23EB}" destId="{73B6AF1F-6E44-4B53-95EA-C73AA6F6DEDF}" srcOrd="3" destOrd="0" presId="urn:microsoft.com/office/officeart/2005/8/layout/lProcess2"/>
    <dgm:cxn modelId="{1C6715BD-196F-476C-857A-D7F88537DB9B}" type="presParOf" srcId="{FA302784-F1DA-4A14-AC4F-4042C01C23EB}" destId="{D8BCBCCD-5A8D-4560-8F5E-C4FF126841F8}" srcOrd="4" destOrd="0" presId="urn:microsoft.com/office/officeart/2005/8/layout/lProcess2"/>
    <dgm:cxn modelId="{4EABE199-CD8F-4D9E-B37A-FCD12556E712}" type="presParOf" srcId="{107A44A6-98D5-44C9-82BE-5AA26D2DB9A9}" destId="{B90F395B-B62D-466B-8B34-389867CF6858}" srcOrd="1" destOrd="0" presId="urn:microsoft.com/office/officeart/2005/8/layout/lProcess2"/>
    <dgm:cxn modelId="{F75C06B9-85E6-4877-8014-DC84E2CACF23}" type="presParOf" srcId="{107A44A6-98D5-44C9-82BE-5AA26D2DB9A9}" destId="{2B45F543-3127-41DC-8E27-8F1BDD913E56}" srcOrd="2" destOrd="0" presId="urn:microsoft.com/office/officeart/2005/8/layout/lProcess2"/>
    <dgm:cxn modelId="{40F5DA0E-1775-4C02-B3F8-DB49132899DD}" type="presParOf" srcId="{2B45F543-3127-41DC-8E27-8F1BDD913E56}" destId="{8500FDFD-EEE3-447F-972C-F8777A8F6633}" srcOrd="0" destOrd="0" presId="urn:microsoft.com/office/officeart/2005/8/layout/lProcess2"/>
    <dgm:cxn modelId="{4366CDEB-BAB2-430A-A908-D15D1C67B20D}" type="presParOf" srcId="{2B45F543-3127-41DC-8E27-8F1BDD913E56}" destId="{2B87E0B9-DBB0-438F-91DB-5482BE3EE4D7}" srcOrd="1" destOrd="0" presId="urn:microsoft.com/office/officeart/2005/8/layout/lProcess2"/>
    <dgm:cxn modelId="{CF47ECFA-7DE9-446F-AA54-4A669EB08C55}" type="presParOf" srcId="{2B45F543-3127-41DC-8E27-8F1BDD913E56}" destId="{8EA90242-5562-48B2-8D6F-F760A07F60E0}" srcOrd="2" destOrd="0" presId="urn:microsoft.com/office/officeart/2005/8/layout/lProcess2"/>
    <dgm:cxn modelId="{515FEA9A-0B53-4CDC-B4AB-2B13CA97EC15}" type="presParOf" srcId="{8EA90242-5562-48B2-8D6F-F760A07F60E0}" destId="{84DA0F69-B9C4-4C6F-A38F-0502C6CD5A17}" srcOrd="0" destOrd="0" presId="urn:microsoft.com/office/officeart/2005/8/layout/lProcess2"/>
    <dgm:cxn modelId="{3CFADE1A-3944-42E9-A3D4-B01EC8F97478}" type="presParOf" srcId="{84DA0F69-B9C4-4C6F-A38F-0502C6CD5A17}" destId="{52D75CCD-6E81-4B3B-B09D-F21AE6E8138C}" srcOrd="0" destOrd="0" presId="urn:microsoft.com/office/officeart/2005/8/layout/lProcess2"/>
    <dgm:cxn modelId="{5A743D1B-D27C-4D02-84A1-52E0DDAB8291}" type="presParOf" srcId="{84DA0F69-B9C4-4C6F-A38F-0502C6CD5A17}" destId="{66703327-F116-4756-A1FB-9CDE9C28DFF6}" srcOrd="1" destOrd="0" presId="urn:microsoft.com/office/officeart/2005/8/layout/lProcess2"/>
    <dgm:cxn modelId="{C588E6FF-C6BA-4D5C-8EA3-74B88376ED42}" type="presParOf" srcId="{84DA0F69-B9C4-4C6F-A38F-0502C6CD5A17}" destId="{5AEC48A3-5EBB-454C-8F23-1176291DC90E}" srcOrd="2" destOrd="0" presId="urn:microsoft.com/office/officeart/2005/8/layout/lProcess2"/>
    <dgm:cxn modelId="{C1984849-A1C7-4A2A-8741-4D33751310DD}" type="presParOf" srcId="{84DA0F69-B9C4-4C6F-A38F-0502C6CD5A17}" destId="{22C6E8CB-FBC1-4435-A68B-6DFA98E56D3E}" srcOrd="3" destOrd="0" presId="urn:microsoft.com/office/officeart/2005/8/layout/lProcess2"/>
    <dgm:cxn modelId="{B1244487-A72C-40FF-B60B-673BCD73A32D}" type="presParOf" srcId="{84DA0F69-B9C4-4C6F-A38F-0502C6CD5A17}" destId="{2AC7A3CA-DCE7-466D-84C9-D8403A0C21D6}" srcOrd="4" destOrd="0" presId="urn:microsoft.com/office/officeart/2005/8/layout/lProcess2"/>
    <dgm:cxn modelId="{2336CF41-16AC-4732-B458-9895543449F5}" type="presParOf" srcId="{107A44A6-98D5-44C9-82BE-5AA26D2DB9A9}" destId="{2295E33F-966C-4F01-8E3F-408AD979F6C8}" srcOrd="3" destOrd="0" presId="urn:microsoft.com/office/officeart/2005/8/layout/lProcess2"/>
    <dgm:cxn modelId="{4BCB69D8-093A-46D4-8C8F-1E1CB1E506CA}" type="presParOf" srcId="{107A44A6-98D5-44C9-82BE-5AA26D2DB9A9}" destId="{C0739FC3-4383-4573-8565-D7773D5B987E}" srcOrd="4" destOrd="0" presId="urn:microsoft.com/office/officeart/2005/8/layout/lProcess2"/>
    <dgm:cxn modelId="{C537A9A4-46E3-47BA-A09E-76D66A90FA36}" type="presParOf" srcId="{C0739FC3-4383-4573-8565-D7773D5B987E}" destId="{4CEE6827-224A-4D70-A082-A48875658249}" srcOrd="0" destOrd="0" presId="urn:microsoft.com/office/officeart/2005/8/layout/lProcess2"/>
    <dgm:cxn modelId="{D3661A13-E273-4437-B8EC-FDA93593CBE3}" type="presParOf" srcId="{C0739FC3-4383-4573-8565-D7773D5B987E}" destId="{068073A5-08F3-4F81-894D-A2B5B2692D93}" srcOrd="1" destOrd="0" presId="urn:microsoft.com/office/officeart/2005/8/layout/lProcess2"/>
    <dgm:cxn modelId="{C2FD454D-6223-4802-BF6D-AD22D2069CE2}" type="presParOf" srcId="{C0739FC3-4383-4573-8565-D7773D5B987E}" destId="{64052162-629F-4392-9CB4-26BA02B1EBC7}" srcOrd="2" destOrd="0" presId="urn:microsoft.com/office/officeart/2005/8/layout/lProcess2"/>
    <dgm:cxn modelId="{AF87B4D0-5F1D-44B8-9BE5-3237ED79CE37}" type="presParOf" srcId="{64052162-629F-4392-9CB4-26BA02B1EBC7}" destId="{0E21DF4F-C489-4089-B7D7-07DB85812D73}" srcOrd="0" destOrd="0" presId="urn:microsoft.com/office/officeart/2005/8/layout/lProcess2"/>
    <dgm:cxn modelId="{F9831C69-1507-4BCC-9100-6782070617E8}" type="presParOf" srcId="{0E21DF4F-C489-4089-B7D7-07DB85812D73}" destId="{3BA3095A-63AA-4E32-8F7B-E5BA7580C410}" srcOrd="0" destOrd="0" presId="urn:microsoft.com/office/officeart/2005/8/layout/lProcess2"/>
    <dgm:cxn modelId="{E4507250-15CC-4A4C-AFD0-9B47F6A30283}" type="presParOf" srcId="{0E21DF4F-C489-4089-B7D7-07DB85812D73}" destId="{AE67537F-C02D-4B85-8563-61B470386B79}" srcOrd="1" destOrd="0" presId="urn:microsoft.com/office/officeart/2005/8/layout/lProcess2"/>
    <dgm:cxn modelId="{10CCC9D0-F5C0-4E68-8E66-FD88259CB17E}" type="presParOf" srcId="{0E21DF4F-C489-4089-B7D7-07DB85812D73}" destId="{7D4DFC91-DD53-4075-BD7A-ADDA6D3831B6}" srcOrd="2" destOrd="0" presId="urn:microsoft.com/office/officeart/2005/8/layout/lProcess2"/>
    <dgm:cxn modelId="{11C1C8AB-5D52-4AC5-9683-CE7005E286BF}" type="presParOf" srcId="{0E21DF4F-C489-4089-B7D7-07DB85812D73}" destId="{622DEC11-A7A0-4BE0-B6CF-5DDE1F35C6E5}" srcOrd="3" destOrd="0" presId="urn:microsoft.com/office/officeart/2005/8/layout/lProcess2"/>
    <dgm:cxn modelId="{0F81F655-0717-4CC7-84BD-3199DE03074C}" type="presParOf" srcId="{0E21DF4F-C489-4089-B7D7-07DB85812D73}" destId="{CAE873A1-5EA8-4ECE-ADC6-6FE0F09EE666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8BAE00"/>
        </a:solidFill>
        <a:ln>
          <a:solidFill>
            <a:srgbClr val="8BAE00"/>
          </a:solidFill>
        </a:ln>
      </dgm:spPr>
      <dgm:t>
        <a:bodyPr/>
        <a:lstStyle/>
        <a:p>
          <a:pPr algn="ctr"/>
          <a:r>
            <a:rPr lang="nl-NL" sz="3600" dirty="0"/>
            <a:t>Alles samen: Wat brengt het op?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8BAE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DCB5D9-8827-418D-8876-A85DB8F727B9}" type="doc">
      <dgm:prSet loTypeId="urn:microsoft.com/office/officeart/2005/8/layout/radial3" loCatId="cycle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nl-BE"/>
        </a:p>
      </dgm:t>
    </dgm:pt>
    <dgm:pt modelId="{452BF2DC-E7FB-4D44-A7F6-29388F95E6AE}">
      <dgm:prSet phldrT="[Tekst]" custT="1"/>
      <dgm:spPr/>
      <dgm:t>
        <a:bodyPr/>
        <a:lstStyle/>
        <a:p>
          <a:r>
            <a:rPr lang="nl-BE" sz="3600" dirty="0"/>
            <a:t>ALVA</a:t>
          </a:r>
          <a:r>
            <a:rPr lang="nl-BE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↓</a:t>
          </a:r>
        </a:p>
        <a:p>
          <a:r>
            <a:rPr lang="nl-BE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&amp;</a:t>
          </a:r>
        </a:p>
        <a:p>
          <a:r>
            <a:rPr lang="nl-BE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Minder jongvee </a:t>
          </a:r>
          <a:endParaRPr lang="nl-BE" sz="3000" dirty="0"/>
        </a:p>
      </dgm:t>
    </dgm:pt>
    <dgm:pt modelId="{5A98D283-DD47-4F6F-AF67-972683466F7A}" type="parTrans" cxnId="{94630FBF-DF5D-491C-93BF-BADB055ACB86}">
      <dgm:prSet/>
      <dgm:spPr/>
      <dgm:t>
        <a:bodyPr/>
        <a:lstStyle/>
        <a:p>
          <a:endParaRPr lang="nl-BE"/>
        </a:p>
      </dgm:t>
    </dgm:pt>
    <dgm:pt modelId="{5EC824D6-503E-4762-98CF-3228CD575B72}" type="sibTrans" cxnId="{94630FBF-DF5D-491C-93BF-BADB055ACB86}">
      <dgm:prSet/>
      <dgm:spPr/>
      <dgm:t>
        <a:bodyPr/>
        <a:lstStyle/>
        <a:p>
          <a:endParaRPr lang="nl-BE"/>
        </a:p>
      </dgm:t>
    </dgm:pt>
    <dgm:pt modelId="{5755D68A-7197-4707-B643-4445B67D8CDF}">
      <dgm:prSet phldrT="[Tekst]"/>
      <dgm:spPr/>
      <dgm:t>
        <a:bodyPr/>
        <a:lstStyle/>
        <a:p>
          <a:r>
            <a:rPr lang="nl-BE" dirty="0"/>
            <a:t>Methaan</a:t>
          </a:r>
        </a:p>
      </dgm:t>
    </dgm:pt>
    <dgm:pt modelId="{BA08A33A-2D6E-4E6F-9FDE-89D56741B067}" type="parTrans" cxnId="{D61AFD69-DFF3-4C91-9234-B88753563101}">
      <dgm:prSet/>
      <dgm:spPr/>
      <dgm:t>
        <a:bodyPr/>
        <a:lstStyle/>
        <a:p>
          <a:endParaRPr lang="nl-BE"/>
        </a:p>
      </dgm:t>
    </dgm:pt>
    <dgm:pt modelId="{A10503DD-BD91-4AD0-B198-06B081E31AA3}" type="sibTrans" cxnId="{D61AFD69-DFF3-4C91-9234-B88753563101}">
      <dgm:prSet/>
      <dgm:spPr/>
      <dgm:t>
        <a:bodyPr/>
        <a:lstStyle/>
        <a:p>
          <a:endParaRPr lang="nl-BE"/>
        </a:p>
      </dgm:t>
    </dgm:pt>
    <dgm:pt modelId="{29B26C90-AFBA-4F38-86CA-7D8D2DF54511}">
      <dgm:prSet phldrT="[Tekst]"/>
      <dgm:spPr/>
      <dgm:t>
        <a:bodyPr/>
        <a:lstStyle/>
        <a:p>
          <a:r>
            <a:rPr lang="nl-BE" dirty="0"/>
            <a:t>Kostprijs</a:t>
          </a:r>
        </a:p>
      </dgm:t>
    </dgm:pt>
    <dgm:pt modelId="{FE6AB984-DFF3-4518-B2DB-591746863FCC}" type="parTrans" cxnId="{D0BBFB63-D092-4672-9E2C-79AB311BBADA}">
      <dgm:prSet/>
      <dgm:spPr/>
      <dgm:t>
        <a:bodyPr/>
        <a:lstStyle/>
        <a:p>
          <a:endParaRPr lang="nl-BE"/>
        </a:p>
      </dgm:t>
    </dgm:pt>
    <dgm:pt modelId="{AC519ACE-B571-437C-A929-F48390DE4D8A}" type="sibTrans" cxnId="{D0BBFB63-D092-4672-9E2C-79AB311BBADA}">
      <dgm:prSet/>
      <dgm:spPr/>
      <dgm:t>
        <a:bodyPr/>
        <a:lstStyle/>
        <a:p>
          <a:endParaRPr lang="nl-BE"/>
        </a:p>
      </dgm:t>
    </dgm:pt>
    <dgm:pt modelId="{640F095B-2EBB-4D80-90FF-51CDF366C1E7}">
      <dgm:prSet phldrT="[Tekst]"/>
      <dgm:spPr/>
      <dgm:t>
        <a:bodyPr/>
        <a:lstStyle/>
        <a:p>
          <a:r>
            <a:rPr lang="nl-BE" dirty="0"/>
            <a:t>Arbeid</a:t>
          </a:r>
        </a:p>
      </dgm:t>
    </dgm:pt>
    <dgm:pt modelId="{097997BA-2ECB-45F9-BE21-0A93C7799C5F}" type="parTrans" cxnId="{02D73C9F-50F6-4124-8173-E7D9EF6FB76D}">
      <dgm:prSet/>
      <dgm:spPr/>
      <dgm:t>
        <a:bodyPr/>
        <a:lstStyle/>
        <a:p>
          <a:endParaRPr lang="nl-BE"/>
        </a:p>
      </dgm:t>
    </dgm:pt>
    <dgm:pt modelId="{AB230335-46E2-468F-B56E-66A2EEE9D3C4}" type="sibTrans" cxnId="{02D73C9F-50F6-4124-8173-E7D9EF6FB76D}">
      <dgm:prSet/>
      <dgm:spPr/>
      <dgm:t>
        <a:bodyPr/>
        <a:lstStyle/>
        <a:p>
          <a:endParaRPr lang="nl-BE"/>
        </a:p>
      </dgm:t>
    </dgm:pt>
    <dgm:pt modelId="{E9850794-267E-414A-A6A2-C38395115DB2}">
      <dgm:prSet phldrT="[Tekst]"/>
      <dgm:spPr/>
      <dgm:t>
        <a:bodyPr/>
        <a:lstStyle/>
        <a:p>
          <a:r>
            <a:rPr lang="nl-BE" dirty="0"/>
            <a:t>Grond (RV/mest) </a:t>
          </a:r>
        </a:p>
      </dgm:t>
    </dgm:pt>
    <dgm:pt modelId="{25B4EB22-3FC4-451F-A638-28430DDD2679}" type="parTrans" cxnId="{425AE0B3-23EF-4C03-8D2F-ED69F80DCAD0}">
      <dgm:prSet/>
      <dgm:spPr/>
      <dgm:t>
        <a:bodyPr/>
        <a:lstStyle/>
        <a:p>
          <a:endParaRPr lang="nl-BE"/>
        </a:p>
      </dgm:t>
    </dgm:pt>
    <dgm:pt modelId="{077EB46C-8A86-4166-90B9-80A92AA91B7A}" type="sibTrans" cxnId="{425AE0B3-23EF-4C03-8D2F-ED69F80DCAD0}">
      <dgm:prSet/>
      <dgm:spPr/>
      <dgm:t>
        <a:bodyPr/>
        <a:lstStyle/>
        <a:p>
          <a:endParaRPr lang="nl-BE"/>
        </a:p>
      </dgm:t>
    </dgm:pt>
    <dgm:pt modelId="{988FFFCC-2810-4E83-90B1-8742486A4636}" type="pres">
      <dgm:prSet presAssocID="{6BDCB5D9-8827-418D-8876-A85DB8F727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F544235E-490F-4B32-BC9B-9B1DAFB33344}" type="pres">
      <dgm:prSet presAssocID="{6BDCB5D9-8827-418D-8876-A85DB8F727B9}" presName="radial" presStyleCnt="0">
        <dgm:presLayoutVars>
          <dgm:animLvl val="ctr"/>
        </dgm:presLayoutVars>
      </dgm:prSet>
      <dgm:spPr/>
    </dgm:pt>
    <dgm:pt modelId="{1446F669-2AE8-4AF2-92FC-A4CF72F4325F}" type="pres">
      <dgm:prSet presAssocID="{452BF2DC-E7FB-4D44-A7F6-29388F95E6AE}" presName="centerShape" presStyleLbl="vennNode1" presStyleIdx="0" presStyleCnt="5"/>
      <dgm:spPr/>
      <dgm:t>
        <a:bodyPr/>
        <a:lstStyle/>
        <a:p>
          <a:endParaRPr lang="nl-NL"/>
        </a:p>
      </dgm:t>
    </dgm:pt>
    <dgm:pt modelId="{6BF881EE-5C07-4F7B-BC16-D3315BAE5199}" type="pres">
      <dgm:prSet presAssocID="{5755D68A-7197-4707-B643-4445B67D8CD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C1A4672-F9D8-4168-BF05-9BA180CDC517}" type="pres">
      <dgm:prSet presAssocID="{29B26C90-AFBA-4F38-86CA-7D8D2DF5451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4342459-4000-443E-985C-4835881DF0CE}" type="pres">
      <dgm:prSet presAssocID="{640F095B-2EBB-4D80-90FF-51CDF366C1E7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7B1618E-4F6F-4D5A-85A3-5280705C459F}" type="pres">
      <dgm:prSet presAssocID="{E9850794-267E-414A-A6A2-C38395115DB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61AFD69-DFF3-4C91-9234-B88753563101}" srcId="{452BF2DC-E7FB-4D44-A7F6-29388F95E6AE}" destId="{5755D68A-7197-4707-B643-4445B67D8CDF}" srcOrd="0" destOrd="0" parTransId="{BA08A33A-2D6E-4E6F-9FDE-89D56741B067}" sibTransId="{A10503DD-BD91-4AD0-B198-06B081E31AA3}"/>
    <dgm:cxn modelId="{C9408BF2-E373-477D-98A0-5BF57A91116B}" type="presOf" srcId="{452BF2DC-E7FB-4D44-A7F6-29388F95E6AE}" destId="{1446F669-2AE8-4AF2-92FC-A4CF72F4325F}" srcOrd="0" destOrd="0" presId="urn:microsoft.com/office/officeart/2005/8/layout/radial3"/>
    <dgm:cxn modelId="{49AEB950-96D8-467B-9917-FD1498B72191}" type="presOf" srcId="{640F095B-2EBB-4D80-90FF-51CDF366C1E7}" destId="{B4342459-4000-443E-985C-4835881DF0CE}" srcOrd="0" destOrd="0" presId="urn:microsoft.com/office/officeart/2005/8/layout/radial3"/>
    <dgm:cxn modelId="{68369ED5-0F75-4ED9-A0ED-737D8A778BA4}" type="presOf" srcId="{E9850794-267E-414A-A6A2-C38395115DB2}" destId="{97B1618E-4F6F-4D5A-85A3-5280705C459F}" srcOrd="0" destOrd="0" presId="urn:microsoft.com/office/officeart/2005/8/layout/radial3"/>
    <dgm:cxn modelId="{94630FBF-DF5D-491C-93BF-BADB055ACB86}" srcId="{6BDCB5D9-8827-418D-8876-A85DB8F727B9}" destId="{452BF2DC-E7FB-4D44-A7F6-29388F95E6AE}" srcOrd="0" destOrd="0" parTransId="{5A98D283-DD47-4F6F-AF67-972683466F7A}" sibTransId="{5EC824D6-503E-4762-98CF-3228CD575B72}"/>
    <dgm:cxn modelId="{425AE0B3-23EF-4C03-8D2F-ED69F80DCAD0}" srcId="{452BF2DC-E7FB-4D44-A7F6-29388F95E6AE}" destId="{E9850794-267E-414A-A6A2-C38395115DB2}" srcOrd="3" destOrd="0" parTransId="{25B4EB22-3FC4-451F-A638-28430DDD2679}" sibTransId="{077EB46C-8A86-4166-90B9-80A92AA91B7A}"/>
    <dgm:cxn modelId="{D0BBFB63-D092-4672-9E2C-79AB311BBADA}" srcId="{452BF2DC-E7FB-4D44-A7F6-29388F95E6AE}" destId="{29B26C90-AFBA-4F38-86CA-7D8D2DF54511}" srcOrd="1" destOrd="0" parTransId="{FE6AB984-DFF3-4518-B2DB-591746863FCC}" sibTransId="{AC519ACE-B571-437C-A929-F48390DE4D8A}"/>
    <dgm:cxn modelId="{205121A4-148A-45DE-B614-1A267F587CE8}" type="presOf" srcId="{5755D68A-7197-4707-B643-4445B67D8CDF}" destId="{6BF881EE-5C07-4F7B-BC16-D3315BAE5199}" srcOrd="0" destOrd="0" presId="urn:microsoft.com/office/officeart/2005/8/layout/radial3"/>
    <dgm:cxn modelId="{4E41CFC3-51C3-48C6-98E4-98C255D5A8DA}" type="presOf" srcId="{29B26C90-AFBA-4F38-86CA-7D8D2DF54511}" destId="{DC1A4672-F9D8-4168-BF05-9BA180CDC517}" srcOrd="0" destOrd="0" presId="urn:microsoft.com/office/officeart/2005/8/layout/radial3"/>
    <dgm:cxn modelId="{02D73C9F-50F6-4124-8173-E7D9EF6FB76D}" srcId="{452BF2DC-E7FB-4D44-A7F6-29388F95E6AE}" destId="{640F095B-2EBB-4D80-90FF-51CDF366C1E7}" srcOrd="2" destOrd="0" parTransId="{097997BA-2ECB-45F9-BE21-0A93C7799C5F}" sibTransId="{AB230335-46E2-468F-B56E-66A2EEE9D3C4}"/>
    <dgm:cxn modelId="{A512D372-5EC7-46E4-9E00-49CDCCEA6316}" type="presOf" srcId="{6BDCB5D9-8827-418D-8876-A85DB8F727B9}" destId="{988FFFCC-2810-4E83-90B1-8742486A4636}" srcOrd="0" destOrd="0" presId="urn:microsoft.com/office/officeart/2005/8/layout/radial3"/>
    <dgm:cxn modelId="{C20E447F-6221-4319-BD22-203840BDADE8}" type="presParOf" srcId="{988FFFCC-2810-4E83-90B1-8742486A4636}" destId="{F544235E-490F-4B32-BC9B-9B1DAFB33344}" srcOrd="0" destOrd="0" presId="urn:microsoft.com/office/officeart/2005/8/layout/radial3"/>
    <dgm:cxn modelId="{54D229EE-EE41-444C-A926-EC090845FA57}" type="presParOf" srcId="{F544235E-490F-4B32-BC9B-9B1DAFB33344}" destId="{1446F669-2AE8-4AF2-92FC-A4CF72F4325F}" srcOrd="0" destOrd="0" presId="urn:microsoft.com/office/officeart/2005/8/layout/radial3"/>
    <dgm:cxn modelId="{B90A2E46-2237-42CE-BAED-96C0D500ED0B}" type="presParOf" srcId="{F544235E-490F-4B32-BC9B-9B1DAFB33344}" destId="{6BF881EE-5C07-4F7B-BC16-D3315BAE5199}" srcOrd="1" destOrd="0" presId="urn:microsoft.com/office/officeart/2005/8/layout/radial3"/>
    <dgm:cxn modelId="{FA7CD2B4-60D0-4000-A336-B9C33D28FF34}" type="presParOf" srcId="{F544235E-490F-4B32-BC9B-9B1DAFB33344}" destId="{DC1A4672-F9D8-4168-BF05-9BA180CDC517}" srcOrd="2" destOrd="0" presId="urn:microsoft.com/office/officeart/2005/8/layout/radial3"/>
    <dgm:cxn modelId="{5FD81E8E-D37D-4898-9846-9C69671B03A4}" type="presParOf" srcId="{F544235E-490F-4B32-BC9B-9B1DAFB33344}" destId="{B4342459-4000-443E-985C-4835881DF0CE}" srcOrd="3" destOrd="0" presId="urn:microsoft.com/office/officeart/2005/8/layout/radial3"/>
    <dgm:cxn modelId="{82F640FE-5F37-484A-85D7-DF9FEBED79DD}" type="presParOf" srcId="{F544235E-490F-4B32-BC9B-9B1DAFB33344}" destId="{97B1618E-4F6F-4D5A-85A3-5280705C459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BDCB5D9-8827-418D-8876-A85DB8F727B9}" type="doc">
      <dgm:prSet loTypeId="urn:microsoft.com/office/officeart/2005/8/layout/radial3" loCatId="cycle" qsTypeId="urn:microsoft.com/office/officeart/2005/8/quickstyle/simple4" qsCatId="simple" csTypeId="urn:microsoft.com/office/officeart/2005/8/colors/accent6_1" csCatId="accent6" phldr="1"/>
      <dgm:spPr/>
      <dgm:t>
        <a:bodyPr/>
        <a:lstStyle/>
        <a:p>
          <a:endParaRPr lang="nl-BE"/>
        </a:p>
      </dgm:t>
    </dgm:pt>
    <dgm:pt modelId="{452BF2DC-E7FB-4D44-A7F6-29388F95E6AE}">
      <dgm:prSet phldrT="[Tekst]" custT="1"/>
      <dgm:spPr/>
      <dgm:t>
        <a:bodyPr/>
        <a:lstStyle/>
        <a:p>
          <a:r>
            <a:rPr lang="nl-B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27m→24m</a:t>
          </a:r>
        </a:p>
        <a:p>
          <a:r>
            <a:rPr lang="nl-B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81→72 stuks</a:t>
          </a:r>
        </a:p>
      </dgm:t>
    </dgm:pt>
    <dgm:pt modelId="{5A98D283-DD47-4F6F-AF67-972683466F7A}" type="parTrans" cxnId="{94630FBF-DF5D-491C-93BF-BADB055ACB86}">
      <dgm:prSet/>
      <dgm:spPr/>
      <dgm:t>
        <a:bodyPr/>
        <a:lstStyle/>
        <a:p>
          <a:endParaRPr lang="nl-BE"/>
        </a:p>
      </dgm:t>
    </dgm:pt>
    <dgm:pt modelId="{5EC824D6-503E-4762-98CF-3228CD575B72}" type="sibTrans" cxnId="{94630FBF-DF5D-491C-93BF-BADB055ACB86}">
      <dgm:prSet/>
      <dgm:spPr/>
      <dgm:t>
        <a:bodyPr/>
        <a:lstStyle/>
        <a:p>
          <a:endParaRPr lang="nl-BE"/>
        </a:p>
      </dgm:t>
    </dgm:pt>
    <dgm:pt modelId="{5755D68A-7197-4707-B643-4445B67D8CDF}">
      <dgm:prSet phldrT="[Tekst]" custT="1"/>
      <dgm:spPr/>
      <dgm:t>
        <a:bodyPr/>
        <a:lstStyle/>
        <a:p>
          <a:r>
            <a:rPr lang="nl-BE" sz="1600" dirty="0"/>
            <a:t>-13% methaan/gekalfde vaars</a:t>
          </a:r>
        </a:p>
      </dgm:t>
    </dgm:pt>
    <dgm:pt modelId="{BA08A33A-2D6E-4E6F-9FDE-89D56741B067}" type="parTrans" cxnId="{D61AFD69-DFF3-4C91-9234-B88753563101}">
      <dgm:prSet/>
      <dgm:spPr/>
      <dgm:t>
        <a:bodyPr/>
        <a:lstStyle/>
        <a:p>
          <a:endParaRPr lang="nl-BE"/>
        </a:p>
      </dgm:t>
    </dgm:pt>
    <dgm:pt modelId="{A10503DD-BD91-4AD0-B198-06B081E31AA3}" type="sibTrans" cxnId="{D61AFD69-DFF3-4C91-9234-B88753563101}">
      <dgm:prSet/>
      <dgm:spPr/>
      <dgm:t>
        <a:bodyPr/>
        <a:lstStyle/>
        <a:p>
          <a:endParaRPr lang="nl-BE"/>
        </a:p>
      </dgm:t>
    </dgm:pt>
    <dgm:pt modelId="{29B26C90-AFBA-4F38-86CA-7D8D2DF54511}">
      <dgm:prSet phldrT="[Tekst]" custT="1"/>
      <dgm:spPr/>
      <dgm:t>
        <a:bodyPr/>
        <a:lstStyle/>
        <a:p>
          <a:r>
            <a:rPr lang="nl-BE" sz="1600" dirty="0"/>
            <a:t>-14 500€/j</a:t>
          </a:r>
        </a:p>
      </dgm:t>
    </dgm:pt>
    <dgm:pt modelId="{FE6AB984-DFF3-4518-B2DB-591746863FCC}" type="parTrans" cxnId="{D0BBFB63-D092-4672-9E2C-79AB311BBADA}">
      <dgm:prSet/>
      <dgm:spPr/>
      <dgm:t>
        <a:bodyPr/>
        <a:lstStyle/>
        <a:p>
          <a:endParaRPr lang="nl-BE"/>
        </a:p>
      </dgm:t>
    </dgm:pt>
    <dgm:pt modelId="{AC519ACE-B571-437C-A929-F48390DE4D8A}" type="sibTrans" cxnId="{D0BBFB63-D092-4672-9E2C-79AB311BBADA}">
      <dgm:prSet/>
      <dgm:spPr/>
      <dgm:t>
        <a:bodyPr/>
        <a:lstStyle/>
        <a:p>
          <a:endParaRPr lang="nl-BE"/>
        </a:p>
      </dgm:t>
    </dgm:pt>
    <dgm:pt modelId="{640F095B-2EBB-4D80-90FF-51CDF366C1E7}">
      <dgm:prSet phldrT="[Tekst]" custT="1"/>
      <dgm:spPr/>
      <dgm:t>
        <a:bodyPr/>
        <a:lstStyle/>
        <a:p>
          <a:r>
            <a:rPr lang="nl-BE" sz="1600" dirty="0"/>
            <a:t>Arbeid</a:t>
          </a:r>
        </a:p>
      </dgm:t>
    </dgm:pt>
    <dgm:pt modelId="{097997BA-2ECB-45F9-BE21-0A93C7799C5F}" type="parTrans" cxnId="{02D73C9F-50F6-4124-8173-E7D9EF6FB76D}">
      <dgm:prSet/>
      <dgm:spPr/>
      <dgm:t>
        <a:bodyPr/>
        <a:lstStyle/>
        <a:p>
          <a:endParaRPr lang="nl-BE"/>
        </a:p>
      </dgm:t>
    </dgm:pt>
    <dgm:pt modelId="{AB230335-46E2-468F-B56E-66A2EEE9D3C4}" type="sibTrans" cxnId="{02D73C9F-50F6-4124-8173-E7D9EF6FB76D}">
      <dgm:prSet/>
      <dgm:spPr/>
      <dgm:t>
        <a:bodyPr/>
        <a:lstStyle/>
        <a:p>
          <a:endParaRPr lang="nl-BE"/>
        </a:p>
      </dgm:t>
    </dgm:pt>
    <dgm:pt modelId="{E9850794-267E-414A-A6A2-C38395115DB2}">
      <dgm:prSet phldrT="[Tekst]" custT="1"/>
      <dgm:spPr/>
      <dgm:t>
        <a:bodyPr/>
        <a:lstStyle/>
        <a:p>
          <a:r>
            <a:rPr lang="nl-BE" sz="1600" dirty="0"/>
            <a:t>-1,5 ha</a:t>
          </a:r>
        </a:p>
      </dgm:t>
    </dgm:pt>
    <dgm:pt modelId="{25B4EB22-3FC4-451F-A638-28430DDD2679}" type="parTrans" cxnId="{425AE0B3-23EF-4C03-8D2F-ED69F80DCAD0}">
      <dgm:prSet/>
      <dgm:spPr/>
      <dgm:t>
        <a:bodyPr/>
        <a:lstStyle/>
        <a:p>
          <a:endParaRPr lang="nl-BE"/>
        </a:p>
      </dgm:t>
    </dgm:pt>
    <dgm:pt modelId="{077EB46C-8A86-4166-90B9-80A92AA91B7A}" type="sibTrans" cxnId="{425AE0B3-23EF-4C03-8D2F-ED69F80DCAD0}">
      <dgm:prSet/>
      <dgm:spPr/>
      <dgm:t>
        <a:bodyPr/>
        <a:lstStyle/>
        <a:p>
          <a:endParaRPr lang="nl-BE"/>
        </a:p>
      </dgm:t>
    </dgm:pt>
    <dgm:pt modelId="{988FFFCC-2810-4E83-90B1-8742486A4636}" type="pres">
      <dgm:prSet presAssocID="{6BDCB5D9-8827-418D-8876-A85DB8F727B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F544235E-490F-4B32-BC9B-9B1DAFB33344}" type="pres">
      <dgm:prSet presAssocID="{6BDCB5D9-8827-418D-8876-A85DB8F727B9}" presName="radial" presStyleCnt="0">
        <dgm:presLayoutVars>
          <dgm:animLvl val="ctr"/>
        </dgm:presLayoutVars>
      </dgm:prSet>
      <dgm:spPr/>
    </dgm:pt>
    <dgm:pt modelId="{1446F669-2AE8-4AF2-92FC-A4CF72F4325F}" type="pres">
      <dgm:prSet presAssocID="{452BF2DC-E7FB-4D44-A7F6-29388F95E6AE}" presName="centerShape" presStyleLbl="vennNode1" presStyleIdx="0" presStyleCnt="5" custScaleX="108339"/>
      <dgm:spPr/>
      <dgm:t>
        <a:bodyPr/>
        <a:lstStyle/>
        <a:p>
          <a:endParaRPr lang="nl-NL"/>
        </a:p>
      </dgm:t>
    </dgm:pt>
    <dgm:pt modelId="{6BF881EE-5C07-4F7B-BC16-D3315BAE5199}" type="pres">
      <dgm:prSet presAssocID="{5755D68A-7197-4707-B643-4445B67D8CDF}" presName="node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C1A4672-F9D8-4168-BF05-9BA180CDC517}" type="pres">
      <dgm:prSet presAssocID="{29B26C90-AFBA-4F38-86CA-7D8D2DF54511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4342459-4000-443E-985C-4835881DF0CE}" type="pres">
      <dgm:prSet presAssocID="{640F095B-2EBB-4D80-90FF-51CDF366C1E7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7B1618E-4F6F-4D5A-85A3-5280705C459F}" type="pres">
      <dgm:prSet presAssocID="{E9850794-267E-414A-A6A2-C38395115DB2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D61AFD69-DFF3-4C91-9234-B88753563101}" srcId="{452BF2DC-E7FB-4D44-A7F6-29388F95E6AE}" destId="{5755D68A-7197-4707-B643-4445B67D8CDF}" srcOrd="0" destOrd="0" parTransId="{BA08A33A-2D6E-4E6F-9FDE-89D56741B067}" sibTransId="{A10503DD-BD91-4AD0-B198-06B081E31AA3}"/>
    <dgm:cxn modelId="{C9408BF2-E373-477D-98A0-5BF57A91116B}" type="presOf" srcId="{452BF2DC-E7FB-4D44-A7F6-29388F95E6AE}" destId="{1446F669-2AE8-4AF2-92FC-A4CF72F4325F}" srcOrd="0" destOrd="0" presId="urn:microsoft.com/office/officeart/2005/8/layout/radial3"/>
    <dgm:cxn modelId="{49AEB950-96D8-467B-9917-FD1498B72191}" type="presOf" srcId="{640F095B-2EBB-4D80-90FF-51CDF366C1E7}" destId="{B4342459-4000-443E-985C-4835881DF0CE}" srcOrd="0" destOrd="0" presId="urn:microsoft.com/office/officeart/2005/8/layout/radial3"/>
    <dgm:cxn modelId="{68369ED5-0F75-4ED9-A0ED-737D8A778BA4}" type="presOf" srcId="{E9850794-267E-414A-A6A2-C38395115DB2}" destId="{97B1618E-4F6F-4D5A-85A3-5280705C459F}" srcOrd="0" destOrd="0" presId="urn:microsoft.com/office/officeart/2005/8/layout/radial3"/>
    <dgm:cxn modelId="{94630FBF-DF5D-491C-93BF-BADB055ACB86}" srcId="{6BDCB5D9-8827-418D-8876-A85DB8F727B9}" destId="{452BF2DC-E7FB-4D44-A7F6-29388F95E6AE}" srcOrd="0" destOrd="0" parTransId="{5A98D283-DD47-4F6F-AF67-972683466F7A}" sibTransId="{5EC824D6-503E-4762-98CF-3228CD575B72}"/>
    <dgm:cxn modelId="{425AE0B3-23EF-4C03-8D2F-ED69F80DCAD0}" srcId="{452BF2DC-E7FB-4D44-A7F6-29388F95E6AE}" destId="{E9850794-267E-414A-A6A2-C38395115DB2}" srcOrd="3" destOrd="0" parTransId="{25B4EB22-3FC4-451F-A638-28430DDD2679}" sibTransId="{077EB46C-8A86-4166-90B9-80A92AA91B7A}"/>
    <dgm:cxn modelId="{D0BBFB63-D092-4672-9E2C-79AB311BBADA}" srcId="{452BF2DC-E7FB-4D44-A7F6-29388F95E6AE}" destId="{29B26C90-AFBA-4F38-86CA-7D8D2DF54511}" srcOrd="1" destOrd="0" parTransId="{FE6AB984-DFF3-4518-B2DB-591746863FCC}" sibTransId="{AC519ACE-B571-437C-A929-F48390DE4D8A}"/>
    <dgm:cxn modelId="{205121A4-148A-45DE-B614-1A267F587CE8}" type="presOf" srcId="{5755D68A-7197-4707-B643-4445B67D8CDF}" destId="{6BF881EE-5C07-4F7B-BC16-D3315BAE5199}" srcOrd="0" destOrd="0" presId="urn:microsoft.com/office/officeart/2005/8/layout/radial3"/>
    <dgm:cxn modelId="{4E41CFC3-51C3-48C6-98E4-98C255D5A8DA}" type="presOf" srcId="{29B26C90-AFBA-4F38-86CA-7D8D2DF54511}" destId="{DC1A4672-F9D8-4168-BF05-9BA180CDC517}" srcOrd="0" destOrd="0" presId="urn:microsoft.com/office/officeart/2005/8/layout/radial3"/>
    <dgm:cxn modelId="{02D73C9F-50F6-4124-8173-E7D9EF6FB76D}" srcId="{452BF2DC-E7FB-4D44-A7F6-29388F95E6AE}" destId="{640F095B-2EBB-4D80-90FF-51CDF366C1E7}" srcOrd="2" destOrd="0" parTransId="{097997BA-2ECB-45F9-BE21-0A93C7799C5F}" sibTransId="{AB230335-46E2-468F-B56E-66A2EEE9D3C4}"/>
    <dgm:cxn modelId="{A512D372-5EC7-46E4-9E00-49CDCCEA6316}" type="presOf" srcId="{6BDCB5D9-8827-418D-8876-A85DB8F727B9}" destId="{988FFFCC-2810-4E83-90B1-8742486A4636}" srcOrd="0" destOrd="0" presId="urn:microsoft.com/office/officeart/2005/8/layout/radial3"/>
    <dgm:cxn modelId="{C20E447F-6221-4319-BD22-203840BDADE8}" type="presParOf" srcId="{988FFFCC-2810-4E83-90B1-8742486A4636}" destId="{F544235E-490F-4B32-BC9B-9B1DAFB33344}" srcOrd="0" destOrd="0" presId="urn:microsoft.com/office/officeart/2005/8/layout/radial3"/>
    <dgm:cxn modelId="{54D229EE-EE41-444C-A926-EC090845FA57}" type="presParOf" srcId="{F544235E-490F-4B32-BC9B-9B1DAFB33344}" destId="{1446F669-2AE8-4AF2-92FC-A4CF72F4325F}" srcOrd="0" destOrd="0" presId="urn:microsoft.com/office/officeart/2005/8/layout/radial3"/>
    <dgm:cxn modelId="{B90A2E46-2237-42CE-BAED-96C0D500ED0B}" type="presParOf" srcId="{F544235E-490F-4B32-BC9B-9B1DAFB33344}" destId="{6BF881EE-5C07-4F7B-BC16-D3315BAE5199}" srcOrd="1" destOrd="0" presId="urn:microsoft.com/office/officeart/2005/8/layout/radial3"/>
    <dgm:cxn modelId="{FA7CD2B4-60D0-4000-A336-B9C33D28FF34}" type="presParOf" srcId="{F544235E-490F-4B32-BC9B-9B1DAFB33344}" destId="{DC1A4672-F9D8-4168-BF05-9BA180CDC517}" srcOrd="2" destOrd="0" presId="urn:microsoft.com/office/officeart/2005/8/layout/radial3"/>
    <dgm:cxn modelId="{5FD81E8E-D37D-4898-9846-9C69671B03A4}" type="presParOf" srcId="{F544235E-490F-4B32-BC9B-9B1DAFB33344}" destId="{B4342459-4000-443E-985C-4835881DF0CE}" srcOrd="3" destOrd="0" presId="urn:microsoft.com/office/officeart/2005/8/layout/radial3"/>
    <dgm:cxn modelId="{82F640FE-5F37-484A-85D7-DF9FEBED79DD}" type="presParOf" srcId="{F544235E-490F-4B32-BC9B-9B1DAFB33344}" destId="{97B1618E-4F6F-4D5A-85A3-5280705C459F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2CC6E1-7658-4854-B86E-A70EE28AB1E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29FE3018-E553-4460-9A72-4605B2EF7908}">
      <dgm:prSet phldrT="[Tekst]" custT="1"/>
      <dgm:spPr>
        <a:solidFill>
          <a:srgbClr val="C3D600"/>
        </a:solidFill>
        <a:ln>
          <a:solidFill>
            <a:srgbClr val="C3D600"/>
          </a:solidFill>
        </a:ln>
      </dgm:spPr>
      <dgm:t>
        <a:bodyPr/>
        <a:lstStyle/>
        <a:p>
          <a:pPr algn="ctr"/>
          <a:r>
            <a:rPr lang="nl-NL" sz="3600" dirty="0"/>
            <a:t>Beheer(s) je jongveemanagement</a:t>
          </a:r>
        </a:p>
      </dgm:t>
    </dgm:pt>
    <dgm:pt modelId="{A92AE1A8-ED16-4DF3-B879-8A054392345F}" type="parTrans" cxnId="{4EA9695B-3605-42ED-9A7F-9309D725EA6E}">
      <dgm:prSet/>
      <dgm:spPr/>
      <dgm:t>
        <a:bodyPr/>
        <a:lstStyle/>
        <a:p>
          <a:endParaRPr lang="nl-NL"/>
        </a:p>
      </dgm:t>
    </dgm:pt>
    <dgm:pt modelId="{0686F4A5-83B3-49B9-ACFB-4479262635BE}" type="sibTrans" cxnId="{4EA9695B-3605-42ED-9A7F-9309D725EA6E}">
      <dgm:prSet/>
      <dgm:spPr/>
      <dgm:t>
        <a:bodyPr/>
        <a:lstStyle/>
        <a:p>
          <a:endParaRPr lang="nl-NL"/>
        </a:p>
      </dgm:t>
    </dgm:pt>
    <dgm:pt modelId="{F48593C9-02A7-4E62-BDE1-C6AF1B7D51CF}" type="pres">
      <dgm:prSet presAssocID="{742CC6E1-7658-4854-B86E-A70EE28AB1E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E0A3C971-7F0B-4D71-A904-B197DD8F8A5C}" type="pres">
      <dgm:prSet presAssocID="{29FE3018-E553-4460-9A72-4605B2EF7908}" presName="parentLin" presStyleCnt="0"/>
      <dgm:spPr/>
    </dgm:pt>
    <dgm:pt modelId="{173B6B01-9F97-4694-911D-FA8437CED260}" type="pres">
      <dgm:prSet presAssocID="{29FE3018-E553-4460-9A72-4605B2EF7908}" presName="parentLeftMargin" presStyleLbl="node1" presStyleIdx="0" presStyleCnt="1"/>
      <dgm:spPr/>
      <dgm:t>
        <a:bodyPr/>
        <a:lstStyle/>
        <a:p>
          <a:endParaRPr lang="nl-NL"/>
        </a:p>
      </dgm:t>
    </dgm:pt>
    <dgm:pt modelId="{618330A2-3CCD-4D0E-B3A5-90B7B3FA09EE}" type="pres">
      <dgm:prSet presAssocID="{29FE3018-E553-4460-9A72-4605B2EF7908}" presName="parentText" presStyleLbl="node1" presStyleIdx="0" presStyleCnt="1" custScaleY="41276" custLinFactX="6598" custLinFactNeighborX="100000" custLinFactNeighborY="-26926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A43DC8D-1999-4367-9EB4-D4502CD90207}" type="pres">
      <dgm:prSet presAssocID="{29FE3018-E553-4460-9A72-4605B2EF7908}" presName="negativeSpace" presStyleCnt="0"/>
      <dgm:spPr/>
    </dgm:pt>
    <dgm:pt modelId="{00D0C9C8-4EEC-407B-81EB-F90ADCE001D6}" type="pres">
      <dgm:prSet presAssocID="{29FE3018-E553-4460-9A72-4605B2EF7908}" presName="childText" presStyleLbl="conFgAcc1" presStyleIdx="0" presStyleCnt="1" custScaleX="100000" custScaleY="367634" custLinFactNeighborX="-20" custLinFactNeighborY="8955">
        <dgm:presLayoutVars>
          <dgm:bulletEnabled val="1"/>
        </dgm:presLayoutVars>
      </dgm:prSet>
      <dgm:spPr>
        <a:noFill/>
        <a:ln>
          <a:solidFill>
            <a:srgbClr val="C3D600"/>
          </a:solidFill>
        </a:ln>
      </dgm:spPr>
    </dgm:pt>
  </dgm:ptLst>
  <dgm:cxnLst>
    <dgm:cxn modelId="{63B8EE6B-3654-4C72-A8BE-E3BC93ED8B78}" type="presOf" srcId="{29FE3018-E553-4460-9A72-4605B2EF7908}" destId="{173B6B01-9F97-4694-911D-FA8437CED260}" srcOrd="0" destOrd="0" presId="urn:microsoft.com/office/officeart/2005/8/layout/list1"/>
    <dgm:cxn modelId="{356E0351-583D-4423-B44C-6B282EFD5A33}" type="presOf" srcId="{29FE3018-E553-4460-9A72-4605B2EF7908}" destId="{618330A2-3CCD-4D0E-B3A5-90B7B3FA09EE}" srcOrd="1" destOrd="0" presId="urn:microsoft.com/office/officeart/2005/8/layout/list1"/>
    <dgm:cxn modelId="{4EA9695B-3605-42ED-9A7F-9309D725EA6E}" srcId="{742CC6E1-7658-4854-B86E-A70EE28AB1E0}" destId="{29FE3018-E553-4460-9A72-4605B2EF7908}" srcOrd="0" destOrd="0" parTransId="{A92AE1A8-ED16-4DF3-B879-8A054392345F}" sibTransId="{0686F4A5-83B3-49B9-ACFB-4479262635BE}"/>
    <dgm:cxn modelId="{FD78B028-B20C-41E8-8D1C-F761E2E88593}" type="presOf" srcId="{742CC6E1-7658-4854-B86E-A70EE28AB1E0}" destId="{F48593C9-02A7-4E62-BDE1-C6AF1B7D51CF}" srcOrd="0" destOrd="0" presId="urn:microsoft.com/office/officeart/2005/8/layout/list1"/>
    <dgm:cxn modelId="{60F24814-CABF-45CB-A650-63D8106D5CF7}" type="presParOf" srcId="{F48593C9-02A7-4E62-BDE1-C6AF1B7D51CF}" destId="{E0A3C971-7F0B-4D71-A904-B197DD8F8A5C}" srcOrd="0" destOrd="0" presId="urn:microsoft.com/office/officeart/2005/8/layout/list1"/>
    <dgm:cxn modelId="{1E563E22-0843-4C93-9094-0EB67E95B9E5}" type="presParOf" srcId="{E0A3C971-7F0B-4D71-A904-B197DD8F8A5C}" destId="{173B6B01-9F97-4694-911D-FA8437CED260}" srcOrd="0" destOrd="0" presId="urn:microsoft.com/office/officeart/2005/8/layout/list1"/>
    <dgm:cxn modelId="{E1CBA8ED-7D98-425D-9CA7-F6C827549CDE}" type="presParOf" srcId="{E0A3C971-7F0B-4D71-A904-B197DD8F8A5C}" destId="{618330A2-3CCD-4D0E-B3A5-90B7B3FA09EE}" srcOrd="1" destOrd="0" presId="urn:microsoft.com/office/officeart/2005/8/layout/list1"/>
    <dgm:cxn modelId="{8C717BC2-AC86-4484-89E4-50DCD8A58B7D}" type="presParOf" srcId="{F48593C9-02A7-4E62-BDE1-C6AF1B7D51CF}" destId="{DA43DC8D-1999-4367-9EB4-D4502CD90207}" srcOrd="1" destOrd="0" presId="urn:microsoft.com/office/officeart/2005/8/layout/list1"/>
    <dgm:cxn modelId="{22D1C519-38AC-4D98-AD95-3C605ECBAF37}" type="presParOf" srcId="{F48593C9-02A7-4E62-BDE1-C6AF1B7D51CF}" destId="{00D0C9C8-4EEC-407B-81EB-F90ADCE001D6}" srcOrd="2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BC0FF63-D990-4D8B-84F4-857785F9FA97}" type="doc">
      <dgm:prSet loTypeId="urn:microsoft.com/office/officeart/2005/8/layout/lProcess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nl-BE"/>
        </a:p>
      </dgm:t>
    </dgm:pt>
    <dgm:pt modelId="{02F390E4-7CF3-4644-8D8F-B04AFF0CBF29}">
      <dgm:prSet phldrT="[Tekst]"/>
      <dgm:spPr/>
      <dgm:t>
        <a:bodyPr/>
        <a:lstStyle/>
        <a:p>
          <a:r>
            <a:rPr lang="nl-BE" dirty="0"/>
            <a:t>Bedrijf 1</a:t>
          </a:r>
        </a:p>
      </dgm:t>
    </dgm:pt>
    <dgm:pt modelId="{143F4087-4C92-4D06-97FA-8EC14B73187A}" type="parTrans" cxnId="{0EF395ED-C78B-4187-9AFC-DD131D741790}">
      <dgm:prSet/>
      <dgm:spPr/>
      <dgm:t>
        <a:bodyPr/>
        <a:lstStyle/>
        <a:p>
          <a:endParaRPr lang="nl-BE"/>
        </a:p>
      </dgm:t>
    </dgm:pt>
    <dgm:pt modelId="{70995E4D-1D4A-44C3-8F92-0AF9490EA047}" type="sibTrans" cxnId="{0EF395ED-C78B-4187-9AFC-DD131D741790}">
      <dgm:prSet/>
      <dgm:spPr/>
      <dgm:t>
        <a:bodyPr/>
        <a:lstStyle/>
        <a:p>
          <a:endParaRPr lang="nl-BE"/>
        </a:p>
      </dgm:t>
    </dgm:pt>
    <dgm:pt modelId="{57730AB7-4797-4902-8036-2FE7617D3CA3}">
      <dgm:prSet phldrT="[Tekst]"/>
      <dgm:spPr/>
      <dgm:t>
        <a:bodyPr/>
        <a:lstStyle/>
        <a:p>
          <a:r>
            <a:rPr lang="nl-BE" dirty="0"/>
            <a:t>Aantal vrouwelijk jongvee: 85%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81%</a:t>
          </a:r>
        </a:p>
      </dgm:t>
    </dgm:pt>
    <dgm:pt modelId="{07E6831F-9FFB-45AA-A475-BF5055F8CA9C}" type="parTrans" cxnId="{6F418ACD-4FF5-40D6-8E00-77F2FDF76C61}">
      <dgm:prSet/>
      <dgm:spPr/>
      <dgm:t>
        <a:bodyPr/>
        <a:lstStyle/>
        <a:p>
          <a:endParaRPr lang="nl-BE"/>
        </a:p>
      </dgm:t>
    </dgm:pt>
    <dgm:pt modelId="{83CFF24F-60E4-48E2-A015-CA47C2C94445}" type="sibTrans" cxnId="{6F418ACD-4FF5-40D6-8E00-77F2FDF76C61}">
      <dgm:prSet/>
      <dgm:spPr/>
      <dgm:t>
        <a:bodyPr/>
        <a:lstStyle/>
        <a:p>
          <a:endParaRPr lang="nl-BE"/>
        </a:p>
      </dgm:t>
    </dgm:pt>
    <dgm:pt modelId="{E75141FF-2839-4364-BA07-9F8037B2E841}">
      <dgm:prSet phldrT="[Tekst]"/>
      <dgm:spPr/>
      <dgm:t>
        <a:bodyPr/>
        <a:lstStyle/>
        <a:p>
          <a:r>
            <a:rPr lang="nl-BE" dirty="0"/>
            <a:t>Verwachte ALVA: </a:t>
          </a:r>
        </a:p>
        <a:p>
          <a:r>
            <a:rPr lang="nl-BE" dirty="0"/>
            <a:t>28,3m </a:t>
          </a:r>
          <a:r>
            <a:rPr lang="nl-BE" dirty="0">
              <a:sym typeface="Wingdings" panose="05000000000000000000" pitchFamily="2" charset="2"/>
            </a:rPr>
            <a:t> </a:t>
          </a:r>
          <a:r>
            <a:rPr lang="nl-BE" dirty="0"/>
            <a:t>26,4</a:t>
          </a:r>
        </a:p>
      </dgm:t>
    </dgm:pt>
    <dgm:pt modelId="{36005366-B91E-45EC-98FC-CDDD6B9749F6}" type="parTrans" cxnId="{87129479-7452-46D7-9573-9FABAB6A51AB}">
      <dgm:prSet/>
      <dgm:spPr/>
      <dgm:t>
        <a:bodyPr/>
        <a:lstStyle/>
        <a:p>
          <a:endParaRPr lang="nl-BE"/>
        </a:p>
      </dgm:t>
    </dgm:pt>
    <dgm:pt modelId="{329C6B1E-B4AC-4B87-A2AC-F6ADC8FF8E23}" type="sibTrans" cxnId="{87129479-7452-46D7-9573-9FABAB6A51AB}">
      <dgm:prSet/>
      <dgm:spPr/>
      <dgm:t>
        <a:bodyPr/>
        <a:lstStyle/>
        <a:p>
          <a:endParaRPr lang="nl-BE"/>
        </a:p>
      </dgm:t>
    </dgm:pt>
    <dgm:pt modelId="{8A8FA86F-BEED-4B62-AD8F-9B9B23638CD3}">
      <dgm:prSet phldrT="[Tekst]"/>
      <dgm:spPr/>
      <dgm:t>
        <a:bodyPr/>
        <a:lstStyle/>
        <a:p>
          <a:r>
            <a:rPr lang="nl-BE" dirty="0"/>
            <a:t>Bedrijf 2</a:t>
          </a:r>
        </a:p>
      </dgm:t>
    </dgm:pt>
    <dgm:pt modelId="{FC21AB4B-7971-4039-AE44-AD8DEFB1F7CD}" type="parTrans" cxnId="{A69218A8-7B4E-4010-9A3C-324803FCC098}">
      <dgm:prSet/>
      <dgm:spPr/>
      <dgm:t>
        <a:bodyPr/>
        <a:lstStyle/>
        <a:p>
          <a:endParaRPr lang="nl-BE"/>
        </a:p>
      </dgm:t>
    </dgm:pt>
    <dgm:pt modelId="{1609A1A0-062D-4C0E-9F90-FBAD058F755D}" type="sibTrans" cxnId="{A69218A8-7B4E-4010-9A3C-324803FCC098}">
      <dgm:prSet/>
      <dgm:spPr/>
      <dgm:t>
        <a:bodyPr/>
        <a:lstStyle/>
        <a:p>
          <a:endParaRPr lang="nl-BE"/>
        </a:p>
      </dgm:t>
    </dgm:pt>
    <dgm:pt modelId="{53C13ED2-CBEA-40A8-8657-8D1ACE49D350}">
      <dgm:prSet phldrT="[Tekst]"/>
      <dgm:spPr/>
      <dgm:t>
        <a:bodyPr/>
        <a:lstStyle/>
        <a:p>
          <a:r>
            <a:rPr lang="nl-BE" dirty="0"/>
            <a:t>Aantal vrouwelijk jongvee:</a:t>
          </a:r>
        </a:p>
        <a:p>
          <a:r>
            <a:rPr lang="nl-BE" dirty="0"/>
            <a:t>72%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68% </a:t>
          </a:r>
        </a:p>
      </dgm:t>
    </dgm:pt>
    <dgm:pt modelId="{28E7F905-3103-4608-9885-19F274920C19}" type="parTrans" cxnId="{6A379E2A-A3EC-4ED7-A187-29A52FB6FBF5}">
      <dgm:prSet/>
      <dgm:spPr/>
      <dgm:t>
        <a:bodyPr/>
        <a:lstStyle/>
        <a:p>
          <a:endParaRPr lang="nl-BE"/>
        </a:p>
      </dgm:t>
    </dgm:pt>
    <dgm:pt modelId="{544B6C0F-045B-4782-A030-D89E014F8D91}" type="sibTrans" cxnId="{6A379E2A-A3EC-4ED7-A187-29A52FB6FBF5}">
      <dgm:prSet/>
      <dgm:spPr/>
      <dgm:t>
        <a:bodyPr/>
        <a:lstStyle/>
        <a:p>
          <a:endParaRPr lang="nl-BE"/>
        </a:p>
      </dgm:t>
    </dgm:pt>
    <dgm:pt modelId="{556C7BE4-06D4-4F76-89E8-72A266819CC2}">
      <dgm:prSet phldrT="[Tekst]"/>
      <dgm:spPr/>
      <dgm:t>
        <a:bodyPr/>
        <a:lstStyle/>
        <a:p>
          <a:r>
            <a:rPr lang="nl-BE" dirty="0"/>
            <a:t>Verwachte ALVA:</a:t>
          </a:r>
        </a:p>
        <a:p>
          <a:r>
            <a:rPr lang="nl-BE" dirty="0"/>
            <a:t>26,9m </a:t>
          </a:r>
          <a:r>
            <a:rPr lang="nl-BE" dirty="0">
              <a:sym typeface="Wingdings" panose="05000000000000000000" pitchFamily="2" charset="2"/>
            </a:rPr>
            <a:t></a:t>
          </a:r>
          <a:r>
            <a:rPr lang="nl-BE" dirty="0"/>
            <a:t> 26,1 m</a:t>
          </a:r>
        </a:p>
      </dgm:t>
    </dgm:pt>
    <dgm:pt modelId="{E4D3F3FD-7D11-4186-BA51-318CB3160117}" type="parTrans" cxnId="{94168191-B092-42AC-A5A8-51A5870DE457}">
      <dgm:prSet/>
      <dgm:spPr/>
      <dgm:t>
        <a:bodyPr/>
        <a:lstStyle/>
        <a:p>
          <a:endParaRPr lang="nl-BE"/>
        </a:p>
      </dgm:t>
    </dgm:pt>
    <dgm:pt modelId="{A7FAD52E-C11A-44CA-81F2-5AE5928928C7}" type="sibTrans" cxnId="{94168191-B092-42AC-A5A8-51A5870DE457}">
      <dgm:prSet/>
      <dgm:spPr/>
      <dgm:t>
        <a:bodyPr/>
        <a:lstStyle/>
        <a:p>
          <a:endParaRPr lang="nl-BE"/>
        </a:p>
      </dgm:t>
    </dgm:pt>
    <dgm:pt modelId="{843243F1-A958-4209-8E3A-D93D3DFF6DAF}">
      <dgm:prSet/>
      <dgm:spPr/>
      <dgm:t>
        <a:bodyPr/>
        <a:lstStyle/>
        <a:p>
          <a:r>
            <a:rPr lang="nl-BE" dirty="0"/>
            <a:t>Bedrijf 3</a:t>
          </a:r>
        </a:p>
      </dgm:t>
    </dgm:pt>
    <dgm:pt modelId="{0399939C-E728-4DD7-8179-C0A8385DE76F}" type="parTrans" cxnId="{0D0B8100-1228-4DB4-9817-36FCB80D194F}">
      <dgm:prSet/>
      <dgm:spPr/>
      <dgm:t>
        <a:bodyPr/>
        <a:lstStyle/>
        <a:p>
          <a:endParaRPr lang="nl-BE"/>
        </a:p>
      </dgm:t>
    </dgm:pt>
    <dgm:pt modelId="{D22CDC40-6FD6-4DB5-A0C6-BF2702BB4FC6}" type="sibTrans" cxnId="{0D0B8100-1228-4DB4-9817-36FCB80D194F}">
      <dgm:prSet/>
      <dgm:spPr/>
      <dgm:t>
        <a:bodyPr/>
        <a:lstStyle/>
        <a:p>
          <a:endParaRPr lang="nl-BE"/>
        </a:p>
      </dgm:t>
    </dgm:pt>
    <dgm:pt modelId="{9D34E0A5-DB25-42B3-94F1-BE540E21DCD9}">
      <dgm:prSet/>
      <dgm:spPr/>
      <dgm:t>
        <a:bodyPr/>
        <a:lstStyle/>
        <a:p>
          <a:r>
            <a:rPr lang="nl-BE" dirty="0"/>
            <a:t>Aantal vrouwelijk jongvee: </a:t>
          </a:r>
        </a:p>
        <a:p>
          <a:r>
            <a:rPr lang="nl-BE" dirty="0"/>
            <a:t>81% </a:t>
          </a:r>
          <a:r>
            <a:rPr lang="nl-BE" dirty="0">
              <a:sym typeface="Wingdings" panose="05000000000000000000" pitchFamily="2" charset="2"/>
            </a:rPr>
            <a:t> 77%</a:t>
          </a:r>
          <a:endParaRPr lang="nl-BE" dirty="0"/>
        </a:p>
      </dgm:t>
    </dgm:pt>
    <dgm:pt modelId="{613242B0-83AD-4A03-BFA7-79CB408A1AF9}" type="parTrans" cxnId="{38553A09-895B-4F3A-A91C-6D445B608E08}">
      <dgm:prSet/>
      <dgm:spPr/>
      <dgm:t>
        <a:bodyPr/>
        <a:lstStyle/>
        <a:p>
          <a:endParaRPr lang="nl-BE"/>
        </a:p>
      </dgm:t>
    </dgm:pt>
    <dgm:pt modelId="{1598CC9F-0803-4007-8D4A-16F7C46E43F9}" type="sibTrans" cxnId="{38553A09-895B-4F3A-A91C-6D445B608E08}">
      <dgm:prSet/>
      <dgm:spPr/>
      <dgm:t>
        <a:bodyPr/>
        <a:lstStyle/>
        <a:p>
          <a:endParaRPr lang="nl-BE"/>
        </a:p>
      </dgm:t>
    </dgm:pt>
    <dgm:pt modelId="{6E21D602-6BD2-4790-AC28-7E13432C5C5B}">
      <dgm:prSet/>
      <dgm:spPr/>
      <dgm:t>
        <a:bodyPr/>
        <a:lstStyle/>
        <a:p>
          <a:r>
            <a:rPr lang="nl-BE" dirty="0"/>
            <a:t>Verwachte ALVA:</a:t>
          </a:r>
        </a:p>
        <a:p>
          <a:r>
            <a:rPr lang="nl-BE" dirty="0"/>
            <a:t>23,8 m </a:t>
          </a:r>
          <a:r>
            <a:rPr lang="nl-BE" dirty="0">
              <a:sym typeface="Wingdings" panose="05000000000000000000" pitchFamily="2" charset="2"/>
            </a:rPr>
            <a:t> 24 m</a:t>
          </a:r>
          <a:endParaRPr lang="nl-BE" dirty="0"/>
        </a:p>
      </dgm:t>
    </dgm:pt>
    <dgm:pt modelId="{0E52D0C1-91B5-4A7D-B815-B0480A82B527}" type="parTrans" cxnId="{511AC8E5-71EA-4D15-90E8-E9F2CF2041A7}">
      <dgm:prSet/>
      <dgm:spPr/>
      <dgm:t>
        <a:bodyPr/>
        <a:lstStyle/>
        <a:p>
          <a:endParaRPr lang="nl-BE"/>
        </a:p>
      </dgm:t>
    </dgm:pt>
    <dgm:pt modelId="{5509534F-751D-4E55-93FA-6F8F63A2FCD6}" type="sibTrans" cxnId="{511AC8E5-71EA-4D15-90E8-E9F2CF2041A7}">
      <dgm:prSet/>
      <dgm:spPr/>
      <dgm:t>
        <a:bodyPr/>
        <a:lstStyle/>
        <a:p>
          <a:endParaRPr lang="nl-BE"/>
        </a:p>
      </dgm:t>
    </dgm:pt>
    <dgm:pt modelId="{9544B9AD-A9FB-47A1-B995-7DF94391CD5C}">
      <dgm:prSet/>
      <dgm:spPr/>
      <dgm:t>
        <a:bodyPr/>
        <a:lstStyle/>
        <a:p>
          <a:r>
            <a:rPr lang="nl-BE" dirty="0"/>
            <a:t>Minder uitval door diarree</a:t>
          </a:r>
        </a:p>
      </dgm:t>
    </dgm:pt>
    <dgm:pt modelId="{C3DB7C47-CED9-4CB2-ADAD-D8C096294ACA}" type="parTrans" cxnId="{6FD89ECF-8E37-4C44-B8E1-C40F18C934B1}">
      <dgm:prSet/>
      <dgm:spPr/>
      <dgm:t>
        <a:bodyPr/>
        <a:lstStyle/>
        <a:p>
          <a:endParaRPr lang="nl-BE"/>
        </a:p>
      </dgm:t>
    </dgm:pt>
    <dgm:pt modelId="{0B758504-F2E3-44AB-90AA-B05F3FE44B2A}" type="sibTrans" cxnId="{6FD89ECF-8E37-4C44-B8E1-C40F18C934B1}">
      <dgm:prSet/>
      <dgm:spPr/>
      <dgm:t>
        <a:bodyPr/>
        <a:lstStyle/>
        <a:p>
          <a:endParaRPr lang="nl-BE"/>
        </a:p>
      </dgm:t>
    </dgm:pt>
    <dgm:pt modelId="{BA2ED2D4-CBDA-48C5-A34E-E8B1AFFF9594}">
      <dgm:prSet/>
      <dgm:spPr/>
      <dgm:t>
        <a:bodyPr/>
        <a:lstStyle/>
        <a:p>
          <a:r>
            <a:rPr lang="nl-BE" dirty="0"/>
            <a:t>Minder uitval door diarree</a:t>
          </a:r>
        </a:p>
      </dgm:t>
    </dgm:pt>
    <dgm:pt modelId="{19810182-9933-481C-A29D-5822F766102A}" type="parTrans" cxnId="{5B6C98F5-50AE-475C-88DE-7A64B01A4CA7}">
      <dgm:prSet/>
      <dgm:spPr/>
      <dgm:t>
        <a:bodyPr/>
        <a:lstStyle/>
        <a:p>
          <a:endParaRPr lang="nl-BE"/>
        </a:p>
      </dgm:t>
    </dgm:pt>
    <dgm:pt modelId="{6704D9FF-F47A-427F-9CC0-64D881809957}" type="sibTrans" cxnId="{5B6C98F5-50AE-475C-88DE-7A64B01A4CA7}">
      <dgm:prSet/>
      <dgm:spPr/>
      <dgm:t>
        <a:bodyPr/>
        <a:lstStyle/>
        <a:p>
          <a:endParaRPr lang="nl-BE"/>
        </a:p>
      </dgm:t>
    </dgm:pt>
    <dgm:pt modelId="{B3A5C79F-E7C7-4F41-B860-41B81CC99188}">
      <dgm:prSet/>
      <dgm:spPr/>
      <dgm:t>
        <a:bodyPr/>
        <a:lstStyle/>
        <a:p>
          <a:r>
            <a:rPr lang="nl-BE" dirty="0"/>
            <a:t>Minder uitval door diarree</a:t>
          </a:r>
        </a:p>
      </dgm:t>
    </dgm:pt>
    <dgm:pt modelId="{454F0573-AE6C-4808-98B8-2BB5D16D0632}" type="parTrans" cxnId="{9C1F3887-51F9-4D40-A872-B171B4E6B7E6}">
      <dgm:prSet/>
      <dgm:spPr/>
      <dgm:t>
        <a:bodyPr/>
        <a:lstStyle/>
        <a:p>
          <a:endParaRPr lang="nl-BE"/>
        </a:p>
      </dgm:t>
    </dgm:pt>
    <dgm:pt modelId="{034709CB-DF36-4218-8D29-36694F7B888D}" type="sibTrans" cxnId="{9C1F3887-51F9-4D40-A872-B171B4E6B7E6}">
      <dgm:prSet/>
      <dgm:spPr/>
      <dgm:t>
        <a:bodyPr/>
        <a:lstStyle/>
        <a:p>
          <a:endParaRPr lang="nl-BE"/>
        </a:p>
      </dgm:t>
    </dgm:pt>
    <dgm:pt modelId="{5DC95309-FD0F-401F-A3B8-A39B5CE5A88B}" type="pres">
      <dgm:prSet presAssocID="{5BC0FF63-D990-4D8B-84F4-857785F9FA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130B9F8-099E-4A2E-8286-590509B1310B}" type="pres">
      <dgm:prSet presAssocID="{02F390E4-7CF3-4644-8D8F-B04AFF0CBF29}" presName="vertFlow" presStyleCnt="0"/>
      <dgm:spPr/>
    </dgm:pt>
    <dgm:pt modelId="{6495FDFB-24D5-46A8-8944-8DA7A7084721}" type="pres">
      <dgm:prSet presAssocID="{02F390E4-7CF3-4644-8D8F-B04AFF0CBF29}" presName="header" presStyleLbl="node1" presStyleIdx="0" presStyleCnt="3"/>
      <dgm:spPr/>
      <dgm:t>
        <a:bodyPr/>
        <a:lstStyle/>
        <a:p>
          <a:endParaRPr lang="nl-NL"/>
        </a:p>
      </dgm:t>
    </dgm:pt>
    <dgm:pt modelId="{0F4092B0-FB49-4C84-A93C-7CB7BE3EC19D}" type="pres">
      <dgm:prSet presAssocID="{07E6831F-9FFB-45AA-A475-BF5055F8CA9C}" presName="parTrans" presStyleLbl="sibTrans2D1" presStyleIdx="0" presStyleCnt="9"/>
      <dgm:spPr/>
      <dgm:t>
        <a:bodyPr/>
        <a:lstStyle/>
        <a:p>
          <a:endParaRPr lang="nl-NL"/>
        </a:p>
      </dgm:t>
    </dgm:pt>
    <dgm:pt modelId="{184BD419-99A3-4E4B-B264-30FABABE54B2}" type="pres">
      <dgm:prSet presAssocID="{57730AB7-4797-4902-8036-2FE7617D3CA3}" presName="child" presStyleLbl="alignAccFollow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4C77D37-22FF-4C0D-8CE1-3F17F79F9B01}" type="pres">
      <dgm:prSet presAssocID="{83CFF24F-60E4-48E2-A015-CA47C2C94445}" presName="sibTrans" presStyleLbl="sibTrans2D1" presStyleIdx="1" presStyleCnt="9"/>
      <dgm:spPr/>
      <dgm:t>
        <a:bodyPr/>
        <a:lstStyle/>
        <a:p>
          <a:endParaRPr lang="nl-NL"/>
        </a:p>
      </dgm:t>
    </dgm:pt>
    <dgm:pt modelId="{07B7EB6C-87FD-4EE2-ABF2-A33BB39FD8A8}" type="pres">
      <dgm:prSet presAssocID="{E75141FF-2839-4364-BA07-9F8037B2E841}" presName="child" presStyleLbl="alignAccFollow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5F40149-4C3E-4E1C-8C8F-A3355D9EAFFD}" type="pres">
      <dgm:prSet presAssocID="{329C6B1E-B4AC-4B87-A2AC-F6ADC8FF8E23}" presName="sibTrans" presStyleLbl="sibTrans2D1" presStyleIdx="2" presStyleCnt="9"/>
      <dgm:spPr/>
      <dgm:t>
        <a:bodyPr/>
        <a:lstStyle/>
        <a:p>
          <a:endParaRPr lang="nl-NL"/>
        </a:p>
      </dgm:t>
    </dgm:pt>
    <dgm:pt modelId="{328EF40C-D949-4382-91E5-1FD9DBA5ABA2}" type="pres">
      <dgm:prSet presAssocID="{9544B9AD-A9FB-47A1-B995-7DF94391CD5C}" presName="child" presStyleLbl="alignAccFollow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1733621-F5D5-4DD8-9AB3-D4D423526E8C}" type="pres">
      <dgm:prSet presAssocID="{02F390E4-7CF3-4644-8D8F-B04AFF0CBF29}" presName="hSp" presStyleCnt="0"/>
      <dgm:spPr/>
    </dgm:pt>
    <dgm:pt modelId="{7330539F-CFB8-4E8F-9408-0616ECB04C9F}" type="pres">
      <dgm:prSet presAssocID="{8A8FA86F-BEED-4B62-AD8F-9B9B23638CD3}" presName="vertFlow" presStyleCnt="0"/>
      <dgm:spPr/>
    </dgm:pt>
    <dgm:pt modelId="{5974F283-A81A-4988-80B4-A95F811E9199}" type="pres">
      <dgm:prSet presAssocID="{8A8FA86F-BEED-4B62-AD8F-9B9B23638CD3}" presName="header" presStyleLbl="node1" presStyleIdx="1" presStyleCnt="3"/>
      <dgm:spPr/>
      <dgm:t>
        <a:bodyPr/>
        <a:lstStyle/>
        <a:p>
          <a:endParaRPr lang="nl-NL"/>
        </a:p>
      </dgm:t>
    </dgm:pt>
    <dgm:pt modelId="{DEA615BD-693F-48F7-A01A-03A37839A420}" type="pres">
      <dgm:prSet presAssocID="{28E7F905-3103-4608-9885-19F274920C19}" presName="parTrans" presStyleLbl="sibTrans2D1" presStyleIdx="3" presStyleCnt="9"/>
      <dgm:spPr/>
      <dgm:t>
        <a:bodyPr/>
        <a:lstStyle/>
        <a:p>
          <a:endParaRPr lang="nl-NL"/>
        </a:p>
      </dgm:t>
    </dgm:pt>
    <dgm:pt modelId="{42214190-3C2C-4A69-80C6-08FBAE0CFF21}" type="pres">
      <dgm:prSet presAssocID="{53C13ED2-CBEA-40A8-8657-8D1ACE49D350}" presName="child" presStyleLbl="alignAccFollow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81FA1FE-DBBD-47AE-857C-02E3B856A0BC}" type="pres">
      <dgm:prSet presAssocID="{544B6C0F-045B-4782-A030-D89E014F8D91}" presName="sibTrans" presStyleLbl="sibTrans2D1" presStyleIdx="4" presStyleCnt="9"/>
      <dgm:spPr/>
      <dgm:t>
        <a:bodyPr/>
        <a:lstStyle/>
        <a:p>
          <a:endParaRPr lang="nl-NL"/>
        </a:p>
      </dgm:t>
    </dgm:pt>
    <dgm:pt modelId="{D231E3C6-F3A1-432C-87E2-A5BCAB8F9ADB}" type="pres">
      <dgm:prSet presAssocID="{556C7BE4-06D4-4F76-89E8-72A266819CC2}" presName="child" presStyleLbl="alignAccFollow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73F0E8C-0502-45E2-BF38-26699DD0F7EB}" type="pres">
      <dgm:prSet presAssocID="{A7FAD52E-C11A-44CA-81F2-5AE5928928C7}" presName="sibTrans" presStyleLbl="sibTrans2D1" presStyleIdx="5" presStyleCnt="9"/>
      <dgm:spPr/>
      <dgm:t>
        <a:bodyPr/>
        <a:lstStyle/>
        <a:p>
          <a:endParaRPr lang="nl-NL"/>
        </a:p>
      </dgm:t>
    </dgm:pt>
    <dgm:pt modelId="{F41C9295-7EAA-4A60-A405-963224ACCF75}" type="pres">
      <dgm:prSet presAssocID="{BA2ED2D4-CBDA-48C5-A34E-E8B1AFFF9594}" presName="child" presStyleLbl="alignAccFollowNode1" presStyleIdx="5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CEECDE2-8DDF-4E89-898F-2E4C45B5B24D}" type="pres">
      <dgm:prSet presAssocID="{8A8FA86F-BEED-4B62-AD8F-9B9B23638CD3}" presName="hSp" presStyleCnt="0"/>
      <dgm:spPr/>
    </dgm:pt>
    <dgm:pt modelId="{506D15BF-C88C-4039-8B1F-3E46E9A4B5BB}" type="pres">
      <dgm:prSet presAssocID="{843243F1-A958-4209-8E3A-D93D3DFF6DAF}" presName="vertFlow" presStyleCnt="0"/>
      <dgm:spPr/>
    </dgm:pt>
    <dgm:pt modelId="{4E5C4B14-00A3-4436-83FC-2A3F7466DE14}" type="pres">
      <dgm:prSet presAssocID="{843243F1-A958-4209-8E3A-D93D3DFF6DAF}" presName="header" presStyleLbl="node1" presStyleIdx="2" presStyleCnt="3"/>
      <dgm:spPr/>
      <dgm:t>
        <a:bodyPr/>
        <a:lstStyle/>
        <a:p>
          <a:endParaRPr lang="nl-NL"/>
        </a:p>
      </dgm:t>
    </dgm:pt>
    <dgm:pt modelId="{20C4841A-3BD2-4B7B-A73B-6C74C6539A14}" type="pres">
      <dgm:prSet presAssocID="{613242B0-83AD-4A03-BFA7-79CB408A1AF9}" presName="parTrans" presStyleLbl="sibTrans2D1" presStyleIdx="6" presStyleCnt="9"/>
      <dgm:spPr/>
      <dgm:t>
        <a:bodyPr/>
        <a:lstStyle/>
        <a:p>
          <a:endParaRPr lang="nl-NL"/>
        </a:p>
      </dgm:t>
    </dgm:pt>
    <dgm:pt modelId="{C1593185-0A8F-496A-9EBF-2DD6DAFF8FB5}" type="pres">
      <dgm:prSet presAssocID="{9D34E0A5-DB25-42B3-94F1-BE540E21DCD9}" presName="child" presStyleLbl="alignAccFollow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0B44FD9-501D-4CAD-A09D-930B259DD8B0}" type="pres">
      <dgm:prSet presAssocID="{1598CC9F-0803-4007-8D4A-16F7C46E43F9}" presName="sibTrans" presStyleLbl="sibTrans2D1" presStyleIdx="7" presStyleCnt="9"/>
      <dgm:spPr/>
      <dgm:t>
        <a:bodyPr/>
        <a:lstStyle/>
        <a:p>
          <a:endParaRPr lang="nl-NL"/>
        </a:p>
      </dgm:t>
    </dgm:pt>
    <dgm:pt modelId="{05B3FB29-C378-4D5D-879F-86F6ADD9EC15}" type="pres">
      <dgm:prSet presAssocID="{6E21D602-6BD2-4790-AC28-7E13432C5C5B}" presName="child" presStyleLbl="alignAccFollow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3D2F5CC-A3EC-49B9-8567-CDEC84CBD115}" type="pres">
      <dgm:prSet presAssocID="{5509534F-751D-4E55-93FA-6F8F63A2FCD6}" presName="sibTrans" presStyleLbl="sibTrans2D1" presStyleIdx="8" presStyleCnt="9"/>
      <dgm:spPr/>
      <dgm:t>
        <a:bodyPr/>
        <a:lstStyle/>
        <a:p>
          <a:endParaRPr lang="nl-NL"/>
        </a:p>
      </dgm:t>
    </dgm:pt>
    <dgm:pt modelId="{300C6A1C-8F4E-4ED5-B833-F0EFB414DC01}" type="pres">
      <dgm:prSet presAssocID="{B3A5C79F-E7C7-4F41-B860-41B81CC99188}" presName="child" presStyleLbl="alignAccFollow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94168191-B092-42AC-A5A8-51A5870DE457}" srcId="{8A8FA86F-BEED-4B62-AD8F-9B9B23638CD3}" destId="{556C7BE4-06D4-4F76-89E8-72A266819CC2}" srcOrd="1" destOrd="0" parTransId="{E4D3F3FD-7D11-4186-BA51-318CB3160117}" sibTransId="{A7FAD52E-C11A-44CA-81F2-5AE5928928C7}"/>
    <dgm:cxn modelId="{2067090A-1B03-4696-BD60-C489B090AA05}" type="presOf" srcId="{1598CC9F-0803-4007-8D4A-16F7C46E43F9}" destId="{00B44FD9-501D-4CAD-A09D-930B259DD8B0}" srcOrd="0" destOrd="0" presId="urn:microsoft.com/office/officeart/2005/8/layout/lProcess1"/>
    <dgm:cxn modelId="{94C72CDF-D275-4EF9-84AF-0FFB291CFA8A}" type="presOf" srcId="{613242B0-83AD-4A03-BFA7-79CB408A1AF9}" destId="{20C4841A-3BD2-4B7B-A73B-6C74C6539A14}" srcOrd="0" destOrd="0" presId="urn:microsoft.com/office/officeart/2005/8/layout/lProcess1"/>
    <dgm:cxn modelId="{7B2E51BB-3101-4883-AD68-10D838023F9C}" type="presOf" srcId="{A7FAD52E-C11A-44CA-81F2-5AE5928928C7}" destId="{B73F0E8C-0502-45E2-BF38-26699DD0F7EB}" srcOrd="0" destOrd="0" presId="urn:microsoft.com/office/officeart/2005/8/layout/lProcess1"/>
    <dgm:cxn modelId="{0504BDAD-C46A-4169-B400-780013409E43}" type="presOf" srcId="{83CFF24F-60E4-48E2-A015-CA47C2C94445}" destId="{74C77D37-22FF-4C0D-8CE1-3F17F79F9B01}" srcOrd="0" destOrd="0" presId="urn:microsoft.com/office/officeart/2005/8/layout/lProcess1"/>
    <dgm:cxn modelId="{69AF59DB-E1B5-4E76-951F-B8A55E473123}" type="presOf" srcId="{BA2ED2D4-CBDA-48C5-A34E-E8B1AFFF9594}" destId="{F41C9295-7EAA-4A60-A405-963224ACCF75}" srcOrd="0" destOrd="0" presId="urn:microsoft.com/office/officeart/2005/8/layout/lProcess1"/>
    <dgm:cxn modelId="{10F8F62D-002C-4473-BCB6-FDCFBCF3E417}" type="presOf" srcId="{E75141FF-2839-4364-BA07-9F8037B2E841}" destId="{07B7EB6C-87FD-4EE2-ABF2-A33BB39FD8A8}" srcOrd="0" destOrd="0" presId="urn:microsoft.com/office/officeart/2005/8/layout/lProcess1"/>
    <dgm:cxn modelId="{6A379E2A-A3EC-4ED7-A187-29A52FB6FBF5}" srcId="{8A8FA86F-BEED-4B62-AD8F-9B9B23638CD3}" destId="{53C13ED2-CBEA-40A8-8657-8D1ACE49D350}" srcOrd="0" destOrd="0" parTransId="{28E7F905-3103-4608-9885-19F274920C19}" sibTransId="{544B6C0F-045B-4782-A030-D89E014F8D91}"/>
    <dgm:cxn modelId="{0D0B8100-1228-4DB4-9817-36FCB80D194F}" srcId="{5BC0FF63-D990-4D8B-84F4-857785F9FA97}" destId="{843243F1-A958-4209-8E3A-D93D3DFF6DAF}" srcOrd="2" destOrd="0" parTransId="{0399939C-E728-4DD7-8179-C0A8385DE76F}" sibTransId="{D22CDC40-6FD6-4DB5-A0C6-BF2702BB4FC6}"/>
    <dgm:cxn modelId="{0EF395ED-C78B-4187-9AFC-DD131D741790}" srcId="{5BC0FF63-D990-4D8B-84F4-857785F9FA97}" destId="{02F390E4-7CF3-4644-8D8F-B04AFF0CBF29}" srcOrd="0" destOrd="0" parTransId="{143F4087-4C92-4D06-97FA-8EC14B73187A}" sibTransId="{70995E4D-1D4A-44C3-8F92-0AF9490EA047}"/>
    <dgm:cxn modelId="{87129479-7452-46D7-9573-9FABAB6A51AB}" srcId="{02F390E4-7CF3-4644-8D8F-B04AFF0CBF29}" destId="{E75141FF-2839-4364-BA07-9F8037B2E841}" srcOrd="1" destOrd="0" parTransId="{36005366-B91E-45EC-98FC-CDDD6B9749F6}" sibTransId="{329C6B1E-B4AC-4B87-A2AC-F6ADC8FF8E23}"/>
    <dgm:cxn modelId="{3041EB09-F1DE-45B7-9EB2-34436DF34419}" type="presOf" srcId="{8A8FA86F-BEED-4B62-AD8F-9B9B23638CD3}" destId="{5974F283-A81A-4988-80B4-A95F811E9199}" srcOrd="0" destOrd="0" presId="urn:microsoft.com/office/officeart/2005/8/layout/lProcess1"/>
    <dgm:cxn modelId="{6FD89ECF-8E37-4C44-B8E1-C40F18C934B1}" srcId="{02F390E4-7CF3-4644-8D8F-B04AFF0CBF29}" destId="{9544B9AD-A9FB-47A1-B995-7DF94391CD5C}" srcOrd="2" destOrd="0" parTransId="{C3DB7C47-CED9-4CB2-ADAD-D8C096294ACA}" sibTransId="{0B758504-F2E3-44AB-90AA-B05F3FE44B2A}"/>
    <dgm:cxn modelId="{5B6C98F5-50AE-475C-88DE-7A64B01A4CA7}" srcId="{8A8FA86F-BEED-4B62-AD8F-9B9B23638CD3}" destId="{BA2ED2D4-CBDA-48C5-A34E-E8B1AFFF9594}" srcOrd="2" destOrd="0" parTransId="{19810182-9933-481C-A29D-5822F766102A}" sibTransId="{6704D9FF-F47A-427F-9CC0-64D881809957}"/>
    <dgm:cxn modelId="{240D1083-8B4C-4977-BFEA-36D5C68100B7}" type="presOf" srcId="{53C13ED2-CBEA-40A8-8657-8D1ACE49D350}" destId="{42214190-3C2C-4A69-80C6-08FBAE0CFF21}" srcOrd="0" destOrd="0" presId="urn:microsoft.com/office/officeart/2005/8/layout/lProcess1"/>
    <dgm:cxn modelId="{16A92DDF-76CA-45AB-AC91-B5D8B675D04D}" type="presOf" srcId="{B3A5C79F-E7C7-4F41-B860-41B81CC99188}" destId="{300C6A1C-8F4E-4ED5-B833-F0EFB414DC01}" srcOrd="0" destOrd="0" presId="urn:microsoft.com/office/officeart/2005/8/layout/lProcess1"/>
    <dgm:cxn modelId="{EADAB3C2-7CCC-4EF3-8B61-2D94689C0756}" type="presOf" srcId="{843243F1-A958-4209-8E3A-D93D3DFF6DAF}" destId="{4E5C4B14-00A3-4436-83FC-2A3F7466DE14}" srcOrd="0" destOrd="0" presId="urn:microsoft.com/office/officeart/2005/8/layout/lProcess1"/>
    <dgm:cxn modelId="{042B3AA4-A498-4B6B-A97B-97BDD8D4D77A}" type="presOf" srcId="{5BC0FF63-D990-4D8B-84F4-857785F9FA97}" destId="{5DC95309-FD0F-401F-A3B8-A39B5CE5A88B}" srcOrd="0" destOrd="0" presId="urn:microsoft.com/office/officeart/2005/8/layout/lProcess1"/>
    <dgm:cxn modelId="{9C1F3887-51F9-4D40-A872-B171B4E6B7E6}" srcId="{843243F1-A958-4209-8E3A-D93D3DFF6DAF}" destId="{B3A5C79F-E7C7-4F41-B860-41B81CC99188}" srcOrd="2" destOrd="0" parTransId="{454F0573-AE6C-4808-98B8-2BB5D16D0632}" sibTransId="{034709CB-DF36-4218-8D29-36694F7B888D}"/>
    <dgm:cxn modelId="{10E3DA3E-2AC5-46EF-B2B2-5B83FA267D4B}" type="presOf" srcId="{57730AB7-4797-4902-8036-2FE7617D3CA3}" destId="{184BD419-99A3-4E4B-B264-30FABABE54B2}" srcOrd="0" destOrd="0" presId="urn:microsoft.com/office/officeart/2005/8/layout/lProcess1"/>
    <dgm:cxn modelId="{38553A09-895B-4F3A-A91C-6D445B608E08}" srcId="{843243F1-A958-4209-8E3A-D93D3DFF6DAF}" destId="{9D34E0A5-DB25-42B3-94F1-BE540E21DCD9}" srcOrd="0" destOrd="0" parTransId="{613242B0-83AD-4A03-BFA7-79CB408A1AF9}" sibTransId="{1598CC9F-0803-4007-8D4A-16F7C46E43F9}"/>
    <dgm:cxn modelId="{511AC8E5-71EA-4D15-90E8-E9F2CF2041A7}" srcId="{843243F1-A958-4209-8E3A-D93D3DFF6DAF}" destId="{6E21D602-6BD2-4790-AC28-7E13432C5C5B}" srcOrd="1" destOrd="0" parTransId="{0E52D0C1-91B5-4A7D-B815-B0480A82B527}" sibTransId="{5509534F-751D-4E55-93FA-6F8F63A2FCD6}"/>
    <dgm:cxn modelId="{65BA13C4-7A08-464A-B3B1-04A7EF76B64C}" type="presOf" srcId="{02F390E4-7CF3-4644-8D8F-B04AFF0CBF29}" destId="{6495FDFB-24D5-46A8-8944-8DA7A7084721}" srcOrd="0" destOrd="0" presId="urn:microsoft.com/office/officeart/2005/8/layout/lProcess1"/>
    <dgm:cxn modelId="{F42134AD-4ACA-4D4E-BD63-11856D6654AD}" type="presOf" srcId="{5509534F-751D-4E55-93FA-6F8F63A2FCD6}" destId="{B3D2F5CC-A3EC-49B9-8567-CDEC84CBD115}" srcOrd="0" destOrd="0" presId="urn:microsoft.com/office/officeart/2005/8/layout/lProcess1"/>
    <dgm:cxn modelId="{4B5A7917-7D1F-4F73-B144-B9E272217B52}" type="presOf" srcId="{6E21D602-6BD2-4790-AC28-7E13432C5C5B}" destId="{05B3FB29-C378-4D5D-879F-86F6ADD9EC15}" srcOrd="0" destOrd="0" presId="urn:microsoft.com/office/officeart/2005/8/layout/lProcess1"/>
    <dgm:cxn modelId="{A69218A8-7B4E-4010-9A3C-324803FCC098}" srcId="{5BC0FF63-D990-4D8B-84F4-857785F9FA97}" destId="{8A8FA86F-BEED-4B62-AD8F-9B9B23638CD3}" srcOrd="1" destOrd="0" parTransId="{FC21AB4B-7971-4039-AE44-AD8DEFB1F7CD}" sibTransId="{1609A1A0-062D-4C0E-9F90-FBAD058F755D}"/>
    <dgm:cxn modelId="{BC75630F-16F5-4AB0-AAEC-9769D6A63E78}" type="presOf" srcId="{28E7F905-3103-4608-9885-19F274920C19}" destId="{DEA615BD-693F-48F7-A01A-03A37839A420}" srcOrd="0" destOrd="0" presId="urn:microsoft.com/office/officeart/2005/8/layout/lProcess1"/>
    <dgm:cxn modelId="{C8EC070B-1151-414B-A613-49AF3BFC12AD}" type="presOf" srcId="{544B6C0F-045B-4782-A030-D89E014F8D91}" destId="{281FA1FE-DBBD-47AE-857C-02E3B856A0BC}" srcOrd="0" destOrd="0" presId="urn:microsoft.com/office/officeart/2005/8/layout/lProcess1"/>
    <dgm:cxn modelId="{4D13F341-29E8-4405-9616-8031416CAB7C}" type="presOf" srcId="{07E6831F-9FFB-45AA-A475-BF5055F8CA9C}" destId="{0F4092B0-FB49-4C84-A93C-7CB7BE3EC19D}" srcOrd="0" destOrd="0" presId="urn:microsoft.com/office/officeart/2005/8/layout/lProcess1"/>
    <dgm:cxn modelId="{6F418ACD-4FF5-40D6-8E00-77F2FDF76C61}" srcId="{02F390E4-7CF3-4644-8D8F-B04AFF0CBF29}" destId="{57730AB7-4797-4902-8036-2FE7617D3CA3}" srcOrd="0" destOrd="0" parTransId="{07E6831F-9FFB-45AA-A475-BF5055F8CA9C}" sibTransId="{83CFF24F-60E4-48E2-A015-CA47C2C94445}"/>
    <dgm:cxn modelId="{FC6C36C7-9FAE-46FA-803C-987173899421}" type="presOf" srcId="{9D34E0A5-DB25-42B3-94F1-BE540E21DCD9}" destId="{C1593185-0A8F-496A-9EBF-2DD6DAFF8FB5}" srcOrd="0" destOrd="0" presId="urn:microsoft.com/office/officeart/2005/8/layout/lProcess1"/>
    <dgm:cxn modelId="{08DD99AA-7872-4F78-A241-F673EB4132BF}" type="presOf" srcId="{9544B9AD-A9FB-47A1-B995-7DF94391CD5C}" destId="{328EF40C-D949-4382-91E5-1FD9DBA5ABA2}" srcOrd="0" destOrd="0" presId="urn:microsoft.com/office/officeart/2005/8/layout/lProcess1"/>
    <dgm:cxn modelId="{AD1180A9-A3B4-4B04-B11F-263E28596D6B}" type="presOf" srcId="{329C6B1E-B4AC-4B87-A2AC-F6ADC8FF8E23}" destId="{85F40149-4C3E-4E1C-8C8F-A3355D9EAFFD}" srcOrd="0" destOrd="0" presId="urn:microsoft.com/office/officeart/2005/8/layout/lProcess1"/>
    <dgm:cxn modelId="{ACDB2CB6-DC8E-4AFF-9D3D-0550983E696C}" type="presOf" srcId="{556C7BE4-06D4-4F76-89E8-72A266819CC2}" destId="{D231E3C6-F3A1-432C-87E2-A5BCAB8F9ADB}" srcOrd="0" destOrd="0" presId="urn:microsoft.com/office/officeart/2005/8/layout/lProcess1"/>
    <dgm:cxn modelId="{3F2008C8-4FF2-47D9-8FBC-E10925D4B51F}" type="presParOf" srcId="{5DC95309-FD0F-401F-A3B8-A39B5CE5A88B}" destId="{D130B9F8-099E-4A2E-8286-590509B1310B}" srcOrd="0" destOrd="0" presId="urn:microsoft.com/office/officeart/2005/8/layout/lProcess1"/>
    <dgm:cxn modelId="{05B4CF4C-9BAD-45D1-97D8-D9FE6C3FD530}" type="presParOf" srcId="{D130B9F8-099E-4A2E-8286-590509B1310B}" destId="{6495FDFB-24D5-46A8-8944-8DA7A7084721}" srcOrd="0" destOrd="0" presId="urn:microsoft.com/office/officeart/2005/8/layout/lProcess1"/>
    <dgm:cxn modelId="{75F5DABF-EFFB-4E18-AA1C-04BE2F72B6DF}" type="presParOf" srcId="{D130B9F8-099E-4A2E-8286-590509B1310B}" destId="{0F4092B0-FB49-4C84-A93C-7CB7BE3EC19D}" srcOrd="1" destOrd="0" presId="urn:microsoft.com/office/officeart/2005/8/layout/lProcess1"/>
    <dgm:cxn modelId="{81CBE5D8-C869-4EAE-A69C-2A914CFAA5E9}" type="presParOf" srcId="{D130B9F8-099E-4A2E-8286-590509B1310B}" destId="{184BD419-99A3-4E4B-B264-30FABABE54B2}" srcOrd="2" destOrd="0" presId="urn:microsoft.com/office/officeart/2005/8/layout/lProcess1"/>
    <dgm:cxn modelId="{89991297-E0BB-436C-AC25-C451007EDA26}" type="presParOf" srcId="{D130B9F8-099E-4A2E-8286-590509B1310B}" destId="{74C77D37-22FF-4C0D-8CE1-3F17F79F9B01}" srcOrd="3" destOrd="0" presId="urn:microsoft.com/office/officeart/2005/8/layout/lProcess1"/>
    <dgm:cxn modelId="{F594D72F-3B72-4E46-A7EB-F15870059AC8}" type="presParOf" srcId="{D130B9F8-099E-4A2E-8286-590509B1310B}" destId="{07B7EB6C-87FD-4EE2-ABF2-A33BB39FD8A8}" srcOrd="4" destOrd="0" presId="urn:microsoft.com/office/officeart/2005/8/layout/lProcess1"/>
    <dgm:cxn modelId="{EBE8B71A-FC10-43AE-9FB6-6446F55B3EBD}" type="presParOf" srcId="{D130B9F8-099E-4A2E-8286-590509B1310B}" destId="{85F40149-4C3E-4E1C-8C8F-A3355D9EAFFD}" srcOrd="5" destOrd="0" presId="urn:microsoft.com/office/officeart/2005/8/layout/lProcess1"/>
    <dgm:cxn modelId="{046DAC62-B51E-440A-BF10-849E2123E1DC}" type="presParOf" srcId="{D130B9F8-099E-4A2E-8286-590509B1310B}" destId="{328EF40C-D949-4382-91E5-1FD9DBA5ABA2}" srcOrd="6" destOrd="0" presId="urn:microsoft.com/office/officeart/2005/8/layout/lProcess1"/>
    <dgm:cxn modelId="{3573D2F7-C260-4B76-BBC3-236A463B6B96}" type="presParOf" srcId="{5DC95309-FD0F-401F-A3B8-A39B5CE5A88B}" destId="{F1733621-F5D5-4DD8-9AB3-D4D423526E8C}" srcOrd="1" destOrd="0" presId="urn:microsoft.com/office/officeart/2005/8/layout/lProcess1"/>
    <dgm:cxn modelId="{7ECA8463-8569-410A-B671-48B86B3F8375}" type="presParOf" srcId="{5DC95309-FD0F-401F-A3B8-A39B5CE5A88B}" destId="{7330539F-CFB8-4E8F-9408-0616ECB04C9F}" srcOrd="2" destOrd="0" presId="urn:microsoft.com/office/officeart/2005/8/layout/lProcess1"/>
    <dgm:cxn modelId="{A20A6F3F-850A-4718-8F7D-DE5CAFA23370}" type="presParOf" srcId="{7330539F-CFB8-4E8F-9408-0616ECB04C9F}" destId="{5974F283-A81A-4988-80B4-A95F811E9199}" srcOrd="0" destOrd="0" presId="urn:microsoft.com/office/officeart/2005/8/layout/lProcess1"/>
    <dgm:cxn modelId="{A43F9F4B-10A1-492D-A3B3-CE1270509429}" type="presParOf" srcId="{7330539F-CFB8-4E8F-9408-0616ECB04C9F}" destId="{DEA615BD-693F-48F7-A01A-03A37839A420}" srcOrd="1" destOrd="0" presId="urn:microsoft.com/office/officeart/2005/8/layout/lProcess1"/>
    <dgm:cxn modelId="{A6DEB6A9-61E8-441C-8CC8-F944366100BE}" type="presParOf" srcId="{7330539F-CFB8-4E8F-9408-0616ECB04C9F}" destId="{42214190-3C2C-4A69-80C6-08FBAE0CFF21}" srcOrd="2" destOrd="0" presId="urn:microsoft.com/office/officeart/2005/8/layout/lProcess1"/>
    <dgm:cxn modelId="{6A175C99-D877-4327-A68B-E43486DE293E}" type="presParOf" srcId="{7330539F-CFB8-4E8F-9408-0616ECB04C9F}" destId="{281FA1FE-DBBD-47AE-857C-02E3B856A0BC}" srcOrd="3" destOrd="0" presId="urn:microsoft.com/office/officeart/2005/8/layout/lProcess1"/>
    <dgm:cxn modelId="{BE140107-B9E6-4541-95E6-E75155CF3E4E}" type="presParOf" srcId="{7330539F-CFB8-4E8F-9408-0616ECB04C9F}" destId="{D231E3C6-F3A1-432C-87E2-A5BCAB8F9ADB}" srcOrd="4" destOrd="0" presId="urn:microsoft.com/office/officeart/2005/8/layout/lProcess1"/>
    <dgm:cxn modelId="{2F16FF1D-81E1-4E33-ACA4-A4F6A2E63411}" type="presParOf" srcId="{7330539F-CFB8-4E8F-9408-0616ECB04C9F}" destId="{B73F0E8C-0502-45E2-BF38-26699DD0F7EB}" srcOrd="5" destOrd="0" presId="urn:microsoft.com/office/officeart/2005/8/layout/lProcess1"/>
    <dgm:cxn modelId="{0690C5ED-21B9-40D9-B883-8B9E223DF628}" type="presParOf" srcId="{7330539F-CFB8-4E8F-9408-0616ECB04C9F}" destId="{F41C9295-7EAA-4A60-A405-963224ACCF75}" srcOrd="6" destOrd="0" presId="urn:microsoft.com/office/officeart/2005/8/layout/lProcess1"/>
    <dgm:cxn modelId="{9D11F958-C0B8-476A-B40F-B5644E64CB5A}" type="presParOf" srcId="{5DC95309-FD0F-401F-A3B8-A39B5CE5A88B}" destId="{9CEECDE2-8DDF-4E89-898F-2E4C45B5B24D}" srcOrd="3" destOrd="0" presId="urn:microsoft.com/office/officeart/2005/8/layout/lProcess1"/>
    <dgm:cxn modelId="{A1EE6712-110B-4CE6-B780-7C469D689829}" type="presParOf" srcId="{5DC95309-FD0F-401F-A3B8-A39B5CE5A88B}" destId="{506D15BF-C88C-4039-8B1F-3E46E9A4B5BB}" srcOrd="4" destOrd="0" presId="urn:microsoft.com/office/officeart/2005/8/layout/lProcess1"/>
    <dgm:cxn modelId="{47F5A52C-070D-4D49-AC3E-4A468F2D883D}" type="presParOf" srcId="{506D15BF-C88C-4039-8B1F-3E46E9A4B5BB}" destId="{4E5C4B14-00A3-4436-83FC-2A3F7466DE14}" srcOrd="0" destOrd="0" presId="urn:microsoft.com/office/officeart/2005/8/layout/lProcess1"/>
    <dgm:cxn modelId="{2DD3F847-037D-487F-B4E5-AABF20D9A795}" type="presParOf" srcId="{506D15BF-C88C-4039-8B1F-3E46E9A4B5BB}" destId="{20C4841A-3BD2-4B7B-A73B-6C74C6539A14}" srcOrd="1" destOrd="0" presId="urn:microsoft.com/office/officeart/2005/8/layout/lProcess1"/>
    <dgm:cxn modelId="{5C11641D-5DF9-4B43-B85D-74D097632B28}" type="presParOf" srcId="{506D15BF-C88C-4039-8B1F-3E46E9A4B5BB}" destId="{C1593185-0A8F-496A-9EBF-2DD6DAFF8FB5}" srcOrd="2" destOrd="0" presId="urn:microsoft.com/office/officeart/2005/8/layout/lProcess1"/>
    <dgm:cxn modelId="{5904C38A-BDB6-4429-82C3-E5B982ECE1B5}" type="presParOf" srcId="{506D15BF-C88C-4039-8B1F-3E46E9A4B5BB}" destId="{00B44FD9-501D-4CAD-A09D-930B259DD8B0}" srcOrd="3" destOrd="0" presId="urn:microsoft.com/office/officeart/2005/8/layout/lProcess1"/>
    <dgm:cxn modelId="{C9D376D0-5265-4A65-8C0F-B317D72877D0}" type="presParOf" srcId="{506D15BF-C88C-4039-8B1F-3E46E9A4B5BB}" destId="{05B3FB29-C378-4D5D-879F-86F6ADD9EC15}" srcOrd="4" destOrd="0" presId="urn:microsoft.com/office/officeart/2005/8/layout/lProcess1"/>
    <dgm:cxn modelId="{BFC5A3F3-F794-4A0A-9251-253E158E8F58}" type="presParOf" srcId="{506D15BF-C88C-4039-8B1F-3E46E9A4B5BB}" destId="{B3D2F5CC-A3EC-49B9-8567-CDEC84CBD115}" srcOrd="5" destOrd="0" presId="urn:microsoft.com/office/officeart/2005/8/layout/lProcess1"/>
    <dgm:cxn modelId="{5B056B59-4EAB-432A-8E42-8469267B7539}" type="presParOf" srcId="{506D15BF-C88C-4039-8B1F-3E46E9A4B5BB}" destId="{300C6A1C-8F4E-4ED5-B833-F0EFB414DC01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Klimaatimpact rundveehouderij</a:t>
          </a:r>
        </a:p>
      </dsp:txBody>
      <dsp:txXfrm>
        <a:off x="1784478" y="38662"/>
        <a:ext cx="8282377" cy="71467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Convenant </a:t>
          </a:r>
          <a:r>
            <a:rPr lang="nl-NL" sz="3600" kern="1200" dirty="0" err="1"/>
            <a:t>Enterische</a:t>
          </a:r>
          <a:r>
            <a:rPr lang="nl-NL" sz="3600" kern="1200" dirty="0"/>
            <a:t> Emissies Rundvee</a:t>
          </a:r>
        </a:p>
      </dsp:txBody>
      <dsp:txXfrm>
        <a:off x="1784478" y="38662"/>
        <a:ext cx="8282377" cy="71467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6F669-2AE8-4AF2-92FC-A4CF72F4325F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000" kern="1200" dirty="0"/>
            <a:t>Vervanging</a:t>
          </a:r>
          <a:r>
            <a:rPr lang="nl-BE" sz="3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↓</a:t>
          </a:r>
        </a:p>
      </dsp:txBody>
      <dsp:txXfrm>
        <a:off x="3001336" y="1646670"/>
        <a:ext cx="2125326" cy="2125326"/>
      </dsp:txXfrm>
    </dsp:sp>
    <dsp:sp modelId="{6BF881EE-5C07-4F7B-BC16-D3315BAE5199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Grond</a:t>
          </a:r>
        </a:p>
      </dsp:txBody>
      <dsp:txXfrm>
        <a:off x="3532668" y="220621"/>
        <a:ext cx="1062663" cy="1062663"/>
      </dsp:txXfrm>
    </dsp:sp>
    <dsp:sp modelId="{DC1A4672-F9D8-4168-BF05-9BA180CDC517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Arbeid </a:t>
          </a:r>
        </a:p>
      </dsp:txBody>
      <dsp:txXfrm>
        <a:off x="5490048" y="2178001"/>
        <a:ext cx="1062663" cy="1062663"/>
      </dsp:txXfrm>
    </dsp:sp>
    <dsp:sp modelId="{B4342459-4000-443E-985C-4835881DF0C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Kostprijs</a:t>
          </a:r>
        </a:p>
      </dsp:txBody>
      <dsp:txXfrm>
        <a:off x="3532668" y="4135382"/>
        <a:ext cx="1062663" cy="1062663"/>
      </dsp:txXfrm>
    </dsp:sp>
    <dsp:sp modelId="{97B1618E-4F6F-4D5A-85A3-5280705C459F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Methaan</a:t>
          </a:r>
        </a:p>
      </dsp:txBody>
      <dsp:txXfrm>
        <a:off x="1575287" y="2178001"/>
        <a:ext cx="1062663" cy="106266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6F669-2AE8-4AF2-92FC-A4CF72F4325F}">
      <dsp:nvSpPr>
        <dsp:cNvPr id="0" name=""/>
        <dsp:cNvSpPr/>
      </dsp:nvSpPr>
      <dsp:spPr>
        <a:xfrm>
          <a:off x="2435845" y="1206500"/>
          <a:ext cx="3256309" cy="3005666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34%→27%</a:t>
          </a:r>
        </a:p>
      </dsp:txBody>
      <dsp:txXfrm>
        <a:off x="2912720" y="1646670"/>
        <a:ext cx="2302559" cy="2125326"/>
      </dsp:txXfrm>
    </dsp:sp>
    <dsp:sp modelId="{6BF881EE-5C07-4F7B-BC16-D3315BAE5199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- 2,7 à 3,7 ha grond</a:t>
          </a:r>
        </a:p>
      </dsp:txBody>
      <dsp:txXfrm>
        <a:off x="3532668" y="220621"/>
        <a:ext cx="1062663" cy="1062663"/>
      </dsp:txXfrm>
    </dsp:sp>
    <dsp:sp modelId="{DC1A4672-F9D8-4168-BF05-9BA180CDC517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Meer werkplezier</a:t>
          </a:r>
        </a:p>
      </dsp:txBody>
      <dsp:txXfrm>
        <a:off x="5490048" y="2178001"/>
        <a:ext cx="1062663" cy="1062663"/>
      </dsp:txXfrm>
    </dsp:sp>
    <dsp:sp modelId="{B4342459-4000-443E-985C-4835881DF0C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-10 500 € opfokkost/jaar</a:t>
          </a:r>
        </a:p>
      </dsp:txBody>
      <dsp:txXfrm>
        <a:off x="3532668" y="4135382"/>
        <a:ext cx="1062663" cy="1062663"/>
      </dsp:txXfrm>
    </dsp:sp>
    <dsp:sp modelId="{97B1618E-4F6F-4D5A-85A3-5280705C459F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-11,7% methaan/kg melk </a:t>
          </a:r>
        </a:p>
      </dsp:txBody>
      <dsp:txXfrm>
        <a:off x="1575287" y="2178001"/>
        <a:ext cx="1062663" cy="106266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5FDFB-24D5-46A8-8944-8DA7A7084721}">
      <dsp:nvSpPr>
        <dsp:cNvPr id="0" name=""/>
        <dsp:cNvSpPr/>
      </dsp:nvSpPr>
      <dsp:spPr>
        <a:xfrm>
          <a:off x="206" y="43603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1</a:t>
          </a:r>
        </a:p>
      </dsp:txBody>
      <dsp:txXfrm>
        <a:off x="21013" y="456840"/>
        <a:ext cx="2800011" cy="668792"/>
      </dsp:txXfrm>
    </dsp:sp>
    <dsp:sp modelId="{0F4092B0-FB49-4C84-A93C-7CB7BE3EC19D}">
      <dsp:nvSpPr>
        <dsp:cNvPr id="0" name=""/>
        <dsp:cNvSpPr/>
      </dsp:nvSpPr>
      <dsp:spPr>
        <a:xfrm rot="5400000">
          <a:off x="1358858" y="1208600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BD419-99A3-4E4B-B264-30FABABE54B2}">
      <dsp:nvSpPr>
        <dsp:cNvPr id="0" name=""/>
        <dsp:cNvSpPr/>
      </dsp:nvSpPr>
      <dsp:spPr>
        <a:xfrm>
          <a:off x="206" y="1395081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Uiergezondheid: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28% verhoogd </a:t>
          </a:r>
          <a:r>
            <a:rPr lang="nl-BE" sz="1400" kern="1200" dirty="0">
              <a:sym typeface="Wingdings" panose="05000000000000000000" pitchFamily="2" charset="2"/>
            </a:rPr>
            <a:t> </a:t>
          </a:r>
          <a:r>
            <a:rPr lang="nl-BE" sz="1400" kern="1200" dirty="0"/>
            <a:t>16% verhoogd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21% nieuw </a:t>
          </a:r>
          <a:r>
            <a:rPr lang="nl-BE" sz="1400" kern="1200" dirty="0">
              <a:sym typeface="Wingdings" panose="05000000000000000000" pitchFamily="2" charset="2"/>
            </a:rPr>
            <a:t></a:t>
          </a:r>
          <a:r>
            <a:rPr lang="nl-BE" sz="1400" kern="1200" dirty="0"/>
            <a:t> 11% nieuw</a:t>
          </a:r>
        </a:p>
      </dsp:txBody>
      <dsp:txXfrm>
        <a:off x="21013" y="1415888"/>
        <a:ext cx="2800011" cy="668792"/>
      </dsp:txXfrm>
    </dsp:sp>
    <dsp:sp modelId="{74C77D37-22FF-4C0D-8CE1-3F17F79F9B01}">
      <dsp:nvSpPr>
        <dsp:cNvPr id="0" name=""/>
        <dsp:cNvSpPr/>
      </dsp:nvSpPr>
      <dsp:spPr>
        <a:xfrm rot="5400000">
          <a:off x="1358858" y="2167648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7EB6C-87FD-4EE2-ABF2-A33BB39FD8A8}">
      <dsp:nvSpPr>
        <dsp:cNvPr id="0" name=""/>
        <dsp:cNvSpPr/>
      </dsp:nvSpPr>
      <dsp:spPr>
        <a:xfrm>
          <a:off x="206" y="2354130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Tussenkalftijd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402d </a:t>
          </a:r>
          <a:r>
            <a:rPr lang="nl-BE" sz="1700" kern="1200" dirty="0">
              <a:sym typeface="Wingdings" panose="05000000000000000000" pitchFamily="2" charset="2"/>
            </a:rPr>
            <a:t></a:t>
          </a:r>
          <a:r>
            <a:rPr lang="nl-BE" sz="1700" kern="1200" dirty="0"/>
            <a:t> 385d</a:t>
          </a:r>
        </a:p>
      </dsp:txBody>
      <dsp:txXfrm>
        <a:off x="21013" y="2374937"/>
        <a:ext cx="2800011" cy="668792"/>
      </dsp:txXfrm>
    </dsp:sp>
    <dsp:sp modelId="{560E0E76-2D76-4C99-BE33-71F071D8F4DC}">
      <dsp:nvSpPr>
        <dsp:cNvPr id="0" name=""/>
        <dsp:cNvSpPr/>
      </dsp:nvSpPr>
      <dsp:spPr>
        <a:xfrm rot="5400000">
          <a:off x="1358858" y="3126697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4F9DC-9926-47A0-94A1-3A227B8797E0}">
      <dsp:nvSpPr>
        <dsp:cNvPr id="0" name=""/>
        <dsp:cNvSpPr/>
      </dsp:nvSpPr>
      <dsp:spPr>
        <a:xfrm>
          <a:off x="206" y="3313178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Ketonemie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Opstartgroep BSK 42,4 </a:t>
          </a:r>
          <a:r>
            <a:rPr lang="nl-BE" sz="1700" kern="1200" dirty="0">
              <a:sym typeface="Wingdings" panose="05000000000000000000" pitchFamily="2" charset="2"/>
            </a:rPr>
            <a:t></a:t>
          </a:r>
          <a:r>
            <a:rPr lang="nl-BE" sz="1700" kern="1200" dirty="0"/>
            <a:t> 50,4</a:t>
          </a:r>
        </a:p>
      </dsp:txBody>
      <dsp:txXfrm>
        <a:off x="21013" y="3333985"/>
        <a:ext cx="2800011" cy="668792"/>
      </dsp:txXfrm>
    </dsp:sp>
    <dsp:sp modelId="{B1351FD1-2070-463C-890F-0EA7987BCE11}">
      <dsp:nvSpPr>
        <dsp:cNvPr id="0" name=""/>
        <dsp:cNvSpPr/>
      </dsp:nvSpPr>
      <dsp:spPr>
        <a:xfrm rot="5400000">
          <a:off x="1358858" y="4085745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6FD1A-6BA4-4F63-99E1-F61287321620}">
      <dsp:nvSpPr>
        <dsp:cNvPr id="0" name=""/>
        <dsp:cNvSpPr/>
      </dsp:nvSpPr>
      <dsp:spPr>
        <a:xfrm>
          <a:off x="206" y="427222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Minder uierontstekingen</a:t>
          </a:r>
        </a:p>
      </dsp:txBody>
      <dsp:txXfrm>
        <a:off x="21013" y="4293034"/>
        <a:ext cx="2800011" cy="668792"/>
      </dsp:txXfrm>
    </dsp:sp>
    <dsp:sp modelId="{5974F283-A81A-4988-80B4-A95F811E9199}">
      <dsp:nvSpPr>
        <dsp:cNvPr id="0" name=""/>
        <dsp:cNvSpPr/>
      </dsp:nvSpPr>
      <dsp:spPr>
        <a:xfrm>
          <a:off x="3239659" y="43603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2</a:t>
          </a:r>
        </a:p>
      </dsp:txBody>
      <dsp:txXfrm>
        <a:off x="3260466" y="456840"/>
        <a:ext cx="2800011" cy="668792"/>
      </dsp:txXfrm>
    </dsp:sp>
    <dsp:sp modelId="{DEA615BD-693F-48F7-A01A-03A37839A420}">
      <dsp:nvSpPr>
        <dsp:cNvPr id="0" name=""/>
        <dsp:cNvSpPr/>
      </dsp:nvSpPr>
      <dsp:spPr>
        <a:xfrm rot="5400000">
          <a:off x="4598311" y="1208600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4190-3C2C-4A69-80C6-08FBAE0CFF21}">
      <dsp:nvSpPr>
        <dsp:cNvPr id="0" name=""/>
        <dsp:cNvSpPr/>
      </dsp:nvSpPr>
      <dsp:spPr>
        <a:xfrm>
          <a:off x="3239659" y="1395081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Uiergezondheid: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28% verhoogd </a:t>
          </a:r>
          <a:r>
            <a:rPr lang="nl-BE" sz="1400" kern="1200" dirty="0">
              <a:sym typeface="Wingdings" panose="05000000000000000000" pitchFamily="2" charset="2"/>
            </a:rPr>
            <a:t></a:t>
          </a:r>
          <a:r>
            <a:rPr lang="nl-BE" sz="1400" kern="1200" dirty="0"/>
            <a:t> 19% verhoogd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14% nieuw =&gt; 7% nieuw</a:t>
          </a:r>
        </a:p>
      </dsp:txBody>
      <dsp:txXfrm>
        <a:off x="3260466" y="1415888"/>
        <a:ext cx="2800011" cy="668792"/>
      </dsp:txXfrm>
    </dsp:sp>
    <dsp:sp modelId="{281FA1FE-DBBD-47AE-857C-02E3B856A0BC}">
      <dsp:nvSpPr>
        <dsp:cNvPr id="0" name=""/>
        <dsp:cNvSpPr/>
      </dsp:nvSpPr>
      <dsp:spPr>
        <a:xfrm rot="5400000">
          <a:off x="4598311" y="2167648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1E3C6-F3A1-432C-87E2-A5BCAB8F9ADB}">
      <dsp:nvSpPr>
        <dsp:cNvPr id="0" name=""/>
        <dsp:cNvSpPr/>
      </dsp:nvSpPr>
      <dsp:spPr>
        <a:xfrm>
          <a:off x="3239659" y="2354130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Tussenkalftijd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403d </a:t>
          </a:r>
          <a:r>
            <a:rPr lang="nl-BE" sz="1700" kern="1200" dirty="0">
              <a:sym typeface="Wingdings" panose="05000000000000000000" pitchFamily="2" charset="2"/>
            </a:rPr>
            <a:t></a:t>
          </a:r>
          <a:r>
            <a:rPr lang="nl-BE" sz="1700" kern="1200" dirty="0"/>
            <a:t> 408d</a:t>
          </a:r>
        </a:p>
      </dsp:txBody>
      <dsp:txXfrm>
        <a:off x="3260466" y="2374937"/>
        <a:ext cx="2800011" cy="668792"/>
      </dsp:txXfrm>
    </dsp:sp>
    <dsp:sp modelId="{49906CB6-198B-4817-8B12-0CD270E29C81}">
      <dsp:nvSpPr>
        <dsp:cNvPr id="0" name=""/>
        <dsp:cNvSpPr/>
      </dsp:nvSpPr>
      <dsp:spPr>
        <a:xfrm rot="5400000">
          <a:off x="4598311" y="3126697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F0056-18F8-48E0-9070-75CF4CF10DBA}">
      <dsp:nvSpPr>
        <dsp:cNvPr id="0" name=""/>
        <dsp:cNvSpPr/>
      </dsp:nvSpPr>
      <dsp:spPr>
        <a:xfrm>
          <a:off x="3239659" y="3313178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Ketonemie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Opstartgroep BSK 42,5 </a:t>
          </a:r>
          <a:r>
            <a:rPr lang="nl-BE" sz="1700" kern="1200" dirty="0">
              <a:sym typeface="Wingdings" panose="05000000000000000000" pitchFamily="2" charset="2"/>
            </a:rPr>
            <a:t></a:t>
          </a:r>
          <a:r>
            <a:rPr lang="nl-BE" sz="1700" kern="1200" dirty="0"/>
            <a:t> 43,7</a:t>
          </a:r>
        </a:p>
      </dsp:txBody>
      <dsp:txXfrm>
        <a:off x="3260466" y="3333985"/>
        <a:ext cx="2800011" cy="668792"/>
      </dsp:txXfrm>
    </dsp:sp>
    <dsp:sp modelId="{274423A9-CF3B-4C42-AA3F-22C17C99ED74}">
      <dsp:nvSpPr>
        <dsp:cNvPr id="0" name=""/>
        <dsp:cNvSpPr/>
      </dsp:nvSpPr>
      <dsp:spPr>
        <a:xfrm rot="5400000">
          <a:off x="4598311" y="4085745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EB2AF-42B0-405A-B4B4-23F48ED7678F}">
      <dsp:nvSpPr>
        <dsp:cNvPr id="0" name=""/>
        <dsp:cNvSpPr/>
      </dsp:nvSpPr>
      <dsp:spPr>
        <a:xfrm>
          <a:off x="3239659" y="427222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Veel minder opgehouden nageboortes</a:t>
          </a:r>
        </a:p>
      </dsp:txBody>
      <dsp:txXfrm>
        <a:off x="3260466" y="4293034"/>
        <a:ext cx="2800011" cy="668792"/>
      </dsp:txXfrm>
    </dsp:sp>
    <dsp:sp modelId="{4E5C4B14-00A3-4436-83FC-2A3F7466DE14}">
      <dsp:nvSpPr>
        <dsp:cNvPr id="0" name=""/>
        <dsp:cNvSpPr/>
      </dsp:nvSpPr>
      <dsp:spPr>
        <a:xfrm>
          <a:off x="6479112" y="43603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3</a:t>
          </a:r>
        </a:p>
      </dsp:txBody>
      <dsp:txXfrm>
        <a:off x="6499919" y="456840"/>
        <a:ext cx="2800011" cy="668792"/>
      </dsp:txXfrm>
    </dsp:sp>
    <dsp:sp modelId="{20C4841A-3BD2-4B7B-A73B-6C74C6539A14}">
      <dsp:nvSpPr>
        <dsp:cNvPr id="0" name=""/>
        <dsp:cNvSpPr/>
      </dsp:nvSpPr>
      <dsp:spPr>
        <a:xfrm rot="5400000">
          <a:off x="7837764" y="1208600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93185-0A8F-496A-9EBF-2DD6DAFF8FB5}">
      <dsp:nvSpPr>
        <dsp:cNvPr id="0" name=""/>
        <dsp:cNvSpPr/>
      </dsp:nvSpPr>
      <dsp:spPr>
        <a:xfrm>
          <a:off x="6479112" y="1395081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Uiergezondheid: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/>
            <a:t>23% verhoogd </a:t>
          </a:r>
          <a:r>
            <a:rPr lang="nl-BE" sz="1400" kern="1200" dirty="0">
              <a:sym typeface="Wingdings" panose="05000000000000000000" pitchFamily="2" charset="2"/>
            </a:rPr>
            <a:t> 18% verhoogd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400" kern="1200" dirty="0">
              <a:sym typeface="Wingdings" panose="05000000000000000000" pitchFamily="2" charset="2"/>
            </a:rPr>
            <a:t>15% nieuw  13% nieuw</a:t>
          </a:r>
          <a:endParaRPr lang="nl-BE" sz="1400" kern="1200" dirty="0"/>
        </a:p>
      </dsp:txBody>
      <dsp:txXfrm>
        <a:off x="6499919" y="1415888"/>
        <a:ext cx="2800011" cy="668792"/>
      </dsp:txXfrm>
    </dsp:sp>
    <dsp:sp modelId="{00B44FD9-501D-4CAD-A09D-930B259DD8B0}">
      <dsp:nvSpPr>
        <dsp:cNvPr id="0" name=""/>
        <dsp:cNvSpPr/>
      </dsp:nvSpPr>
      <dsp:spPr>
        <a:xfrm rot="5400000">
          <a:off x="7837764" y="2167648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3FB29-C378-4D5D-879F-86F6ADD9EC15}">
      <dsp:nvSpPr>
        <dsp:cNvPr id="0" name=""/>
        <dsp:cNvSpPr/>
      </dsp:nvSpPr>
      <dsp:spPr>
        <a:xfrm>
          <a:off x="6479112" y="2354130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Tussenkalftijd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379 d </a:t>
          </a:r>
          <a:r>
            <a:rPr lang="nl-BE" sz="1700" kern="1200" dirty="0">
              <a:sym typeface="Wingdings" panose="05000000000000000000" pitchFamily="2" charset="2"/>
            </a:rPr>
            <a:t> 378 d</a:t>
          </a:r>
          <a:endParaRPr lang="nl-BE" sz="1700" kern="1200" dirty="0"/>
        </a:p>
      </dsp:txBody>
      <dsp:txXfrm>
        <a:off x="6499919" y="2374937"/>
        <a:ext cx="2800011" cy="668792"/>
      </dsp:txXfrm>
    </dsp:sp>
    <dsp:sp modelId="{1D1BFDF7-9027-407F-A645-07F80CD72883}">
      <dsp:nvSpPr>
        <dsp:cNvPr id="0" name=""/>
        <dsp:cNvSpPr/>
      </dsp:nvSpPr>
      <dsp:spPr>
        <a:xfrm rot="5400000">
          <a:off x="7837764" y="3126697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99962-60F9-4B79-82CD-ECB6D7FAE81C}">
      <dsp:nvSpPr>
        <dsp:cNvPr id="0" name=""/>
        <dsp:cNvSpPr/>
      </dsp:nvSpPr>
      <dsp:spPr>
        <a:xfrm>
          <a:off x="6479112" y="3313178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 err="1"/>
            <a:t>Ketonemie</a:t>
          </a:r>
          <a:r>
            <a:rPr lang="nl-BE" sz="1700" kern="1200" dirty="0"/>
            <a:t>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Opstartgroep BSK 43,4 </a:t>
          </a:r>
          <a:r>
            <a:rPr lang="nl-BE" sz="1700" kern="1200" dirty="0">
              <a:sym typeface="Wingdings" panose="05000000000000000000" pitchFamily="2" charset="2"/>
            </a:rPr>
            <a:t> 44,5</a:t>
          </a:r>
        </a:p>
      </dsp:txBody>
      <dsp:txXfrm>
        <a:off x="6499919" y="3333985"/>
        <a:ext cx="2800011" cy="668792"/>
      </dsp:txXfrm>
    </dsp:sp>
    <dsp:sp modelId="{8C048FCE-9350-4549-B635-E59C352D13F9}">
      <dsp:nvSpPr>
        <dsp:cNvPr id="0" name=""/>
        <dsp:cNvSpPr/>
      </dsp:nvSpPr>
      <dsp:spPr>
        <a:xfrm rot="5400000">
          <a:off x="7837764" y="4085745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C2661-2778-4A5E-A061-38FB6E5187E3}">
      <dsp:nvSpPr>
        <dsp:cNvPr id="0" name=""/>
        <dsp:cNvSpPr/>
      </dsp:nvSpPr>
      <dsp:spPr>
        <a:xfrm>
          <a:off x="6479112" y="427222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700" kern="1200" dirty="0"/>
            <a:t>Minder </a:t>
          </a:r>
          <a:r>
            <a:rPr lang="nl-BE" sz="1700" kern="1200" dirty="0" err="1"/>
            <a:t>kalfziekte</a:t>
          </a:r>
          <a:endParaRPr lang="nl-BE" sz="1700" kern="1200" dirty="0"/>
        </a:p>
      </dsp:txBody>
      <dsp:txXfrm>
        <a:off x="6499919" y="4293034"/>
        <a:ext cx="2800011" cy="668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Vlaams Klimaatbeleidsplan (2021-2030)</a:t>
          </a:r>
        </a:p>
      </dsp:txBody>
      <dsp:txXfrm>
        <a:off x="1784478" y="38662"/>
        <a:ext cx="8282377" cy="71467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Hoe pakken we het aan?</a:t>
          </a:r>
        </a:p>
      </dsp:txBody>
      <dsp:txXfrm>
        <a:off x="1784478" y="38662"/>
        <a:ext cx="8282377" cy="714679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E03C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E03C31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Focus op de transitieperiode</a:t>
          </a:r>
        </a:p>
      </dsp:txBody>
      <dsp:txXfrm>
        <a:off x="1784478" y="38662"/>
        <a:ext cx="8282377" cy="714679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Evaluatie proefperiode</a:t>
          </a:r>
        </a:p>
      </dsp:txBody>
      <dsp:txXfrm>
        <a:off x="1784478" y="38662"/>
        <a:ext cx="8282377" cy="714679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5FDFB-24D5-46A8-8944-8DA7A7084721}">
      <dsp:nvSpPr>
        <dsp:cNvPr id="0" name=""/>
        <dsp:cNvSpPr/>
      </dsp:nvSpPr>
      <dsp:spPr>
        <a:xfrm>
          <a:off x="180" y="1734046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Bedrijf 1</a:t>
          </a:r>
        </a:p>
      </dsp:txBody>
      <dsp:txXfrm>
        <a:off x="15621" y="1749487"/>
        <a:ext cx="2077847" cy="496300"/>
      </dsp:txXfrm>
    </dsp:sp>
    <dsp:sp modelId="{0F4092B0-FB49-4C84-A93C-7CB7BE3EC19D}">
      <dsp:nvSpPr>
        <dsp:cNvPr id="0" name=""/>
        <dsp:cNvSpPr/>
      </dsp:nvSpPr>
      <dsp:spPr>
        <a:xfrm rot="5400000">
          <a:off x="1008416" y="2307356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BD419-99A3-4E4B-B264-30FABABE54B2}">
      <dsp:nvSpPr>
        <dsp:cNvPr id="0" name=""/>
        <dsp:cNvSpPr/>
      </dsp:nvSpPr>
      <dsp:spPr>
        <a:xfrm>
          <a:off x="180" y="2445742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Levensproductie: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25 176 kg </a:t>
          </a:r>
          <a:r>
            <a:rPr lang="nl-BE" sz="1300" kern="1200" dirty="0">
              <a:sym typeface="Wingdings" panose="05000000000000000000" pitchFamily="2" charset="2"/>
            </a:rPr>
            <a:t></a:t>
          </a:r>
          <a:r>
            <a:rPr lang="nl-BE" sz="1300" kern="1200" dirty="0"/>
            <a:t> 26 135 kg melk</a:t>
          </a:r>
        </a:p>
      </dsp:txBody>
      <dsp:txXfrm>
        <a:off x="15621" y="2461183"/>
        <a:ext cx="2077847" cy="496300"/>
      </dsp:txXfrm>
    </dsp:sp>
    <dsp:sp modelId="{74C77D37-22FF-4C0D-8CE1-3F17F79F9B01}">
      <dsp:nvSpPr>
        <dsp:cNvPr id="0" name=""/>
        <dsp:cNvSpPr/>
      </dsp:nvSpPr>
      <dsp:spPr>
        <a:xfrm rot="5400000">
          <a:off x="1008416" y="3019053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7EB6C-87FD-4EE2-ABF2-A33BB39FD8A8}">
      <dsp:nvSpPr>
        <dsp:cNvPr id="0" name=""/>
        <dsp:cNvSpPr/>
      </dsp:nvSpPr>
      <dsp:spPr>
        <a:xfrm>
          <a:off x="180" y="3157438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Leeftijd afvoer: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4j10m </a:t>
          </a:r>
          <a:r>
            <a:rPr lang="nl-BE" sz="1300" kern="1200" dirty="0">
              <a:sym typeface="Wingdings" panose="05000000000000000000" pitchFamily="2" charset="2"/>
            </a:rPr>
            <a:t></a:t>
          </a:r>
          <a:r>
            <a:rPr lang="nl-BE" sz="1300" kern="1200" dirty="0"/>
            <a:t> 4j11m</a:t>
          </a:r>
        </a:p>
      </dsp:txBody>
      <dsp:txXfrm>
        <a:off x="15621" y="3172879"/>
        <a:ext cx="2077847" cy="496300"/>
      </dsp:txXfrm>
    </dsp:sp>
    <dsp:sp modelId="{5974F283-A81A-4988-80B4-A95F811E9199}">
      <dsp:nvSpPr>
        <dsp:cNvPr id="0" name=""/>
        <dsp:cNvSpPr/>
      </dsp:nvSpPr>
      <dsp:spPr>
        <a:xfrm>
          <a:off x="2404131" y="1734046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Bedrijf 2</a:t>
          </a:r>
        </a:p>
      </dsp:txBody>
      <dsp:txXfrm>
        <a:off x="2419572" y="1749487"/>
        <a:ext cx="2077847" cy="496300"/>
      </dsp:txXfrm>
    </dsp:sp>
    <dsp:sp modelId="{DEA615BD-693F-48F7-A01A-03A37839A420}">
      <dsp:nvSpPr>
        <dsp:cNvPr id="0" name=""/>
        <dsp:cNvSpPr/>
      </dsp:nvSpPr>
      <dsp:spPr>
        <a:xfrm rot="5400000">
          <a:off x="3412367" y="2307356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4190-3C2C-4A69-80C6-08FBAE0CFF21}">
      <dsp:nvSpPr>
        <dsp:cNvPr id="0" name=""/>
        <dsp:cNvSpPr/>
      </dsp:nvSpPr>
      <dsp:spPr>
        <a:xfrm>
          <a:off x="2404131" y="2445742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Levensproductie: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23 304 kg </a:t>
          </a:r>
          <a:r>
            <a:rPr lang="nl-BE" sz="1300" kern="1200" dirty="0">
              <a:sym typeface="Wingdings" panose="05000000000000000000" pitchFamily="2" charset="2"/>
            </a:rPr>
            <a:t></a:t>
          </a:r>
          <a:r>
            <a:rPr lang="nl-BE" sz="1300" kern="1200" dirty="0"/>
            <a:t> 15 847 kg melk</a:t>
          </a:r>
        </a:p>
      </dsp:txBody>
      <dsp:txXfrm>
        <a:off x="2419572" y="2461183"/>
        <a:ext cx="2077847" cy="496300"/>
      </dsp:txXfrm>
    </dsp:sp>
    <dsp:sp modelId="{281FA1FE-DBBD-47AE-857C-02E3B856A0BC}">
      <dsp:nvSpPr>
        <dsp:cNvPr id="0" name=""/>
        <dsp:cNvSpPr/>
      </dsp:nvSpPr>
      <dsp:spPr>
        <a:xfrm rot="5400000">
          <a:off x="3412367" y="3019053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1E3C6-F3A1-432C-87E2-A5BCAB8F9ADB}">
      <dsp:nvSpPr>
        <dsp:cNvPr id="0" name=""/>
        <dsp:cNvSpPr/>
      </dsp:nvSpPr>
      <dsp:spPr>
        <a:xfrm>
          <a:off x="2404131" y="3157438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Leeftijd afvoer: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4j10m </a:t>
          </a:r>
          <a:r>
            <a:rPr lang="nl-BE" sz="1300" kern="1200" dirty="0">
              <a:sym typeface="Wingdings" panose="05000000000000000000" pitchFamily="2" charset="2"/>
            </a:rPr>
            <a:t> </a:t>
          </a:r>
          <a:r>
            <a:rPr lang="nl-BE" sz="1300" kern="1200" dirty="0"/>
            <a:t>4j 2m</a:t>
          </a:r>
        </a:p>
      </dsp:txBody>
      <dsp:txXfrm>
        <a:off x="2419572" y="3172879"/>
        <a:ext cx="2077847" cy="496300"/>
      </dsp:txXfrm>
    </dsp:sp>
    <dsp:sp modelId="{4E5C4B14-00A3-4436-83FC-2A3F7466DE14}">
      <dsp:nvSpPr>
        <dsp:cNvPr id="0" name=""/>
        <dsp:cNvSpPr/>
      </dsp:nvSpPr>
      <dsp:spPr>
        <a:xfrm>
          <a:off x="4808083" y="1734046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Bedrijf 3</a:t>
          </a:r>
        </a:p>
      </dsp:txBody>
      <dsp:txXfrm>
        <a:off x="4823524" y="1749487"/>
        <a:ext cx="2077847" cy="496300"/>
      </dsp:txXfrm>
    </dsp:sp>
    <dsp:sp modelId="{20C4841A-3BD2-4B7B-A73B-6C74C6539A14}">
      <dsp:nvSpPr>
        <dsp:cNvPr id="0" name=""/>
        <dsp:cNvSpPr/>
      </dsp:nvSpPr>
      <dsp:spPr>
        <a:xfrm rot="5400000">
          <a:off x="5816319" y="2307356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93185-0A8F-496A-9EBF-2DD6DAFF8FB5}">
      <dsp:nvSpPr>
        <dsp:cNvPr id="0" name=""/>
        <dsp:cNvSpPr/>
      </dsp:nvSpPr>
      <dsp:spPr>
        <a:xfrm>
          <a:off x="4808083" y="2445742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Levensproductie: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24 806 kg </a:t>
          </a:r>
          <a:r>
            <a:rPr lang="nl-BE" sz="1300" kern="1200" dirty="0">
              <a:sym typeface="Wingdings" panose="05000000000000000000" pitchFamily="2" charset="2"/>
            </a:rPr>
            <a:t> 25 677 kg melk</a:t>
          </a:r>
          <a:endParaRPr lang="nl-BE" sz="1300" kern="1200" dirty="0"/>
        </a:p>
      </dsp:txBody>
      <dsp:txXfrm>
        <a:off x="4823524" y="2461183"/>
        <a:ext cx="2077847" cy="496300"/>
      </dsp:txXfrm>
    </dsp:sp>
    <dsp:sp modelId="{00B44FD9-501D-4CAD-A09D-930B259DD8B0}">
      <dsp:nvSpPr>
        <dsp:cNvPr id="0" name=""/>
        <dsp:cNvSpPr/>
      </dsp:nvSpPr>
      <dsp:spPr>
        <a:xfrm rot="5400000">
          <a:off x="5816319" y="3019053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3FB29-C378-4D5D-879F-86F6ADD9EC15}">
      <dsp:nvSpPr>
        <dsp:cNvPr id="0" name=""/>
        <dsp:cNvSpPr/>
      </dsp:nvSpPr>
      <dsp:spPr>
        <a:xfrm>
          <a:off x="4808083" y="3157438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Leeftijd afvoer: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4j8m </a:t>
          </a:r>
          <a:r>
            <a:rPr lang="nl-BE" sz="1300" kern="1200" dirty="0">
              <a:sym typeface="Wingdings" panose="05000000000000000000" pitchFamily="2" charset="2"/>
            </a:rPr>
            <a:t> 4j9m</a:t>
          </a:r>
          <a:endParaRPr lang="nl-BE" sz="1300" kern="1200" dirty="0"/>
        </a:p>
      </dsp:txBody>
      <dsp:txXfrm>
        <a:off x="4823524" y="3172879"/>
        <a:ext cx="2077847" cy="496300"/>
      </dsp:txXfrm>
    </dsp:sp>
    <dsp:sp modelId="{E377EDC4-3F34-453C-AAF4-99A0FD2AD17A}">
      <dsp:nvSpPr>
        <dsp:cNvPr id="0" name=""/>
        <dsp:cNvSpPr/>
      </dsp:nvSpPr>
      <dsp:spPr>
        <a:xfrm>
          <a:off x="7212034" y="1734046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100" kern="1200" dirty="0"/>
            <a:t>Vlaanderen (2017)</a:t>
          </a:r>
        </a:p>
      </dsp:txBody>
      <dsp:txXfrm>
        <a:off x="7227475" y="1749487"/>
        <a:ext cx="2077847" cy="496300"/>
      </dsp:txXfrm>
    </dsp:sp>
    <dsp:sp modelId="{932D9638-B91A-4FAC-BAAB-FB360D279296}">
      <dsp:nvSpPr>
        <dsp:cNvPr id="0" name=""/>
        <dsp:cNvSpPr/>
      </dsp:nvSpPr>
      <dsp:spPr>
        <a:xfrm rot="5400000">
          <a:off x="8220270" y="2307356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B5D60-8DB6-4F1A-873E-647008017B90}">
      <dsp:nvSpPr>
        <dsp:cNvPr id="0" name=""/>
        <dsp:cNvSpPr/>
      </dsp:nvSpPr>
      <dsp:spPr>
        <a:xfrm>
          <a:off x="7212034" y="2445742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Levensproductie: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27 940 kg melk</a:t>
          </a:r>
        </a:p>
      </dsp:txBody>
      <dsp:txXfrm>
        <a:off x="7227475" y="2461183"/>
        <a:ext cx="2077847" cy="496300"/>
      </dsp:txXfrm>
    </dsp:sp>
    <dsp:sp modelId="{63E3D809-8960-4AC7-BD08-3F0E166ECE7E}">
      <dsp:nvSpPr>
        <dsp:cNvPr id="0" name=""/>
        <dsp:cNvSpPr/>
      </dsp:nvSpPr>
      <dsp:spPr>
        <a:xfrm rot="5400000">
          <a:off x="8220270" y="3019053"/>
          <a:ext cx="92256" cy="92256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294EFD-AA47-4E6B-A92B-AD071065BEC4}">
      <dsp:nvSpPr>
        <dsp:cNvPr id="0" name=""/>
        <dsp:cNvSpPr/>
      </dsp:nvSpPr>
      <dsp:spPr>
        <a:xfrm>
          <a:off x="7212034" y="3157438"/>
          <a:ext cx="2108729" cy="527182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Leeftijd afvoer: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300" kern="1200" dirty="0"/>
            <a:t>5j 5m</a:t>
          </a:r>
        </a:p>
      </dsp:txBody>
      <dsp:txXfrm>
        <a:off x="7227475" y="3172879"/>
        <a:ext cx="2077847" cy="496300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Evaluatie proefperiode</a:t>
          </a:r>
        </a:p>
      </dsp:txBody>
      <dsp:txXfrm>
        <a:off x="1784478" y="38662"/>
        <a:ext cx="8282377" cy="714679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Impact op methaanemissie</a:t>
          </a:r>
        </a:p>
      </dsp:txBody>
      <dsp:txXfrm>
        <a:off x="1784478" y="38662"/>
        <a:ext cx="8282377" cy="714679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Methaanemissie meten</a:t>
          </a:r>
        </a:p>
      </dsp:txBody>
      <dsp:txXfrm>
        <a:off x="1784478" y="38662"/>
        <a:ext cx="8282377" cy="714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Methaanemissie meten</a:t>
          </a:r>
        </a:p>
      </dsp:txBody>
      <dsp:txXfrm>
        <a:off x="1784478" y="38662"/>
        <a:ext cx="8282377" cy="714679"/>
      </dsp:txXfrm>
    </dsp:sp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6E231-4416-4180-BF37-00E24CAAD002}">
      <dsp:nvSpPr>
        <dsp:cNvPr id="0" name=""/>
        <dsp:cNvSpPr/>
      </dsp:nvSpPr>
      <dsp:spPr>
        <a:xfrm>
          <a:off x="102886" y="0"/>
          <a:ext cx="2833584" cy="44396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3200" kern="1200" dirty="0"/>
        </a:p>
      </dsp:txBody>
      <dsp:txXfrm>
        <a:off x="102886" y="0"/>
        <a:ext cx="2833584" cy="1331905"/>
      </dsp:txXfrm>
    </dsp:sp>
    <dsp:sp modelId="{140D3101-B638-4615-9256-72BCDED3ED1A}">
      <dsp:nvSpPr>
        <dsp:cNvPr id="0" name=""/>
        <dsp:cNvSpPr/>
      </dsp:nvSpPr>
      <dsp:spPr>
        <a:xfrm>
          <a:off x="286304" y="1332479"/>
          <a:ext cx="2266867" cy="14571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Aantal koeien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Kg melk/dag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 Jaarproductie</a:t>
          </a:r>
        </a:p>
      </dsp:txBody>
      <dsp:txXfrm>
        <a:off x="328983" y="1375158"/>
        <a:ext cx="2181509" cy="1371815"/>
      </dsp:txXfrm>
    </dsp:sp>
    <dsp:sp modelId="{22CECCD5-1C3E-4674-BE54-121C28E62CF7}">
      <dsp:nvSpPr>
        <dsp:cNvPr id="0" name=""/>
        <dsp:cNvSpPr/>
      </dsp:nvSpPr>
      <dsp:spPr>
        <a:xfrm>
          <a:off x="286304" y="2901512"/>
          <a:ext cx="2266867" cy="4766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Vervanging</a:t>
          </a:r>
        </a:p>
      </dsp:txBody>
      <dsp:txXfrm>
        <a:off x="300265" y="2915473"/>
        <a:ext cx="2238945" cy="448747"/>
      </dsp:txXfrm>
    </dsp:sp>
    <dsp:sp modelId="{396C61CF-6BAD-460C-9A3A-59D7849E8887}">
      <dsp:nvSpPr>
        <dsp:cNvPr id="0" name=""/>
        <dsp:cNvSpPr/>
      </dsp:nvSpPr>
      <dsp:spPr>
        <a:xfrm>
          <a:off x="286304" y="3490041"/>
          <a:ext cx="2266867" cy="727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Leeftijd 1</a:t>
          </a:r>
          <a:r>
            <a:rPr lang="nl-NL" sz="2400" kern="1200" baseline="30000" dirty="0">
              <a:solidFill>
                <a:schemeClr val="tx1"/>
              </a:solidFill>
            </a:rPr>
            <a:t>ste</a:t>
          </a:r>
          <a:r>
            <a:rPr lang="nl-NL" sz="2400" kern="1200" dirty="0">
              <a:solidFill>
                <a:schemeClr val="tx1"/>
              </a:solidFill>
            </a:rPr>
            <a:t> </a:t>
          </a:r>
          <a:r>
            <a:rPr lang="nl-NL" sz="2400" kern="1200" dirty="0" err="1">
              <a:solidFill>
                <a:schemeClr val="tx1"/>
              </a:solidFill>
            </a:rPr>
            <a:t>kalving</a:t>
          </a:r>
          <a:endParaRPr lang="nl-NL" sz="2400" kern="1200" dirty="0">
            <a:solidFill>
              <a:schemeClr val="tx1"/>
            </a:solidFill>
          </a:endParaRPr>
        </a:p>
      </dsp:txBody>
      <dsp:txXfrm>
        <a:off x="307600" y="3511337"/>
        <a:ext cx="2224275" cy="684493"/>
      </dsp:txXfrm>
    </dsp:sp>
    <dsp:sp modelId="{8500FDFD-EEE3-447F-972C-F8777A8F6633}">
      <dsp:nvSpPr>
        <dsp:cNvPr id="0" name=""/>
        <dsp:cNvSpPr/>
      </dsp:nvSpPr>
      <dsp:spPr>
        <a:xfrm>
          <a:off x="3049048" y="0"/>
          <a:ext cx="2833584" cy="44396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800" kern="1200" dirty="0"/>
        </a:p>
      </dsp:txBody>
      <dsp:txXfrm>
        <a:off x="3049048" y="0"/>
        <a:ext cx="2833584" cy="1331905"/>
      </dsp:txXfrm>
    </dsp:sp>
    <dsp:sp modelId="{ACD9AD0F-F297-4AB7-8F9E-1EE88514CB2D}">
      <dsp:nvSpPr>
        <dsp:cNvPr id="0" name=""/>
        <dsp:cNvSpPr/>
      </dsp:nvSpPr>
      <dsp:spPr>
        <a:xfrm>
          <a:off x="3332407" y="1333006"/>
          <a:ext cx="2266867" cy="14299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100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27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8820</a:t>
          </a:r>
        </a:p>
      </dsp:txBody>
      <dsp:txXfrm>
        <a:off x="3374289" y="1374888"/>
        <a:ext cx="2183103" cy="1346205"/>
      </dsp:txXfrm>
    </dsp:sp>
    <dsp:sp modelId="{DA1922F2-A51E-4050-B454-8F1DA53FF39A}">
      <dsp:nvSpPr>
        <dsp:cNvPr id="0" name=""/>
        <dsp:cNvSpPr/>
      </dsp:nvSpPr>
      <dsp:spPr>
        <a:xfrm>
          <a:off x="3332407" y="2870824"/>
          <a:ext cx="2266867" cy="536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30 %</a:t>
          </a:r>
        </a:p>
      </dsp:txBody>
      <dsp:txXfrm>
        <a:off x="3348133" y="2886550"/>
        <a:ext cx="2235415" cy="505457"/>
      </dsp:txXfrm>
    </dsp:sp>
    <dsp:sp modelId="{140B79FB-D2A2-4DE9-97E0-0EE4F386BDCA}">
      <dsp:nvSpPr>
        <dsp:cNvPr id="0" name=""/>
        <dsp:cNvSpPr/>
      </dsp:nvSpPr>
      <dsp:spPr>
        <a:xfrm>
          <a:off x="3332407" y="3515582"/>
          <a:ext cx="2266867" cy="701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solidFill>
                <a:schemeClr val="tx1"/>
              </a:solidFill>
            </a:rPr>
            <a:t>26 maand</a:t>
          </a:r>
        </a:p>
      </dsp:txBody>
      <dsp:txXfrm>
        <a:off x="3352939" y="3536114"/>
        <a:ext cx="2225803" cy="659953"/>
      </dsp:txXfrm>
    </dsp:sp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Doorgerekende scenario’s</a:t>
          </a:r>
        </a:p>
      </dsp:txBody>
      <dsp:txXfrm>
        <a:off x="1784478" y="38662"/>
        <a:ext cx="8282377" cy="714679"/>
      </dsp:txXfrm>
    </dsp:sp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Jongere leeftijd eerste </a:t>
          </a:r>
          <a:r>
            <a:rPr lang="nl-NL" sz="3600" kern="1200" dirty="0" err="1"/>
            <a:t>kalving</a:t>
          </a:r>
          <a:endParaRPr lang="nl-NL" sz="3600" kern="1200" dirty="0"/>
        </a:p>
      </dsp:txBody>
      <dsp:txXfrm>
        <a:off x="1784478" y="38662"/>
        <a:ext cx="8282377" cy="714679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Verhogen levensproductie</a:t>
          </a:r>
        </a:p>
      </dsp:txBody>
      <dsp:txXfrm>
        <a:off x="1784478" y="38662"/>
        <a:ext cx="8282377" cy="714679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Levensduur verlengen / gelijke productie</a:t>
          </a:r>
        </a:p>
      </dsp:txBody>
      <dsp:txXfrm>
        <a:off x="1784478" y="38662"/>
        <a:ext cx="8282377" cy="714679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6E231-4416-4180-BF37-00E24CAAD002}">
      <dsp:nvSpPr>
        <dsp:cNvPr id="0" name=""/>
        <dsp:cNvSpPr/>
      </dsp:nvSpPr>
      <dsp:spPr>
        <a:xfrm>
          <a:off x="1023" y="0"/>
          <a:ext cx="2662359" cy="396396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2800" kern="1200" dirty="0"/>
        </a:p>
      </dsp:txBody>
      <dsp:txXfrm>
        <a:off x="1023" y="0"/>
        <a:ext cx="2662359" cy="1189189"/>
      </dsp:txXfrm>
    </dsp:sp>
    <dsp:sp modelId="{3AB58C4F-E4B2-4EF4-9E67-1EC2EAB59325}">
      <dsp:nvSpPr>
        <dsp:cNvPr id="0" name=""/>
        <dsp:cNvSpPr/>
      </dsp:nvSpPr>
      <dsp:spPr>
        <a:xfrm>
          <a:off x="267259" y="118952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CH</a:t>
          </a:r>
          <a:r>
            <a:rPr lang="nl-NL" sz="2300" kern="1200" baseline="-25000" dirty="0">
              <a:solidFill>
                <a:schemeClr val="tx1"/>
              </a:solidFill>
            </a:rPr>
            <a:t>4</a:t>
          </a:r>
          <a:r>
            <a:rPr lang="nl-NL" sz="2300" kern="1200" dirty="0">
              <a:solidFill>
                <a:schemeClr val="tx1"/>
              </a:solidFill>
            </a:rPr>
            <a:t> jongvee opfok (kg/jaar)</a:t>
          </a:r>
        </a:p>
      </dsp:txBody>
      <dsp:txXfrm>
        <a:off x="290068" y="1212337"/>
        <a:ext cx="2084269" cy="733142"/>
      </dsp:txXfrm>
    </dsp:sp>
    <dsp:sp modelId="{6E66C1AD-57E3-4574-9BC6-49C5AB946157}">
      <dsp:nvSpPr>
        <dsp:cNvPr id="0" name=""/>
        <dsp:cNvSpPr/>
      </dsp:nvSpPr>
      <dsp:spPr>
        <a:xfrm>
          <a:off x="267259" y="208809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CH</a:t>
          </a:r>
          <a:r>
            <a:rPr lang="nl-NL" sz="2300" kern="1200" baseline="-25000" dirty="0">
              <a:solidFill>
                <a:schemeClr val="tx1"/>
              </a:solidFill>
            </a:rPr>
            <a:t>4</a:t>
          </a:r>
          <a:r>
            <a:rPr lang="nl-NL" sz="2300" kern="1200" dirty="0">
              <a:solidFill>
                <a:schemeClr val="tx1"/>
              </a:solidFill>
            </a:rPr>
            <a:t> lactatie (kg/jaar)</a:t>
          </a:r>
        </a:p>
      </dsp:txBody>
      <dsp:txXfrm>
        <a:off x="290068" y="2110907"/>
        <a:ext cx="2084269" cy="733142"/>
      </dsp:txXfrm>
    </dsp:sp>
    <dsp:sp modelId="{D8BCBCCD-5A8D-4560-8F5E-C4FF126841F8}">
      <dsp:nvSpPr>
        <dsp:cNvPr id="0" name=""/>
        <dsp:cNvSpPr/>
      </dsp:nvSpPr>
      <dsp:spPr>
        <a:xfrm>
          <a:off x="267259" y="298666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CH</a:t>
          </a:r>
          <a:r>
            <a:rPr lang="nl-NL" sz="2300" kern="1200" baseline="-25000" dirty="0">
              <a:solidFill>
                <a:schemeClr val="tx1"/>
              </a:solidFill>
            </a:rPr>
            <a:t>4</a:t>
          </a:r>
          <a:r>
            <a:rPr lang="nl-NL" sz="2300" kern="1200" dirty="0">
              <a:solidFill>
                <a:schemeClr val="tx1"/>
              </a:solidFill>
            </a:rPr>
            <a:t> droogstand (kg/jaar)</a:t>
          </a:r>
        </a:p>
      </dsp:txBody>
      <dsp:txXfrm>
        <a:off x="290068" y="3009477"/>
        <a:ext cx="2084269" cy="733142"/>
      </dsp:txXfrm>
    </dsp:sp>
    <dsp:sp modelId="{8500FDFD-EEE3-447F-972C-F8777A8F6633}">
      <dsp:nvSpPr>
        <dsp:cNvPr id="0" name=""/>
        <dsp:cNvSpPr/>
      </dsp:nvSpPr>
      <dsp:spPr>
        <a:xfrm>
          <a:off x="2863059" y="0"/>
          <a:ext cx="2662359" cy="396396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kern="1200" dirty="0">
              <a:solidFill>
                <a:schemeClr val="bg1"/>
              </a:solidFill>
            </a:rPr>
            <a:t>Uitgangssituatie</a:t>
          </a:r>
        </a:p>
      </dsp:txBody>
      <dsp:txXfrm>
        <a:off x="2863059" y="0"/>
        <a:ext cx="2662359" cy="1189189"/>
      </dsp:txXfrm>
    </dsp:sp>
    <dsp:sp modelId="{52D75CCD-6E81-4B3B-B09D-F21AE6E8138C}">
      <dsp:nvSpPr>
        <dsp:cNvPr id="0" name=""/>
        <dsp:cNvSpPr/>
      </dsp:nvSpPr>
      <dsp:spPr>
        <a:xfrm>
          <a:off x="3129295" y="118952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 4926</a:t>
          </a:r>
        </a:p>
      </dsp:txBody>
      <dsp:txXfrm>
        <a:off x="3152104" y="1212337"/>
        <a:ext cx="2084269" cy="733142"/>
      </dsp:txXfrm>
    </dsp:sp>
    <dsp:sp modelId="{5AEC48A3-5EBB-454C-8F23-1176291DC90E}">
      <dsp:nvSpPr>
        <dsp:cNvPr id="0" name=""/>
        <dsp:cNvSpPr/>
      </dsp:nvSpPr>
      <dsp:spPr>
        <a:xfrm>
          <a:off x="3129295" y="208809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14641</a:t>
          </a:r>
        </a:p>
      </dsp:txBody>
      <dsp:txXfrm>
        <a:off x="3152104" y="2110907"/>
        <a:ext cx="2084269" cy="733142"/>
      </dsp:txXfrm>
    </dsp:sp>
    <dsp:sp modelId="{2AC7A3CA-DCE7-466D-84C9-D8403A0C21D6}">
      <dsp:nvSpPr>
        <dsp:cNvPr id="0" name=""/>
        <dsp:cNvSpPr/>
      </dsp:nvSpPr>
      <dsp:spPr>
        <a:xfrm>
          <a:off x="3129295" y="298666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910</a:t>
          </a:r>
        </a:p>
      </dsp:txBody>
      <dsp:txXfrm>
        <a:off x="3152104" y="3009477"/>
        <a:ext cx="2084269" cy="733142"/>
      </dsp:txXfrm>
    </dsp:sp>
    <dsp:sp modelId="{4CEE6827-224A-4D70-A082-A48875658249}">
      <dsp:nvSpPr>
        <dsp:cNvPr id="0" name=""/>
        <dsp:cNvSpPr/>
      </dsp:nvSpPr>
      <dsp:spPr>
        <a:xfrm>
          <a:off x="5725095" y="0"/>
          <a:ext cx="2662359" cy="3963966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b="1" kern="1200" dirty="0">
              <a:solidFill>
                <a:schemeClr val="bg1"/>
              </a:solidFill>
            </a:rPr>
            <a:t>Langer productief leven</a:t>
          </a:r>
        </a:p>
      </dsp:txBody>
      <dsp:txXfrm>
        <a:off x="5725095" y="0"/>
        <a:ext cx="2662359" cy="1189189"/>
      </dsp:txXfrm>
    </dsp:sp>
    <dsp:sp modelId="{3BA3095A-63AA-4E32-8F7B-E5BA7580C410}">
      <dsp:nvSpPr>
        <dsp:cNvPr id="0" name=""/>
        <dsp:cNvSpPr/>
      </dsp:nvSpPr>
      <dsp:spPr>
        <a:xfrm>
          <a:off x="5991331" y="118952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4125</a:t>
          </a:r>
        </a:p>
      </dsp:txBody>
      <dsp:txXfrm>
        <a:off x="6014140" y="1212337"/>
        <a:ext cx="2084269" cy="733142"/>
      </dsp:txXfrm>
    </dsp:sp>
    <dsp:sp modelId="{7D4DFC91-DD53-4075-BD7A-ADDA6D3831B6}">
      <dsp:nvSpPr>
        <dsp:cNvPr id="0" name=""/>
        <dsp:cNvSpPr/>
      </dsp:nvSpPr>
      <dsp:spPr>
        <a:xfrm>
          <a:off x="5991331" y="208809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14641</a:t>
          </a:r>
        </a:p>
      </dsp:txBody>
      <dsp:txXfrm>
        <a:off x="6014140" y="2110907"/>
        <a:ext cx="2084269" cy="733142"/>
      </dsp:txXfrm>
    </dsp:sp>
    <dsp:sp modelId="{CAE873A1-5EA8-4ECE-ADC6-6FE0F09EE666}">
      <dsp:nvSpPr>
        <dsp:cNvPr id="0" name=""/>
        <dsp:cNvSpPr/>
      </dsp:nvSpPr>
      <dsp:spPr>
        <a:xfrm>
          <a:off x="5991331" y="2986668"/>
          <a:ext cx="2129887" cy="778760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300" kern="1200" dirty="0">
              <a:solidFill>
                <a:schemeClr val="tx1"/>
              </a:solidFill>
            </a:rPr>
            <a:t>982</a:t>
          </a:r>
        </a:p>
      </dsp:txBody>
      <dsp:txXfrm>
        <a:off x="6014140" y="3009477"/>
        <a:ext cx="2084269" cy="733142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8BAE00"/>
        </a:solidFill>
        <a:ln w="12700" cap="flat" cmpd="sng" algn="ctr">
          <a:solidFill>
            <a:srgbClr val="8BAE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Alles samen: Wat brengt het op?</a:t>
          </a:r>
        </a:p>
      </dsp:txBody>
      <dsp:txXfrm>
        <a:off x="1784478" y="38662"/>
        <a:ext cx="8282377" cy="7146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6F669-2AE8-4AF2-92FC-A4CF72F4325F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/>
            <a:t>ALVA</a:t>
          </a:r>
          <a:r>
            <a:rPr lang="nl-BE" sz="36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↓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&amp;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0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Minder jongvee </a:t>
          </a:r>
          <a:endParaRPr lang="nl-BE" sz="3000" kern="1200" dirty="0"/>
        </a:p>
      </dsp:txBody>
      <dsp:txXfrm>
        <a:off x="3001336" y="1646670"/>
        <a:ext cx="2125326" cy="2125326"/>
      </dsp:txXfrm>
    </dsp:sp>
    <dsp:sp modelId="{6BF881EE-5C07-4F7B-BC16-D3315BAE5199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20"/>
                <a:satOff val="-118"/>
                <a:lumOff val="1184"/>
                <a:alphaOff val="75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kern="1200" dirty="0"/>
            <a:t>Methaan</a:t>
          </a:r>
        </a:p>
      </dsp:txBody>
      <dsp:txXfrm>
        <a:off x="3532668" y="220621"/>
        <a:ext cx="1062663" cy="1062663"/>
      </dsp:txXfrm>
    </dsp:sp>
    <dsp:sp modelId="{DC1A4672-F9D8-4168-BF05-9BA180CDC517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40"/>
                <a:satOff val="-236"/>
                <a:lumOff val="2368"/>
                <a:alphaOff val="15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kern="1200" dirty="0"/>
            <a:t>Kostprijs</a:t>
          </a:r>
        </a:p>
      </dsp:txBody>
      <dsp:txXfrm>
        <a:off x="5490048" y="2178001"/>
        <a:ext cx="1062663" cy="1062663"/>
      </dsp:txXfrm>
    </dsp:sp>
    <dsp:sp modelId="{B4342459-4000-443E-985C-4835881DF0C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60"/>
                <a:satOff val="-354"/>
                <a:lumOff val="3552"/>
                <a:alphaOff val="225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kern="1200" dirty="0"/>
            <a:t>Arbeid</a:t>
          </a:r>
        </a:p>
      </dsp:txBody>
      <dsp:txXfrm>
        <a:off x="3532668" y="4135382"/>
        <a:ext cx="1062663" cy="1062663"/>
      </dsp:txXfrm>
    </dsp:sp>
    <dsp:sp modelId="{97B1618E-4F6F-4D5A-85A3-5280705C459F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gradFill rotWithShape="0">
          <a:gsLst>
            <a:gs pos="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alpha val="50000"/>
                <a:hueOff val="-80"/>
                <a:satOff val="-472"/>
                <a:lumOff val="4736"/>
                <a:alphaOff val="3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900" kern="1200" dirty="0"/>
            <a:t>Grond (RV/mest) </a:t>
          </a:r>
        </a:p>
      </dsp:txBody>
      <dsp:txXfrm>
        <a:off x="1575287" y="2178001"/>
        <a:ext cx="1062663" cy="10626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6F669-2AE8-4AF2-92FC-A4CF72F4325F}">
      <dsp:nvSpPr>
        <dsp:cNvPr id="0" name=""/>
        <dsp:cNvSpPr/>
      </dsp:nvSpPr>
      <dsp:spPr>
        <a:xfrm>
          <a:off x="2435845" y="1206500"/>
          <a:ext cx="3256309" cy="3005666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27m→24m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81→72 stuks</a:t>
          </a:r>
        </a:p>
      </dsp:txBody>
      <dsp:txXfrm>
        <a:off x="2912720" y="1646670"/>
        <a:ext cx="2302559" cy="2125326"/>
      </dsp:txXfrm>
    </dsp:sp>
    <dsp:sp modelId="{6BF881EE-5C07-4F7B-BC16-D3315BAE5199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-13% methaan/gekalfde vaars</a:t>
          </a:r>
        </a:p>
      </dsp:txBody>
      <dsp:txXfrm>
        <a:off x="3532668" y="220621"/>
        <a:ext cx="1062663" cy="1062663"/>
      </dsp:txXfrm>
    </dsp:sp>
    <dsp:sp modelId="{DC1A4672-F9D8-4168-BF05-9BA180CDC517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-14 500€/j</a:t>
          </a:r>
        </a:p>
      </dsp:txBody>
      <dsp:txXfrm>
        <a:off x="5490048" y="2178001"/>
        <a:ext cx="1062663" cy="1062663"/>
      </dsp:txXfrm>
    </dsp:sp>
    <dsp:sp modelId="{B4342459-4000-443E-985C-4835881DF0CE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Arbeid</a:t>
          </a:r>
        </a:p>
      </dsp:txBody>
      <dsp:txXfrm>
        <a:off x="3532668" y="4135382"/>
        <a:ext cx="1062663" cy="1062663"/>
      </dsp:txXfrm>
    </dsp:sp>
    <dsp:sp modelId="{97B1618E-4F6F-4D5A-85A3-5280705C459F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/>
            <a:t>-1,5 ha</a:t>
          </a:r>
        </a:p>
      </dsp:txBody>
      <dsp:txXfrm>
        <a:off x="1575287" y="2178001"/>
        <a:ext cx="1062663" cy="10626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D0C9C8-4EEC-407B-81EB-F90ADCE001D6}">
      <dsp:nvSpPr>
        <dsp:cNvPr id="0" name=""/>
        <dsp:cNvSpPr/>
      </dsp:nvSpPr>
      <dsp:spPr>
        <a:xfrm>
          <a:off x="0" y="431883"/>
          <a:ext cx="11942431" cy="6021844"/>
        </a:xfrm>
        <a:prstGeom prst="rect">
          <a:avLst/>
        </a:prstGeom>
        <a:noFill/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8330A2-3CCD-4D0E-B3A5-90B7B3FA09EE}">
      <dsp:nvSpPr>
        <dsp:cNvPr id="0" name=""/>
        <dsp:cNvSpPr/>
      </dsp:nvSpPr>
      <dsp:spPr>
        <a:xfrm>
          <a:off x="1745816" y="0"/>
          <a:ext cx="8359701" cy="792003"/>
        </a:xfrm>
        <a:prstGeom prst="roundRect">
          <a:avLst/>
        </a:prstGeom>
        <a:solidFill>
          <a:srgbClr val="C3D600"/>
        </a:solidFill>
        <a:ln w="12700" cap="flat" cmpd="sng" algn="ctr">
          <a:solidFill>
            <a:srgbClr val="C3D6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977" tIns="0" rIns="315977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600" kern="1200" dirty="0"/>
            <a:t>Beheer(s) je jongveemanagement</a:t>
          </a:r>
        </a:p>
      </dsp:txBody>
      <dsp:txXfrm>
        <a:off x="1784478" y="38662"/>
        <a:ext cx="8282377" cy="7146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95FDFB-24D5-46A8-8944-8DA7A7084721}">
      <dsp:nvSpPr>
        <dsp:cNvPr id="0" name=""/>
        <dsp:cNvSpPr/>
      </dsp:nvSpPr>
      <dsp:spPr>
        <a:xfrm>
          <a:off x="206" y="91555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1</a:t>
          </a:r>
        </a:p>
      </dsp:txBody>
      <dsp:txXfrm>
        <a:off x="21013" y="936364"/>
        <a:ext cx="2800011" cy="668792"/>
      </dsp:txXfrm>
    </dsp:sp>
    <dsp:sp modelId="{0F4092B0-FB49-4C84-A93C-7CB7BE3EC19D}">
      <dsp:nvSpPr>
        <dsp:cNvPr id="0" name=""/>
        <dsp:cNvSpPr/>
      </dsp:nvSpPr>
      <dsp:spPr>
        <a:xfrm rot="5400000">
          <a:off x="1358858" y="1688124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BD419-99A3-4E4B-B264-30FABABE54B2}">
      <dsp:nvSpPr>
        <dsp:cNvPr id="0" name=""/>
        <dsp:cNvSpPr/>
      </dsp:nvSpPr>
      <dsp:spPr>
        <a:xfrm>
          <a:off x="206" y="1874606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Aantal vrouwelijk jongvee: 85% </a:t>
          </a:r>
          <a:r>
            <a:rPr lang="nl-BE" sz="1800" kern="1200" dirty="0">
              <a:sym typeface="Wingdings" panose="05000000000000000000" pitchFamily="2" charset="2"/>
            </a:rPr>
            <a:t></a:t>
          </a:r>
          <a:r>
            <a:rPr lang="nl-BE" sz="1800" kern="1200" dirty="0"/>
            <a:t> 81%</a:t>
          </a:r>
        </a:p>
      </dsp:txBody>
      <dsp:txXfrm>
        <a:off x="21013" y="1895413"/>
        <a:ext cx="2800011" cy="668792"/>
      </dsp:txXfrm>
    </dsp:sp>
    <dsp:sp modelId="{74C77D37-22FF-4C0D-8CE1-3F17F79F9B01}">
      <dsp:nvSpPr>
        <dsp:cNvPr id="0" name=""/>
        <dsp:cNvSpPr/>
      </dsp:nvSpPr>
      <dsp:spPr>
        <a:xfrm rot="5400000">
          <a:off x="1358858" y="2647172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7EB6C-87FD-4EE2-ABF2-A33BB39FD8A8}">
      <dsp:nvSpPr>
        <dsp:cNvPr id="0" name=""/>
        <dsp:cNvSpPr/>
      </dsp:nvSpPr>
      <dsp:spPr>
        <a:xfrm>
          <a:off x="206" y="2833654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Verwachte ALVA: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28,3m </a:t>
          </a:r>
          <a:r>
            <a:rPr lang="nl-BE" sz="1800" kern="1200" dirty="0">
              <a:sym typeface="Wingdings" panose="05000000000000000000" pitchFamily="2" charset="2"/>
            </a:rPr>
            <a:t> </a:t>
          </a:r>
          <a:r>
            <a:rPr lang="nl-BE" sz="1800" kern="1200" dirty="0"/>
            <a:t>26,4</a:t>
          </a:r>
        </a:p>
      </dsp:txBody>
      <dsp:txXfrm>
        <a:off x="21013" y="2854461"/>
        <a:ext cx="2800011" cy="668792"/>
      </dsp:txXfrm>
    </dsp:sp>
    <dsp:sp modelId="{85F40149-4C3E-4E1C-8C8F-A3355D9EAFFD}">
      <dsp:nvSpPr>
        <dsp:cNvPr id="0" name=""/>
        <dsp:cNvSpPr/>
      </dsp:nvSpPr>
      <dsp:spPr>
        <a:xfrm rot="5400000">
          <a:off x="1358858" y="3606221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EF40C-D949-4382-91E5-1FD9DBA5ABA2}">
      <dsp:nvSpPr>
        <dsp:cNvPr id="0" name=""/>
        <dsp:cNvSpPr/>
      </dsp:nvSpPr>
      <dsp:spPr>
        <a:xfrm>
          <a:off x="206" y="379270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Minder uitval door diarree</a:t>
          </a:r>
        </a:p>
      </dsp:txBody>
      <dsp:txXfrm>
        <a:off x="21013" y="3813510"/>
        <a:ext cx="2800011" cy="668792"/>
      </dsp:txXfrm>
    </dsp:sp>
    <dsp:sp modelId="{5974F283-A81A-4988-80B4-A95F811E9199}">
      <dsp:nvSpPr>
        <dsp:cNvPr id="0" name=""/>
        <dsp:cNvSpPr/>
      </dsp:nvSpPr>
      <dsp:spPr>
        <a:xfrm>
          <a:off x="3239659" y="91555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2</a:t>
          </a:r>
        </a:p>
      </dsp:txBody>
      <dsp:txXfrm>
        <a:off x="3260466" y="936364"/>
        <a:ext cx="2800011" cy="668792"/>
      </dsp:txXfrm>
    </dsp:sp>
    <dsp:sp modelId="{DEA615BD-693F-48F7-A01A-03A37839A420}">
      <dsp:nvSpPr>
        <dsp:cNvPr id="0" name=""/>
        <dsp:cNvSpPr/>
      </dsp:nvSpPr>
      <dsp:spPr>
        <a:xfrm rot="5400000">
          <a:off x="4598311" y="1688124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14190-3C2C-4A69-80C6-08FBAE0CFF21}">
      <dsp:nvSpPr>
        <dsp:cNvPr id="0" name=""/>
        <dsp:cNvSpPr/>
      </dsp:nvSpPr>
      <dsp:spPr>
        <a:xfrm>
          <a:off x="3239659" y="1874606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Aantal vrouwelijk jongvee: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72% </a:t>
          </a:r>
          <a:r>
            <a:rPr lang="nl-BE" sz="1800" kern="1200" dirty="0">
              <a:sym typeface="Wingdings" panose="05000000000000000000" pitchFamily="2" charset="2"/>
            </a:rPr>
            <a:t></a:t>
          </a:r>
          <a:r>
            <a:rPr lang="nl-BE" sz="1800" kern="1200" dirty="0"/>
            <a:t> 68% </a:t>
          </a:r>
        </a:p>
      </dsp:txBody>
      <dsp:txXfrm>
        <a:off x="3260466" y="1895413"/>
        <a:ext cx="2800011" cy="668792"/>
      </dsp:txXfrm>
    </dsp:sp>
    <dsp:sp modelId="{281FA1FE-DBBD-47AE-857C-02E3B856A0BC}">
      <dsp:nvSpPr>
        <dsp:cNvPr id="0" name=""/>
        <dsp:cNvSpPr/>
      </dsp:nvSpPr>
      <dsp:spPr>
        <a:xfrm rot="5400000">
          <a:off x="4598311" y="2647172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1E3C6-F3A1-432C-87E2-A5BCAB8F9ADB}">
      <dsp:nvSpPr>
        <dsp:cNvPr id="0" name=""/>
        <dsp:cNvSpPr/>
      </dsp:nvSpPr>
      <dsp:spPr>
        <a:xfrm>
          <a:off x="3239659" y="2833654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Verwachte ALVA: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26,9m </a:t>
          </a:r>
          <a:r>
            <a:rPr lang="nl-BE" sz="1800" kern="1200" dirty="0">
              <a:sym typeface="Wingdings" panose="05000000000000000000" pitchFamily="2" charset="2"/>
            </a:rPr>
            <a:t></a:t>
          </a:r>
          <a:r>
            <a:rPr lang="nl-BE" sz="1800" kern="1200" dirty="0"/>
            <a:t> 26,1 m</a:t>
          </a:r>
        </a:p>
      </dsp:txBody>
      <dsp:txXfrm>
        <a:off x="3260466" y="2854461"/>
        <a:ext cx="2800011" cy="668792"/>
      </dsp:txXfrm>
    </dsp:sp>
    <dsp:sp modelId="{B73F0E8C-0502-45E2-BF38-26699DD0F7EB}">
      <dsp:nvSpPr>
        <dsp:cNvPr id="0" name=""/>
        <dsp:cNvSpPr/>
      </dsp:nvSpPr>
      <dsp:spPr>
        <a:xfrm rot="5400000">
          <a:off x="4598311" y="3606221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C9295-7EAA-4A60-A405-963224ACCF75}">
      <dsp:nvSpPr>
        <dsp:cNvPr id="0" name=""/>
        <dsp:cNvSpPr/>
      </dsp:nvSpPr>
      <dsp:spPr>
        <a:xfrm>
          <a:off x="3239659" y="379270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Minder uitval door diarree</a:t>
          </a:r>
        </a:p>
      </dsp:txBody>
      <dsp:txXfrm>
        <a:off x="3260466" y="3813510"/>
        <a:ext cx="2800011" cy="668792"/>
      </dsp:txXfrm>
    </dsp:sp>
    <dsp:sp modelId="{4E5C4B14-00A3-4436-83FC-2A3F7466DE14}">
      <dsp:nvSpPr>
        <dsp:cNvPr id="0" name=""/>
        <dsp:cNvSpPr/>
      </dsp:nvSpPr>
      <dsp:spPr>
        <a:xfrm>
          <a:off x="6479112" y="915557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4000" kern="1200" dirty="0"/>
            <a:t>Bedrijf 3</a:t>
          </a:r>
        </a:p>
      </dsp:txBody>
      <dsp:txXfrm>
        <a:off x="6499919" y="936364"/>
        <a:ext cx="2800011" cy="668792"/>
      </dsp:txXfrm>
    </dsp:sp>
    <dsp:sp modelId="{20C4841A-3BD2-4B7B-A73B-6C74C6539A14}">
      <dsp:nvSpPr>
        <dsp:cNvPr id="0" name=""/>
        <dsp:cNvSpPr/>
      </dsp:nvSpPr>
      <dsp:spPr>
        <a:xfrm rot="5400000">
          <a:off x="7837764" y="1688124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93185-0A8F-496A-9EBF-2DD6DAFF8FB5}">
      <dsp:nvSpPr>
        <dsp:cNvPr id="0" name=""/>
        <dsp:cNvSpPr/>
      </dsp:nvSpPr>
      <dsp:spPr>
        <a:xfrm>
          <a:off x="6479112" y="1874606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Aantal vrouwelijk jongvee: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81% </a:t>
          </a:r>
          <a:r>
            <a:rPr lang="nl-BE" sz="1800" kern="1200" dirty="0">
              <a:sym typeface="Wingdings" panose="05000000000000000000" pitchFamily="2" charset="2"/>
            </a:rPr>
            <a:t> 77%</a:t>
          </a:r>
          <a:endParaRPr lang="nl-BE" sz="1800" kern="1200" dirty="0"/>
        </a:p>
      </dsp:txBody>
      <dsp:txXfrm>
        <a:off x="6499919" y="1895413"/>
        <a:ext cx="2800011" cy="668792"/>
      </dsp:txXfrm>
    </dsp:sp>
    <dsp:sp modelId="{00B44FD9-501D-4CAD-A09D-930B259DD8B0}">
      <dsp:nvSpPr>
        <dsp:cNvPr id="0" name=""/>
        <dsp:cNvSpPr/>
      </dsp:nvSpPr>
      <dsp:spPr>
        <a:xfrm rot="5400000">
          <a:off x="7837764" y="2647172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3FB29-C378-4D5D-879F-86F6ADD9EC15}">
      <dsp:nvSpPr>
        <dsp:cNvPr id="0" name=""/>
        <dsp:cNvSpPr/>
      </dsp:nvSpPr>
      <dsp:spPr>
        <a:xfrm>
          <a:off x="6479112" y="2833654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Verwachte ALVA: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23,8 m </a:t>
          </a:r>
          <a:r>
            <a:rPr lang="nl-BE" sz="1800" kern="1200" dirty="0">
              <a:sym typeface="Wingdings" panose="05000000000000000000" pitchFamily="2" charset="2"/>
            </a:rPr>
            <a:t> 24 m</a:t>
          </a:r>
          <a:endParaRPr lang="nl-BE" sz="1800" kern="1200" dirty="0"/>
        </a:p>
      </dsp:txBody>
      <dsp:txXfrm>
        <a:off x="6499919" y="2854461"/>
        <a:ext cx="2800011" cy="668792"/>
      </dsp:txXfrm>
    </dsp:sp>
    <dsp:sp modelId="{B3D2F5CC-A3EC-49B9-8567-CDEC84CBD115}">
      <dsp:nvSpPr>
        <dsp:cNvPr id="0" name=""/>
        <dsp:cNvSpPr/>
      </dsp:nvSpPr>
      <dsp:spPr>
        <a:xfrm rot="5400000">
          <a:off x="7837764" y="3606221"/>
          <a:ext cx="124321" cy="124321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0C6A1C-8F4E-4ED5-B833-F0EFB414DC01}">
      <dsp:nvSpPr>
        <dsp:cNvPr id="0" name=""/>
        <dsp:cNvSpPr/>
      </dsp:nvSpPr>
      <dsp:spPr>
        <a:xfrm>
          <a:off x="6479112" y="3792703"/>
          <a:ext cx="2841625" cy="71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800" kern="1200" dirty="0"/>
            <a:t>Minder uitval door diarree</a:t>
          </a:r>
        </a:p>
      </dsp:txBody>
      <dsp:txXfrm>
        <a:off x="6499919" y="3813510"/>
        <a:ext cx="2800011" cy="668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0.36729</cdr:x>
      <cdr:y>0.1755</cdr:y>
    </cdr:from>
    <cdr:to>
      <cdr:x>0.36729</cdr:x>
      <cdr:y>1</cdr:y>
    </cdr:to>
    <cdr:cxnSp macro="">
      <cdr:nvCxnSpPr>
        <cdr:cNvPr id="3" name="Rechte verbindingslijn 2">
          <a:extLst xmlns:a="http://schemas.openxmlformats.org/drawingml/2006/main">
            <a:ext uri="{FF2B5EF4-FFF2-40B4-BE49-F238E27FC236}">
              <a16:creationId xmlns:a16="http://schemas.microsoft.com/office/drawing/2014/main" id="{D1F2A1BF-1A95-4437-B3BF-76EC2CCBDD32}"/>
            </a:ext>
          </a:extLst>
        </cdr:cNvPr>
        <cdr:cNvCxnSpPr/>
      </cdr:nvCxnSpPr>
      <cdr:spPr>
        <a:xfrm xmlns:a="http://schemas.openxmlformats.org/drawingml/2006/main" flipV="1">
          <a:off x="3292517" y="860499"/>
          <a:ext cx="0" cy="40426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0.64661</cdr:x>
      <cdr:y>0.23914</cdr:y>
    </cdr:from>
    <cdr:to>
      <cdr:x>0.97526</cdr:x>
      <cdr:y>0.42846</cdr:y>
    </cdr:to>
    <cdr:sp macro="" textlink="">
      <cdr:nvSpPr>
        <cdr:cNvPr id="2" name="Rechthoekig bijschrift 1"/>
        <cdr:cNvSpPr/>
      </cdr:nvSpPr>
      <cdr:spPr>
        <a:xfrm xmlns:a="http://schemas.openxmlformats.org/drawingml/2006/main">
          <a:off x="3576779" y="858478"/>
          <a:ext cx="1817914" cy="679621"/>
        </a:xfrm>
        <a:prstGeom xmlns:a="http://schemas.openxmlformats.org/drawingml/2006/main" prst="wedgeRectCallout">
          <a:avLst/>
        </a:prstGeom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nl-BE" sz="1600" dirty="0"/>
            <a:t>na kalven:</a:t>
          </a:r>
        </a:p>
        <a:p xmlns:a="http://schemas.openxmlformats.org/drawingml/2006/main">
          <a:pPr algn="ctr"/>
          <a:r>
            <a:rPr lang="nl-BE" sz="1600" dirty="0"/>
            <a:t>NEFA &lt; 0.6 </a:t>
          </a:r>
          <a:r>
            <a:rPr lang="nl-BE" sz="1600" dirty="0" err="1"/>
            <a:t>mmol</a:t>
          </a:r>
          <a:r>
            <a:rPr lang="nl-BE" sz="1600" dirty="0"/>
            <a:t>/l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D0E8585B-3CB9-416E-95EB-FB42970DC0FF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3426D3CA-54D2-4749-BAA9-EB007B72E1A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092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kagri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ruim</a:t>
            </a:r>
            <a:r>
              <a:rPr lang="en-GB" dirty="0"/>
              <a:t> 1/3 van de BKG</a:t>
            </a:r>
            <a:r>
              <a:rPr lang="en-GB" baseline="0" dirty="0"/>
              <a:t> </a:t>
            </a:r>
            <a:r>
              <a:rPr lang="en-GB" baseline="0" dirty="0" err="1"/>
              <a:t>emissies</a:t>
            </a:r>
            <a:r>
              <a:rPr lang="en-GB" baseline="0" dirty="0"/>
              <a:t> van </a:t>
            </a:r>
            <a:r>
              <a:rPr lang="en-GB" baseline="0" dirty="0" err="1"/>
              <a:t>landbouw</a:t>
            </a:r>
            <a:r>
              <a:rPr lang="en-GB" baseline="0" dirty="0"/>
              <a:t> </a:t>
            </a:r>
            <a:r>
              <a:rPr lang="en-GB" baseline="0" dirty="0" err="1"/>
              <a:t>komen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pensfermentatie</a:t>
            </a:r>
            <a:endParaRPr lang="en-GB" baseline="0" dirty="0"/>
          </a:p>
          <a:p>
            <a:r>
              <a:rPr lang="en-GB" baseline="0" dirty="0" err="1"/>
              <a:t>ruim</a:t>
            </a:r>
            <a:r>
              <a:rPr lang="en-GB" baseline="0" dirty="0"/>
              <a:t> 1/5 van de BKG </a:t>
            </a:r>
            <a:r>
              <a:rPr lang="en-GB" baseline="0" dirty="0" err="1"/>
              <a:t>emissies</a:t>
            </a:r>
            <a:r>
              <a:rPr lang="en-GB" baseline="0" dirty="0"/>
              <a:t> van </a:t>
            </a:r>
            <a:r>
              <a:rPr lang="en-GB" baseline="0" dirty="0" err="1"/>
              <a:t>landbouw</a:t>
            </a:r>
            <a:r>
              <a:rPr lang="en-GB" baseline="0" dirty="0"/>
              <a:t> </a:t>
            </a:r>
            <a:r>
              <a:rPr lang="en-GB" baseline="0" dirty="0" err="1"/>
              <a:t>komen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</a:t>
            </a:r>
            <a:r>
              <a:rPr lang="en-GB" baseline="0" dirty="0" err="1"/>
              <a:t>mestopslag</a:t>
            </a:r>
            <a:endParaRPr lang="en-GB" baseline="0" dirty="0"/>
          </a:p>
          <a:p>
            <a:r>
              <a:rPr lang="en-GB" baseline="0" dirty="0" err="1"/>
              <a:t>juist</a:t>
            </a:r>
            <a:r>
              <a:rPr lang="en-GB" baseline="0" dirty="0"/>
              <a:t> 1/5 van de BKG </a:t>
            </a:r>
            <a:r>
              <a:rPr lang="en-GB" baseline="0" dirty="0" err="1"/>
              <a:t>emissies</a:t>
            </a:r>
            <a:r>
              <a:rPr lang="en-GB" baseline="0" dirty="0"/>
              <a:t> van </a:t>
            </a:r>
            <a:r>
              <a:rPr lang="en-GB" baseline="0" dirty="0" err="1"/>
              <a:t>landbouw</a:t>
            </a:r>
            <a:r>
              <a:rPr lang="en-GB" baseline="0" dirty="0"/>
              <a:t> </a:t>
            </a:r>
            <a:r>
              <a:rPr lang="en-GB" baseline="0" dirty="0" err="1"/>
              <a:t>komen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de </a:t>
            </a:r>
            <a:r>
              <a:rPr lang="en-GB" baseline="0" dirty="0" err="1"/>
              <a:t>bodem</a:t>
            </a:r>
            <a:r>
              <a:rPr lang="en-GB" baseline="0" dirty="0"/>
              <a:t> (</a:t>
            </a:r>
            <a:r>
              <a:rPr lang="en-GB" baseline="0" dirty="0" err="1"/>
              <a:t>tgv</a:t>
            </a:r>
            <a:r>
              <a:rPr lang="en-GB" baseline="0" dirty="0"/>
              <a:t> </a:t>
            </a:r>
            <a:r>
              <a:rPr lang="en-GB" baseline="0" dirty="0" err="1"/>
              <a:t>mest</a:t>
            </a:r>
            <a:r>
              <a:rPr lang="en-GB" baseline="0" dirty="0"/>
              <a:t> en </a:t>
            </a:r>
            <a:r>
              <a:rPr lang="en-GB" baseline="0" dirty="0" err="1"/>
              <a:t>kunstmesttoediening</a:t>
            </a:r>
            <a:r>
              <a:rPr lang="en-GB" baseline="0" dirty="0"/>
              <a:t>, </a:t>
            </a:r>
            <a:r>
              <a:rPr lang="en-GB" baseline="0" dirty="0" err="1"/>
              <a:t>begrazing</a:t>
            </a:r>
            <a:r>
              <a:rPr lang="en-GB" baseline="0" dirty="0"/>
              <a:t>, </a:t>
            </a:r>
            <a:r>
              <a:rPr lang="en-GB" baseline="0" dirty="0" err="1"/>
              <a:t>plantenresten</a:t>
            </a:r>
            <a:r>
              <a:rPr lang="en-GB" baseline="0" dirty="0"/>
              <a:t>)</a:t>
            </a:r>
          </a:p>
          <a:p>
            <a:r>
              <a:rPr lang="en-GB" baseline="0" dirty="0" err="1"/>
              <a:t>ruim</a:t>
            </a:r>
            <a:r>
              <a:rPr lang="en-GB" baseline="0" dirty="0"/>
              <a:t> 1/5 van de BKG </a:t>
            </a:r>
            <a:r>
              <a:rPr lang="en-GB" baseline="0" dirty="0" err="1"/>
              <a:t>emissies</a:t>
            </a:r>
            <a:r>
              <a:rPr lang="en-GB" baseline="0" dirty="0"/>
              <a:t> van </a:t>
            </a:r>
            <a:r>
              <a:rPr lang="en-GB" baseline="0" dirty="0" err="1"/>
              <a:t>landbouw</a:t>
            </a:r>
            <a:r>
              <a:rPr lang="en-GB" baseline="0" dirty="0"/>
              <a:t> </a:t>
            </a:r>
            <a:r>
              <a:rPr lang="en-GB" baseline="0" dirty="0" err="1"/>
              <a:t>zijn</a:t>
            </a:r>
            <a:r>
              <a:rPr lang="en-GB" baseline="0" dirty="0"/>
              <a:t> </a:t>
            </a:r>
            <a:r>
              <a:rPr lang="en-GB" baseline="0" dirty="0" err="1"/>
              <a:t>energetisch</a:t>
            </a:r>
            <a:r>
              <a:rPr lang="en-GB" baseline="0" dirty="0"/>
              <a:t> van </a:t>
            </a:r>
            <a:r>
              <a:rPr lang="en-GB" baseline="0" dirty="0" err="1"/>
              <a:t>oorsprong</a:t>
            </a:r>
            <a:r>
              <a:rPr lang="en-GB" baseline="0" dirty="0"/>
              <a:t> (</a:t>
            </a:r>
            <a:r>
              <a:rPr lang="en-GB" baseline="0" dirty="0" err="1"/>
              <a:t>denk</a:t>
            </a:r>
            <a:r>
              <a:rPr lang="en-GB" baseline="0" dirty="0"/>
              <a:t>: </a:t>
            </a:r>
            <a:r>
              <a:rPr lang="en-GB" baseline="0" dirty="0" err="1"/>
              <a:t>tractoren</a:t>
            </a:r>
            <a:r>
              <a:rPr lang="en-GB" baseline="0" dirty="0"/>
              <a:t>, </a:t>
            </a:r>
            <a:r>
              <a:rPr lang="en-GB" baseline="0" dirty="0" err="1"/>
              <a:t>ook</a:t>
            </a:r>
            <a:r>
              <a:rPr lang="en-GB" baseline="0" dirty="0"/>
              <a:t> </a:t>
            </a:r>
            <a:r>
              <a:rPr lang="en-GB" baseline="0" dirty="0" err="1"/>
              <a:t>verlichting</a:t>
            </a:r>
            <a:r>
              <a:rPr lang="en-GB" baseline="0" dirty="0"/>
              <a:t> en </a:t>
            </a:r>
            <a:r>
              <a:rPr lang="en-GB" baseline="0" dirty="0" err="1"/>
              <a:t>verwarming</a:t>
            </a:r>
            <a:r>
              <a:rPr lang="en-GB" baseline="0" dirty="0"/>
              <a:t>)</a:t>
            </a:r>
          </a:p>
          <a:p>
            <a:r>
              <a:rPr lang="en-GB" baseline="0" dirty="0" err="1"/>
              <a:t>Als</a:t>
            </a:r>
            <a:r>
              <a:rPr lang="en-GB" baseline="0" dirty="0"/>
              <a:t> we het </a:t>
            </a:r>
            <a:r>
              <a:rPr lang="en-GB" baseline="0" dirty="0" err="1"/>
              <a:t>hebben</a:t>
            </a:r>
            <a:r>
              <a:rPr lang="en-GB" baseline="0" dirty="0"/>
              <a:t> over </a:t>
            </a:r>
            <a:r>
              <a:rPr lang="en-GB" baseline="0" dirty="0" err="1"/>
              <a:t>enterische</a:t>
            </a:r>
            <a:r>
              <a:rPr lang="en-GB" baseline="0" dirty="0"/>
              <a:t> </a:t>
            </a:r>
            <a:r>
              <a:rPr lang="en-GB" baseline="0" dirty="0" err="1"/>
              <a:t>emissies</a:t>
            </a:r>
            <a:r>
              <a:rPr lang="en-GB" baseline="0" dirty="0"/>
              <a:t>, </a:t>
            </a:r>
            <a:r>
              <a:rPr lang="en-GB" baseline="0" dirty="0" err="1"/>
              <a:t>dan</a:t>
            </a:r>
            <a:r>
              <a:rPr lang="en-GB" baseline="0" dirty="0"/>
              <a:t> </a:t>
            </a:r>
            <a:r>
              <a:rPr lang="en-GB" baseline="0" dirty="0" err="1"/>
              <a:t>spreken</a:t>
            </a:r>
            <a:r>
              <a:rPr lang="en-GB" baseline="0" dirty="0"/>
              <a:t> we over </a:t>
            </a:r>
            <a:r>
              <a:rPr lang="en-GB" baseline="0" dirty="0" err="1"/>
              <a:t>deze</a:t>
            </a:r>
            <a:r>
              <a:rPr lang="en-GB" baseline="0" dirty="0"/>
              <a:t> </a:t>
            </a:r>
            <a:r>
              <a:rPr lang="en-GB" baseline="0" dirty="0" err="1"/>
              <a:t>emissies</a:t>
            </a:r>
            <a:r>
              <a:rPr lang="en-GB" baseline="0" dirty="0"/>
              <a:t>! (</a:t>
            </a:r>
            <a:r>
              <a:rPr lang="en-GB" baseline="0" dirty="0" err="1"/>
              <a:t>animatie</a:t>
            </a:r>
            <a:r>
              <a:rPr lang="en-GB" baseline="0" dirty="0"/>
              <a:t>)</a:t>
            </a:r>
            <a:endParaRPr lang="en-GB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4552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Dit werd niet standaard toegepast</a:t>
            </a:r>
            <a:r>
              <a:rPr lang="nl-BE" baseline="0" dirty="0"/>
              <a:t> (in zomer bedrijf 3 wel colostrummeter, maar dan in najaar refractometer).</a:t>
            </a:r>
          </a:p>
          <a:p>
            <a:r>
              <a:rPr lang="nl-BE" baseline="0" dirty="0"/>
              <a:t>Bedrijf 3: restbiest bewaren in de ijskast (misschien nog </a:t>
            </a:r>
            <a:r>
              <a:rPr lang="nl-BE" baseline="0" dirty="0" err="1"/>
              <a:t>visueeel</a:t>
            </a:r>
            <a:r>
              <a:rPr lang="nl-BE" baseline="0" dirty="0"/>
              <a:t> maken inde </a:t>
            </a:r>
            <a:r>
              <a:rPr lang="nl-BE" baseline="0" dirty="0" err="1"/>
              <a:t>ptt</a:t>
            </a:r>
            <a:r>
              <a:rPr lang="nl-BE" baseline="0" dirty="0"/>
              <a:t>)</a:t>
            </a:r>
          </a:p>
          <a:p>
            <a:r>
              <a:rPr lang="nl-BE" baseline="0" dirty="0"/>
              <a:t>Diepvries =&gt; van welke koe en kwaliteit</a:t>
            </a:r>
          </a:p>
          <a:p>
            <a:r>
              <a:rPr lang="nl-BE" baseline="0" dirty="0"/>
              <a:t>Nu van alle biest testen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2528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2.</a:t>
            </a:r>
          </a:p>
          <a:p>
            <a:r>
              <a:rPr lang="nl-BE" dirty="0"/>
              <a:t>Zwart hoeveel liter melk </a:t>
            </a:r>
          </a:p>
          <a:p>
            <a:r>
              <a:rPr lang="nl-BE" dirty="0"/>
              <a:t>Elk</a:t>
            </a:r>
            <a:r>
              <a:rPr lang="nl-BE" baseline="0" dirty="0"/>
              <a:t> lijntje is een koe</a:t>
            </a:r>
          </a:p>
          <a:p>
            <a:r>
              <a:rPr lang="nl-BE" baseline="0" dirty="0"/>
              <a:t>Je hebt bij heel wat koeien goede kwaliteit te kort om aan de kalveren te geven en zelfs te kort om voldoende voorraad in de diepvries te hebben.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9670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2.</a:t>
            </a:r>
          </a:p>
          <a:p>
            <a:r>
              <a:rPr lang="nl-BE" dirty="0"/>
              <a:t>Zwart hoeveel liter melk </a:t>
            </a:r>
          </a:p>
          <a:p>
            <a:r>
              <a:rPr lang="nl-BE" dirty="0"/>
              <a:t>Elk</a:t>
            </a:r>
            <a:r>
              <a:rPr lang="nl-BE" baseline="0" dirty="0"/>
              <a:t> lijntje is een koe</a:t>
            </a:r>
          </a:p>
          <a:p>
            <a:r>
              <a:rPr lang="nl-BE" baseline="0" dirty="0"/>
              <a:t>Je hebt bij heel wat koeien goede kwaliteit te kort om aan de kalveren te geven en zelfs te kort om voldoende voorraad in de diepvries te hebben.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287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514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Vaccinatie</a:t>
            </a:r>
          </a:p>
          <a:p>
            <a:r>
              <a:rPr lang="nl-BE" dirty="0"/>
              <a:t>Selenium bijvoederen aan droge koeien</a:t>
            </a:r>
          </a:p>
          <a:p>
            <a:pPr lvl="3"/>
            <a:r>
              <a:rPr lang="nl-BE" dirty="0"/>
              <a:t>Betere biestkwaliteit en opname in darmwand kalf</a:t>
            </a:r>
          </a:p>
          <a:p>
            <a:r>
              <a:rPr lang="nl-BE" dirty="0"/>
              <a:t>Inenten kalveren met selenium en vitamine E</a:t>
            </a:r>
          </a:p>
          <a:p>
            <a:r>
              <a:rPr lang="nl-BE" dirty="0"/>
              <a:t>Sonderen? </a:t>
            </a:r>
          </a:p>
          <a:p>
            <a:r>
              <a:rPr lang="nl-BE" dirty="0"/>
              <a:t>Biestcheck in bloed blijven herhalen</a:t>
            </a:r>
          </a:p>
          <a:p>
            <a:r>
              <a:rPr lang="nl-BE" dirty="0"/>
              <a:t>Koe meteen melken na kalven</a:t>
            </a:r>
          </a:p>
          <a:p>
            <a:endParaRPr lang="nl-BE" dirty="0"/>
          </a:p>
          <a:p>
            <a:pPr lvl="1"/>
            <a:r>
              <a:rPr lang="nl-BE" dirty="0"/>
              <a:t>Standaard injectie </a:t>
            </a:r>
            <a:r>
              <a:rPr lang="nl-BE" dirty="0" err="1"/>
              <a:t>Etosol</a:t>
            </a:r>
            <a:r>
              <a:rPr lang="nl-BE" dirty="0"/>
              <a:t>  E(4cc) voor ieder pasgeboren kalf</a:t>
            </a:r>
          </a:p>
          <a:p>
            <a:pPr lvl="2"/>
            <a:r>
              <a:rPr lang="nl-BE" dirty="0"/>
              <a:t>Gebeurt huidig.</a:t>
            </a:r>
          </a:p>
          <a:p>
            <a:r>
              <a:rPr lang="nl-BE" dirty="0"/>
              <a:t>Vaccinatie van drachtige koeien met </a:t>
            </a:r>
            <a:r>
              <a:rPr lang="nl-BE" dirty="0" err="1"/>
              <a:t>Rotavec</a:t>
            </a:r>
            <a:r>
              <a:rPr lang="nl-BE" dirty="0"/>
              <a:t>® blijven voort zetten</a:t>
            </a:r>
          </a:p>
          <a:p>
            <a:pPr lvl="2"/>
            <a:r>
              <a:rPr lang="nl-BE" dirty="0"/>
              <a:t>Gebeurt huidig.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95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Vaccinatie</a:t>
            </a:r>
          </a:p>
          <a:p>
            <a:r>
              <a:rPr lang="nl-BE" dirty="0"/>
              <a:t>Selenium bijvoederen aan droge koeien</a:t>
            </a:r>
          </a:p>
          <a:p>
            <a:pPr lvl="3"/>
            <a:r>
              <a:rPr lang="nl-BE" dirty="0"/>
              <a:t>Betere biestkwaliteit en opname in darmwand kalf</a:t>
            </a:r>
          </a:p>
          <a:p>
            <a:r>
              <a:rPr lang="nl-BE" dirty="0"/>
              <a:t>Inenten kalveren met selenium en vitamine E</a:t>
            </a:r>
          </a:p>
          <a:p>
            <a:r>
              <a:rPr lang="nl-BE" dirty="0"/>
              <a:t>Sonderen? </a:t>
            </a:r>
          </a:p>
          <a:p>
            <a:r>
              <a:rPr lang="nl-BE" dirty="0"/>
              <a:t>Biestcheck in bloed blijven herhalen</a:t>
            </a:r>
          </a:p>
          <a:p>
            <a:r>
              <a:rPr lang="nl-BE" dirty="0"/>
              <a:t>Koe meteen melken na kalven</a:t>
            </a:r>
          </a:p>
          <a:p>
            <a:endParaRPr lang="nl-BE" dirty="0"/>
          </a:p>
          <a:p>
            <a:pPr lvl="1"/>
            <a:r>
              <a:rPr lang="nl-BE" dirty="0"/>
              <a:t>Standaard injectie </a:t>
            </a:r>
            <a:r>
              <a:rPr lang="nl-BE" dirty="0" err="1"/>
              <a:t>Etosol</a:t>
            </a:r>
            <a:r>
              <a:rPr lang="nl-BE" dirty="0"/>
              <a:t>  E(4cc) voor ieder pasgeboren kalf</a:t>
            </a:r>
          </a:p>
          <a:p>
            <a:pPr lvl="2"/>
            <a:r>
              <a:rPr lang="nl-BE" dirty="0"/>
              <a:t>Gebeurt huidig.</a:t>
            </a:r>
          </a:p>
          <a:p>
            <a:r>
              <a:rPr lang="nl-BE" dirty="0"/>
              <a:t>Vaccinatie van drachtige koeien met </a:t>
            </a:r>
            <a:r>
              <a:rPr lang="nl-BE" dirty="0" err="1"/>
              <a:t>Rotavec</a:t>
            </a:r>
            <a:r>
              <a:rPr lang="nl-BE" dirty="0"/>
              <a:t>® blijven voort zetten</a:t>
            </a:r>
          </a:p>
          <a:p>
            <a:pPr lvl="2"/>
            <a:r>
              <a:rPr lang="nl-BE" dirty="0"/>
              <a:t>Gebeurt huidig.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9494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Vaccinatie</a:t>
            </a:r>
          </a:p>
          <a:p>
            <a:r>
              <a:rPr lang="nl-BE" dirty="0"/>
              <a:t>Selenium bijvoederen aan droge koeien</a:t>
            </a:r>
          </a:p>
          <a:p>
            <a:pPr lvl="3"/>
            <a:r>
              <a:rPr lang="nl-BE" dirty="0"/>
              <a:t>Betere biestkwaliteit en opname in darmwand kalf</a:t>
            </a:r>
          </a:p>
          <a:p>
            <a:r>
              <a:rPr lang="nl-BE" dirty="0"/>
              <a:t>Inenten kalveren met selenium en vitamine E</a:t>
            </a:r>
          </a:p>
          <a:p>
            <a:r>
              <a:rPr lang="nl-BE" dirty="0"/>
              <a:t>Sonderen? </a:t>
            </a:r>
          </a:p>
          <a:p>
            <a:r>
              <a:rPr lang="nl-BE" dirty="0"/>
              <a:t>Biestcheck in bloed blijven herhalen</a:t>
            </a:r>
          </a:p>
          <a:p>
            <a:r>
              <a:rPr lang="nl-BE" dirty="0"/>
              <a:t>Koe meteen melken na kalven</a:t>
            </a:r>
          </a:p>
          <a:p>
            <a:endParaRPr lang="nl-BE" dirty="0"/>
          </a:p>
          <a:p>
            <a:pPr lvl="1"/>
            <a:r>
              <a:rPr lang="nl-BE" dirty="0"/>
              <a:t>Standaard injectie </a:t>
            </a:r>
            <a:r>
              <a:rPr lang="nl-BE" dirty="0" err="1"/>
              <a:t>Etosol</a:t>
            </a:r>
            <a:r>
              <a:rPr lang="nl-BE" dirty="0"/>
              <a:t>  E(4cc) voor ieder pasgeboren kalf</a:t>
            </a:r>
          </a:p>
          <a:p>
            <a:pPr lvl="2"/>
            <a:r>
              <a:rPr lang="nl-BE" dirty="0"/>
              <a:t>Gebeurt huidig.</a:t>
            </a:r>
          </a:p>
          <a:p>
            <a:r>
              <a:rPr lang="nl-BE" dirty="0"/>
              <a:t>Vaccinatie van drachtige koeien met </a:t>
            </a:r>
            <a:r>
              <a:rPr lang="nl-BE" dirty="0" err="1"/>
              <a:t>Rotavec</a:t>
            </a:r>
            <a:r>
              <a:rPr lang="nl-BE" dirty="0"/>
              <a:t>® blijven voort zetten</a:t>
            </a:r>
          </a:p>
          <a:p>
            <a:pPr lvl="2"/>
            <a:r>
              <a:rPr lang="nl-BE" dirty="0"/>
              <a:t>Gebeurt huidig.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6825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74496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5191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2100" dirty="0"/>
              <a:t>Ergens tussen 38°C en 41°C is ok.</a:t>
            </a:r>
          </a:p>
          <a:p>
            <a:r>
              <a:rPr lang="nl-BE" sz="2100" dirty="0"/>
              <a:t>Regel: 1/3 om aan te maken (rechtstreeks boiler) en dan verdunnen met koud water</a:t>
            </a:r>
          </a:p>
          <a:p>
            <a:r>
              <a:rPr lang="nl-BE" sz="2100" dirty="0"/>
              <a:t>Voerschema correct toepassen, enkele hulpmiddelen in de stal:</a:t>
            </a:r>
          </a:p>
          <a:p>
            <a:pPr lvl="1"/>
            <a:r>
              <a:rPr lang="nl-BE" sz="1900" dirty="0"/>
              <a:t>Aanmaaktabel melk ophangen in de stal</a:t>
            </a:r>
          </a:p>
          <a:p>
            <a:pPr lvl="1"/>
            <a:r>
              <a:rPr lang="nl-BE" sz="1900" dirty="0"/>
              <a:t>Weegschaal om effectief te wegen, niet te schatten</a:t>
            </a:r>
          </a:p>
          <a:p>
            <a:pPr lvl="1"/>
            <a:r>
              <a:rPr lang="nl-BE" sz="1900" dirty="0"/>
              <a:t>Thermometer</a:t>
            </a:r>
          </a:p>
          <a:p>
            <a:pPr lvl="1"/>
            <a:r>
              <a:rPr lang="nl-BE" sz="1900" dirty="0"/>
              <a:t>Melkmixerkar/melktaxi’s vaak al instelbaar </a:t>
            </a:r>
          </a:p>
          <a:p>
            <a:pPr lvl="1"/>
            <a:endParaRPr lang="nl-BE" sz="1900" dirty="0"/>
          </a:p>
          <a:p>
            <a:pPr lvl="1"/>
            <a:r>
              <a:rPr lang="nl-BE" sz="1900" dirty="0"/>
              <a:t>Bij kalverdrinkautomaat: </a:t>
            </a:r>
            <a:r>
              <a:rPr lang="nl-BE" sz="1900" dirty="0" err="1"/>
              <a:t>kalibereren</a:t>
            </a:r>
            <a:r>
              <a:rPr lang="nl-BE" sz="1900" dirty="0"/>
              <a:t> bij iedere nieuwe levering poeder, min maandelijks</a:t>
            </a:r>
          </a:p>
          <a:p>
            <a:pPr lvl="1"/>
            <a:r>
              <a:rPr lang="nl-BE" sz="1900" dirty="0"/>
              <a:t>Hygiëne! Vaak speen vervangen (Hooibeekhoeve om 2 weken)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994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Aantal actoren in de sector zijn binnen het convenant overeengekomen om de doelstelling van het Vlaamse klimaatplan aan te pakken. Het Vlaams klimaatplan stipuleert de </a:t>
            </a:r>
            <a:r>
              <a:rPr lang="nl-BE" dirty="0" err="1"/>
              <a:t>enterische</a:t>
            </a:r>
            <a:r>
              <a:rPr lang="nl-BE" dirty="0"/>
              <a:t> emissies in 2030 niet hoger mogen liggen dan 1.9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</a:t>
            </a:r>
            <a:r>
              <a:rPr lang="nl-BE" dirty="0"/>
              <a:t>-equivalenten en er dus 0.44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</a:t>
            </a:r>
            <a:r>
              <a:rPr lang="nl-BE" dirty="0"/>
              <a:t>-equivalenten moet gereduceerd worden </a:t>
            </a:r>
            <a:r>
              <a:rPr lang="nl-BE" dirty="0" err="1"/>
              <a:t>tov</a:t>
            </a:r>
            <a:r>
              <a:rPr lang="nl-BE" dirty="0"/>
              <a:t> 2005 of 0.65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2-</a:t>
            </a:r>
            <a:r>
              <a:rPr lang="nl-BE" dirty="0"/>
              <a:t>equivalenten </a:t>
            </a:r>
            <a:r>
              <a:rPr lang="nl-BE" dirty="0" err="1"/>
              <a:t>tov</a:t>
            </a:r>
            <a:r>
              <a:rPr lang="nl-BE" dirty="0"/>
              <a:t> 2006.</a:t>
            </a:r>
          </a:p>
          <a:p>
            <a:r>
              <a:rPr lang="nl-BE" dirty="0"/>
              <a:t>=&gt; Sector heeft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6313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081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1: alles insemineren met HF, overbezetting in de melkveestal. Iets minder jongvee en ze zien ze iets beter</a:t>
            </a:r>
            <a:r>
              <a:rPr lang="nl-BE" baseline="0" dirty="0"/>
              <a:t> tochtig.</a:t>
            </a:r>
          </a:p>
          <a:p>
            <a:r>
              <a:rPr lang="nl-BE" baseline="0" dirty="0"/>
              <a:t>Bedrijf 2: werken al tijdje op minder jongvee, lot dat nu afkalft zit veel minder dik (overbezetting!!)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5152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u="sng" dirty="0"/>
              <a:t>Op 23/11 besproken:</a:t>
            </a:r>
            <a:endParaRPr lang="nl-BE" dirty="0"/>
          </a:p>
          <a:p>
            <a:r>
              <a:rPr lang="nl-BE" dirty="0"/>
              <a:t>Aanvulling overbezetting: </a:t>
            </a:r>
          </a:p>
          <a:p>
            <a:r>
              <a:rPr lang="nl-BE" dirty="0"/>
              <a:t>Boven LW 110 met </a:t>
            </a:r>
            <a:r>
              <a:rPr lang="nl-BE" dirty="0" err="1"/>
              <a:t>holstein</a:t>
            </a:r>
            <a:endParaRPr lang="nl-BE" dirty="0"/>
          </a:p>
          <a:p>
            <a:r>
              <a:rPr lang="nl-BE" dirty="0"/>
              <a:t>Zonder uierontsteking</a:t>
            </a:r>
          </a:p>
          <a:p>
            <a:r>
              <a:rPr lang="nl-BE" dirty="0"/>
              <a:t>Zonder klauwproblemen</a:t>
            </a:r>
          </a:p>
          <a:p>
            <a:r>
              <a:rPr lang="nl-BE" dirty="0"/>
              <a:t>Stieradvies en stier via WWS</a:t>
            </a:r>
          </a:p>
          <a:p>
            <a:r>
              <a:rPr lang="nl-BE" dirty="0"/>
              <a:t>Minderen 13 koeien tot 100 koeien op 85 ligplaatsen.</a:t>
            </a:r>
          </a:p>
          <a:p>
            <a:endParaRPr lang="nl-BE" dirty="0"/>
          </a:p>
          <a:p>
            <a:r>
              <a:rPr lang="nl-BE" dirty="0"/>
              <a:t>Bedrijf 2: minder koeien, maar even veel kilo’s vet en eiwit/evenveel</a:t>
            </a:r>
            <a:r>
              <a:rPr lang="nl-BE" baseline="0" dirty="0"/>
              <a:t> melkgeld (minder gezondheidsproblemen en minder voerkosten)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82192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521839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 bedrijf 3 zit de opstart nog</a:t>
            </a:r>
            <a:r>
              <a:rPr lang="nl-BE" baseline="0" dirty="0"/>
              <a:t> niet zoals het moet, </a:t>
            </a:r>
            <a:r>
              <a:rPr lang="nl-BE" baseline="0" dirty="0" err="1"/>
              <a:t>bsk</a:t>
            </a:r>
            <a:r>
              <a:rPr lang="nl-BE" baseline="0" dirty="0"/>
              <a:t> nog te laag! Veel koeien starten eerste dagen goed op, vallen dan terug. Moet verder met </a:t>
            </a:r>
            <a:r>
              <a:rPr lang="nl-BE" baseline="0" dirty="0" err="1"/>
              <a:t>veevoeradivseur</a:t>
            </a:r>
            <a:r>
              <a:rPr lang="nl-BE" baseline="0" dirty="0"/>
              <a:t> besproken worden!</a:t>
            </a:r>
          </a:p>
          <a:p>
            <a:r>
              <a:rPr lang="nl-BE" baseline="0" dirty="0"/>
              <a:t>Verse koeien worden gemeten met ketonentest op bedrijf 3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03822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r>
              <a:rPr lang="nl-BE" dirty="0"/>
              <a:t>Najaar</a:t>
            </a:r>
            <a:r>
              <a:rPr lang="nl-BE" baseline="0" dirty="0"/>
              <a:t> 2018 aandeel selenium ook opgetrokken (foute dosis). (</a:t>
            </a:r>
            <a:r>
              <a:rPr lang="nl-BE" baseline="0" dirty="0" err="1"/>
              <a:t>Bedrijfdierenarts</a:t>
            </a:r>
            <a:r>
              <a:rPr lang="nl-BE" baseline="0" dirty="0"/>
              <a:t> bijna op verlof).</a:t>
            </a:r>
          </a:p>
          <a:p>
            <a:r>
              <a:rPr lang="nl-BE" baseline="0" dirty="0"/>
              <a:t>Ook voor zomer 2018 gaven ze wel een mineralensupplement, maar toch nog niet goed op selenium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1162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Zowel het </a:t>
            </a:r>
            <a:r>
              <a:rPr lang="nl-BE" baseline="0" dirty="0" err="1"/>
              <a:t>beta</a:t>
            </a:r>
            <a:r>
              <a:rPr lang="nl-BE" baseline="0" dirty="0"/>
              <a:t> caroteen als Se gehalte valt te laag uit voor alle 6 de stalen. Wordt verder met voeradviseur opgenomen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79817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  <a:p>
            <a:r>
              <a:rPr lang="nl-BE" dirty="0"/>
              <a:t>Moeilijk om koeien in de melkstal te</a:t>
            </a:r>
            <a:r>
              <a:rPr lang="nl-BE" baseline="0" dirty="0"/>
              <a:t> krijgen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37161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0543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755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 de </a:t>
            </a:r>
            <a:r>
              <a:rPr lang="nl-BE" dirty="0" err="1"/>
              <a:t>enterische</a:t>
            </a:r>
            <a:r>
              <a:rPr lang="nl-BE" dirty="0"/>
              <a:t> emissies: Het Vlaams klimaatplan stipuleert de </a:t>
            </a:r>
            <a:r>
              <a:rPr lang="nl-BE" dirty="0" err="1"/>
              <a:t>enterische</a:t>
            </a:r>
            <a:r>
              <a:rPr lang="nl-BE" dirty="0"/>
              <a:t> emissies in 2030 niet hoger mogen liggen dan 1.9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</a:t>
            </a:r>
            <a:r>
              <a:rPr lang="nl-BE" dirty="0"/>
              <a:t>-equivalenten en er dus 0.44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</a:t>
            </a:r>
            <a:r>
              <a:rPr lang="nl-BE" dirty="0"/>
              <a:t>-equivalenten moet gereduceerd worden </a:t>
            </a:r>
            <a:r>
              <a:rPr lang="nl-BE" dirty="0" err="1"/>
              <a:t>tov</a:t>
            </a:r>
            <a:r>
              <a:rPr lang="nl-BE" dirty="0"/>
              <a:t> 2005 of 0.65 </a:t>
            </a:r>
            <a:r>
              <a:rPr lang="nl-BE" dirty="0" err="1"/>
              <a:t>Mton</a:t>
            </a:r>
            <a:r>
              <a:rPr lang="nl-BE" dirty="0"/>
              <a:t> CO</a:t>
            </a:r>
            <a:r>
              <a:rPr lang="nl-BE" baseline="-25000" dirty="0"/>
              <a:t>2-</a:t>
            </a:r>
            <a:r>
              <a:rPr lang="nl-BE" dirty="0"/>
              <a:t>equivalenten </a:t>
            </a:r>
            <a:r>
              <a:rPr lang="nl-BE" dirty="0" err="1"/>
              <a:t>tov</a:t>
            </a:r>
            <a:r>
              <a:rPr lang="nl-BE" dirty="0"/>
              <a:t> 2006.</a:t>
            </a:r>
          </a:p>
          <a:p>
            <a:r>
              <a:rPr lang="nl-BE" dirty="0"/>
              <a:t>=&gt; Sector heeft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24074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2930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r>
              <a:rPr lang="nl-BE" dirty="0"/>
              <a:t>Bedrijf 3: in droogstand</a:t>
            </a:r>
            <a:r>
              <a:rPr lang="nl-BE" baseline="0" dirty="0"/>
              <a:t>=&gt; rantsoen aangepast omwille van veel problemen met kalfsziekte (nu eerder rantsoen gelijkend op far-off + extra kilo krachtvoeder).</a:t>
            </a:r>
          </a:p>
          <a:p>
            <a:r>
              <a:rPr lang="nl-BE" baseline="0" dirty="0"/>
              <a:t>Nu minder kalfsziekte, verse </a:t>
            </a:r>
            <a:r>
              <a:rPr lang="nl-BE" baseline="0" dirty="0" err="1"/>
              <a:t>keoien</a:t>
            </a:r>
            <a:r>
              <a:rPr lang="nl-BE" baseline="0" dirty="0"/>
              <a:t> starten goed op, maar vallen dan wat terug.</a:t>
            </a:r>
          </a:p>
          <a:p>
            <a:r>
              <a:rPr lang="nl-BE" baseline="0" dirty="0"/>
              <a:t>Droogstandsrantsoen herrekenen en let op versheid en kwaliteit van het rantsoen.</a:t>
            </a:r>
          </a:p>
          <a:p>
            <a:r>
              <a:rPr lang="nl-BE" baseline="0" dirty="0"/>
              <a:t>Eens wegen wat de droge koeien effectief eten van het rantsoen dat je verstrekt.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35460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0235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r>
              <a:rPr lang="nl-BE" dirty="0"/>
              <a:t>Begin lactatie wat meer lactatiestarter</a:t>
            </a:r>
            <a:r>
              <a:rPr lang="nl-BE" baseline="0" dirty="0"/>
              <a:t> =&gt; goede resultaten BSK steeg.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8509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Er werden mineralen gevoederd, maar blijkbaar onvoldoende dosering / inhoudelijk onvoldoende.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93770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3: Eerste 6 koeien zijn postpartum,</a:t>
            </a:r>
            <a:r>
              <a:rPr lang="nl-BE" baseline="0" dirty="0"/>
              <a:t> max 21 dagen gekalfd </a:t>
            </a:r>
          </a:p>
          <a:p>
            <a:r>
              <a:rPr lang="nl-BE" baseline="0" dirty="0"/>
              <a:t>Vanaf 7 t/m 12 zijn droge koeien met verwachte </a:t>
            </a:r>
            <a:r>
              <a:rPr lang="nl-BE" baseline="0" dirty="0" err="1"/>
              <a:t>kalfdatum</a:t>
            </a:r>
            <a:r>
              <a:rPr lang="nl-BE" baseline="0" dirty="0"/>
              <a:t> binnen de 20 dagen op moment </a:t>
            </a:r>
            <a:r>
              <a:rPr lang="nl-BE" baseline="0" dirty="0" err="1"/>
              <a:t>bloedname</a:t>
            </a:r>
            <a:endParaRPr lang="nl-BE" baseline="0" dirty="0"/>
          </a:p>
          <a:p>
            <a:r>
              <a:rPr lang="nl-BE" baseline="0" dirty="0" err="1"/>
              <a:t>Beta</a:t>
            </a:r>
            <a:r>
              <a:rPr lang="nl-BE" baseline="0" dirty="0"/>
              <a:t> Caroteen zou tijdens de droogstand en begin lactatie (eerste 5 w postpartum) min 250 µg/dl moeten zijn. Midden en late lactatie min 350 µg/dl. Alle koeien zowel pre als postpartum hebben een lager </a:t>
            </a:r>
            <a:r>
              <a:rPr lang="nl-BE" baseline="0" dirty="0" err="1"/>
              <a:t>beta</a:t>
            </a:r>
            <a:r>
              <a:rPr lang="nl-BE" baseline="0" dirty="0"/>
              <a:t> caroteen gehalte </a:t>
            </a:r>
            <a:r>
              <a:rPr lang="nl-BE" baseline="0" dirty="0">
                <a:sym typeface="Wingdings" panose="05000000000000000000" pitchFamily="2" charset="2"/>
              </a:rPr>
              <a:t> wordt verder bekeken in het rantsoen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7178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3: Eerste 6 koeien zijn postpartum,</a:t>
            </a:r>
            <a:r>
              <a:rPr lang="nl-BE" baseline="0" dirty="0"/>
              <a:t> max 21 dagen gekalfd </a:t>
            </a:r>
          </a:p>
          <a:p>
            <a:r>
              <a:rPr lang="nl-BE" baseline="0" dirty="0"/>
              <a:t>Vanaf 7 t/m 12 zijn droge koeien met verwachte </a:t>
            </a:r>
            <a:r>
              <a:rPr lang="nl-BE" baseline="0" dirty="0" err="1"/>
              <a:t>kalfdatum</a:t>
            </a:r>
            <a:r>
              <a:rPr lang="nl-BE" baseline="0" dirty="0"/>
              <a:t> binnen de 20 dagen op moment </a:t>
            </a:r>
            <a:r>
              <a:rPr lang="nl-BE" baseline="0" dirty="0" err="1"/>
              <a:t>bloedname</a:t>
            </a:r>
            <a:endParaRPr lang="nl-BE" baseline="0" dirty="0"/>
          </a:p>
          <a:p>
            <a:r>
              <a:rPr lang="nl-BE" baseline="0" dirty="0"/>
              <a:t>Van 12 dieren in totaal is BHB en </a:t>
            </a:r>
            <a:r>
              <a:rPr lang="nl-BE" baseline="0" dirty="0" err="1"/>
              <a:t>NEFA’s</a:t>
            </a:r>
            <a:r>
              <a:rPr lang="nl-BE" baseline="0" dirty="0"/>
              <a:t> bepaald</a:t>
            </a:r>
          </a:p>
          <a:p>
            <a:r>
              <a:rPr lang="nl-BE" baseline="0" dirty="0"/>
              <a:t>Ca, P, Mg, Se, </a:t>
            </a:r>
            <a:r>
              <a:rPr lang="nl-BE" baseline="0" dirty="0" err="1"/>
              <a:t>beta</a:t>
            </a:r>
            <a:r>
              <a:rPr lang="nl-BE" baseline="0" dirty="0"/>
              <a:t> caroteen is telkens van 3 prepartum en 3 postpartum koeien bepaald</a:t>
            </a:r>
          </a:p>
          <a:p>
            <a:r>
              <a:rPr lang="nl-BE" baseline="0" dirty="0"/>
              <a:t>Prepartum: 2 koeien boven de grens van 0.6 BHB, 1 koe boven grens </a:t>
            </a:r>
            <a:r>
              <a:rPr lang="nl-BE" baseline="0" dirty="0" err="1"/>
              <a:t>NEFA’s</a:t>
            </a:r>
            <a:endParaRPr lang="nl-BE" baseline="0" dirty="0"/>
          </a:p>
          <a:p>
            <a:r>
              <a:rPr lang="nl-BE" baseline="0" dirty="0"/>
              <a:t>Postpartum: 2 boven grens van BHB waarvan 1 veel te hoog </a:t>
            </a:r>
            <a:r>
              <a:rPr lang="nl-BE" baseline="0" dirty="0">
                <a:sym typeface="Wingdings" panose="05000000000000000000" pitchFamily="2" charset="2"/>
              </a:rPr>
              <a:t> </a:t>
            </a:r>
            <a:r>
              <a:rPr lang="nl-BE" baseline="0" dirty="0" err="1">
                <a:sym typeface="Wingdings" panose="05000000000000000000" pitchFamily="2" charset="2"/>
              </a:rPr>
              <a:t>ketose</a:t>
            </a:r>
            <a:r>
              <a:rPr lang="nl-BE" baseline="0" dirty="0">
                <a:sym typeface="Wingdings" panose="05000000000000000000" pitchFamily="2" charset="2"/>
              </a:rPr>
              <a:t>/leververvetting</a:t>
            </a: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47391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Bedrijf 3: Eerste 6 koeien zijn postpartum,</a:t>
            </a:r>
            <a:r>
              <a:rPr lang="nl-BE" baseline="0" dirty="0"/>
              <a:t> max 21 dagen gekalfd </a:t>
            </a:r>
          </a:p>
          <a:p>
            <a:r>
              <a:rPr lang="nl-BE" baseline="0" dirty="0"/>
              <a:t>Vanaf 7 t/m 12 zijn droge koeien met verwachte </a:t>
            </a:r>
            <a:r>
              <a:rPr lang="nl-BE" baseline="0" dirty="0" err="1"/>
              <a:t>kalfdatum</a:t>
            </a:r>
            <a:r>
              <a:rPr lang="nl-BE" baseline="0" dirty="0"/>
              <a:t> binnen de 20 dagen op moment </a:t>
            </a:r>
            <a:r>
              <a:rPr lang="nl-BE" baseline="0" dirty="0" err="1"/>
              <a:t>bloedname</a:t>
            </a:r>
            <a:endParaRPr lang="nl-BE" baseline="0" dirty="0"/>
          </a:p>
          <a:p>
            <a:r>
              <a:rPr lang="nl-BE" baseline="0" dirty="0" err="1"/>
              <a:t>Beta</a:t>
            </a:r>
            <a:r>
              <a:rPr lang="nl-BE" baseline="0" dirty="0"/>
              <a:t> Caroteen zou tijdens de droogstand en begin lactatie (eerste 5 w postpartum) min 250 µg/dl moeten zijn. Midden en late lactatie min 350 µg/dl. Alle koeien zowel pre als postpartum hebben een lager </a:t>
            </a:r>
            <a:r>
              <a:rPr lang="nl-BE" baseline="0" dirty="0" err="1"/>
              <a:t>beta</a:t>
            </a:r>
            <a:r>
              <a:rPr lang="nl-BE" baseline="0" dirty="0"/>
              <a:t> caroteen gehalte </a:t>
            </a:r>
            <a:r>
              <a:rPr lang="nl-BE" baseline="0" dirty="0">
                <a:sym typeface="Wingdings" panose="05000000000000000000" pitchFamily="2" charset="2"/>
              </a:rPr>
              <a:t> wordt verder bekeken in het rantsoen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54631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51236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/>
              <a:t>checklistvragen</a:t>
            </a:r>
            <a:endParaRPr lang="nl-BE" dirty="0"/>
          </a:p>
          <a:p>
            <a:r>
              <a:rPr lang="nl-BE" dirty="0"/>
              <a:t>Gaan koeien onder goede omstandigheden in de droogstand?</a:t>
            </a:r>
          </a:p>
          <a:p>
            <a:r>
              <a:rPr lang="nl-BE" dirty="0"/>
              <a:t>Zijn de voedernormen in orde?</a:t>
            </a:r>
          </a:p>
          <a:p>
            <a:r>
              <a:rPr lang="nl-BE" dirty="0"/>
              <a:t>Hoe zit het met vitaminen en mineralen in het rantsoen?</a:t>
            </a:r>
          </a:p>
          <a:p>
            <a:r>
              <a:rPr lang="nl-BE" dirty="0"/>
              <a:t>Is de huisvesting in orde?</a:t>
            </a:r>
          </a:p>
          <a:p>
            <a:r>
              <a:rPr lang="nl-BE" dirty="0"/>
              <a:t>Is er goede watervoorziening?</a:t>
            </a:r>
          </a:p>
          <a:p>
            <a:r>
              <a:rPr lang="nl-BE" dirty="0"/>
              <a:t>Is de mineralenstatus van de droogstaande koeien bekend?</a:t>
            </a:r>
          </a:p>
          <a:p>
            <a:r>
              <a:rPr lang="nl-BE" dirty="0"/>
              <a:t>Analyses van ruwvoer? </a:t>
            </a:r>
          </a:p>
          <a:p>
            <a:r>
              <a:rPr lang="nl-BE" dirty="0"/>
              <a:t>Berekende rantsoen = praktijk?</a:t>
            </a:r>
          </a:p>
          <a:p>
            <a:r>
              <a:rPr lang="nl-BE" dirty="0"/>
              <a:t>Hoe is de voeropname? Voel en ruik het rantsoen in de krib! </a:t>
            </a:r>
          </a:p>
          <a:p>
            <a:r>
              <a:rPr lang="nl-BE" dirty="0"/>
              <a:t>Heeft elke droogstaande koe een vreetplek en ligplaats? </a:t>
            </a:r>
          </a:p>
          <a:p>
            <a:r>
              <a:rPr lang="nl-BE" dirty="0"/>
              <a:t>Blijft de conditiescore constant tijdens droogstand?</a:t>
            </a:r>
          </a:p>
          <a:p>
            <a:r>
              <a:rPr lang="nl-BE" dirty="0"/>
              <a:t>Is de </a:t>
            </a:r>
            <a:r>
              <a:rPr lang="nl-BE" dirty="0" err="1"/>
              <a:t>pensvulling</a:t>
            </a:r>
            <a:r>
              <a:rPr lang="nl-BE" dirty="0"/>
              <a:t> van alle koeien goed? </a:t>
            </a:r>
          </a:p>
          <a:p>
            <a:r>
              <a:rPr lang="nl-BE" dirty="0"/>
              <a:t>Hoe is de mestscore?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782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Hoe kan</a:t>
            </a:r>
            <a:r>
              <a:rPr lang="nl-BE" baseline="0" dirty="0"/>
              <a:t> de reductie in </a:t>
            </a:r>
            <a:r>
              <a:rPr lang="nl-BE" baseline="0" dirty="0" err="1"/>
              <a:t>enterische</a:t>
            </a:r>
            <a:r>
              <a:rPr lang="nl-BE" baseline="0" dirty="0"/>
              <a:t> emissies (of dus methaan) gerealiseerd worden. Hiervoor zijn er een aantal tools beschikbaar. Manipulatie van </a:t>
            </a:r>
            <a:r>
              <a:rPr lang="nl-BE" baseline="0" dirty="0" err="1"/>
              <a:t>pensflora</a:t>
            </a:r>
            <a:r>
              <a:rPr lang="nl-BE" baseline="0" dirty="0"/>
              <a:t> zal aan bod komen in de workshop van </a:t>
            </a:r>
            <a:r>
              <a:rPr lang="nl-BE" baseline="0" dirty="0" err="1"/>
              <a:t>SMARTmelken</a:t>
            </a:r>
            <a:r>
              <a:rPr lang="nl-BE" baseline="0" dirty="0"/>
              <a:t>. Daarnaast kan gefokt worden richting koeien die minder methaan uitstoten,. In het project Levensduur verlengen werd ingezet op verminderen van de impact van de rundveehouderij via MANAGEMENT; </a:t>
            </a:r>
          </a:p>
          <a:p>
            <a:endParaRPr lang="nl-BE" baseline="0" dirty="0"/>
          </a:p>
          <a:p>
            <a:pPr defTabSz="947867">
              <a:defRPr/>
            </a:pPr>
            <a:r>
              <a:rPr lang="nl-BE" baseline="0" dirty="0"/>
              <a:t>Ter info: mestbeleid kan ook methaanuitstoot verminderen, maar valt niet onder de </a:t>
            </a:r>
            <a:r>
              <a:rPr lang="nl-BE" baseline="0" dirty="0" err="1"/>
              <a:t>enterische</a:t>
            </a:r>
            <a:r>
              <a:rPr lang="nl-BE" baseline="0" dirty="0"/>
              <a:t> emissies, maar onder “mestemissies”. bv </a:t>
            </a:r>
            <a:r>
              <a:rPr lang="nl-BE" baseline="0" dirty="0" err="1"/>
              <a:t>vergister</a:t>
            </a:r>
            <a:r>
              <a:rPr lang="nl-BE" baseline="0" dirty="0"/>
              <a:t>). Daar voorziet Vlaams Klimaatbeleidsplan: </a:t>
            </a:r>
            <a:r>
              <a:rPr lang="nl-BE" dirty="0">
                <a:solidFill>
                  <a:prstClr val="black"/>
                </a:solidFill>
              </a:rPr>
              <a:t>Reductie mestmanagement emissies met 0,31 </a:t>
            </a:r>
            <a:r>
              <a:rPr lang="nl-BE" dirty="0" err="1">
                <a:solidFill>
                  <a:prstClr val="black"/>
                </a:solidFill>
              </a:rPr>
              <a:t>Mton</a:t>
            </a:r>
            <a:r>
              <a:rPr lang="nl-BE" dirty="0">
                <a:solidFill>
                  <a:prstClr val="black"/>
                </a:solidFill>
              </a:rPr>
              <a:t> CO2-eq (of 21%) in 2030 ten opzichte van 2005.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8449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7568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Op een gemiddeld landbouwbedrijf komt 72%</a:t>
            </a:r>
            <a:r>
              <a:rPr lang="nl-BE" baseline="0" dirty="0"/>
              <a:t> van de emissies van de lacterende koeien, 4% van de droge koeien en 24% van het jongvee.</a:t>
            </a:r>
          </a:p>
          <a:p>
            <a:r>
              <a:rPr lang="nl-BE" baseline="0" dirty="0"/>
              <a:t>=&gt; Voedingsmaatregelen voor lacterende dieren =&gt; verwijzen naar presentatie SMART melken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73045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Te bekijken of het wel een meerwaarde is om hier een stukje film</a:t>
            </a:r>
            <a:r>
              <a:rPr lang="nl-BE" baseline="0" dirty="0"/>
              <a:t> tussen te voegen??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19860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Binnen Levensduur verlengen</a:t>
            </a:r>
            <a:r>
              <a:rPr lang="nl-BE" baseline="0" dirty="0"/>
              <a:t> werd uitgegaan van een standaard melkveebedrijf en op basis van de metingen van methaanemissie op ILVO de afgelopen jaren een inschatting gemaakt van de emissie voor de verschillende diercategorieën.</a:t>
            </a:r>
          </a:p>
          <a:p>
            <a:r>
              <a:rPr lang="nl-BE" baseline="0" dirty="0"/>
              <a:t>Dit resulteert in de volgende verdeling.</a:t>
            </a:r>
            <a:endParaRPr lang="nl-BE" dirty="0"/>
          </a:p>
          <a:p>
            <a:r>
              <a:rPr lang="nl-BE" dirty="0"/>
              <a:t>Op een gemiddeld landbouwbedrijf komt 72%</a:t>
            </a:r>
            <a:r>
              <a:rPr lang="nl-BE" baseline="0" dirty="0"/>
              <a:t> van de emissies van de lacterende koeien, 4% van de droge koeien en 24% van het jongvee.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843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63969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13360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50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1310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/>
              <a:t>Van 3,3 naar 4 </a:t>
            </a:r>
            <a:r>
              <a:rPr lang="nl-BE" baseline="0" dirty="0" err="1"/>
              <a:t>lactaties</a:t>
            </a:r>
            <a:r>
              <a:rPr lang="nl-BE" baseline="0" dirty="0"/>
              <a:t> bij gelijke productie per lactatie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51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56418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52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1591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3875" cy="38671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Waarom</a:t>
            </a:r>
            <a:r>
              <a:rPr lang="nl-BE" baseline="0" dirty="0"/>
              <a:t> focus op deze scenario’s?</a:t>
            </a:r>
          </a:p>
          <a:p>
            <a:r>
              <a:rPr lang="nl-BE" baseline="0" dirty="0"/>
              <a:t>Deze hebben een impact op het economisch resultaat van een bedrijf.</a:t>
            </a:r>
          </a:p>
          <a:p>
            <a:pPr marL="192565" indent="-192565">
              <a:buFontTx/>
              <a:buChar char="-"/>
            </a:pPr>
            <a:r>
              <a:rPr lang="nl-BE" baseline="0" dirty="0"/>
              <a:t>Afkalven op jongere leeftijd betekent dat de kost van de opfok beperkt kan worden, waardoor het economisch resultaat</a:t>
            </a:r>
          </a:p>
          <a:p>
            <a:endParaRPr lang="nl-BE" baseline="0" dirty="0"/>
          </a:p>
          <a:p>
            <a:r>
              <a:rPr lang="nl-BE" baseline="0" dirty="0"/>
              <a:t>Eventueel verwijzen naar </a:t>
            </a:r>
            <a:r>
              <a:rPr lang="nl-BE" baseline="0" dirty="0" err="1"/>
              <a:t>Agriflanders</a:t>
            </a:r>
            <a:r>
              <a:rPr lang="nl-BE" baseline="0" dirty="0"/>
              <a:t> activiteit??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5261B-C637-46A7-BD33-AD39001667E0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829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Jongvee verbeteren kan een aantal voordelen opleveren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2080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Hoe pak je het aan =&gt; in dit project via PDCA aanpak. Wil zeggen dat je concrete</a:t>
            </a:r>
            <a:r>
              <a:rPr lang="nl-BE" baseline="0" dirty="0"/>
              <a:t> doelstellingen formuleert en dan via kleine stappen ernaar toewerkt en telkens terugkoppelt. Dus concreet werd dit gedaan in samenwerking met verschillende adviseurs/de bedrijfsdierenarts op de bedrijven die meewerkte.</a:t>
            </a:r>
          </a:p>
          <a:p>
            <a:r>
              <a:rPr lang="nl-BE" baseline="0" dirty="0"/>
              <a:t>De cijfers die hier staan zijn van 1 oktober 2018 naar mei 2019. Dit zijn de resultaten van de aanpak. In volgende slides hoe we het gedaan hebben.</a:t>
            </a:r>
          </a:p>
          <a:p>
            <a:r>
              <a:rPr lang="nl-BE" baseline="0" dirty="0"/>
              <a:t>Sommige bedrijven zitten rond 85% (wij hebben gerekend met 80%), andere al met veel minder jongvee. Kengetal van de duurzaamheidsmonitor van CRV</a:t>
            </a:r>
            <a:endParaRPr lang="nl-BE" dirty="0"/>
          </a:p>
          <a:p>
            <a:r>
              <a:rPr lang="nl-BE" dirty="0"/>
              <a:t>Bedrijf 3: ins per </a:t>
            </a:r>
            <a:r>
              <a:rPr lang="nl-BE" dirty="0" err="1"/>
              <a:t>geïns</a:t>
            </a:r>
            <a:r>
              <a:rPr lang="nl-BE" dirty="0"/>
              <a:t>.</a:t>
            </a:r>
            <a:r>
              <a:rPr lang="nl-BE" baseline="0" dirty="0"/>
              <a:t> Pink 1,4 </a:t>
            </a:r>
            <a:r>
              <a:rPr lang="nl-BE" baseline="0" dirty="0">
                <a:sym typeface="Wingdings" panose="05000000000000000000" pitchFamily="2" charset="2"/>
              </a:rPr>
              <a:t> 1,5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5966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nl-BE" dirty="0"/>
              <a:t>Huisvesting kalveren:</a:t>
            </a:r>
          </a:p>
          <a:p>
            <a:pPr lvl="2"/>
            <a:r>
              <a:rPr lang="nl-BE" dirty="0"/>
              <a:t>Strikt individueel gedurende 6 weken</a:t>
            </a:r>
          </a:p>
          <a:p>
            <a:pPr lvl="2"/>
            <a:r>
              <a:rPr lang="nl-BE" dirty="0"/>
              <a:t>Best in goed afwasbare en ontsmetbare hutten met eigen drinkemmers en </a:t>
            </a:r>
            <a:r>
              <a:rPr lang="nl-BE" dirty="0" err="1"/>
              <a:t>kalvervlokrecipiënten</a:t>
            </a:r>
            <a:r>
              <a:rPr lang="nl-BE" dirty="0"/>
              <a:t> gedurende de ganse periode</a:t>
            </a:r>
          </a:p>
          <a:p>
            <a:pPr lvl="2"/>
            <a:r>
              <a:rPr lang="nl-BE" dirty="0"/>
              <a:t>De huidige hokken voldoen niet en zijn onvoldoende </a:t>
            </a:r>
            <a:r>
              <a:rPr lang="nl-BE" dirty="0" err="1"/>
              <a:t>reinigbaar</a:t>
            </a:r>
            <a:r>
              <a:rPr lang="nl-BE" dirty="0"/>
              <a:t> en </a:t>
            </a:r>
            <a:r>
              <a:rPr lang="nl-BE" dirty="0" err="1"/>
              <a:t>ontsmetbaar</a:t>
            </a:r>
            <a:r>
              <a:rPr lang="nl-BE" dirty="0"/>
              <a:t>. Het is best van deze manier van huisvesten af te stappen</a:t>
            </a:r>
          </a:p>
          <a:p>
            <a:pPr lvl="2"/>
            <a:r>
              <a:rPr lang="nl-BE" dirty="0"/>
              <a:t>Voorstel:  nieuwe hokken in kunststof en op wielen met een lattenbodem: zie hokken van VK </a:t>
            </a:r>
            <a:r>
              <a:rPr lang="nl-BE" dirty="0" err="1"/>
              <a:t>Agri</a:t>
            </a:r>
            <a:r>
              <a:rPr lang="nl-BE" dirty="0"/>
              <a:t>,  Kris Vermeersch, </a:t>
            </a:r>
            <a:r>
              <a:rPr lang="nl-BE" dirty="0" err="1"/>
              <a:t>Koolskampstraat</a:t>
            </a:r>
            <a:r>
              <a:rPr lang="nl-BE" dirty="0"/>
              <a:t> 123 te 8810 Lichtervelde gsm 0475 66 55 03 website: </a:t>
            </a:r>
            <a:r>
              <a:rPr lang="nl-BE" u="sng" dirty="0">
                <a:hlinkClick r:id="rId3"/>
              </a:rPr>
              <a:t>http://www.vkagri.com/</a:t>
            </a:r>
            <a:endParaRPr lang="nl-BE" dirty="0"/>
          </a:p>
          <a:p>
            <a:r>
              <a:rPr lang="nl-BE" dirty="0"/>
              <a:t>Dirk en Annelies zijn hiermee bezig, vermoedelijk zullen er tegen nieuwjaar </a:t>
            </a:r>
            <a:r>
              <a:rPr lang="nl-BE" dirty="0">
                <a:highlight>
                  <a:srgbClr val="FFFF00"/>
                </a:highlight>
              </a:rPr>
              <a:t>nieuwe kalverhokken </a:t>
            </a:r>
            <a:r>
              <a:rPr lang="nl-BE" dirty="0"/>
              <a:t>zijn.</a:t>
            </a:r>
          </a:p>
          <a:p>
            <a:pPr lvl="2"/>
            <a:r>
              <a:rPr lang="nl-BE" dirty="0"/>
              <a:t>In afwachting:</a:t>
            </a:r>
          </a:p>
          <a:p>
            <a:pPr lvl="3"/>
            <a:r>
              <a:rPr lang="nl-BE" dirty="0"/>
              <a:t>Stierkalveren voor verkoop scheiden van vaarskalveren</a:t>
            </a:r>
          </a:p>
          <a:p>
            <a:r>
              <a:rPr lang="nl-BE" dirty="0"/>
              <a:t>Is huidig nog niet zo goed toepasbaar, maar kan mogelijks veranderen als de nieuwe hokjes er zijn. Stierkalveren zitten best zo dicht mogelijk van de straat.</a:t>
            </a:r>
          </a:p>
          <a:p>
            <a:pPr lvl="3"/>
            <a:r>
              <a:rPr lang="nl-BE" dirty="0"/>
              <a:t>Huidige hokken </a:t>
            </a:r>
            <a:r>
              <a:rPr lang="nl-BE" dirty="0">
                <a:highlight>
                  <a:srgbClr val="FFFF00"/>
                </a:highlight>
              </a:rPr>
              <a:t>ontsmetten met </a:t>
            </a:r>
            <a:r>
              <a:rPr lang="nl-BE" dirty="0" err="1">
                <a:highlight>
                  <a:srgbClr val="FFFF00"/>
                </a:highlight>
              </a:rPr>
              <a:t>Kenocox</a:t>
            </a:r>
            <a:r>
              <a:rPr lang="nl-BE" dirty="0"/>
              <a:t>® van CID </a:t>
            </a:r>
            <a:r>
              <a:rPr lang="nl-BE" dirty="0" err="1"/>
              <a:t>lines</a:t>
            </a:r>
            <a:endParaRPr lang="nl-BE" dirty="0"/>
          </a:p>
          <a:p>
            <a:r>
              <a:rPr lang="nl-BE" dirty="0"/>
              <a:t>Wordt sinds deze zomer uitgevoerd als mogelijk.</a:t>
            </a:r>
          </a:p>
          <a:p>
            <a:pPr lvl="3"/>
            <a:r>
              <a:rPr lang="nl-BE" dirty="0"/>
              <a:t>Voorlopig bij nieuwe kalveren 1 hok tussenlaten tussen 2 kalveren</a:t>
            </a:r>
          </a:p>
          <a:p>
            <a:pPr lvl="3"/>
            <a:r>
              <a:rPr lang="nl-BE" dirty="0"/>
              <a:t>Oude zeugenstal met goot achteraan is zeker te mijden, tenzij de goot voorlopig dicht gemaakt wordt</a:t>
            </a:r>
          </a:p>
          <a:p>
            <a:pPr lvl="0"/>
            <a:r>
              <a:rPr lang="nl-BE" dirty="0"/>
              <a:t>Kalf weghalen. Veehouders vonden dit niet zo gemakkelijk om toe te passen, maar hebben doorgezet en zien nu de voordelen en willen dit nu ook zeker verder</a:t>
            </a:r>
            <a:r>
              <a:rPr lang="nl-BE" baseline="0" dirty="0"/>
              <a:t> aanhouden.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1741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Dit werd niet standaard toegepast</a:t>
            </a:r>
            <a:r>
              <a:rPr lang="nl-BE" baseline="0" dirty="0"/>
              <a:t> (in zomer bedrijf 3 wel colostrummeter, maar dan in najaar refractometer).</a:t>
            </a:r>
          </a:p>
          <a:p>
            <a:r>
              <a:rPr lang="nl-BE" baseline="0" dirty="0"/>
              <a:t>Bedrijf 3: restbiest bewaren in de ijskast (misschien nog </a:t>
            </a:r>
            <a:r>
              <a:rPr lang="nl-BE" baseline="0" dirty="0" err="1"/>
              <a:t>visueeel</a:t>
            </a:r>
            <a:r>
              <a:rPr lang="nl-BE" baseline="0" dirty="0"/>
              <a:t> maken inde </a:t>
            </a:r>
            <a:r>
              <a:rPr lang="nl-BE" baseline="0" dirty="0" err="1"/>
              <a:t>ptt</a:t>
            </a:r>
            <a:r>
              <a:rPr lang="nl-BE" baseline="0" dirty="0"/>
              <a:t>)</a:t>
            </a:r>
          </a:p>
          <a:p>
            <a:r>
              <a:rPr lang="nl-BE" baseline="0" dirty="0"/>
              <a:t>Diepvries =&gt; van welke koe en kwaliteit</a:t>
            </a:r>
          </a:p>
          <a:p>
            <a:r>
              <a:rPr lang="nl-BE" baseline="0" dirty="0"/>
              <a:t>Nu van alle biest testen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6D3CA-54D2-4749-BAA9-EB007B72E1A6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50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72EF4-5F31-4E1C-A81C-DD45CD76D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8B01FC0-42A9-40DA-8835-1EF607619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73D054-112F-4785-83D5-3448D958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47F303-F093-45EC-880E-110A94A4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473C25-CBBB-48E1-A734-0E97FE18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58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A6BDB-B652-4494-8550-00372D7F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D57843-3DF0-4BC0-B32C-F67E1C30D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15CD68F-CA74-4462-9CF0-E631AE3E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D1D5825-70B9-4C6B-A7B0-4DC06F297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1903DA-EBD5-4552-97B5-34C52BFEF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875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27565B3-DB50-42DF-9F0E-C42C67A0BF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4732388-674D-44DC-838D-897163B5B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78F9B7-D6D6-432F-92FF-9F5911F13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2D1BEA-CDF7-41DC-A2E7-F6422565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C49C65-1441-4799-954E-BB0A36CA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220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AAF5F-BE5F-45EF-916D-AB89DA545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A37008-2638-4E08-A47E-DB049BE3C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3C7F4B-677A-415E-BF9D-20A7B0FA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451DC5-2F9D-4931-B3A8-5634A4E1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A953C1-B08A-484E-A92B-6E8EEC45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202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C6AE63-491A-4015-AB10-5E9916AC6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57B5B7F-B81B-4228-A658-51EC26FA7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22444E5-7CCC-43CA-AC65-E24DA6731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F3A1D1-7B8C-4BE8-8994-637F099F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6D9DF1-4450-4A0B-86E7-006C90D7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874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E82F2-EB2F-46E3-93C5-0FB17BF3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5763BD-874B-411D-9774-1122D721E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AC3AF15-9075-409D-9E57-72A0C431D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9A53B4-A6E4-4FB4-B5D2-7B5FEA02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B7594D2-3E8F-46EA-8FF0-E4895DC33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145CAF-FFE7-49E2-9F1C-5244B299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146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ACF9DC-E871-43B3-962E-952FAC4A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A27BA8-3926-4227-A670-8BF2D798A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33A9C9A-B895-4A9C-9DDC-F36AF2ACF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7F19A21-0B40-4A9D-AEE6-ABDDCFE09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F01165C-E79A-47EE-8F3A-275FE381CC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62C38E0-CB75-41C0-8A02-16714A6B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3317757-E4C8-4DDA-BD5D-3544F8ED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2656652-28F1-498D-B0A0-28F6ADB2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827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1D287-ED3C-40D3-B9D5-B5561905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C54F0BC-7789-4727-A972-0B1760EA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29102A5-DE1C-4A18-9D14-0A81A117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5D7B15-7153-4250-AA8E-6387805F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123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14DCE91-D464-433E-AE6F-3525097A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4D8F91C-612D-41EB-9EC8-752C986B7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F786B78-3A3E-4149-AFF5-8AD23A32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953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4639F-F851-4276-9AAB-221ADBE47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5CCF3C-EC6E-42CC-8A26-9A95DCEC1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5CD2BD-8D0A-445B-ABF4-AC34BC24C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A263046-6369-4B71-B95B-5D0686048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4A8441-C879-4C65-A143-50008C4C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524166-FA89-4B52-BFFA-2D11BE1CC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05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386825-C44C-4D3D-B1A3-01B9DD2F5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3204AC9-F774-4E51-80D2-A04169E242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E92244B-3415-4657-A9CB-6153A15B0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EC297AB-61CB-4EF3-8264-A78460AF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903F0-69A5-4FB6-857F-ADA91FC3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DC0F6F-DC94-4A80-BFBF-FCCC7507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44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818ADF9-4638-4C4C-AEBA-43C249A0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44EBE-CD0C-4302-8F80-5FDDFE2E7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1D04FE-BB49-4DC2-8F05-B5224040C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5EFA5-40D0-4ABD-9175-8C1D8F798AEB}" type="datetimeFigureOut">
              <a:rPr lang="nl-BE" smtClean="0"/>
              <a:t>25/06/2019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3188FD-0E94-4592-B644-479329D35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A47852-1285-421E-AFCB-F4199FDAE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219D6-8E7A-40D3-9510-9474F34F8F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7488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gz.be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9.xml"/><Relationship Id="rId9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11" Type="http://schemas.openxmlformats.org/officeDocument/2006/relationships/image" Target="../media/image27.jpeg"/><Relationship Id="rId5" Type="http://schemas.openxmlformats.org/officeDocument/2006/relationships/diagramQuickStyle" Target="../diagrams/quickStyle2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21.xml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6.xml"/><Relationship Id="rId13" Type="http://schemas.openxmlformats.org/officeDocument/2006/relationships/diagramData" Target="../diagrams/data27.xml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12" Type="http://schemas.microsoft.com/office/2007/relationships/diagramDrawing" Target="../diagrams/drawing26.xml"/><Relationship Id="rId17" Type="http://schemas.microsoft.com/office/2007/relationships/diagramDrawing" Target="../diagrams/drawing27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5.xml"/><Relationship Id="rId11" Type="http://schemas.openxmlformats.org/officeDocument/2006/relationships/diagramColors" Target="../diagrams/colors26.xml"/><Relationship Id="rId5" Type="http://schemas.openxmlformats.org/officeDocument/2006/relationships/diagramQuickStyle" Target="../diagrams/quickStyle25.xml"/><Relationship Id="rId15" Type="http://schemas.openxmlformats.org/officeDocument/2006/relationships/diagramQuickStyle" Target="../diagrams/quickStyle27.xml"/><Relationship Id="rId10" Type="http://schemas.openxmlformats.org/officeDocument/2006/relationships/diagramQuickStyle" Target="../diagrams/quickStyle26.xml"/><Relationship Id="rId4" Type="http://schemas.openxmlformats.org/officeDocument/2006/relationships/diagramLayout" Target="../diagrams/layout25.xml"/><Relationship Id="rId9" Type="http://schemas.openxmlformats.org/officeDocument/2006/relationships/diagramLayout" Target="../diagrams/layout26.xml"/><Relationship Id="rId14" Type="http://schemas.openxmlformats.org/officeDocument/2006/relationships/diagramLayout" Target="../diagrams/layout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Relationship Id="rId9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diagramData" Target="../diagrams/data37.xml"/><Relationship Id="rId7" Type="http://schemas.microsoft.com/office/2007/relationships/diagramDrawing" Target="../diagrams/drawing3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5" Type="http://schemas.openxmlformats.org/officeDocument/2006/relationships/diagramQuickStyle" Target="../diagrams/quickStyle37.xml"/><Relationship Id="rId4" Type="http://schemas.openxmlformats.org/officeDocument/2006/relationships/diagramLayout" Target="../diagrams/layout37.xml"/><Relationship Id="rId9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41.xml"/><Relationship Id="rId7" Type="http://schemas.microsoft.com/office/2007/relationships/diagramDrawing" Target="../diagrams/drawing4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1.xml"/><Relationship Id="rId5" Type="http://schemas.openxmlformats.org/officeDocument/2006/relationships/diagramQuickStyle" Target="../diagrams/quickStyle41.xml"/><Relationship Id="rId4" Type="http://schemas.openxmlformats.org/officeDocument/2006/relationships/diagramLayout" Target="../diagrams/layout41.xml"/><Relationship Id="rId9" Type="http://schemas.openxmlformats.org/officeDocument/2006/relationships/chart" Target="../charts/char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4" Type="http://schemas.openxmlformats.org/officeDocument/2006/relationships/diagramLayout" Target="../diagrams/layout42.xml"/><Relationship Id="rId9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diagramData" Target="../diagrams/data43.xml"/><Relationship Id="rId7" Type="http://schemas.microsoft.com/office/2007/relationships/diagramDrawing" Target="../diagrams/drawing43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3.xml"/><Relationship Id="rId5" Type="http://schemas.openxmlformats.org/officeDocument/2006/relationships/diagramQuickStyle" Target="../diagrams/quickStyle43.xml"/><Relationship Id="rId4" Type="http://schemas.openxmlformats.org/officeDocument/2006/relationships/diagramLayout" Target="../diagrams/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44.xml"/><Relationship Id="rId7" Type="http://schemas.microsoft.com/office/2007/relationships/diagramDrawing" Target="../diagrams/drawing4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4.xml"/><Relationship Id="rId5" Type="http://schemas.openxmlformats.org/officeDocument/2006/relationships/diagramQuickStyle" Target="../diagrams/quickStyle44.xml"/><Relationship Id="rId4" Type="http://schemas.openxmlformats.org/officeDocument/2006/relationships/diagramLayout" Target="../diagrams/layout4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6.xml"/><Relationship Id="rId3" Type="http://schemas.openxmlformats.org/officeDocument/2006/relationships/diagramLayout" Target="../diagrams/layout45.xml"/><Relationship Id="rId7" Type="http://schemas.openxmlformats.org/officeDocument/2006/relationships/diagramData" Target="../diagrams/data46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5.xml"/><Relationship Id="rId11" Type="http://schemas.microsoft.com/office/2007/relationships/diagramDrawing" Target="../diagrams/drawing46.xml"/><Relationship Id="rId5" Type="http://schemas.openxmlformats.org/officeDocument/2006/relationships/diagramColors" Target="../diagrams/colors45.xml"/><Relationship Id="rId10" Type="http://schemas.openxmlformats.org/officeDocument/2006/relationships/diagramColors" Target="../diagrams/colors46.xml"/><Relationship Id="rId4" Type="http://schemas.openxmlformats.org/officeDocument/2006/relationships/diagramQuickStyle" Target="../diagrams/quickStyle45.xml"/><Relationship Id="rId9" Type="http://schemas.openxmlformats.org/officeDocument/2006/relationships/diagramQuickStyle" Target="../diagrams/quickStyle4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47.xml"/><Relationship Id="rId7" Type="http://schemas.microsoft.com/office/2007/relationships/diagramDrawing" Target="../diagrams/drawing47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7.xml"/><Relationship Id="rId5" Type="http://schemas.openxmlformats.org/officeDocument/2006/relationships/diagramQuickStyle" Target="../diagrams/quickStyle47.xml"/><Relationship Id="rId4" Type="http://schemas.openxmlformats.org/officeDocument/2006/relationships/diagramLayout" Target="../diagrams/layout4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48.xml"/><Relationship Id="rId7" Type="http://schemas.microsoft.com/office/2007/relationships/diagramDrawing" Target="../diagrams/drawing48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8.xml"/><Relationship Id="rId5" Type="http://schemas.openxmlformats.org/officeDocument/2006/relationships/diagramQuickStyle" Target="../diagrams/quickStyle48.xml"/><Relationship Id="rId4" Type="http://schemas.openxmlformats.org/officeDocument/2006/relationships/diagramLayout" Target="../diagrams/layout48.xml"/><Relationship Id="rId9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49.xml"/><Relationship Id="rId7" Type="http://schemas.microsoft.com/office/2007/relationships/diagramDrawing" Target="../diagrams/drawing49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9.xml"/><Relationship Id="rId5" Type="http://schemas.openxmlformats.org/officeDocument/2006/relationships/diagramQuickStyle" Target="../diagrams/quickStyle49.xml"/><Relationship Id="rId10" Type="http://schemas.openxmlformats.org/officeDocument/2006/relationships/image" Target="../media/image52.jpeg"/><Relationship Id="rId4" Type="http://schemas.openxmlformats.org/officeDocument/2006/relationships/diagramLayout" Target="../diagrams/layout49.xml"/><Relationship Id="rId9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1.xml"/><Relationship Id="rId13" Type="http://schemas.openxmlformats.org/officeDocument/2006/relationships/chart" Target="../charts/chart9.xml"/><Relationship Id="rId3" Type="http://schemas.openxmlformats.org/officeDocument/2006/relationships/diagramData" Target="../diagrams/data50.xml"/><Relationship Id="rId7" Type="http://schemas.microsoft.com/office/2007/relationships/diagramDrawing" Target="../diagrams/drawing50.xml"/><Relationship Id="rId12" Type="http://schemas.microsoft.com/office/2007/relationships/diagramDrawing" Target="../diagrams/drawing5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0.xml"/><Relationship Id="rId11" Type="http://schemas.openxmlformats.org/officeDocument/2006/relationships/diagramColors" Target="../diagrams/colors51.xml"/><Relationship Id="rId5" Type="http://schemas.openxmlformats.org/officeDocument/2006/relationships/diagramQuickStyle" Target="../diagrams/quickStyle50.xml"/><Relationship Id="rId10" Type="http://schemas.openxmlformats.org/officeDocument/2006/relationships/diagramQuickStyle" Target="../diagrams/quickStyle51.xml"/><Relationship Id="rId4" Type="http://schemas.openxmlformats.org/officeDocument/2006/relationships/diagramLayout" Target="../diagrams/layout50.xml"/><Relationship Id="rId9" Type="http://schemas.openxmlformats.org/officeDocument/2006/relationships/diagramLayout" Target="../diagrams/layout51.xml"/><Relationship Id="rId1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52.xml"/><Relationship Id="rId7" Type="http://schemas.microsoft.com/office/2007/relationships/diagramDrawing" Target="../diagrams/drawing5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2.xml"/><Relationship Id="rId5" Type="http://schemas.openxmlformats.org/officeDocument/2006/relationships/diagramQuickStyle" Target="../diagrams/quickStyle52.xml"/><Relationship Id="rId4" Type="http://schemas.openxmlformats.org/officeDocument/2006/relationships/diagramLayout" Target="../diagrams/layout52.xml"/><Relationship Id="rId9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diagramData" Target="../diagrams/data53.xml"/><Relationship Id="rId7" Type="http://schemas.microsoft.com/office/2007/relationships/diagramDrawing" Target="../diagrams/drawing5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3.xml"/><Relationship Id="rId5" Type="http://schemas.openxmlformats.org/officeDocument/2006/relationships/diagramQuickStyle" Target="../diagrams/quickStyle53.xml"/><Relationship Id="rId4" Type="http://schemas.openxmlformats.org/officeDocument/2006/relationships/diagramLayout" Target="../diagrams/layout53.xml"/><Relationship Id="rId9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4.xml"/><Relationship Id="rId7" Type="http://schemas.microsoft.com/office/2007/relationships/diagramDrawing" Target="../diagrams/drawing5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4.xml"/><Relationship Id="rId5" Type="http://schemas.openxmlformats.org/officeDocument/2006/relationships/diagramQuickStyle" Target="../diagrams/quickStyle54.xml"/><Relationship Id="rId4" Type="http://schemas.openxmlformats.org/officeDocument/2006/relationships/diagramLayout" Target="../diagrams/layout5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6.xml"/><Relationship Id="rId3" Type="http://schemas.openxmlformats.org/officeDocument/2006/relationships/diagramData" Target="../diagrams/data55.xml"/><Relationship Id="rId7" Type="http://schemas.microsoft.com/office/2007/relationships/diagramDrawing" Target="../diagrams/drawing55.xml"/><Relationship Id="rId12" Type="http://schemas.microsoft.com/office/2007/relationships/diagramDrawing" Target="../diagrams/drawing5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5.xml"/><Relationship Id="rId11" Type="http://schemas.openxmlformats.org/officeDocument/2006/relationships/diagramColors" Target="../diagrams/colors56.xml"/><Relationship Id="rId5" Type="http://schemas.openxmlformats.org/officeDocument/2006/relationships/diagramQuickStyle" Target="../diagrams/quickStyle55.xml"/><Relationship Id="rId10" Type="http://schemas.openxmlformats.org/officeDocument/2006/relationships/diagramQuickStyle" Target="../diagrams/quickStyle56.xml"/><Relationship Id="rId4" Type="http://schemas.openxmlformats.org/officeDocument/2006/relationships/diagramLayout" Target="../diagrams/layout55.xml"/><Relationship Id="rId9" Type="http://schemas.openxmlformats.org/officeDocument/2006/relationships/diagramLayout" Target="../diagrams/layout5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7.xml"/><Relationship Id="rId7" Type="http://schemas.microsoft.com/office/2007/relationships/diagramDrawing" Target="../diagrams/drawing5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7.xml"/><Relationship Id="rId5" Type="http://schemas.openxmlformats.org/officeDocument/2006/relationships/diagramQuickStyle" Target="../diagrams/quickStyle57.xml"/><Relationship Id="rId4" Type="http://schemas.openxmlformats.org/officeDocument/2006/relationships/diagramLayout" Target="../diagrams/layout5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2568"/>
            <a:ext cx="9144000" cy="2387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nl-BE" dirty="0"/>
              <a:t>Verbeter uw jongvee- en transitiemanagement en behaal een hogere levensproductie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880926"/>
            <a:ext cx="9144000" cy="1655762"/>
          </a:xfrm>
        </p:spPr>
        <p:txBody>
          <a:bodyPr/>
          <a:lstStyle/>
          <a:p>
            <a:r>
              <a:rPr lang="nl-BE" dirty="0"/>
              <a:t>Leen Vandaele, ILVO</a:t>
            </a:r>
          </a:p>
          <a:p>
            <a:r>
              <a:rPr lang="nl-BE" dirty="0"/>
              <a:t>Ilse Louwagie, </a:t>
            </a:r>
            <a:r>
              <a:rPr lang="nl-BE" dirty="0" err="1"/>
              <a:t>Inagro</a:t>
            </a:r>
            <a:endParaRPr lang="nl-BE" dirty="0"/>
          </a:p>
          <a:p>
            <a:r>
              <a:rPr lang="nl-BE" dirty="0"/>
              <a:t>Els Stevens, Hooibeekhoeve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2" y="4192080"/>
            <a:ext cx="10458692" cy="25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9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Afbeelding 18">
            <a:extLst>
              <a:ext uri="{FF2B5EF4-FFF2-40B4-BE49-F238E27FC236}">
                <a16:creationId xmlns:a16="http://schemas.microsoft.com/office/drawing/2014/main" id="{7D778226-611C-4F2E-ACDB-EC28A94C85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9637"/>
          <a:stretch/>
        </p:blipFill>
        <p:spPr>
          <a:xfrm flipH="1">
            <a:off x="1126441" y="1176509"/>
            <a:ext cx="3123344" cy="3559996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4447528" y="4222511"/>
            <a:ext cx="3123344" cy="5137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Biestkwaliteit meten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3727759" y="5421618"/>
            <a:ext cx="4756935" cy="7953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Hoeveelheid verstrekken naargelang kwaliteit</a:t>
            </a:r>
          </a:p>
          <a:p>
            <a:r>
              <a:rPr lang="nl-BE" dirty="0"/>
              <a:t>+: Ingrijpen wanneer slecht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5603393" y="996509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2"/>
          <a:stretch/>
        </p:blipFill>
        <p:spPr>
          <a:xfrm>
            <a:off x="7768615" y="1905000"/>
            <a:ext cx="3347193" cy="283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3727759" y="5421618"/>
            <a:ext cx="4756935" cy="7953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Hoeveelheid verstrekken naargelang kwaliteit</a:t>
            </a:r>
          </a:p>
          <a:p>
            <a:r>
              <a:rPr lang="nl-BE" dirty="0"/>
              <a:t>+: Ingrijpen wanneer slecht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5603393" y="996509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sp>
        <p:nvSpPr>
          <p:cNvPr id="3" name="AutoShape 2" descr="blob:https://web.whatsapp.com/45293934-f88c-457f-bce3-e10dc9ff4b14">
            <a:extLst>
              <a:ext uri="{FF2B5EF4-FFF2-40B4-BE49-F238E27FC236}">
                <a16:creationId xmlns:a16="http://schemas.microsoft.com/office/drawing/2014/main" id="{92033B0D-CE7C-4E67-81AC-C327374A23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82207" y="2115207"/>
            <a:ext cx="1466193" cy="146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 descr="Afbeelding met gebouw&#10;&#10;Automatisch gegenereerde beschrijving">
            <a:extLst>
              <a:ext uri="{FF2B5EF4-FFF2-40B4-BE49-F238E27FC236}">
                <a16:creationId xmlns:a16="http://schemas.microsoft.com/office/drawing/2014/main" id="{DD0E7DC2-0B60-40E6-8485-AE86A37CED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67187" y="-39936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5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Afbeelding 3">
            <a:extLst>
              <a:ext uri="{FF2B5EF4-FFF2-40B4-BE49-F238E27FC236}">
                <a16:creationId xmlns:a16="http://schemas.microsoft.com/office/drawing/2014/main" id="{5B1F838E-6FE0-4882-BE45-85F414BD63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1927" y="981684"/>
            <a:ext cx="7868146" cy="470194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D759B20-A14E-497E-90AA-424952E74901}"/>
              </a:ext>
            </a:extLst>
          </p:cNvPr>
          <p:cNvSpPr/>
          <p:nvPr/>
        </p:nvSpPr>
        <p:spPr>
          <a:xfrm>
            <a:off x="2161927" y="5721819"/>
            <a:ext cx="7868146" cy="5137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Meting biestproductie bij 1</a:t>
            </a:r>
            <a:r>
              <a:rPr lang="nl-BE" baseline="30000" dirty="0"/>
              <a:t>e</a:t>
            </a:r>
            <a:r>
              <a:rPr lang="nl-BE" dirty="0"/>
              <a:t> melkbeurt en simulatie nodige biest voor kalf</a:t>
            </a:r>
          </a:p>
        </p:txBody>
      </p:sp>
    </p:spTree>
    <p:extLst>
      <p:ext uri="{BB962C8B-B14F-4D97-AF65-F5344CB8AC3E}">
        <p14:creationId xmlns:p14="http://schemas.microsoft.com/office/powerpoint/2010/main" val="387317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23569C54-D543-4AEB-829F-2182DF2B9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157" y="1054259"/>
            <a:ext cx="4751445" cy="545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59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Grafiek 7">
            <a:extLst>
              <a:ext uri="{FF2B5EF4-FFF2-40B4-BE49-F238E27FC236}">
                <a16:creationId xmlns:a16="http://schemas.microsoft.com/office/drawing/2014/main" id="{0C6C3E97-C7C7-4240-BDBA-688E045D4C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997432"/>
              </p:ext>
            </p:extLst>
          </p:nvPr>
        </p:nvGraphicFramePr>
        <p:xfrm>
          <a:off x="1767155" y="1240820"/>
          <a:ext cx="8964452" cy="4903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841248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is de biestcheck?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nl-BE" dirty="0"/>
          </a:p>
          <a:p>
            <a:pPr lvl="1"/>
            <a:r>
              <a:rPr lang="nl-BE" dirty="0"/>
              <a:t>Om eventuele problemen in het biestmanagement op te sporen (biestkwaliteit kan goed zijn, maar hoe is de opname van antistoffen in het bloed?)</a:t>
            </a:r>
          </a:p>
          <a:p>
            <a:pPr lvl="1"/>
            <a:r>
              <a:rPr lang="nl-BE" dirty="0"/>
              <a:t>Aan te vragen (via bedrijfsdierenarts) bij DGZ</a:t>
            </a:r>
          </a:p>
          <a:p>
            <a:pPr lvl="1"/>
            <a:r>
              <a:rPr lang="nl-BE" dirty="0"/>
              <a:t>Serumstalen</a:t>
            </a:r>
          </a:p>
          <a:p>
            <a:pPr lvl="1"/>
            <a:r>
              <a:rPr lang="en-US" dirty="0"/>
              <a:t>Test: </a:t>
            </a:r>
            <a:r>
              <a:rPr lang="en-US" dirty="0" err="1"/>
              <a:t>elektroforese</a:t>
            </a:r>
            <a:r>
              <a:rPr lang="en-US" dirty="0"/>
              <a:t> (</a:t>
            </a:r>
            <a:r>
              <a:rPr lang="en-US" dirty="0" err="1"/>
              <a:t>albumine</a:t>
            </a:r>
            <a:r>
              <a:rPr lang="en-US" dirty="0"/>
              <a:t>, </a:t>
            </a:r>
            <a:r>
              <a:rPr lang="nl-BE" dirty="0"/>
              <a:t>α</a:t>
            </a:r>
            <a:r>
              <a:rPr lang="en-US" dirty="0"/>
              <a:t>- </a:t>
            </a:r>
            <a:r>
              <a:rPr lang="nl-BE" dirty="0"/>
              <a:t>β</a:t>
            </a:r>
            <a:r>
              <a:rPr lang="en-US" dirty="0"/>
              <a:t>- </a:t>
            </a:r>
            <a:r>
              <a:rPr lang="nl-BE" dirty="0"/>
              <a:t>γ</a:t>
            </a:r>
            <a:r>
              <a:rPr lang="en-US" dirty="0"/>
              <a:t>- </a:t>
            </a:r>
            <a:r>
              <a:rPr lang="en-US" dirty="0" err="1"/>
              <a:t>globuline</a:t>
            </a:r>
            <a:r>
              <a:rPr lang="en-US" dirty="0"/>
              <a:t>, </a:t>
            </a:r>
            <a:r>
              <a:rPr lang="en-US" dirty="0" err="1"/>
              <a:t>albumine</a:t>
            </a:r>
            <a:r>
              <a:rPr lang="en-US" dirty="0"/>
              <a:t>/</a:t>
            </a:r>
            <a:r>
              <a:rPr lang="en-US" dirty="0" err="1"/>
              <a:t>globuline</a:t>
            </a:r>
            <a:r>
              <a:rPr lang="en-US" dirty="0"/>
              <a:t> (A/G) ratio) + </a:t>
            </a:r>
            <a:r>
              <a:rPr lang="en-US" dirty="0" err="1"/>
              <a:t>totaal</a:t>
            </a:r>
            <a:r>
              <a:rPr lang="en-US" dirty="0"/>
              <a:t> </a:t>
            </a:r>
            <a:r>
              <a:rPr lang="en-US" dirty="0" err="1"/>
              <a:t>eiwit</a:t>
            </a:r>
            <a:r>
              <a:rPr lang="en-US" dirty="0"/>
              <a:t>.</a:t>
            </a:r>
            <a:endParaRPr lang="nl-BE" sz="1400" dirty="0"/>
          </a:p>
          <a:p>
            <a:pPr lvl="1"/>
            <a:r>
              <a:rPr lang="nl-BE" dirty="0"/>
              <a:t>Evaluatie van </a:t>
            </a:r>
            <a:r>
              <a:rPr lang="nl-BE" dirty="0" err="1"/>
              <a:t>lg</a:t>
            </a:r>
            <a:r>
              <a:rPr lang="nl-BE" dirty="0"/>
              <a:t> opname door kalveren </a:t>
            </a:r>
            <a:r>
              <a:rPr lang="nl-BE" b="1" i="1" u="sng" dirty="0"/>
              <a:t>tot 3 à 4 weken oud</a:t>
            </a:r>
            <a:endParaRPr lang="nl-BE" sz="1400" dirty="0"/>
          </a:p>
          <a:p>
            <a:pPr lvl="1"/>
            <a:r>
              <a:rPr lang="nl-BE" dirty="0"/>
              <a:t>Normen:</a:t>
            </a:r>
            <a:endParaRPr lang="nl-BE" sz="1400" dirty="0"/>
          </a:p>
          <a:p>
            <a:pPr lvl="2"/>
            <a:r>
              <a:rPr lang="nl-BE" dirty="0"/>
              <a:t>Kalveren &lt; 1 week: &gt; 10g/L  </a:t>
            </a:r>
            <a:endParaRPr lang="nl-BE" sz="1200" dirty="0"/>
          </a:p>
          <a:p>
            <a:pPr lvl="2"/>
            <a:r>
              <a:rPr lang="nl-BE" dirty="0"/>
              <a:t>Kalveren 1 week – 1 maand: &gt; 7,5 g/L</a:t>
            </a:r>
            <a:endParaRPr lang="nl-BE" sz="1200" dirty="0"/>
          </a:p>
          <a:p>
            <a:pPr lvl="1"/>
            <a:r>
              <a:rPr lang="nl-BE" dirty="0"/>
              <a:t>Advies om </a:t>
            </a:r>
            <a:r>
              <a:rPr lang="nl-BE" b="1" dirty="0"/>
              <a:t>minimaal 5 kalveren</a:t>
            </a:r>
            <a:r>
              <a:rPr lang="nl-BE" dirty="0"/>
              <a:t> te nemen; als 20% te laag blijkt, geeft dit een probleem met het biestmanagement aan</a:t>
            </a:r>
          </a:p>
          <a:p>
            <a:pPr lvl="1"/>
            <a:endParaRPr lang="nl-BE" sz="1400" dirty="0"/>
          </a:p>
          <a:p>
            <a:pPr marL="215900" lvl="1" indent="0">
              <a:buNone/>
            </a:pPr>
            <a:r>
              <a:rPr lang="nl-BE" sz="1400" dirty="0"/>
              <a:t>Bron: Dierengezondheidszorg Vlaanderen, </a:t>
            </a:r>
            <a:r>
              <a:rPr lang="nl-BE" sz="1400" dirty="0">
                <a:hlinkClick r:id="rId2"/>
              </a:rPr>
              <a:t>www.DGZ.be</a:t>
            </a:r>
            <a:r>
              <a:rPr lang="nl-BE" sz="1400" dirty="0"/>
              <a:t> </a:t>
            </a:r>
          </a:p>
          <a:p>
            <a:endParaRPr lang="nl-BE" dirty="0"/>
          </a:p>
        </p:txBody>
      </p:sp>
      <p:sp>
        <p:nvSpPr>
          <p:cNvPr id="5" name="Afgeronde rechthoek 4"/>
          <p:cNvSpPr/>
          <p:nvPr/>
        </p:nvSpPr>
        <p:spPr>
          <a:xfrm>
            <a:off x="2567608" y="4005064"/>
            <a:ext cx="3816424" cy="609972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156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3203777" y="5786069"/>
            <a:ext cx="5804899" cy="625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Meer in beeld wat er van de antistoffen is opgenomen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5962389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947F371-236D-47CF-BC3F-3AA94C858E2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479727" y="1519901"/>
            <a:ext cx="8688283" cy="4100737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2556690" y="4613097"/>
            <a:ext cx="861132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Biestcheck in bloed uitvoeren (via DGZ of </a:t>
            </a:r>
            <a:r>
              <a:rPr lang="nl-BE" dirty="0" err="1"/>
              <a:t>brix</a:t>
            </a:r>
            <a:r>
              <a:rPr lang="nl-BE" dirty="0"/>
              <a:t> meter bedrijfsdierenarts)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76F6D16-983D-482E-A691-73A31FC9C221}"/>
              </a:ext>
            </a:extLst>
          </p:cNvPr>
          <p:cNvSpPr/>
          <p:nvPr/>
        </p:nvSpPr>
        <p:spPr>
          <a:xfrm>
            <a:off x="2556690" y="4140485"/>
            <a:ext cx="8611320" cy="472612"/>
          </a:xfrm>
          <a:prstGeom prst="rect">
            <a:avLst/>
          </a:prstGeom>
          <a:noFill/>
          <a:ln w="38100">
            <a:solidFill>
              <a:srgbClr val="C3D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022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071897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5932526" y="3423869"/>
            <a:ext cx="5804899" cy="625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Meer in beeld wat er van de antistoffen is opgenomen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5962389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pic>
        <p:nvPicPr>
          <p:cNvPr id="5" name="Afbeelding 4" descr="Afbeelding met buiten, hek, grond, lucht&#10;&#10;Automatisch gegenereerde beschrijving">
            <a:extLst>
              <a:ext uri="{FF2B5EF4-FFF2-40B4-BE49-F238E27FC236}">
                <a16:creationId xmlns:a16="http://schemas.microsoft.com/office/drawing/2014/main" id="{CB469C5A-411E-4E12-B86C-048356EF13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79" y="1354470"/>
            <a:ext cx="2590835" cy="46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5F7585-7C3C-4683-99EF-459C8ADD3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26" y="1645786"/>
            <a:ext cx="6608637" cy="4676037"/>
          </a:xfrm>
          <a:prstGeom prst="rect">
            <a:avLst/>
          </a:prstGeom>
        </p:spPr>
      </p:pic>
      <p:sp>
        <p:nvSpPr>
          <p:cNvPr id="6" name="Tekstballon: rechthoek 5">
            <a:extLst>
              <a:ext uri="{FF2B5EF4-FFF2-40B4-BE49-F238E27FC236}">
                <a16:creationId xmlns:a16="http://schemas.microsoft.com/office/drawing/2014/main" id="{B4BB057F-8062-4CC8-B275-45CAC64CB548}"/>
              </a:ext>
            </a:extLst>
          </p:cNvPr>
          <p:cNvSpPr/>
          <p:nvPr/>
        </p:nvSpPr>
        <p:spPr>
          <a:xfrm>
            <a:off x="8465905" y="2044557"/>
            <a:ext cx="2528665" cy="893852"/>
          </a:xfrm>
          <a:prstGeom prst="wedgeRectCallout">
            <a:avLst>
              <a:gd name="adj1" fmla="val -87649"/>
              <a:gd name="adj2" fmla="val 1422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Totaal eiwit (g/l)</a:t>
            </a:r>
          </a:p>
          <a:p>
            <a:pPr algn="ctr"/>
            <a:r>
              <a:rPr lang="nl-BE" dirty="0"/>
              <a:t>Ref. : 65-75 g/l</a:t>
            </a:r>
          </a:p>
        </p:txBody>
      </p:sp>
      <p:sp>
        <p:nvSpPr>
          <p:cNvPr id="7" name="Tekstballon: rechthoek 6">
            <a:extLst>
              <a:ext uri="{FF2B5EF4-FFF2-40B4-BE49-F238E27FC236}">
                <a16:creationId xmlns:a16="http://schemas.microsoft.com/office/drawing/2014/main" id="{0663D00A-41E0-479B-AFDC-C16B26443293}"/>
              </a:ext>
            </a:extLst>
          </p:cNvPr>
          <p:cNvSpPr/>
          <p:nvPr/>
        </p:nvSpPr>
        <p:spPr>
          <a:xfrm>
            <a:off x="8844705" y="4680857"/>
            <a:ext cx="3025910" cy="1411718"/>
          </a:xfrm>
          <a:prstGeom prst="wedgeRectCallout">
            <a:avLst>
              <a:gd name="adj1" fmla="val -96718"/>
              <a:gd name="adj2" fmla="val -522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Gamma globuline (g/l)</a:t>
            </a:r>
          </a:p>
          <a:p>
            <a:pPr algn="ctr"/>
            <a:r>
              <a:rPr lang="nl-BE" dirty="0"/>
              <a:t>Ref. : &gt;10g/l (bij &lt;7dagen)</a:t>
            </a:r>
          </a:p>
          <a:p>
            <a:pPr algn="ctr"/>
            <a:r>
              <a:rPr lang="nl-BE" dirty="0"/>
              <a:t>!! Sommige bronnen:</a:t>
            </a:r>
          </a:p>
          <a:p>
            <a:pPr algn="ctr"/>
            <a:r>
              <a:rPr lang="nl-BE" dirty="0"/>
              <a:t> 25-30 g/l</a:t>
            </a:r>
          </a:p>
        </p:txBody>
      </p:sp>
    </p:spTree>
    <p:extLst>
      <p:ext uri="{BB962C8B-B14F-4D97-AF65-F5344CB8AC3E}">
        <p14:creationId xmlns:p14="http://schemas.microsoft.com/office/powerpoint/2010/main" val="404843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7094108" y="5410583"/>
            <a:ext cx="2216693" cy="6386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! Niet altijd haalbaar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8202455" y="1013392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2</a:t>
            </a:r>
          </a:p>
        </p:txBody>
      </p:sp>
      <p:pic>
        <p:nvPicPr>
          <p:cNvPr id="4" name="Afbeelding 3" descr="Afbeelding met persoon&#10;&#10;Automatisch gegenereerde beschrijving">
            <a:extLst>
              <a:ext uri="{FF2B5EF4-FFF2-40B4-BE49-F238E27FC236}">
                <a16:creationId xmlns:a16="http://schemas.microsoft.com/office/drawing/2014/main" id="{B78F7278-A850-4EE1-9AE3-B4E73FC27D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44" y="1730615"/>
            <a:ext cx="4977481" cy="3322745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5918344" y="4357089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Meteen na kalven melken voor onverdunde biest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33F572D-637D-4019-822C-1B43328B286E}"/>
              </a:ext>
            </a:extLst>
          </p:cNvPr>
          <p:cNvSpPr/>
          <p:nvPr/>
        </p:nvSpPr>
        <p:spPr>
          <a:xfrm>
            <a:off x="2799701" y="1050404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2E3070E-B3EA-4693-9E00-1ABEA978EC6E}"/>
              </a:ext>
            </a:extLst>
          </p:cNvPr>
          <p:cNvSpPr/>
          <p:nvPr/>
        </p:nvSpPr>
        <p:spPr>
          <a:xfrm>
            <a:off x="515590" y="4394100"/>
            <a:ext cx="4988730" cy="56978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Vaccineer in droogstand met </a:t>
            </a:r>
            <a:r>
              <a:rPr lang="nl-BE" dirty="0" err="1"/>
              <a:t>Rotavec</a:t>
            </a:r>
            <a:r>
              <a:rPr lang="nl-BE" dirty="0"/>
              <a:t> om je biest te beïnvloeden</a:t>
            </a:r>
          </a:p>
        </p:txBody>
      </p:sp>
      <p:pic>
        <p:nvPicPr>
          <p:cNvPr id="1026" name="Picture 2" descr="Afbeeldingsresultaat voor rotavec">
            <a:extLst>
              <a:ext uri="{FF2B5EF4-FFF2-40B4-BE49-F238E27FC236}">
                <a16:creationId xmlns:a16="http://schemas.microsoft.com/office/drawing/2014/main" id="{4E1179E9-2A02-424D-B387-76D596D9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8" y="1771230"/>
            <a:ext cx="23241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rotavec">
            <a:extLst>
              <a:ext uri="{FF2B5EF4-FFF2-40B4-BE49-F238E27FC236}">
                <a16:creationId xmlns:a16="http://schemas.microsoft.com/office/drawing/2014/main" id="{BE7D15DF-14F8-49DE-B3DC-07D9195F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005" y="1730615"/>
            <a:ext cx="16478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1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34"/>
          <p:cNvGrpSpPr/>
          <p:nvPr/>
        </p:nvGrpSpPr>
        <p:grpSpPr>
          <a:xfrm>
            <a:off x="1224557" y="1843197"/>
            <a:ext cx="4058735" cy="3932036"/>
            <a:chOff x="5374668" y="2564904"/>
            <a:chExt cx="3945026" cy="3576017"/>
          </a:xfrm>
        </p:grpSpPr>
        <p:grpSp>
          <p:nvGrpSpPr>
            <p:cNvPr id="7" name="Group 35"/>
            <p:cNvGrpSpPr/>
            <p:nvPr/>
          </p:nvGrpSpPr>
          <p:grpSpPr>
            <a:xfrm>
              <a:off x="5811591" y="5301208"/>
              <a:ext cx="1080120" cy="839713"/>
              <a:chOff x="3855905" y="3889243"/>
              <a:chExt cx="1580192" cy="1343769"/>
            </a:xfrm>
          </p:grpSpPr>
          <p:sp>
            <p:nvSpPr>
              <p:cNvPr id="15" name="Freeform 43"/>
              <p:cNvSpPr/>
              <p:nvPr/>
            </p:nvSpPr>
            <p:spPr>
              <a:xfrm>
                <a:off x="3855905" y="4437112"/>
                <a:ext cx="1580192" cy="795900"/>
              </a:xfrm>
              <a:custGeom>
                <a:avLst/>
                <a:gdLst>
                  <a:gd name="connsiteX0" fmla="*/ 198303 w 2115417"/>
                  <a:gd name="connsiteY0" fmla="*/ 309335 h 1058482"/>
                  <a:gd name="connsiteX1" fmla="*/ 198303 w 2115417"/>
                  <a:gd name="connsiteY1" fmla="*/ 309335 h 1058482"/>
                  <a:gd name="connsiteX2" fmla="*/ 209320 w 2115417"/>
                  <a:gd name="connsiteY2" fmla="*/ 188150 h 1058482"/>
                  <a:gd name="connsiteX3" fmla="*/ 242371 w 2115417"/>
                  <a:gd name="connsiteY3" fmla="*/ 166116 h 1058482"/>
                  <a:gd name="connsiteX4" fmla="*/ 297455 w 2115417"/>
                  <a:gd name="connsiteY4" fmla="*/ 100015 h 1058482"/>
                  <a:gd name="connsiteX5" fmla="*/ 462708 w 2115417"/>
                  <a:gd name="connsiteY5" fmla="*/ 66964 h 1058482"/>
                  <a:gd name="connsiteX6" fmla="*/ 561860 w 2115417"/>
                  <a:gd name="connsiteY6" fmla="*/ 77981 h 1058482"/>
                  <a:gd name="connsiteX7" fmla="*/ 649995 w 2115417"/>
                  <a:gd name="connsiteY7" fmla="*/ 100015 h 1058482"/>
                  <a:gd name="connsiteX8" fmla="*/ 760163 w 2115417"/>
                  <a:gd name="connsiteY8" fmla="*/ 122048 h 1058482"/>
                  <a:gd name="connsiteX9" fmla="*/ 947450 w 2115417"/>
                  <a:gd name="connsiteY9" fmla="*/ 111031 h 1058482"/>
                  <a:gd name="connsiteX10" fmla="*/ 1013551 w 2115417"/>
                  <a:gd name="connsiteY10" fmla="*/ 88998 h 1058482"/>
                  <a:gd name="connsiteX11" fmla="*/ 1046602 w 2115417"/>
                  <a:gd name="connsiteY11" fmla="*/ 77981 h 1058482"/>
                  <a:gd name="connsiteX12" fmla="*/ 1079653 w 2115417"/>
                  <a:gd name="connsiteY12" fmla="*/ 55947 h 1058482"/>
                  <a:gd name="connsiteX13" fmla="*/ 1123720 w 2115417"/>
                  <a:gd name="connsiteY13" fmla="*/ 44930 h 1058482"/>
                  <a:gd name="connsiteX14" fmla="*/ 1255923 w 2115417"/>
                  <a:gd name="connsiteY14" fmla="*/ 11880 h 1058482"/>
                  <a:gd name="connsiteX15" fmla="*/ 1344057 w 2115417"/>
                  <a:gd name="connsiteY15" fmla="*/ 22897 h 1058482"/>
                  <a:gd name="connsiteX16" fmla="*/ 1366091 w 2115417"/>
                  <a:gd name="connsiteY16" fmla="*/ 55947 h 1058482"/>
                  <a:gd name="connsiteX17" fmla="*/ 1410159 w 2115417"/>
                  <a:gd name="connsiteY17" fmla="*/ 66964 h 1058482"/>
                  <a:gd name="connsiteX18" fmla="*/ 1498294 w 2115417"/>
                  <a:gd name="connsiteY18" fmla="*/ 122048 h 1058482"/>
                  <a:gd name="connsiteX19" fmla="*/ 1564395 w 2115417"/>
                  <a:gd name="connsiteY19" fmla="*/ 155099 h 1058482"/>
                  <a:gd name="connsiteX20" fmla="*/ 1619479 w 2115417"/>
                  <a:gd name="connsiteY20" fmla="*/ 210183 h 1058482"/>
                  <a:gd name="connsiteX21" fmla="*/ 1685580 w 2115417"/>
                  <a:gd name="connsiteY21" fmla="*/ 254251 h 1058482"/>
                  <a:gd name="connsiteX22" fmla="*/ 1718631 w 2115417"/>
                  <a:gd name="connsiteY22" fmla="*/ 265268 h 1058482"/>
                  <a:gd name="connsiteX23" fmla="*/ 1994053 w 2115417"/>
                  <a:gd name="connsiteY23" fmla="*/ 287301 h 1058482"/>
                  <a:gd name="connsiteX24" fmla="*/ 2027103 w 2115417"/>
                  <a:gd name="connsiteY24" fmla="*/ 298318 h 1058482"/>
                  <a:gd name="connsiteX25" fmla="*/ 2093204 w 2115417"/>
                  <a:gd name="connsiteY25" fmla="*/ 364419 h 1058482"/>
                  <a:gd name="connsiteX26" fmla="*/ 2104221 w 2115417"/>
                  <a:gd name="connsiteY26" fmla="*/ 408487 h 1058482"/>
                  <a:gd name="connsiteX27" fmla="*/ 2115238 w 2115417"/>
                  <a:gd name="connsiteY27" fmla="*/ 441537 h 1058482"/>
                  <a:gd name="connsiteX28" fmla="*/ 2104221 w 2115417"/>
                  <a:gd name="connsiteY28" fmla="*/ 639841 h 1058482"/>
                  <a:gd name="connsiteX29" fmla="*/ 2060154 w 2115417"/>
                  <a:gd name="connsiteY29" fmla="*/ 705942 h 1058482"/>
                  <a:gd name="connsiteX30" fmla="*/ 2049137 w 2115417"/>
                  <a:gd name="connsiteY30" fmla="*/ 738993 h 1058482"/>
                  <a:gd name="connsiteX31" fmla="*/ 1983036 w 2115417"/>
                  <a:gd name="connsiteY31" fmla="*/ 783060 h 1058482"/>
                  <a:gd name="connsiteX32" fmla="*/ 1806766 w 2115417"/>
                  <a:gd name="connsiteY32" fmla="*/ 772043 h 1058482"/>
                  <a:gd name="connsiteX33" fmla="*/ 1773715 w 2115417"/>
                  <a:gd name="connsiteY33" fmla="*/ 761027 h 1058482"/>
                  <a:gd name="connsiteX34" fmla="*/ 1685580 w 2115417"/>
                  <a:gd name="connsiteY34" fmla="*/ 772043 h 1058482"/>
                  <a:gd name="connsiteX35" fmla="*/ 1652530 w 2115417"/>
                  <a:gd name="connsiteY35" fmla="*/ 805094 h 1058482"/>
                  <a:gd name="connsiteX36" fmla="*/ 1630496 w 2115417"/>
                  <a:gd name="connsiteY36" fmla="*/ 838145 h 1058482"/>
                  <a:gd name="connsiteX37" fmla="*/ 1564395 w 2115417"/>
                  <a:gd name="connsiteY37" fmla="*/ 904246 h 1058482"/>
                  <a:gd name="connsiteX38" fmla="*/ 1531344 w 2115417"/>
                  <a:gd name="connsiteY38" fmla="*/ 937297 h 1058482"/>
                  <a:gd name="connsiteX39" fmla="*/ 1509310 w 2115417"/>
                  <a:gd name="connsiteY39" fmla="*/ 970347 h 1058482"/>
                  <a:gd name="connsiteX40" fmla="*/ 1465243 w 2115417"/>
                  <a:gd name="connsiteY40" fmla="*/ 992381 h 1058482"/>
                  <a:gd name="connsiteX41" fmla="*/ 1432192 w 2115417"/>
                  <a:gd name="connsiteY41" fmla="*/ 1014415 h 1058482"/>
                  <a:gd name="connsiteX42" fmla="*/ 1388125 w 2115417"/>
                  <a:gd name="connsiteY42" fmla="*/ 1025431 h 1058482"/>
                  <a:gd name="connsiteX43" fmla="*/ 1266939 w 2115417"/>
                  <a:gd name="connsiteY43" fmla="*/ 1058482 h 1058482"/>
                  <a:gd name="connsiteX44" fmla="*/ 947450 w 2115417"/>
                  <a:gd name="connsiteY44" fmla="*/ 1047465 h 1058482"/>
                  <a:gd name="connsiteX45" fmla="*/ 793214 w 2115417"/>
                  <a:gd name="connsiteY45" fmla="*/ 1025431 h 1058482"/>
                  <a:gd name="connsiteX46" fmla="*/ 749147 w 2115417"/>
                  <a:gd name="connsiteY46" fmla="*/ 1003398 h 1058482"/>
                  <a:gd name="connsiteX47" fmla="*/ 716096 w 2115417"/>
                  <a:gd name="connsiteY47" fmla="*/ 970347 h 1058482"/>
                  <a:gd name="connsiteX48" fmla="*/ 672029 w 2115417"/>
                  <a:gd name="connsiteY48" fmla="*/ 937297 h 1058482"/>
                  <a:gd name="connsiteX49" fmla="*/ 616944 w 2115417"/>
                  <a:gd name="connsiteY49" fmla="*/ 838145 h 1058482"/>
                  <a:gd name="connsiteX50" fmla="*/ 583894 w 2115417"/>
                  <a:gd name="connsiteY50" fmla="*/ 816111 h 1058482"/>
                  <a:gd name="connsiteX51" fmla="*/ 539826 w 2115417"/>
                  <a:gd name="connsiteY51" fmla="*/ 738993 h 1058482"/>
                  <a:gd name="connsiteX52" fmla="*/ 506776 w 2115417"/>
                  <a:gd name="connsiteY52" fmla="*/ 727976 h 1058482"/>
                  <a:gd name="connsiteX53" fmla="*/ 462708 w 2115417"/>
                  <a:gd name="connsiteY53" fmla="*/ 683909 h 1058482"/>
                  <a:gd name="connsiteX54" fmla="*/ 341523 w 2115417"/>
                  <a:gd name="connsiteY54" fmla="*/ 650858 h 1058482"/>
                  <a:gd name="connsiteX55" fmla="*/ 99151 w 2115417"/>
                  <a:gd name="connsiteY55" fmla="*/ 628824 h 1058482"/>
                  <a:gd name="connsiteX56" fmla="*/ 66101 w 2115417"/>
                  <a:gd name="connsiteY56" fmla="*/ 595774 h 1058482"/>
                  <a:gd name="connsiteX57" fmla="*/ 33050 w 2115417"/>
                  <a:gd name="connsiteY57" fmla="*/ 573740 h 1058482"/>
                  <a:gd name="connsiteX58" fmla="*/ 22033 w 2115417"/>
                  <a:gd name="connsiteY58" fmla="*/ 540689 h 1058482"/>
                  <a:gd name="connsiteX59" fmla="*/ 0 w 2115417"/>
                  <a:gd name="connsiteY59" fmla="*/ 496622 h 1058482"/>
                  <a:gd name="connsiteX60" fmla="*/ 11016 w 2115417"/>
                  <a:gd name="connsiteY60" fmla="*/ 397470 h 1058482"/>
                  <a:gd name="connsiteX61" fmla="*/ 55084 w 2115417"/>
                  <a:gd name="connsiteY61" fmla="*/ 375436 h 1058482"/>
                  <a:gd name="connsiteX62" fmla="*/ 88135 w 2115417"/>
                  <a:gd name="connsiteY62" fmla="*/ 353403 h 1058482"/>
                  <a:gd name="connsiteX63" fmla="*/ 154236 w 2115417"/>
                  <a:gd name="connsiteY63" fmla="*/ 342386 h 1058482"/>
                  <a:gd name="connsiteX64" fmla="*/ 253388 w 2115417"/>
                  <a:gd name="connsiteY64" fmla="*/ 320352 h 1058482"/>
                  <a:gd name="connsiteX65" fmla="*/ 341523 w 2115417"/>
                  <a:gd name="connsiteY65" fmla="*/ 309335 h 1058482"/>
                  <a:gd name="connsiteX66" fmla="*/ 275421 w 2115417"/>
                  <a:gd name="connsiteY66" fmla="*/ 265268 h 1058482"/>
                  <a:gd name="connsiteX67" fmla="*/ 198303 w 2115417"/>
                  <a:gd name="connsiteY67" fmla="*/ 309335 h 1058482"/>
                  <a:gd name="connsiteX0" fmla="*/ 198303 w 2115417"/>
                  <a:gd name="connsiteY0" fmla="*/ 309335 h 1058482"/>
                  <a:gd name="connsiteX1" fmla="*/ 198303 w 2115417"/>
                  <a:gd name="connsiteY1" fmla="*/ 309335 h 1058482"/>
                  <a:gd name="connsiteX2" fmla="*/ 209320 w 2115417"/>
                  <a:gd name="connsiteY2" fmla="*/ 188150 h 1058482"/>
                  <a:gd name="connsiteX3" fmla="*/ 242371 w 2115417"/>
                  <a:gd name="connsiteY3" fmla="*/ 166116 h 1058482"/>
                  <a:gd name="connsiteX4" fmla="*/ 297455 w 2115417"/>
                  <a:gd name="connsiteY4" fmla="*/ 100015 h 1058482"/>
                  <a:gd name="connsiteX5" fmla="*/ 462708 w 2115417"/>
                  <a:gd name="connsiteY5" fmla="*/ 66964 h 1058482"/>
                  <a:gd name="connsiteX6" fmla="*/ 561860 w 2115417"/>
                  <a:gd name="connsiteY6" fmla="*/ 77981 h 1058482"/>
                  <a:gd name="connsiteX7" fmla="*/ 649995 w 2115417"/>
                  <a:gd name="connsiteY7" fmla="*/ 100015 h 1058482"/>
                  <a:gd name="connsiteX8" fmla="*/ 760163 w 2115417"/>
                  <a:gd name="connsiteY8" fmla="*/ 122048 h 1058482"/>
                  <a:gd name="connsiteX9" fmla="*/ 947450 w 2115417"/>
                  <a:gd name="connsiteY9" fmla="*/ 111031 h 1058482"/>
                  <a:gd name="connsiteX10" fmla="*/ 1013551 w 2115417"/>
                  <a:gd name="connsiteY10" fmla="*/ 88998 h 1058482"/>
                  <a:gd name="connsiteX11" fmla="*/ 1046602 w 2115417"/>
                  <a:gd name="connsiteY11" fmla="*/ 77981 h 1058482"/>
                  <a:gd name="connsiteX12" fmla="*/ 1079653 w 2115417"/>
                  <a:gd name="connsiteY12" fmla="*/ 55947 h 1058482"/>
                  <a:gd name="connsiteX13" fmla="*/ 1123720 w 2115417"/>
                  <a:gd name="connsiteY13" fmla="*/ 44930 h 1058482"/>
                  <a:gd name="connsiteX14" fmla="*/ 1255923 w 2115417"/>
                  <a:gd name="connsiteY14" fmla="*/ 11880 h 1058482"/>
                  <a:gd name="connsiteX15" fmla="*/ 1344057 w 2115417"/>
                  <a:gd name="connsiteY15" fmla="*/ 22897 h 1058482"/>
                  <a:gd name="connsiteX16" fmla="*/ 1366091 w 2115417"/>
                  <a:gd name="connsiteY16" fmla="*/ 55947 h 1058482"/>
                  <a:gd name="connsiteX17" fmla="*/ 1410159 w 2115417"/>
                  <a:gd name="connsiteY17" fmla="*/ 66964 h 1058482"/>
                  <a:gd name="connsiteX18" fmla="*/ 1498294 w 2115417"/>
                  <a:gd name="connsiteY18" fmla="*/ 122048 h 1058482"/>
                  <a:gd name="connsiteX19" fmla="*/ 1564395 w 2115417"/>
                  <a:gd name="connsiteY19" fmla="*/ 155099 h 1058482"/>
                  <a:gd name="connsiteX20" fmla="*/ 1619479 w 2115417"/>
                  <a:gd name="connsiteY20" fmla="*/ 210183 h 1058482"/>
                  <a:gd name="connsiteX21" fmla="*/ 1685580 w 2115417"/>
                  <a:gd name="connsiteY21" fmla="*/ 254251 h 1058482"/>
                  <a:gd name="connsiteX22" fmla="*/ 1718631 w 2115417"/>
                  <a:gd name="connsiteY22" fmla="*/ 265268 h 1058482"/>
                  <a:gd name="connsiteX23" fmla="*/ 1994053 w 2115417"/>
                  <a:gd name="connsiteY23" fmla="*/ 287301 h 1058482"/>
                  <a:gd name="connsiteX24" fmla="*/ 2027103 w 2115417"/>
                  <a:gd name="connsiteY24" fmla="*/ 298318 h 1058482"/>
                  <a:gd name="connsiteX25" fmla="*/ 2093204 w 2115417"/>
                  <a:gd name="connsiteY25" fmla="*/ 364419 h 1058482"/>
                  <a:gd name="connsiteX26" fmla="*/ 2104221 w 2115417"/>
                  <a:gd name="connsiteY26" fmla="*/ 408487 h 1058482"/>
                  <a:gd name="connsiteX27" fmla="*/ 2115238 w 2115417"/>
                  <a:gd name="connsiteY27" fmla="*/ 441537 h 1058482"/>
                  <a:gd name="connsiteX28" fmla="*/ 2104221 w 2115417"/>
                  <a:gd name="connsiteY28" fmla="*/ 639841 h 1058482"/>
                  <a:gd name="connsiteX29" fmla="*/ 2060154 w 2115417"/>
                  <a:gd name="connsiteY29" fmla="*/ 705942 h 1058482"/>
                  <a:gd name="connsiteX30" fmla="*/ 2049137 w 2115417"/>
                  <a:gd name="connsiteY30" fmla="*/ 738993 h 1058482"/>
                  <a:gd name="connsiteX31" fmla="*/ 1983036 w 2115417"/>
                  <a:gd name="connsiteY31" fmla="*/ 783060 h 1058482"/>
                  <a:gd name="connsiteX32" fmla="*/ 1806766 w 2115417"/>
                  <a:gd name="connsiteY32" fmla="*/ 772043 h 1058482"/>
                  <a:gd name="connsiteX33" fmla="*/ 1773715 w 2115417"/>
                  <a:gd name="connsiteY33" fmla="*/ 761027 h 1058482"/>
                  <a:gd name="connsiteX34" fmla="*/ 1685580 w 2115417"/>
                  <a:gd name="connsiteY34" fmla="*/ 772043 h 1058482"/>
                  <a:gd name="connsiteX35" fmla="*/ 1652530 w 2115417"/>
                  <a:gd name="connsiteY35" fmla="*/ 805094 h 1058482"/>
                  <a:gd name="connsiteX36" fmla="*/ 1630496 w 2115417"/>
                  <a:gd name="connsiteY36" fmla="*/ 838145 h 1058482"/>
                  <a:gd name="connsiteX37" fmla="*/ 1564395 w 2115417"/>
                  <a:gd name="connsiteY37" fmla="*/ 904246 h 1058482"/>
                  <a:gd name="connsiteX38" fmla="*/ 1531344 w 2115417"/>
                  <a:gd name="connsiteY38" fmla="*/ 937297 h 1058482"/>
                  <a:gd name="connsiteX39" fmla="*/ 1509310 w 2115417"/>
                  <a:gd name="connsiteY39" fmla="*/ 970347 h 1058482"/>
                  <a:gd name="connsiteX40" fmla="*/ 1465243 w 2115417"/>
                  <a:gd name="connsiteY40" fmla="*/ 992381 h 1058482"/>
                  <a:gd name="connsiteX41" fmla="*/ 1432192 w 2115417"/>
                  <a:gd name="connsiteY41" fmla="*/ 1014415 h 1058482"/>
                  <a:gd name="connsiteX42" fmla="*/ 1388125 w 2115417"/>
                  <a:gd name="connsiteY42" fmla="*/ 1025431 h 1058482"/>
                  <a:gd name="connsiteX43" fmla="*/ 1266939 w 2115417"/>
                  <a:gd name="connsiteY43" fmla="*/ 1058482 h 1058482"/>
                  <a:gd name="connsiteX44" fmla="*/ 947450 w 2115417"/>
                  <a:gd name="connsiteY44" fmla="*/ 1047465 h 1058482"/>
                  <a:gd name="connsiteX45" fmla="*/ 793214 w 2115417"/>
                  <a:gd name="connsiteY45" fmla="*/ 1025431 h 1058482"/>
                  <a:gd name="connsiteX46" fmla="*/ 749147 w 2115417"/>
                  <a:gd name="connsiteY46" fmla="*/ 1003398 h 1058482"/>
                  <a:gd name="connsiteX47" fmla="*/ 716096 w 2115417"/>
                  <a:gd name="connsiteY47" fmla="*/ 970347 h 1058482"/>
                  <a:gd name="connsiteX48" fmla="*/ 672029 w 2115417"/>
                  <a:gd name="connsiteY48" fmla="*/ 937297 h 1058482"/>
                  <a:gd name="connsiteX49" fmla="*/ 616944 w 2115417"/>
                  <a:gd name="connsiteY49" fmla="*/ 838145 h 1058482"/>
                  <a:gd name="connsiteX50" fmla="*/ 583894 w 2115417"/>
                  <a:gd name="connsiteY50" fmla="*/ 816111 h 1058482"/>
                  <a:gd name="connsiteX51" fmla="*/ 539826 w 2115417"/>
                  <a:gd name="connsiteY51" fmla="*/ 738993 h 1058482"/>
                  <a:gd name="connsiteX52" fmla="*/ 506776 w 2115417"/>
                  <a:gd name="connsiteY52" fmla="*/ 727976 h 1058482"/>
                  <a:gd name="connsiteX53" fmla="*/ 462708 w 2115417"/>
                  <a:gd name="connsiteY53" fmla="*/ 683909 h 1058482"/>
                  <a:gd name="connsiteX54" fmla="*/ 341523 w 2115417"/>
                  <a:gd name="connsiteY54" fmla="*/ 650858 h 1058482"/>
                  <a:gd name="connsiteX55" fmla="*/ 99151 w 2115417"/>
                  <a:gd name="connsiteY55" fmla="*/ 628824 h 1058482"/>
                  <a:gd name="connsiteX56" fmla="*/ 66101 w 2115417"/>
                  <a:gd name="connsiteY56" fmla="*/ 595774 h 1058482"/>
                  <a:gd name="connsiteX57" fmla="*/ 33050 w 2115417"/>
                  <a:gd name="connsiteY57" fmla="*/ 573740 h 1058482"/>
                  <a:gd name="connsiteX58" fmla="*/ 22033 w 2115417"/>
                  <a:gd name="connsiteY58" fmla="*/ 540689 h 1058482"/>
                  <a:gd name="connsiteX59" fmla="*/ 0 w 2115417"/>
                  <a:gd name="connsiteY59" fmla="*/ 496622 h 1058482"/>
                  <a:gd name="connsiteX60" fmla="*/ 11016 w 2115417"/>
                  <a:gd name="connsiteY60" fmla="*/ 397470 h 1058482"/>
                  <a:gd name="connsiteX61" fmla="*/ 55084 w 2115417"/>
                  <a:gd name="connsiteY61" fmla="*/ 375436 h 1058482"/>
                  <a:gd name="connsiteX62" fmla="*/ 88135 w 2115417"/>
                  <a:gd name="connsiteY62" fmla="*/ 353403 h 1058482"/>
                  <a:gd name="connsiteX63" fmla="*/ 154236 w 2115417"/>
                  <a:gd name="connsiteY63" fmla="*/ 342386 h 1058482"/>
                  <a:gd name="connsiteX64" fmla="*/ 253388 w 2115417"/>
                  <a:gd name="connsiteY64" fmla="*/ 320352 h 1058482"/>
                  <a:gd name="connsiteX65" fmla="*/ 275421 w 2115417"/>
                  <a:gd name="connsiteY65" fmla="*/ 265268 h 1058482"/>
                  <a:gd name="connsiteX66" fmla="*/ 198303 w 2115417"/>
                  <a:gd name="connsiteY66" fmla="*/ 309335 h 1058482"/>
                  <a:gd name="connsiteX0" fmla="*/ 198303 w 2115417"/>
                  <a:gd name="connsiteY0" fmla="*/ 309335 h 1058482"/>
                  <a:gd name="connsiteX1" fmla="*/ 198303 w 2115417"/>
                  <a:gd name="connsiteY1" fmla="*/ 309335 h 1058482"/>
                  <a:gd name="connsiteX2" fmla="*/ 209320 w 2115417"/>
                  <a:gd name="connsiteY2" fmla="*/ 188150 h 1058482"/>
                  <a:gd name="connsiteX3" fmla="*/ 242371 w 2115417"/>
                  <a:gd name="connsiteY3" fmla="*/ 166116 h 1058482"/>
                  <a:gd name="connsiteX4" fmla="*/ 297455 w 2115417"/>
                  <a:gd name="connsiteY4" fmla="*/ 100015 h 1058482"/>
                  <a:gd name="connsiteX5" fmla="*/ 462708 w 2115417"/>
                  <a:gd name="connsiteY5" fmla="*/ 66964 h 1058482"/>
                  <a:gd name="connsiteX6" fmla="*/ 561860 w 2115417"/>
                  <a:gd name="connsiteY6" fmla="*/ 77981 h 1058482"/>
                  <a:gd name="connsiteX7" fmla="*/ 649995 w 2115417"/>
                  <a:gd name="connsiteY7" fmla="*/ 100015 h 1058482"/>
                  <a:gd name="connsiteX8" fmla="*/ 760163 w 2115417"/>
                  <a:gd name="connsiteY8" fmla="*/ 122048 h 1058482"/>
                  <a:gd name="connsiteX9" fmla="*/ 947450 w 2115417"/>
                  <a:gd name="connsiteY9" fmla="*/ 111031 h 1058482"/>
                  <a:gd name="connsiteX10" fmla="*/ 1013551 w 2115417"/>
                  <a:gd name="connsiteY10" fmla="*/ 88998 h 1058482"/>
                  <a:gd name="connsiteX11" fmla="*/ 1046602 w 2115417"/>
                  <a:gd name="connsiteY11" fmla="*/ 77981 h 1058482"/>
                  <a:gd name="connsiteX12" fmla="*/ 1079653 w 2115417"/>
                  <a:gd name="connsiteY12" fmla="*/ 55947 h 1058482"/>
                  <a:gd name="connsiteX13" fmla="*/ 1123720 w 2115417"/>
                  <a:gd name="connsiteY13" fmla="*/ 44930 h 1058482"/>
                  <a:gd name="connsiteX14" fmla="*/ 1255923 w 2115417"/>
                  <a:gd name="connsiteY14" fmla="*/ 11880 h 1058482"/>
                  <a:gd name="connsiteX15" fmla="*/ 1344057 w 2115417"/>
                  <a:gd name="connsiteY15" fmla="*/ 22897 h 1058482"/>
                  <a:gd name="connsiteX16" fmla="*/ 1366091 w 2115417"/>
                  <a:gd name="connsiteY16" fmla="*/ 55947 h 1058482"/>
                  <a:gd name="connsiteX17" fmla="*/ 1410159 w 2115417"/>
                  <a:gd name="connsiteY17" fmla="*/ 66964 h 1058482"/>
                  <a:gd name="connsiteX18" fmla="*/ 1498294 w 2115417"/>
                  <a:gd name="connsiteY18" fmla="*/ 122048 h 1058482"/>
                  <a:gd name="connsiteX19" fmla="*/ 1564395 w 2115417"/>
                  <a:gd name="connsiteY19" fmla="*/ 155099 h 1058482"/>
                  <a:gd name="connsiteX20" fmla="*/ 1619479 w 2115417"/>
                  <a:gd name="connsiteY20" fmla="*/ 210183 h 1058482"/>
                  <a:gd name="connsiteX21" fmla="*/ 1685580 w 2115417"/>
                  <a:gd name="connsiteY21" fmla="*/ 254251 h 1058482"/>
                  <a:gd name="connsiteX22" fmla="*/ 1718631 w 2115417"/>
                  <a:gd name="connsiteY22" fmla="*/ 265268 h 1058482"/>
                  <a:gd name="connsiteX23" fmla="*/ 1994053 w 2115417"/>
                  <a:gd name="connsiteY23" fmla="*/ 287301 h 1058482"/>
                  <a:gd name="connsiteX24" fmla="*/ 2027103 w 2115417"/>
                  <a:gd name="connsiteY24" fmla="*/ 298318 h 1058482"/>
                  <a:gd name="connsiteX25" fmla="*/ 2093204 w 2115417"/>
                  <a:gd name="connsiteY25" fmla="*/ 364419 h 1058482"/>
                  <a:gd name="connsiteX26" fmla="*/ 2104221 w 2115417"/>
                  <a:gd name="connsiteY26" fmla="*/ 408487 h 1058482"/>
                  <a:gd name="connsiteX27" fmla="*/ 2115238 w 2115417"/>
                  <a:gd name="connsiteY27" fmla="*/ 441537 h 1058482"/>
                  <a:gd name="connsiteX28" fmla="*/ 2104221 w 2115417"/>
                  <a:gd name="connsiteY28" fmla="*/ 639841 h 1058482"/>
                  <a:gd name="connsiteX29" fmla="*/ 2060154 w 2115417"/>
                  <a:gd name="connsiteY29" fmla="*/ 705942 h 1058482"/>
                  <a:gd name="connsiteX30" fmla="*/ 2049137 w 2115417"/>
                  <a:gd name="connsiteY30" fmla="*/ 738993 h 1058482"/>
                  <a:gd name="connsiteX31" fmla="*/ 1983036 w 2115417"/>
                  <a:gd name="connsiteY31" fmla="*/ 783060 h 1058482"/>
                  <a:gd name="connsiteX32" fmla="*/ 1806766 w 2115417"/>
                  <a:gd name="connsiteY32" fmla="*/ 772043 h 1058482"/>
                  <a:gd name="connsiteX33" fmla="*/ 1773715 w 2115417"/>
                  <a:gd name="connsiteY33" fmla="*/ 761027 h 1058482"/>
                  <a:gd name="connsiteX34" fmla="*/ 1685580 w 2115417"/>
                  <a:gd name="connsiteY34" fmla="*/ 772043 h 1058482"/>
                  <a:gd name="connsiteX35" fmla="*/ 1652530 w 2115417"/>
                  <a:gd name="connsiteY35" fmla="*/ 805094 h 1058482"/>
                  <a:gd name="connsiteX36" fmla="*/ 1630496 w 2115417"/>
                  <a:gd name="connsiteY36" fmla="*/ 838145 h 1058482"/>
                  <a:gd name="connsiteX37" fmla="*/ 1564395 w 2115417"/>
                  <a:gd name="connsiteY37" fmla="*/ 904246 h 1058482"/>
                  <a:gd name="connsiteX38" fmla="*/ 1531344 w 2115417"/>
                  <a:gd name="connsiteY38" fmla="*/ 937297 h 1058482"/>
                  <a:gd name="connsiteX39" fmla="*/ 1509310 w 2115417"/>
                  <a:gd name="connsiteY39" fmla="*/ 970347 h 1058482"/>
                  <a:gd name="connsiteX40" fmla="*/ 1465243 w 2115417"/>
                  <a:gd name="connsiteY40" fmla="*/ 992381 h 1058482"/>
                  <a:gd name="connsiteX41" fmla="*/ 1432192 w 2115417"/>
                  <a:gd name="connsiteY41" fmla="*/ 1014415 h 1058482"/>
                  <a:gd name="connsiteX42" fmla="*/ 1388125 w 2115417"/>
                  <a:gd name="connsiteY42" fmla="*/ 1025431 h 1058482"/>
                  <a:gd name="connsiteX43" fmla="*/ 1266939 w 2115417"/>
                  <a:gd name="connsiteY43" fmla="*/ 1058482 h 1058482"/>
                  <a:gd name="connsiteX44" fmla="*/ 947450 w 2115417"/>
                  <a:gd name="connsiteY44" fmla="*/ 1047465 h 1058482"/>
                  <a:gd name="connsiteX45" fmla="*/ 793214 w 2115417"/>
                  <a:gd name="connsiteY45" fmla="*/ 1025431 h 1058482"/>
                  <a:gd name="connsiteX46" fmla="*/ 749147 w 2115417"/>
                  <a:gd name="connsiteY46" fmla="*/ 1003398 h 1058482"/>
                  <a:gd name="connsiteX47" fmla="*/ 716096 w 2115417"/>
                  <a:gd name="connsiteY47" fmla="*/ 970347 h 1058482"/>
                  <a:gd name="connsiteX48" fmla="*/ 672029 w 2115417"/>
                  <a:gd name="connsiteY48" fmla="*/ 937297 h 1058482"/>
                  <a:gd name="connsiteX49" fmla="*/ 616944 w 2115417"/>
                  <a:gd name="connsiteY49" fmla="*/ 838145 h 1058482"/>
                  <a:gd name="connsiteX50" fmla="*/ 583894 w 2115417"/>
                  <a:gd name="connsiteY50" fmla="*/ 816111 h 1058482"/>
                  <a:gd name="connsiteX51" fmla="*/ 539826 w 2115417"/>
                  <a:gd name="connsiteY51" fmla="*/ 738993 h 1058482"/>
                  <a:gd name="connsiteX52" fmla="*/ 506776 w 2115417"/>
                  <a:gd name="connsiteY52" fmla="*/ 727976 h 1058482"/>
                  <a:gd name="connsiteX53" fmla="*/ 462708 w 2115417"/>
                  <a:gd name="connsiteY53" fmla="*/ 683909 h 1058482"/>
                  <a:gd name="connsiteX54" fmla="*/ 341523 w 2115417"/>
                  <a:gd name="connsiteY54" fmla="*/ 650858 h 1058482"/>
                  <a:gd name="connsiteX55" fmla="*/ 99151 w 2115417"/>
                  <a:gd name="connsiteY55" fmla="*/ 628824 h 1058482"/>
                  <a:gd name="connsiteX56" fmla="*/ 66101 w 2115417"/>
                  <a:gd name="connsiteY56" fmla="*/ 595774 h 1058482"/>
                  <a:gd name="connsiteX57" fmla="*/ 33050 w 2115417"/>
                  <a:gd name="connsiteY57" fmla="*/ 573740 h 1058482"/>
                  <a:gd name="connsiteX58" fmla="*/ 22033 w 2115417"/>
                  <a:gd name="connsiteY58" fmla="*/ 540689 h 1058482"/>
                  <a:gd name="connsiteX59" fmla="*/ 0 w 2115417"/>
                  <a:gd name="connsiteY59" fmla="*/ 496622 h 1058482"/>
                  <a:gd name="connsiteX60" fmla="*/ 11016 w 2115417"/>
                  <a:gd name="connsiteY60" fmla="*/ 397470 h 1058482"/>
                  <a:gd name="connsiteX61" fmla="*/ 55084 w 2115417"/>
                  <a:gd name="connsiteY61" fmla="*/ 375436 h 1058482"/>
                  <a:gd name="connsiteX62" fmla="*/ 88135 w 2115417"/>
                  <a:gd name="connsiteY62" fmla="*/ 353403 h 1058482"/>
                  <a:gd name="connsiteX63" fmla="*/ 154236 w 2115417"/>
                  <a:gd name="connsiteY63" fmla="*/ 342386 h 1058482"/>
                  <a:gd name="connsiteX64" fmla="*/ 253388 w 2115417"/>
                  <a:gd name="connsiteY64" fmla="*/ 320352 h 1058482"/>
                  <a:gd name="connsiteX65" fmla="*/ 198303 w 2115417"/>
                  <a:gd name="connsiteY65" fmla="*/ 309335 h 1058482"/>
                  <a:gd name="connsiteX0" fmla="*/ 253388 w 2115417"/>
                  <a:gd name="connsiteY0" fmla="*/ 320352 h 1058482"/>
                  <a:gd name="connsiteX1" fmla="*/ 198303 w 2115417"/>
                  <a:gd name="connsiteY1" fmla="*/ 309335 h 1058482"/>
                  <a:gd name="connsiteX2" fmla="*/ 209320 w 2115417"/>
                  <a:gd name="connsiteY2" fmla="*/ 188150 h 1058482"/>
                  <a:gd name="connsiteX3" fmla="*/ 242371 w 2115417"/>
                  <a:gd name="connsiteY3" fmla="*/ 166116 h 1058482"/>
                  <a:gd name="connsiteX4" fmla="*/ 297455 w 2115417"/>
                  <a:gd name="connsiteY4" fmla="*/ 100015 h 1058482"/>
                  <a:gd name="connsiteX5" fmla="*/ 462708 w 2115417"/>
                  <a:gd name="connsiteY5" fmla="*/ 66964 h 1058482"/>
                  <a:gd name="connsiteX6" fmla="*/ 561860 w 2115417"/>
                  <a:gd name="connsiteY6" fmla="*/ 77981 h 1058482"/>
                  <a:gd name="connsiteX7" fmla="*/ 649995 w 2115417"/>
                  <a:gd name="connsiteY7" fmla="*/ 100015 h 1058482"/>
                  <a:gd name="connsiteX8" fmla="*/ 760163 w 2115417"/>
                  <a:gd name="connsiteY8" fmla="*/ 122048 h 1058482"/>
                  <a:gd name="connsiteX9" fmla="*/ 947450 w 2115417"/>
                  <a:gd name="connsiteY9" fmla="*/ 111031 h 1058482"/>
                  <a:gd name="connsiteX10" fmla="*/ 1013551 w 2115417"/>
                  <a:gd name="connsiteY10" fmla="*/ 88998 h 1058482"/>
                  <a:gd name="connsiteX11" fmla="*/ 1046602 w 2115417"/>
                  <a:gd name="connsiteY11" fmla="*/ 77981 h 1058482"/>
                  <a:gd name="connsiteX12" fmla="*/ 1079653 w 2115417"/>
                  <a:gd name="connsiteY12" fmla="*/ 55947 h 1058482"/>
                  <a:gd name="connsiteX13" fmla="*/ 1123720 w 2115417"/>
                  <a:gd name="connsiteY13" fmla="*/ 44930 h 1058482"/>
                  <a:gd name="connsiteX14" fmla="*/ 1255923 w 2115417"/>
                  <a:gd name="connsiteY14" fmla="*/ 11880 h 1058482"/>
                  <a:gd name="connsiteX15" fmla="*/ 1344057 w 2115417"/>
                  <a:gd name="connsiteY15" fmla="*/ 22897 h 1058482"/>
                  <a:gd name="connsiteX16" fmla="*/ 1366091 w 2115417"/>
                  <a:gd name="connsiteY16" fmla="*/ 55947 h 1058482"/>
                  <a:gd name="connsiteX17" fmla="*/ 1410159 w 2115417"/>
                  <a:gd name="connsiteY17" fmla="*/ 66964 h 1058482"/>
                  <a:gd name="connsiteX18" fmla="*/ 1498294 w 2115417"/>
                  <a:gd name="connsiteY18" fmla="*/ 122048 h 1058482"/>
                  <a:gd name="connsiteX19" fmla="*/ 1564395 w 2115417"/>
                  <a:gd name="connsiteY19" fmla="*/ 155099 h 1058482"/>
                  <a:gd name="connsiteX20" fmla="*/ 1619479 w 2115417"/>
                  <a:gd name="connsiteY20" fmla="*/ 210183 h 1058482"/>
                  <a:gd name="connsiteX21" fmla="*/ 1685580 w 2115417"/>
                  <a:gd name="connsiteY21" fmla="*/ 254251 h 1058482"/>
                  <a:gd name="connsiteX22" fmla="*/ 1718631 w 2115417"/>
                  <a:gd name="connsiteY22" fmla="*/ 265268 h 1058482"/>
                  <a:gd name="connsiteX23" fmla="*/ 1994053 w 2115417"/>
                  <a:gd name="connsiteY23" fmla="*/ 287301 h 1058482"/>
                  <a:gd name="connsiteX24" fmla="*/ 2027103 w 2115417"/>
                  <a:gd name="connsiteY24" fmla="*/ 298318 h 1058482"/>
                  <a:gd name="connsiteX25" fmla="*/ 2093204 w 2115417"/>
                  <a:gd name="connsiteY25" fmla="*/ 364419 h 1058482"/>
                  <a:gd name="connsiteX26" fmla="*/ 2104221 w 2115417"/>
                  <a:gd name="connsiteY26" fmla="*/ 408487 h 1058482"/>
                  <a:gd name="connsiteX27" fmla="*/ 2115238 w 2115417"/>
                  <a:gd name="connsiteY27" fmla="*/ 441537 h 1058482"/>
                  <a:gd name="connsiteX28" fmla="*/ 2104221 w 2115417"/>
                  <a:gd name="connsiteY28" fmla="*/ 639841 h 1058482"/>
                  <a:gd name="connsiteX29" fmla="*/ 2060154 w 2115417"/>
                  <a:gd name="connsiteY29" fmla="*/ 705942 h 1058482"/>
                  <a:gd name="connsiteX30" fmla="*/ 2049137 w 2115417"/>
                  <a:gd name="connsiteY30" fmla="*/ 738993 h 1058482"/>
                  <a:gd name="connsiteX31" fmla="*/ 1983036 w 2115417"/>
                  <a:gd name="connsiteY31" fmla="*/ 783060 h 1058482"/>
                  <a:gd name="connsiteX32" fmla="*/ 1806766 w 2115417"/>
                  <a:gd name="connsiteY32" fmla="*/ 772043 h 1058482"/>
                  <a:gd name="connsiteX33" fmla="*/ 1773715 w 2115417"/>
                  <a:gd name="connsiteY33" fmla="*/ 761027 h 1058482"/>
                  <a:gd name="connsiteX34" fmla="*/ 1685580 w 2115417"/>
                  <a:gd name="connsiteY34" fmla="*/ 772043 h 1058482"/>
                  <a:gd name="connsiteX35" fmla="*/ 1652530 w 2115417"/>
                  <a:gd name="connsiteY35" fmla="*/ 805094 h 1058482"/>
                  <a:gd name="connsiteX36" fmla="*/ 1630496 w 2115417"/>
                  <a:gd name="connsiteY36" fmla="*/ 838145 h 1058482"/>
                  <a:gd name="connsiteX37" fmla="*/ 1564395 w 2115417"/>
                  <a:gd name="connsiteY37" fmla="*/ 904246 h 1058482"/>
                  <a:gd name="connsiteX38" fmla="*/ 1531344 w 2115417"/>
                  <a:gd name="connsiteY38" fmla="*/ 937297 h 1058482"/>
                  <a:gd name="connsiteX39" fmla="*/ 1509310 w 2115417"/>
                  <a:gd name="connsiteY39" fmla="*/ 970347 h 1058482"/>
                  <a:gd name="connsiteX40" fmla="*/ 1465243 w 2115417"/>
                  <a:gd name="connsiteY40" fmla="*/ 992381 h 1058482"/>
                  <a:gd name="connsiteX41" fmla="*/ 1432192 w 2115417"/>
                  <a:gd name="connsiteY41" fmla="*/ 1014415 h 1058482"/>
                  <a:gd name="connsiteX42" fmla="*/ 1388125 w 2115417"/>
                  <a:gd name="connsiteY42" fmla="*/ 1025431 h 1058482"/>
                  <a:gd name="connsiteX43" fmla="*/ 1266939 w 2115417"/>
                  <a:gd name="connsiteY43" fmla="*/ 1058482 h 1058482"/>
                  <a:gd name="connsiteX44" fmla="*/ 947450 w 2115417"/>
                  <a:gd name="connsiteY44" fmla="*/ 1047465 h 1058482"/>
                  <a:gd name="connsiteX45" fmla="*/ 793214 w 2115417"/>
                  <a:gd name="connsiteY45" fmla="*/ 1025431 h 1058482"/>
                  <a:gd name="connsiteX46" fmla="*/ 749147 w 2115417"/>
                  <a:gd name="connsiteY46" fmla="*/ 1003398 h 1058482"/>
                  <a:gd name="connsiteX47" fmla="*/ 716096 w 2115417"/>
                  <a:gd name="connsiteY47" fmla="*/ 970347 h 1058482"/>
                  <a:gd name="connsiteX48" fmla="*/ 672029 w 2115417"/>
                  <a:gd name="connsiteY48" fmla="*/ 937297 h 1058482"/>
                  <a:gd name="connsiteX49" fmla="*/ 616944 w 2115417"/>
                  <a:gd name="connsiteY49" fmla="*/ 838145 h 1058482"/>
                  <a:gd name="connsiteX50" fmla="*/ 583894 w 2115417"/>
                  <a:gd name="connsiteY50" fmla="*/ 816111 h 1058482"/>
                  <a:gd name="connsiteX51" fmla="*/ 539826 w 2115417"/>
                  <a:gd name="connsiteY51" fmla="*/ 738993 h 1058482"/>
                  <a:gd name="connsiteX52" fmla="*/ 506776 w 2115417"/>
                  <a:gd name="connsiteY52" fmla="*/ 727976 h 1058482"/>
                  <a:gd name="connsiteX53" fmla="*/ 462708 w 2115417"/>
                  <a:gd name="connsiteY53" fmla="*/ 683909 h 1058482"/>
                  <a:gd name="connsiteX54" fmla="*/ 341523 w 2115417"/>
                  <a:gd name="connsiteY54" fmla="*/ 650858 h 1058482"/>
                  <a:gd name="connsiteX55" fmla="*/ 99151 w 2115417"/>
                  <a:gd name="connsiteY55" fmla="*/ 628824 h 1058482"/>
                  <a:gd name="connsiteX56" fmla="*/ 66101 w 2115417"/>
                  <a:gd name="connsiteY56" fmla="*/ 595774 h 1058482"/>
                  <a:gd name="connsiteX57" fmla="*/ 33050 w 2115417"/>
                  <a:gd name="connsiteY57" fmla="*/ 573740 h 1058482"/>
                  <a:gd name="connsiteX58" fmla="*/ 22033 w 2115417"/>
                  <a:gd name="connsiteY58" fmla="*/ 540689 h 1058482"/>
                  <a:gd name="connsiteX59" fmla="*/ 0 w 2115417"/>
                  <a:gd name="connsiteY59" fmla="*/ 496622 h 1058482"/>
                  <a:gd name="connsiteX60" fmla="*/ 11016 w 2115417"/>
                  <a:gd name="connsiteY60" fmla="*/ 397470 h 1058482"/>
                  <a:gd name="connsiteX61" fmla="*/ 55084 w 2115417"/>
                  <a:gd name="connsiteY61" fmla="*/ 375436 h 1058482"/>
                  <a:gd name="connsiteX62" fmla="*/ 88135 w 2115417"/>
                  <a:gd name="connsiteY62" fmla="*/ 353403 h 1058482"/>
                  <a:gd name="connsiteX63" fmla="*/ 154236 w 2115417"/>
                  <a:gd name="connsiteY63" fmla="*/ 342386 h 1058482"/>
                  <a:gd name="connsiteX64" fmla="*/ 253388 w 2115417"/>
                  <a:gd name="connsiteY64" fmla="*/ 320352 h 1058482"/>
                  <a:gd name="connsiteX0" fmla="*/ 154236 w 2115417"/>
                  <a:gd name="connsiteY0" fmla="*/ 342386 h 1058482"/>
                  <a:gd name="connsiteX1" fmla="*/ 198303 w 2115417"/>
                  <a:gd name="connsiteY1" fmla="*/ 309335 h 1058482"/>
                  <a:gd name="connsiteX2" fmla="*/ 209320 w 2115417"/>
                  <a:gd name="connsiteY2" fmla="*/ 188150 h 1058482"/>
                  <a:gd name="connsiteX3" fmla="*/ 242371 w 2115417"/>
                  <a:gd name="connsiteY3" fmla="*/ 166116 h 1058482"/>
                  <a:gd name="connsiteX4" fmla="*/ 297455 w 2115417"/>
                  <a:gd name="connsiteY4" fmla="*/ 100015 h 1058482"/>
                  <a:gd name="connsiteX5" fmla="*/ 462708 w 2115417"/>
                  <a:gd name="connsiteY5" fmla="*/ 66964 h 1058482"/>
                  <a:gd name="connsiteX6" fmla="*/ 561860 w 2115417"/>
                  <a:gd name="connsiteY6" fmla="*/ 77981 h 1058482"/>
                  <a:gd name="connsiteX7" fmla="*/ 649995 w 2115417"/>
                  <a:gd name="connsiteY7" fmla="*/ 100015 h 1058482"/>
                  <a:gd name="connsiteX8" fmla="*/ 760163 w 2115417"/>
                  <a:gd name="connsiteY8" fmla="*/ 122048 h 1058482"/>
                  <a:gd name="connsiteX9" fmla="*/ 947450 w 2115417"/>
                  <a:gd name="connsiteY9" fmla="*/ 111031 h 1058482"/>
                  <a:gd name="connsiteX10" fmla="*/ 1013551 w 2115417"/>
                  <a:gd name="connsiteY10" fmla="*/ 88998 h 1058482"/>
                  <a:gd name="connsiteX11" fmla="*/ 1046602 w 2115417"/>
                  <a:gd name="connsiteY11" fmla="*/ 77981 h 1058482"/>
                  <a:gd name="connsiteX12" fmla="*/ 1079653 w 2115417"/>
                  <a:gd name="connsiteY12" fmla="*/ 55947 h 1058482"/>
                  <a:gd name="connsiteX13" fmla="*/ 1123720 w 2115417"/>
                  <a:gd name="connsiteY13" fmla="*/ 44930 h 1058482"/>
                  <a:gd name="connsiteX14" fmla="*/ 1255923 w 2115417"/>
                  <a:gd name="connsiteY14" fmla="*/ 11880 h 1058482"/>
                  <a:gd name="connsiteX15" fmla="*/ 1344057 w 2115417"/>
                  <a:gd name="connsiteY15" fmla="*/ 22897 h 1058482"/>
                  <a:gd name="connsiteX16" fmla="*/ 1366091 w 2115417"/>
                  <a:gd name="connsiteY16" fmla="*/ 55947 h 1058482"/>
                  <a:gd name="connsiteX17" fmla="*/ 1410159 w 2115417"/>
                  <a:gd name="connsiteY17" fmla="*/ 66964 h 1058482"/>
                  <a:gd name="connsiteX18" fmla="*/ 1498294 w 2115417"/>
                  <a:gd name="connsiteY18" fmla="*/ 122048 h 1058482"/>
                  <a:gd name="connsiteX19" fmla="*/ 1564395 w 2115417"/>
                  <a:gd name="connsiteY19" fmla="*/ 155099 h 1058482"/>
                  <a:gd name="connsiteX20" fmla="*/ 1619479 w 2115417"/>
                  <a:gd name="connsiteY20" fmla="*/ 210183 h 1058482"/>
                  <a:gd name="connsiteX21" fmla="*/ 1685580 w 2115417"/>
                  <a:gd name="connsiteY21" fmla="*/ 254251 h 1058482"/>
                  <a:gd name="connsiteX22" fmla="*/ 1718631 w 2115417"/>
                  <a:gd name="connsiteY22" fmla="*/ 265268 h 1058482"/>
                  <a:gd name="connsiteX23" fmla="*/ 1994053 w 2115417"/>
                  <a:gd name="connsiteY23" fmla="*/ 287301 h 1058482"/>
                  <a:gd name="connsiteX24" fmla="*/ 2027103 w 2115417"/>
                  <a:gd name="connsiteY24" fmla="*/ 298318 h 1058482"/>
                  <a:gd name="connsiteX25" fmla="*/ 2093204 w 2115417"/>
                  <a:gd name="connsiteY25" fmla="*/ 364419 h 1058482"/>
                  <a:gd name="connsiteX26" fmla="*/ 2104221 w 2115417"/>
                  <a:gd name="connsiteY26" fmla="*/ 408487 h 1058482"/>
                  <a:gd name="connsiteX27" fmla="*/ 2115238 w 2115417"/>
                  <a:gd name="connsiteY27" fmla="*/ 441537 h 1058482"/>
                  <a:gd name="connsiteX28" fmla="*/ 2104221 w 2115417"/>
                  <a:gd name="connsiteY28" fmla="*/ 639841 h 1058482"/>
                  <a:gd name="connsiteX29" fmla="*/ 2060154 w 2115417"/>
                  <a:gd name="connsiteY29" fmla="*/ 705942 h 1058482"/>
                  <a:gd name="connsiteX30" fmla="*/ 2049137 w 2115417"/>
                  <a:gd name="connsiteY30" fmla="*/ 738993 h 1058482"/>
                  <a:gd name="connsiteX31" fmla="*/ 1983036 w 2115417"/>
                  <a:gd name="connsiteY31" fmla="*/ 783060 h 1058482"/>
                  <a:gd name="connsiteX32" fmla="*/ 1806766 w 2115417"/>
                  <a:gd name="connsiteY32" fmla="*/ 772043 h 1058482"/>
                  <a:gd name="connsiteX33" fmla="*/ 1773715 w 2115417"/>
                  <a:gd name="connsiteY33" fmla="*/ 761027 h 1058482"/>
                  <a:gd name="connsiteX34" fmla="*/ 1685580 w 2115417"/>
                  <a:gd name="connsiteY34" fmla="*/ 772043 h 1058482"/>
                  <a:gd name="connsiteX35" fmla="*/ 1652530 w 2115417"/>
                  <a:gd name="connsiteY35" fmla="*/ 805094 h 1058482"/>
                  <a:gd name="connsiteX36" fmla="*/ 1630496 w 2115417"/>
                  <a:gd name="connsiteY36" fmla="*/ 838145 h 1058482"/>
                  <a:gd name="connsiteX37" fmla="*/ 1564395 w 2115417"/>
                  <a:gd name="connsiteY37" fmla="*/ 904246 h 1058482"/>
                  <a:gd name="connsiteX38" fmla="*/ 1531344 w 2115417"/>
                  <a:gd name="connsiteY38" fmla="*/ 937297 h 1058482"/>
                  <a:gd name="connsiteX39" fmla="*/ 1509310 w 2115417"/>
                  <a:gd name="connsiteY39" fmla="*/ 970347 h 1058482"/>
                  <a:gd name="connsiteX40" fmla="*/ 1465243 w 2115417"/>
                  <a:gd name="connsiteY40" fmla="*/ 992381 h 1058482"/>
                  <a:gd name="connsiteX41" fmla="*/ 1432192 w 2115417"/>
                  <a:gd name="connsiteY41" fmla="*/ 1014415 h 1058482"/>
                  <a:gd name="connsiteX42" fmla="*/ 1388125 w 2115417"/>
                  <a:gd name="connsiteY42" fmla="*/ 1025431 h 1058482"/>
                  <a:gd name="connsiteX43" fmla="*/ 1266939 w 2115417"/>
                  <a:gd name="connsiteY43" fmla="*/ 1058482 h 1058482"/>
                  <a:gd name="connsiteX44" fmla="*/ 947450 w 2115417"/>
                  <a:gd name="connsiteY44" fmla="*/ 1047465 h 1058482"/>
                  <a:gd name="connsiteX45" fmla="*/ 793214 w 2115417"/>
                  <a:gd name="connsiteY45" fmla="*/ 1025431 h 1058482"/>
                  <a:gd name="connsiteX46" fmla="*/ 749147 w 2115417"/>
                  <a:gd name="connsiteY46" fmla="*/ 1003398 h 1058482"/>
                  <a:gd name="connsiteX47" fmla="*/ 716096 w 2115417"/>
                  <a:gd name="connsiteY47" fmla="*/ 970347 h 1058482"/>
                  <a:gd name="connsiteX48" fmla="*/ 672029 w 2115417"/>
                  <a:gd name="connsiteY48" fmla="*/ 937297 h 1058482"/>
                  <a:gd name="connsiteX49" fmla="*/ 616944 w 2115417"/>
                  <a:gd name="connsiteY49" fmla="*/ 838145 h 1058482"/>
                  <a:gd name="connsiteX50" fmla="*/ 583894 w 2115417"/>
                  <a:gd name="connsiteY50" fmla="*/ 816111 h 1058482"/>
                  <a:gd name="connsiteX51" fmla="*/ 539826 w 2115417"/>
                  <a:gd name="connsiteY51" fmla="*/ 738993 h 1058482"/>
                  <a:gd name="connsiteX52" fmla="*/ 506776 w 2115417"/>
                  <a:gd name="connsiteY52" fmla="*/ 727976 h 1058482"/>
                  <a:gd name="connsiteX53" fmla="*/ 462708 w 2115417"/>
                  <a:gd name="connsiteY53" fmla="*/ 683909 h 1058482"/>
                  <a:gd name="connsiteX54" fmla="*/ 341523 w 2115417"/>
                  <a:gd name="connsiteY54" fmla="*/ 650858 h 1058482"/>
                  <a:gd name="connsiteX55" fmla="*/ 99151 w 2115417"/>
                  <a:gd name="connsiteY55" fmla="*/ 628824 h 1058482"/>
                  <a:gd name="connsiteX56" fmla="*/ 66101 w 2115417"/>
                  <a:gd name="connsiteY56" fmla="*/ 595774 h 1058482"/>
                  <a:gd name="connsiteX57" fmla="*/ 33050 w 2115417"/>
                  <a:gd name="connsiteY57" fmla="*/ 573740 h 1058482"/>
                  <a:gd name="connsiteX58" fmla="*/ 22033 w 2115417"/>
                  <a:gd name="connsiteY58" fmla="*/ 540689 h 1058482"/>
                  <a:gd name="connsiteX59" fmla="*/ 0 w 2115417"/>
                  <a:gd name="connsiteY59" fmla="*/ 496622 h 1058482"/>
                  <a:gd name="connsiteX60" fmla="*/ 11016 w 2115417"/>
                  <a:gd name="connsiteY60" fmla="*/ 397470 h 1058482"/>
                  <a:gd name="connsiteX61" fmla="*/ 55084 w 2115417"/>
                  <a:gd name="connsiteY61" fmla="*/ 375436 h 1058482"/>
                  <a:gd name="connsiteX62" fmla="*/ 88135 w 2115417"/>
                  <a:gd name="connsiteY62" fmla="*/ 353403 h 1058482"/>
                  <a:gd name="connsiteX63" fmla="*/ 154236 w 2115417"/>
                  <a:gd name="connsiteY63" fmla="*/ 342386 h 105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2115417" h="1058482">
                    <a:moveTo>
                      <a:pt x="154236" y="342386"/>
                    </a:moveTo>
                    <a:cubicBezTo>
                      <a:pt x="172597" y="335041"/>
                      <a:pt x="189122" y="335041"/>
                      <a:pt x="198303" y="309335"/>
                    </a:cubicBezTo>
                    <a:cubicBezTo>
                      <a:pt x="207484" y="283629"/>
                      <a:pt x="197391" y="226918"/>
                      <a:pt x="209320" y="188150"/>
                    </a:cubicBezTo>
                    <a:cubicBezTo>
                      <a:pt x="213214" y="175495"/>
                      <a:pt x="233008" y="175479"/>
                      <a:pt x="242371" y="166116"/>
                    </a:cubicBezTo>
                    <a:cubicBezTo>
                      <a:pt x="271516" y="136970"/>
                      <a:pt x="256841" y="122578"/>
                      <a:pt x="297455" y="100015"/>
                    </a:cubicBezTo>
                    <a:cubicBezTo>
                      <a:pt x="346281" y="72890"/>
                      <a:pt x="410376" y="72779"/>
                      <a:pt x="462708" y="66964"/>
                    </a:cubicBezTo>
                    <a:cubicBezTo>
                      <a:pt x="495759" y="70636"/>
                      <a:pt x="529112" y="72202"/>
                      <a:pt x="561860" y="77981"/>
                    </a:cubicBezTo>
                    <a:cubicBezTo>
                      <a:pt x="591682" y="83244"/>
                      <a:pt x="620124" y="95037"/>
                      <a:pt x="649995" y="100015"/>
                    </a:cubicBezTo>
                    <a:cubicBezTo>
                      <a:pt x="731031" y="113520"/>
                      <a:pt x="694425" y="105613"/>
                      <a:pt x="760163" y="122048"/>
                    </a:cubicBezTo>
                    <a:cubicBezTo>
                      <a:pt x="822592" y="118376"/>
                      <a:pt x="885438" y="119119"/>
                      <a:pt x="947450" y="111031"/>
                    </a:cubicBezTo>
                    <a:cubicBezTo>
                      <a:pt x="970480" y="108027"/>
                      <a:pt x="991517" y="96342"/>
                      <a:pt x="1013551" y="88998"/>
                    </a:cubicBezTo>
                    <a:cubicBezTo>
                      <a:pt x="1024568" y="85326"/>
                      <a:pt x="1036939" y="84423"/>
                      <a:pt x="1046602" y="77981"/>
                    </a:cubicBezTo>
                    <a:cubicBezTo>
                      <a:pt x="1057619" y="70636"/>
                      <a:pt x="1067483" y="61163"/>
                      <a:pt x="1079653" y="55947"/>
                    </a:cubicBezTo>
                    <a:cubicBezTo>
                      <a:pt x="1093570" y="49983"/>
                      <a:pt x="1109217" y="49281"/>
                      <a:pt x="1123720" y="44930"/>
                    </a:cubicBezTo>
                    <a:cubicBezTo>
                      <a:pt x="1232832" y="12197"/>
                      <a:pt x="1145926" y="30213"/>
                      <a:pt x="1255923" y="11880"/>
                    </a:cubicBezTo>
                    <a:cubicBezTo>
                      <a:pt x="1296131" y="-1523"/>
                      <a:pt x="1297950" y="-10036"/>
                      <a:pt x="1344057" y="22897"/>
                    </a:cubicBezTo>
                    <a:cubicBezTo>
                      <a:pt x="1354831" y="30593"/>
                      <a:pt x="1355074" y="48603"/>
                      <a:pt x="1366091" y="55947"/>
                    </a:cubicBezTo>
                    <a:cubicBezTo>
                      <a:pt x="1378690" y="64346"/>
                      <a:pt x="1395470" y="63292"/>
                      <a:pt x="1410159" y="66964"/>
                    </a:cubicBezTo>
                    <a:cubicBezTo>
                      <a:pt x="1468152" y="124959"/>
                      <a:pt x="1414832" y="80318"/>
                      <a:pt x="1498294" y="122048"/>
                    </a:cubicBezTo>
                    <a:cubicBezTo>
                      <a:pt x="1583727" y="164764"/>
                      <a:pt x="1481314" y="127405"/>
                      <a:pt x="1564395" y="155099"/>
                    </a:cubicBezTo>
                    <a:cubicBezTo>
                      <a:pt x="1696601" y="243239"/>
                      <a:pt x="1501961" y="107355"/>
                      <a:pt x="1619479" y="210183"/>
                    </a:cubicBezTo>
                    <a:cubicBezTo>
                      <a:pt x="1639408" y="227621"/>
                      <a:pt x="1660458" y="245877"/>
                      <a:pt x="1685580" y="254251"/>
                    </a:cubicBezTo>
                    <a:cubicBezTo>
                      <a:pt x="1696597" y="257923"/>
                      <a:pt x="1707365" y="262452"/>
                      <a:pt x="1718631" y="265268"/>
                    </a:cubicBezTo>
                    <a:cubicBezTo>
                      <a:pt x="1814021" y="289115"/>
                      <a:pt x="1879915" y="281594"/>
                      <a:pt x="1994053" y="287301"/>
                    </a:cubicBezTo>
                    <a:cubicBezTo>
                      <a:pt x="2005070" y="290973"/>
                      <a:pt x="2017937" y="291189"/>
                      <a:pt x="2027103" y="298318"/>
                    </a:cubicBezTo>
                    <a:cubicBezTo>
                      <a:pt x="2051699" y="317449"/>
                      <a:pt x="2093204" y="364419"/>
                      <a:pt x="2093204" y="364419"/>
                    </a:cubicBezTo>
                    <a:cubicBezTo>
                      <a:pt x="2096876" y="379108"/>
                      <a:pt x="2100061" y="393928"/>
                      <a:pt x="2104221" y="408487"/>
                    </a:cubicBezTo>
                    <a:cubicBezTo>
                      <a:pt x="2107411" y="419653"/>
                      <a:pt x="2115238" y="429924"/>
                      <a:pt x="2115238" y="441537"/>
                    </a:cubicBezTo>
                    <a:cubicBezTo>
                      <a:pt x="2115238" y="507740"/>
                      <a:pt x="2117723" y="575029"/>
                      <a:pt x="2104221" y="639841"/>
                    </a:cubicBezTo>
                    <a:cubicBezTo>
                      <a:pt x="2098820" y="665765"/>
                      <a:pt x="2060154" y="705942"/>
                      <a:pt x="2060154" y="705942"/>
                    </a:cubicBezTo>
                    <a:cubicBezTo>
                      <a:pt x="2056482" y="716959"/>
                      <a:pt x="2057349" y="730781"/>
                      <a:pt x="2049137" y="738993"/>
                    </a:cubicBezTo>
                    <a:cubicBezTo>
                      <a:pt x="2030412" y="757718"/>
                      <a:pt x="1983036" y="783060"/>
                      <a:pt x="1983036" y="783060"/>
                    </a:cubicBezTo>
                    <a:cubicBezTo>
                      <a:pt x="1924279" y="779388"/>
                      <a:pt x="1865314" y="778206"/>
                      <a:pt x="1806766" y="772043"/>
                    </a:cubicBezTo>
                    <a:cubicBezTo>
                      <a:pt x="1795217" y="770827"/>
                      <a:pt x="1785328" y="761027"/>
                      <a:pt x="1773715" y="761027"/>
                    </a:cubicBezTo>
                    <a:cubicBezTo>
                      <a:pt x="1744108" y="761027"/>
                      <a:pt x="1714958" y="768371"/>
                      <a:pt x="1685580" y="772043"/>
                    </a:cubicBezTo>
                    <a:cubicBezTo>
                      <a:pt x="1674563" y="783060"/>
                      <a:pt x="1662504" y="793125"/>
                      <a:pt x="1652530" y="805094"/>
                    </a:cubicBezTo>
                    <a:cubicBezTo>
                      <a:pt x="1644054" y="815266"/>
                      <a:pt x="1639293" y="828249"/>
                      <a:pt x="1630496" y="838145"/>
                    </a:cubicBezTo>
                    <a:cubicBezTo>
                      <a:pt x="1609794" y="861435"/>
                      <a:pt x="1586429" y="882212"/>
                      <a:pt x="1564395" y="904246"/>
                    </a:cubicBezTo>
                    <a:cubicBezTo>
                      <a:pt x="1553378" y="915263"/>
                      <a:pt x="1539987" y="924333"/>
                      <a:pt x="1531344" y="937297"/>
                    </a:cubicBezTo>
                    <a:cubicBezTo>
                      <a:pt x="1523999" y="948314"/>
                      <a:pt x="1519482" y="961871"/>
                      <a:pt x="1509310" y="970347"/>
                    </a:cubicBezTo>
                    <a:cubicBezTo>
                      <a:pt x="1496694" y="980861"/>
                      <a:pt x="1479502" y="984233"/>
                      <a:pt x="1465243" y="992381"/>
                    </a:cubicBezTo>
                    <a:cubicBezTo>
                      <a:pt x="1453747" y="998950"/>
                      <a:pt x="1444362" y="1009199"/>
                      <a:pt x="1432192" y="1014415"/>
                    </a:cubicBezTo>
                    <a:cubicBezTo>
                      <a:pt x="1418275" y="1020379"/>
                      <a:pt x="1402627" y="1021080"/>
                      <a:pt x="1388125" y="1025431"/>
                    </a:cubicBezTo>
                    <a:cubicBezTo>
                      <a:pt x="1276296" y="1058979"/>
                      <a:pt x="1367344" y="1038401"/>
                      <a:pt x="1266939" y="1058482"/>
                    </a:cubicBezTo>
                    <a:cubicBezTo>
                      <a:pt x="1160443" y="1054810"/>
                      <a:pt x="1053751" y="1054881"/>
                      <a:pt x="947450" y="1047465"/>
                    </a:cubicBezTo>
                    <a:cubicBezTo>
                      <a:pt x="895642" y="1043850"/>
                      <a:pt x="793214" y="1025431"/>
                      <a:pt x="793214" y="1025431"/>
                    </a:cubicBezTo>
                    <a:cubicBezTo>
                      <a:pt x="778525" y="1018087"/>
                      <a:pt x="762511" y="1012943"/>
                      <a:pt x="749147" y="1003398"/>
                    </a:cubicBezTo>
                    <a:cubicBezTo>
                      <a:pt x="736469" y="994342"/>
                      <a:pt x="727926" y="980487"/>
                      <a:pt x="716096" y="970347"/>
                    </a:cubicBezTo>
                    <a:cubicBezTo>
                      <a:pt x="702155" y="958398"/>
                      <a:pt x="686718" y="948314"/>
                      <a:pt x="672029" y="937297"/>
                    </a:cubicBezTo>
                    <a:cubicBezTo>
                      <a:pt x="660548" y="902855"/>
                      <a:pt x="649415" y="859793"/>
                      <a:pt x="616944" y="838145"/>
                    </a:cubicBezTo>
                    <a:lnTo>
                      <a:pt x="583894" y="816111"/>
                    </a:lnTo>
                    <a:cubicBezTo>
                      <a:pt x="572911" y="783163"/>
                      <a:pt x="570610" y="764646"/>
                      <a:pt x="539826" y="738993"/>
                    </a:cubicBezTo>
                    <a:cubicBezTo>
                      <a:pt x="530905" y="731559"/>
                      <a:pt x="517793" y="731648"/>
                      <a:pt x="506776" y="727976"/>
                    </a:cubicBezTo>
                    <a:cubicBezTo>
                      <a:pt x="492087" y="713287"/>
                      <a:pt x="480521" y="694597"/>
                      <a:pt x="462708" y="683909"/>
                    </a:cubicBezTo>
                    <a:cubicBezTo>
                      <a:pt x="439835" y="670185"/>
                      <a:pt x="370208" y="654956"/>
                      <a:pt x="341523" y="650858"/>
                    </a:cubicBezTo>
                    <a:cubicBezTo>
                      <a:pt x="265436" y="639988"/>
                      <a:pt x="173797" y="634566"/>
                      <a:pt x="99151" y="628824"/>
                    </a:cubicBezTo>
                    <a:cubicBezTo>
                      <a:pt x="88134" y="617807"/>
                      <a:pt x="78070" y="605748"/>
                      <a:pt x="66101" y="595774"/>
                    </a:cubicBezTo>
                    <a:cubicBezTo>
                      <a:pt x="55929" y="587297"/>
                      <a:pt x="41321" y="584079"/>
                      <a:pt x="33050" y="573740"/>
                    </a:cubicBezTo>
                    <a:cubicBezTo>
                      <a:pt x="25795" y="564672"/>
                      <a:pt x="26607" y="551363"/>
                      <a:pt x="22033" y="540689"/>
                    </a:cubicBezTo>
                    <a:cubicBezTo>
                      <a:pt x="15564" y="525594"/>
                      <a:pt x="7344" y="511311"/>
                      <a:pt x="0" y="496622"/>
                    </a:cubicBezTo>
                    <a:cubicBezTo>
                      <a:pt x="3672" y="463571"/>
                      <a:pt x="-2745" y="427743"/>
                      <a:pt x="11016" y="397470"/>
                    </a:cubicBezTo>
                    <a:cubicBezTo>
                      <a:pt x="17812" y="382519"/>
                      <a:pt x="40825" y="383584"/>
                      <a:pt x="55084" y="375436"/>
                    </a:cubicBezTo>
                    <a:cubicBezTo>
                      <a:pt x="66580" y="368867"/>
                      <a:pt x="75574" y="357590"/>
                      <a:pt x="88135" y="353403"/>
                    </a:cubicBezTo>
                    <a:cubicBezTo>
                      <a:pt x="109326" y="346339"/>
                      <a:pt x="135875" y="349731"/>
                      <a:pt x="154236" y="34238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6" name="Freeform 44"/>
              <p:cNvSpPr/>
              <p:nvPr/>
            </p:nvSpPr>
            <p:spPr>
              <a:xfrm>
                <a:off x="4140397" y="3897104"/>
                <a:ext cx="144000" cy="468000"/>
              </a:xfrm>
              <a:custGeom>
                <a:avLst/>
                <a:gdLst>
                  <a:gd name="connsiteX0" fmla="*/ 66167 w 143285"/>
                  <a:gd name="connsiteY0" fmla="*/ 0 h 605928"/>
                  <a:gd name="connsiteX1" fmla="*/ 11082 w 143285"/>
                  <a:gd name="connsiteY1" fmla="*/ 33051 h 605928"/>
                  <a:gd name="connsiteX2" fmla="*/ 11082 w 143285"/>
                  <a:gd name="connsiteY2" fmla="*/ 132202 h 605928"/>
                  <a:gd name="connsiteX3" fmla="*/ 33116 w 143285"/>
                  <a:gd name="connsiteY3" fmla="*/ 165253 h 605928"/>
                  <a:gd name="connsiteX4" fmla="*/ 99217 w 143285"/>
                  <a:gd name="connsiteY4" fmla="*/ 209321 h 605928"/>
                  <a:gd name="connsiteX5" fmla="*/ 121251 w 143285"/>
                  <a:gd name="connsiteY5" fmla="*/ 242371 h 605928"/>
                  <a:gd name="connsiteX6" fmla="*/ 143285 w 143285"/>
                  <a:gd name="connsiteY6" fmla="*/ 308472 h 605928"/>
                  <a:gd name="connsiteX7" fmla="*/ 132268 w 143285"/>
                  <a:gd name="connsiteY7" fmla="*/ 374574 h 605928"/>
                  <a:gd name="connsiteX8" fmla="*/ 77184 w 143285"/>
                  <a:gd name="connsiteY8" fmla="*/ 418641 h 605928"/>
                  <a:gd name="connsiteX9" fmla="*/ 44133 w 143285"/>
                  <a:gd name="connsiteY9" fmla="*/ 440675 h 605928"/>
                  <a:gd name="connsiteX10" fmla="*/ 22099 w 143285"/>
                  <a:gd name="connsiteY10" fmla="*/ 473725 h 605928"/>
                  <a:gd name="connsiteX11" fmla="*/ 11082 w 143285"/>
                  <a:gd name="connsiteY11" fmla="*/ 605928 h 60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3285" h="605928">
                    <a:moveTo>
                      <a:pt x="66167" y="0"/>
                    </a:moveTo>
                    <a:cubicBezTo>
                      <a:pt x="47805" y="11017"/>
                      <a:pt x="26224" y="17910"/>
                      <a:pt x="11082" y="33051"/>
                    </a:cubicBezTo>
                    <a:cubicBezTo>
                      <a:pt x="-10999" y="55132"/>
                      <a:pt x="5851" y="116509"/>
                      <a:pt x="11082" y="132202"/>
                    </a:cubicBezTo>
                    <a:cubicBezTo>
                      <a:pt x="15269" y="144763"/>
                      <a:pt x="23151" y="156534"/>
                      <a:pt x="33116" y="165253"/>
                    </a:cubicBezTo>
                    <a:cubicBezTo>
                      <a:pt x="53045" y="182691"/>
                      <a:pt x="99217" y="209321"/>
                      <a:pt x="99217" y="209321"/>
                    </a:cubicBezTo>
                    <a:cubicBezTo>
                      <a:pt x="106562" y="220338"/>
                      <a:pt x="115873" y="230272"/>
                      <a:pt x="121251" y="242371"/>
                    </a:cubicBezTo>
                    <a:cubicBezTo>
                      <a:pt x="130684" y="263595"/>
                      <a:pt x="143285" y="308472"/>
                      <a:pt x="143285" y="308472"/>
                    </a:cubicBezTo>
                    <a:cubicBezTo>
                      <a:pt x="139613" y="330506"/>
                      <a:pt x="139332" y="353382"/>
                      <a:pt x="132268" y="374574"/>
                    </a:cubicBezTo>
                    <a:cubicBezTo>
                      <a:pt x="117411" y="419144"/>
                      <a:pt x="110851" y="401807"/>
                      <a:pt x="77184" y="418641"/>
                    </a:cubicBezTo>
                    <a:cubicBezTo>
                      <a:pt x="65341" y="424563"/>
                      <a:pt x="55150" y="433330"/>
                      <a:pt x="44133" y="440675"/>
                    </a:cubicBezTo>
                    <a:cubicBezTo>
                      <a:pt x="36788" y="451692"/>
                      <a:pt x="28020" y="461882"/>
                      <a:pt x="22099" y="473725"/>
                    </a:cubicBezTo>
                    <a:cubicBezTo>
                      <a:pt x="630" y="516661"/>
                      <a:pt x="11082" y="556265"/>
                      <a:pt x="11082" y="60592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7" name="Freeform 45"/>
              <p:cNvSpPr/>
              <p:nvPr/>
            </p:nvSpPr>
            <p:spPr>
              <a:xfrm>
                <a:off x="4428715" y="3889243"/>
                <a:ext cx="144000" cy="468000"/>
              </a:xfrm>
              <a:custGeom>
                <a:avLst/>
                <a:gdLst>
                  <a:gd name="connsiteX0" fmla="*/ 66167 w 143285"/>
                  <a:gd name="connsiteY0" fmla="*/ 0 h 605928"/>
                  <a:gd name="connsiteX1" fmla="*/ 11082 w 143285"/>
                  <a:gd name="connsiteY1" fmla="*/ 33051 h 605928"/>
                  <a:gd name="connsiteX2" fmla="*/ 11082 w 143285"/>
                  <a:gd name="connsiteY2" fmla="*/ 132202 h 605928"/>
                  <a:gd name="connsiteX3" fmla="*/ 33116 w 143285"/>
                  <a:gd name="connsiteY3" fmla="*/ 165253 h 605928"/>
                  <a:gd name="connsiteX4" fmla="*/ 99217 w 143285"/>
                  <a:gd name="connsiteY4" fmla="*/ 209321 h 605928"/>
                  <a:gd name="connsiteX5" fmla="*/ 121251 w 143285"/>
                  <a:gd name="connsiteY5" fmla="*/ 242371 h 605928"/>
                  <a:gd name="connsiteX6" fmla="*/ 143285 w 143285"/>
                  <a:gd name="connsiteY6" fmla="*/ 308472 h 605928"/>
                  <a:gd name="connsiteX7" fmla="*/ 132268 w 143285"/>
                  <a:gd name="connsiteY7" fmla="*/ 374574 h 605928"/>
                  <a:gd name="connsiteX8" fmla="*/ 77184 w 143285"/>
                  <a:gd name="connsiteY8" fmla="*/ 418641 h 605928"/>
                  <a:gd name="connsiteX9" fmla="*/ 44133 w 143285"/>
                  <a:gd name="connsiteY9" fmla="*/ 440675 h 605928"/>
                  <a:gd name="connsiteX10" fmla="*/ 22099 w 143285"/>
                  <a:gd name="connsiteY10" fmla="*/ 473725 h 605928"/>
                  <a:gd name="connsiteX11" fmla="*/ 11082 w 143285"/>
                  <a:gd name="connsiteY11" fmla="*/ 605928 h 60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3285" h="605928">
                    <a:moveTo>
                      <a:pt x="66167" y="0"/>
                    </a:moveTo>
                    <a:cubicBezTo>
                      <a:pt x="47805" y="11017"/>
                      <a:pt x="26224" y="17910"/>
                      <a:pt x="11082" y="33051"/>
                    </a:cubicBezTo>
                    <a:cubicBezTo>
                      <a:pt x="-10999" y="55132"/>
                      <a:pt x="5851" y="116509"/>
                      <a:pt x="11082" y="132202"/>
                    </a:cubicBezTo>
                    <a:cubicBezTo>
                      <a:pt x="15269" y="144763"/>
                      <a:pt x="23151" y="156534"/>
                      <a:pt x="33116" y="165253"/>
                    </a:cubicBezTo>
                    <a:cubicBezTo>
                      <a:pt x="53045" y="182691"/>
                      <a:pt x="99217" y="209321"/>
                      <a:pt x="99217" y="209321"/>
                    </a:cubicBezTo>
                    <a:cubicBezTo>
                      <a:pt x="106562" y="220338"/>
                      <a:pt x="115873" y="230272"/>
                      <a:pt x="121251" y="242371"/>
                    </a:cubicBezTo>
                    <a:cubicBezTo>
                      <a:pt x="130684" y="263595"/>
                      <a:pt x="143285" y="308472"/>
                      <a:pt x="143285" y="308472"/>
                    </a:cubicBezTo>
                    <a:cubicBezTo>
                      <a:pt x="139613" y="330506"/>
                      <a:pt x="139332" y="353382"/>
                      <a:pt x="132268" y="374574"/>
                    </a:cubicBezTo>
                    <a:cubicBezTo>
                      <a:pt x="117411" y="419144"/>
                      <a:pt x="110851" y="401807"/>
                      <a:pt x="77184" y="418641"/>
                    </a:cubicBezTo>
                    <a:cubicBezTo>
                      <a:pt x="65341" y="424563"/>
                      <a:pt x="55150" y="433330"/>
                      <a:pt x="44133" y="440675"/>
                    </a:cubicBezTo>
                    <a:cubicBezTo>
                      <a:pt x="36788" y="451692"/>
                      <a:pt x="28020" y="461882"/>
                      <a:pt x="22099" y="473725"/>
                    </a:cubicBezTo>
                    <a:cubicBezTo>
                      <a:pt x="630" y="516661"/>
                      <a:pt x="11082" y="556265"/>
                      <a:pt x="11082" y="60592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8" name="Freeform 46"/>
              <p:cNvSpPr/>
              <p:nvPr/>
            </p:nvSpPr>
            <p:spPr>
              <a:xfrm>
                <a:off x="4724988" y="3889243"/>
                <a:ext cx="144000" cy="468000"/>
              </a:xfrm>
              <a:custGeom>
                <a:avLst/>
                <a:gdLst>
                  <a:gd name="connsiteX0" fmla="*/ 66167 w 143285"/>
                  <a:gd name="connsiteY0" fmla="*/ 0 h 605928"/>
                  <a:gd name="connsiteX1" fmla="*/ 11082 w 143285"/>
                  <a:gd name="connsiteY1" fmla="*/ 33051 h 605928"/>
                  <a:gd name="connsiteX2" fmla="*/ 11082 w 143285"/>
                  <a:gd name="connsiteY2" fmla="*/ 132202 h 605928"/>
                  <a:gd name="connsiteX3" fmla="*/ 33116 w 143285"/>
                  <a:gd name="connsiteY3" fmla="*/ 165253 h 605928"/>
                  <a:gd name="connsiteX4" fmla="*/ 99217 w 143285"/>
                  <a:gd name="connsiteY4" fmla="*/ 209321 h 605928"/>
                  <a:gd name="connsiteX5" fmla="*/ 121251 w 143285"/>
                  <a:gd name="connsiteY5" fmla="*/ 242371 h 605928"/>
                  <a:gd name="connsiteX6" fmla="*/ 143285 w 143285"/>
                  <a:gd name="connsiteY6" fmla="*/ 308472 h 605928"/>
                  <a:gd name="connsiteX7" fmla="*/ 132268 w 143285"/>
                  <a:gd name="connsiteY7" fmla="*/ 374574 h 605928"/>
                  <a:gd name="connsiteX8" fmla="*/ 77184 w 143285"/>
                  <a:gd name="connsiteY8" fmla="*/ 418641 h 605928"/>
                  <a:gd name="connsiteX9" fmla="*/ 44133 w 143285"/>
                  <a:gd name="connsiteY9" fmla="*/ 440675 h 605928"/>
                  <a:gd name="connsiteX10" fmla="*/ 22099 w 143285"/>
                  <a:gd name="connsiteY10" fmla="*/ 473725 h 605928"/>
                  <a:gd name="connsiteX11" fmla="*/ 11082 w 143285"/>
                  <a:gd name="connsiteY11" fmla="*/ 605928 h 60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3285" h="605928">
                    <a:moveTo>
                      <a:pt x="66167" y="0"/>
                    </a:moveTo>
                    <a:cubicBezTo>
                      <a:pt x="47805" y="11017"/>
                      <a:pt x="26224" y="17910"/>
                      <a:pt x="11082" y="33051"/>
                    </a:cubicBezTo>
                    <a:cubicBezTo>
                      <a:pt x="-10999" y="55132"/>
                      <a:pt x="5851" y="116509"/>
                      <a:pt x="11082" y="132202"/>
                    </a:cubicBezTo>
                    <a:cubicBezTo>
                      <a:pt x="15269" y="144763"/>
                      <a:pt x="23151" y="156534"/>
                      <a:pt x="33116" y="165253"/>
                    </a:cubicBezTo>
                    <a:cubicBezTo>
                      <a:pt x="53045" y="182691"/>
                      <a:pt x="99217" y="209321"/>
                      <a:pt x="99217" y="209321"/>
                    </a:cubicBezTo>
                    <a:cubicBezTo>
                      <a:pt x="106562" y="220338"/>
                      <a:pt x="115873" y="230272"/>
                      <a:pt x="121251" y="242371"/>
                    </a:cubicBezTo>
                    <a:cubicBezTo>
                      <a:pt x="130684" y="263595"/>
                      <a:pt x="143285" y="308472"/>
                      <a:pt x="143285" y="308472"/>
                    </a:cubicBezTo>
                    <a:cubicBezTo>
                      <a:pt x="139613" y="330506"/>
                      <a:pt x="139332" y="353382"/>
                      <a:pt x="132268" y="374574"/>
                    </a:cubicBezTo>
                    <a:cubicBezTo>
                      <a:pt x="117411" y="419144"/>
                      <a:pt x="110851" y="401807"/>
                      <a:pt x="77184" y="418641"/>
                    </a:cubicBezTo>
                    <a:cubicBezTo>
                      <a:pt x="65341" y="424563"/>
                      <a:pt x="55150" y="433330"/>
                      <a:pt x="44133" y="440675"/>
                    </a:cubicBezTo>
                    <a:cubicBezTo>
                      <a:pt x="36788" y="451692"/>
                      <a:pt x="28020" y="461882"/>
                      <a:pt x="22099" y="473725"/>
                    </a:cubicBezTo>
                    <a:cubicBezTo>
                      <a:pt x="630" y="516661"/>
                      <a:pt x="11082" y="556265"/>
                      <a:pt x="11082" y="60592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9" name="Freeform 47"/>
              <p:cNvSpPr/>
              <p:nvPr/>
            </p:nvSpPr>
            <p:spPr>
              <a:xfrm>
                <a:off x="5043757" y="3897104"/>
                <a:ext cx="144000" cy="468000"/>
              </a:xfrm>
              <a:custGeom>
                <a:avLst/>
                <a:gdLst>
                  <a:gd name="connsiteX0" fmla="*/ 66167 w 143285"/>
                  <a:gd name="connsiteY0" fmla="*/ 0 h 605928"/>
                  <a:gd name="connsiteX1" fmla="*/ 11082 w 143285"/>
                  <a:gd name="connsiteY1" fmla="*/ 33051 h 605928"/>
                  <a:gd name="connsiteX2" fmla="*/ 11082 w 143285"/>
                  <a:gd name="connsiteY2" fmla="*/ 132202 h 605928"/>
                  <a:gd name="connsiteX3" fmla="*/ 33116 w 143285"/>
                  <a:gd name="connsiteY3" fmla="*/ 165253 h 605928"/>
                  <a:gd name="connsiteX4" fmla="*/ 99217 w 143285"/>
                  <a:gd name="connsiteY4" fmla="*/ 209321 h 605928"/>
                  <a:gd name="connsiteX5" fmla="*/ 121251 w 143285"/>
                  <a:gd name="connsiteY5" fmla="*/ 242371 h 605928"/>
                  <a:gd name="connsiteX6" fmla="*/ 143285 w 143285"/>
                  <a:gd name="connsiteY6" fmla="*/ 308472 h 605928"/>
                  <a:gd name="connsiteX7" fmla="*/ 132268 w 143285"/>
                  <a:gd name="connsiteY7" fmla="*/ 374574 h 605928"/>
                  <a:gd name="connsiteX8" fmla="*/ 77184 w 143285"/>
                  <a:gd name="connsiteY8" fmla="*/ 418641 h 605928"/>
                  <a:gd name="connsiteX9" fmla="*/ 44133 w 143285"/>
                  <a:gd name="connsiteY9" fmla="*/ 440675 h 605928"/>
                  <a:gd name="connsiteX10" fmla="*/ 22099 w 143285"/>
                  <a:gd name="connsiteY10" fmla="*/ 473725 h 605928"/>
                  <a:gd name="connsiteX11" fmla="*/ 11082 w 143285"/>
                  <a:gd name="connsiteY11" fmla="*/ 605928 h 605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3285" h="605928">
                    <a:moveTo>
                      <a:pt x="66167" y="0"/>
                    </a:moveTo>
                    <a:cubicBezTo>
                      <a:pt x="47805" y="11017"/>
                      <a:pt x="26224" y="17910"/>
                      <a:pt x="11082" y="33051"/>
                    </a:cubicBezTo>
                    <a:cubicBezTo>
                      <a:pt x="-10999" y="55132"/>
                      <a:pt x="5851" y="116509"/>
                      <a:pt x="11082" y="132202"/>
                    </a:cubicBezTo>
                    <a:cubicBezTo>
                      <a:pt x="15269" y="144763"/>
                      <a:pt x="23151" y="156534"/>
                      <a:pt x="33116" y="165253"/>
                    </a:cubicBezTo>
                    <a:cubicBezTo>
                      <a:pt x="53045" y="182691"/>
                      <a:pt x="99217" y="209321"/>
                      <a:pt x="99217" y="209321"/>
                    </a:cubicBezTo>
                    <a:cubicBezTo>
                      <a:pt x="106562" y="220338"/>
                      <a:pt x="115873" y="230272"/>
                      <a:pt x="121251" y="242371"/>
                    </a:cubicBezTo>
                    <a:cubicBezTo>
                      <a:pt x="130684" y="263595"/>
                      <a:pt x="143285" y="308472"/>
                      <a:pt x="143285" y="308472"/>
                    </a:cubicBezTo>
                    <a:cubicBezTo>
                      <a:pt x="139613" y="330506"/>
                      <a:pt x="139332" y="353382"/>
                      <a:pt x="132268" y="374574"/>
                    </a:cubicBezTo>
                    <a:cubicBezTo>
                      <a:pt x="117411" y="419144"/>
                      <a:pt x="110851" y="401807"/>
                      <a:pt x="77184" y="418641"/>
                    </a:cubicBezTo>
                    <a:cubicBezTo>
                      <a:pt x="65341" y="424563"/>
                      <a:pt x="55150" y="433330"/>
                      <a:pt x="44133" y="440675"/>
                    </a:cubicBezTo>
                    <a:cubicBezTo>
                      <a:pt x="36788" y="451692"/>
                      <a:pt x="28020" y="461882"/>
                      <a:pt x="22099" y="473725"/>
                    </a:cubicBezTo>
                    <a:cubicBezTo>
                      <a:pt x="630" y="516661"/>
                      <a:pt x="11082" y="556265"/>
                      <a:pt x="11082" y="605928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</p:grpSp>
        <p:pic>
          <p:nvPicPr>
            <p:cNvPr id="8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74668" y="3211962"/>
              <a:ext cx="2857500" cy="1743075"/>
            </a:xfrm>
            <a:prstGeom prst="rect">
              <a:avLst/>
            </a:prstGeom>
          </p:spPr>
        </p:pic>
        <p:grpSp>
          <p:nvGrpSpPr>
            <p:cNvPr id="9" name="Group 37"/>
            <p:cNvGrpSpPr/>
            <p:nvPr/>
          </p:nvGrpSpPr>
          <p:grpSpPr>
            <a:xfrm>
              <a:off x="7838719" y="2564904"/>
              <a:ext cx="1480975" cy="864096"/>
              <a:chOff x="7838719" y="2564904"/>
              <a:chExt cx="1480975" cy="864096"/>
            </a:xfrm>
          </p:grpSpPr>
          <p:sp>
            <p:nvSpPr>
              <p:cNvPr id="13" name="Cloud Callout 41"/>
              <p:cNvSpPr/>
              <p:nvPr/>
            </p:nvSpPr>
            <p:spPr>
              <a:xfrm>
                <a:off x="7838719" y="2564904"/>
                <a:ext cx="1344488" cy="864096"/>
              </a:xfrm>
              <a:prstGeom prst="cloudCallout">
                <a:avLst>
                  <a:gd name="adj1" fmla="val -21652"/>
                  <a:gd name="adj2" fmla="val 7907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4" name="TextBox 42"/>
              <p:cNvSpPr txBox="1"/>
              <p:nvPr/>
            </p:nvSpPr>
            <p:spPr>
              <a:xfrm>
                <a:off x="8127091" y="2719520"/>
                <a:ext cx="119260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/>
                  <a:t>CH</a:t>
                </a:r>
                <a:r>
                  <a:rPr lang="nl-BE" b="1" baseline="-25000" dirty="0"/>
                  <a:t>4</a:t>
                </a:r>
              </a:p>
            </p:txBody>
          </p:sp>
        </p:grpSp>
        <p:grpSp>
          <p:nvGrpSpPr>
            <p:cNvPr id="10" name="Group 38"/>
            <p:cNvGrpSpPr/>
            <p:nvPr/>
          </p:nvGrpSpPr>
          <p:grpSpPr>
            <a:xfrm>
              <a:off x="7241013" y="5000463"/>
              <a:ext cx="1956761" cy="1061835"/>
              <a:chOff x="4186035" y="5355698"/>
              <a:chExt cx="1956761" cy="1061835"/>
            </a:xfrm>
          </p:grpSpPr>
          <p:sp>
            <p:nvSpPr>
              <p:cNvPr id="11" name="Cloud Callout 39"/>
              <p:cNvSpPr/>
              <p:nvPr/>
            </p:nvSpPr>
            <p:spPr>
              <a:xfrm>
                <a:off x="4186035" y="5355698"/>
                <a:ext cx="1706559" cy="1061835"/>
              </a:xfrm>
              <a:prstGeom prst="cloudCallout">
                <a:avLst>
                  <a:gd name="adj1" fmla="val -73275"/>
                  <a:gd name="adj2" fmla="val -5072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2" name="TextBox 40"/>
              <p:cNvSpPr txBox="1"/>
              <p:nvPr/>
            </p:nvSpPr>
            <p:spPr>
              <a:xfrm>
                <a:off x="4573676" y="5702672"/>
                <a:ext cx="1569120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/>
                  <a:t>N</a:t>
                </a:r>
                <a:r>
                  <a:rPr lang="nl-BE" b="1" baseline="-25000" dirty="0"/>
                  <a:t>2</a:t>
                </a:r>
                <a:r>
                  <a:rPr lang="nl-BE" b="1" dirty="0"/>
                  <a:t>O</a:t>
                </a:r>
                <a:r>
                  <a:rPr lang="nl-BE" dirty="0"/>
                  <a:t>, </a:t>
                </a:r>
                <a:r>
                  <a:rPr lang="nl-BE" b="1" dirty="0"/>
                  <a:t>CH</a:t>
                </a:r>
                <a:r>
                  <a:rPr lang="nl-BE" b="1" baseline="-25000" dirty="0"/>
                  <a:t>4</a:t>
                </a:r>
              </a:p>
            </p:txBody>
          </p:sp>
        </p:grpSp>
      </p:grpSp>
      <p:grpSp>
        <p:nvGrpSpPr>
          <p:cNvPr id="20" name="Group 48"/>
          <p:cNvGrpSpPr/>
          <p:nvPr/>
        </p:nvGrpSpPr>
        <p:grpSpPr>
          <a:xfrm>
            <a:off x="7709492" y="1940179"/>
            <a:ext cx="2831313" cy="4113469"/>
            <a:chOff x="2801724" y="1529344"/>
            <a:chExt cx="2957827" cy="4618890"/>
          </a:xfrm>
        </p:grpSpPr>
        <p:pic>
          <p:nvPicPr>
            <p:cNvPr id="21" name="Picture 4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1724" y="5154713"/>
              <a:ext cx="2566959" cy="993521"/>
            </a:xfrm>
            <a:prstGeom prst="rect">
              <a:avLst/>
            </a:prstGeom>
          </p:spPr>
        </p:pic>
        <p:grpSp>
          <p:nvGrpSpPr>
            <p:cNvPr id="22" name="Group 51"/>
            <p:cNvGrpSpPr/>
            <p:nvPr/>
          </p:nvGrpSpPr>
          <p:grpSpPr>
            <a:xfrm>
              <a:off x="3514207" y="4480583"/>
              <a:ext cx="1631946" cy="668134"/>
              <a:chOff x="4139952" y="3861048"/>
              <a:chExt cx="1631946" cy="668134"/>
            </a:xfrm>
          </p:grpSpPr>
          <p:sp>
            <p:nvSpPr>
              <p:cNvPr id="27" name="TextBox 57"/>
              <p:cNvSpPr txBox="1"/>
              <p:nvPr/>
            </p:nvSpPr>
            <p:spPr>
              <a:xfrm>
                <a:off x="4463865" y="3995060"/>
                <a:ext cx="1308033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/>
                  <a:t>N</a:t>
                </a:r>
                <a:r>
                  <a:rPr lang="nl-BE" b="1" baseline="-25000" dirty="0"/>
                  <a:t>2</a:t>
                </a:r>
                <a:r>
                  <a:rPr lang="nl-BE" b="1" dirty="0"/>
                  <a:t>O</a:t>
                </a:r>
                <a:endParaRPr lang="nl-BE" baseline="-250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8" name="Cloud Callout 58"/>
              <p:cNvSpPr/>
              <p:nvPr/>
            </p:nvSpPr>
            <p:spPr>
              <a:xfrm>
                <a:off x="4139952" y="3861048"/>
                <a:ext cx="1316033" cy="668134"/>
              </a:xfrm>
              <a:prstGeom prst="cloudCallou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</p:grpSp>
        <p:grpSp>
          <p:nvGrpSpPr>
            <p:cNvPr id="23" name="Group 53"/>
            <p:cNvGrpSpPr/>
            <p:nvPr/>
          </p:nvGrpSpPr>
          <p:grpSpPr>
            <a:xfrm>
              <a:off x="2903703" y="1529344"/>
              <a:ext cx="2855848" cy="2812106"/>
              <a:chOff x="2635691" y="1351709"/>
              <a:chExt cx="2855848" cy="2812106"/>
            </a:xfrm>
          </p:grpSpPr>
          <p:pic>
            <p:nvPicPr>
              <p:cNvPr id="24" name="Picture 54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5409" y="2564904"/>
                <a:ext cx="2017981" cy="1598911"/>
              </a:xfrm>
              <a:prstGeom prst="rect">
                <a:avLst/>
              </a:prstGeom>
            </p:spPr>
          </p:pic>
          <p:sp>
            <p:nvSpPr>
              <p:cNvPr id="25" name="TextBox 55"/>
              <p:cNvSpPr txBox="1"/>
              <p:nvPr/>
            </p:nvSpPr>
            <p:spPr>
              <a:xfrm>
                <a:off x="2863791" y="1555436"/>
                <a:ext cx="262774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nl-BE" b="1" dirty="0"/>
                  <a:t>N</a:t>
                </a:r>
                <a:r>
                  <a:rPr lang="nl-BE" b="1" baseline="-25000" dirty="0"/>
                  <a:t>2</a:t>
                </a:r>
                <a:r>
                  <a:rPr lang="nl-BE" b="1" dirty="0"/>
                  <a:t>O</a:t>
                </a:r>
                <a:r>
                  <a:rPr lang="nl-BE" dirty="0"/>
                  <a:t>, </a:t>
                </a:r>
                <a:r>
                  <a:rPr lang="nl-BE" b="1" dirty="0"/>
                  <a:t>CH</a:t>
                </a:r>
                <a:r>
                  <a:rPr lang="nl-BE" b="1" baseline="-25000" dirty="0"/>
                  <a:t>4</a:t>
                </a:r>
                <a:r>
                  <a:rPr lang="nl-BE" dirty="0"/>
                  <a:t>, </a:t>
                </a:r>
                <a:r>
                  <a:rPr lang="nl-BE" b="1" dirty="0"/>
                  <a:t>CO</a:t>
                </a:r>
                <a:r>
                  <a:rPr lang="nl-BE" b="1" baseline="-25000" dirty="0"/>
                  <a:t>2</a:t>
                </a:r>
                <a:r>
                  <a:rPr lang="nl-BE" b="1" dirty="0"/>
                  <a:t> </a:t>
                </a:r>
                <a:endParaRPr lang="nl-BE" b="1" baseline="-25000" dirty="0"/>
              </a:p>
            </p:txBody>
          </p:sp>
          <p:sp>
            <p:nvSpPr>
              <p:cNvPr id="26" name="Cloud Callout 56"/>
              <p:cNvSpPr/>
              <p:nvPr/>
            </p:nvSpPr>
            <p:spPr>
              <a:xfrm>
                <a:off x="2635691" y="1351709"/>
                <a:ext cx="2738977" cy="896427"/>
              </a:xfrm>
              <a:prstGeom prst="cloudCallout">
                <a:avLst>
                  <a:gd name="adj1" fmla="val 19708"/>
                  <a:gd name="adj2" fmla="val 9256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</p:grpSp>
      </p:grpSp>
      <p:sp>
        <p:nvSpPr>
          <p:cNvPr id="29" name="Tekstvak 28"/>
          <p:cNvSpPr txBox="1"/>
          <p:nvPr/>
        </p:nvSpPr>
        <p:spPr>
          <a:xfrm>
            <a:off x="351799" y="1086467"/>
            <a:ext cx="746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002060"/>
                </a:solidFill>
              </a:rPr>
              <a:t>Rechtstreekse</a:t>
            </a:r>
            <a:r>
              <a:rPr lang="nl-BE" sz="2800" dirty="0">
                <a:solidFill>
                  <a:srgbClr val="002060"/>
                </a:solidFill>
              </a:rPr>
              <a:t> emissies van broeikasgassen</a:t>
            </a:r>
          </a:p>
        </p:txBody>
      </p:sp>
      <p:sp>
        <p:nvSpPr>
          <p:cNvPr id="30" name="Afgeronde rechthoek 29"/>
          <p:cNvSpPr/>
          <p:nvPr/>
        </p:nvSpPr>
        <p:spPr>
          <a:xfrm>
            <a:off x="1095391" y="1707706"/>
            <a:ext cx="4679093" cy="2813527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43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546015" y="5396891"/>
            <a:ext cx="4192457" cy="946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Sinds verbetering gezondheid koeien is er weinig/geen separatiemelk meer!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1452034" y="1025292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827684" y="4802666"/>
            <a:ext cx="3629118" cy="4602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“separatiemelk” vermijden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E79D243-263D-4D26-A20F-9B78C4B23AF4}"/>
              </a:ext>
            </a:extLst>
          </p:cNvPr>
          <p:cNvSpPr/>
          <p:nvPr/>
        </p:nvSpPr>
        <p:spPr>
          <a:xfrm>
            <a:off x="7615212" y="5612799"/>
            <a:ext cx="2501768" cy="5792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Meer voederopname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4CFE93A-DAAD-4466-8D4C-958F6CE91C1F}"/>
              </a:ext>
            </a:extLst>
          </p:cNvPr>
          <p:cNvSpPr/>
          <p:nvPr/>
        </p:nvSpPr>
        <p:spPr>
          <a:xfrm>
            <a:off x="6996550" y="1025292"/>
            <a:ext cx="658256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2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8D5951D3-C757-4144-86C7-3D5CB2AF996A}"/>
              </a:ext>
            </a:extLst>
          </p:cNvPr>
          <p:cNvSpPr/>
          <p:nvPr/>
        </p:nvSpPr>
        <p:spPr>
          <a:xfrm>
            <a:off x="6620335" y="4802666"/>
            <a:ext cx="4491521" cy="46026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Kalf vroeg water verstrekken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262" y="1424006"/>
            <a:ext cx="2116066" cy="317409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6" r="10169"/>
          <a:stretch/>
        </p:blipFill>
        <p:spPr>
          <a:xfrm>
            <a:off x="827684" y="1576487"/>
            <a:ext cx="3629118" cy="286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0E79D243-263D-4D26-A20F-9B78C4B23AF4}"/>
              </a:ext>
            </a:extLst>
          </p:cNvPr>
          <p:cNvSpPr/>
          <p:nvPr/>
        </p:nvSpPr>
        <p:spPr>
          <a:xfrm>
            <a:off x="7433485" y="5543597"/>
            <a:ext cx="2601833" cy="4676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Meer melk gaat goed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4CFE93A-DAAD-4466-8D4C-958F6CE91C1F}"/>
              </a:ext>
            </a:extLst>
          </p:cNvPr>
          <p:cNvSpPr/>
          <p:nvPr/>
        </p:nvSpPr>
        <p:spPr>
          <a:xfrm>
            <a:off x="8276415" y="1145828"/>
            <a:ext cx="658256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1, 3</a:t>
            </a:r>
          </a:p>
        </p:txBody>
      </p:sp>
      <p:pic>
        <p:nvPicPr>
          <p:cNvPr id="14" name="Picture 2" descr="Zeitsteuerung">
            <a:extLst>
              <a:ext uri="{FF2B5EF4-FFF2-40B4-BE49-F238E27FC236}">
                <a16:creationId xmlns:a16="http://schemas.microsoft.com/office/drawing/2014/main" id="{6809B12E-FB8C-4D4B-B3BB-1162150B8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055" y="1956034"/>
            <a:ext cx="2757861" cy="26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78ADE944-493E-421B-AFCB-C92437A2044A}"/>
              </a:ext>
            </a:extLst>
          </p:cNvPr>
          <p:cNvSpPr/>
          <p:nvPr/>
        </p:nvSpPr>
        <p:spPr>
          <a:xfrm>
            <a:off x="1586729" y="4674742"/>
            <a:ext cx="2939399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Investering in melktaxi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1B1F454-5878-4BCD-A5C8-609A98BBEFAF}"/>
              </a:ext>
            </a:extLst>
          </p:cNvPr>
          <p:cNvSpPr/>
          <p:nvPr/>
        </p:nvSpPr>
        <p:spPr>
          <a:xfrm>
            <a:off x="2727300" y="1145828"/>
            <a:ext cx="658256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3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FA1E4C5D-85B9-4D2C-B29A-27C3563E5B0A}"/>
              </a:ext>
            </a:extLst>
          </p:cNvPr>
          <p:cNvSpPr/>
          <p:nvPr/>
        </p:nvSpPr>
        <p:spPr>
          <a:xfrm>
            <a:off x="780835" y="5365014"/>
            <a:ext cx="5404208" cy="902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Arbeidsverlichting</a:t>
            </a:r>
          </a:p>
          <a:p>
            <a:r>
              <a:rPr lang="nl-BE" dirty="0"/>
              <a:t>+: Gemakkelijker op correcte temperatuur en dosering</a:t>
            </a:r>
          </a:p>
          <a:p>
            <a:r>
              <a:rPr lang="nl-BE" dirty="0"/>
              <a:t>!: Bij kleinere veestapels minder melk aan te maken</a:t>
            </a:r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34" r="22157"/>
          <a:stretch/>
        </p:blipFill>
        <p:spPr>
          <a:xfrm>
            <a:off x="5729546" y="1126419"/>
            <a:ext cx="2047163" cy="175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Tijdelijke aanduiding voor inhoud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1"/>
          <a:stretch/>
        </p:blipFill>
        <p:spPr>
          <a:xfrm>
            <a:off x="8526031" y="1549027"/>
            <a:ext cx="3419111" cy="3450527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49"/>
          <a:stretch/>
        </p:blipFill>
        <p:spPr>
          <a:xfrm>
            <a:off x="5719264" y="2969353"/>
            <a:ext cx="2057445" cy="21403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8D5951D3-C757-4144-86C7-3D5CB2AF996A}"/>
              </a:ext>
            </a:extLst>
          </p:cNvPr>
          <p:cNvSpPr/>
          <p:nvPr/>
        </p:nvSpPr>
        <p:spPr>
          <a:xfrm>
            <a:off x="6488642" y="4674742"/>
            <a:ext cx="4491521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Hoger en strikter melkschema hanteren</a:t>
            </a:r>
          </a:p>
        </p:txBody>
      </p:sp>
    </p:spTree>
    <p:extLst>
      <p:ext uri="{BB962C8B-B14F-4D97-AF65-F5344CB8AC3E}">
        <p14:creationId xmlns:p14="http://schemas.microsoft.com/office/powerpoint/2010/main" val="575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hthoek 7">
            <a:extLst>
              <a:ext uri="{FF2B5EF4-FFF2-40B4-BE49-F238E27FC236}">
                <a16:creationId xmlns:a16="http://schemas.microsoft.com/office/drawing/2014/main" id="{CD80F389-29B2-40CA-A53D-4113AC20CEFF}"/>
              </a:ext>
            </a:extLst>
          </p:cNvPr>
          <p:cNvSpPr/>
          <p:nvPr/>
        </p:nvSpPr>
        <p:spPr>
          <a:xfrm>
            <a:off x="4842932" y="5268991"/>
            <a:ext cx="4192457" cy="7419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-: Moeilijk gewoonte aan te leren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B273AFB-9D8B-437E-8CF2-5A77132F3DC2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 2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23F3856-134A-497D-A9DD-E574B42B942F}"/>
              </a:ext>
            </a:extLst>
          </p:cNvPr>
          <p:cNvSpPr/>
          <p:nvPr/>
        </p:nvSpPr>
        <p:spPr>
          <a:xfrm>
            <a:off x="4842932" y="2357162"/>
            <a:ext cx="6020277" cy="7290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Alle </a:t>
            </a:r>
            <a:r>
              <a:rPr lang="nl-BE" dirty="0" err="1"/>
              <a:t>erfbetreders</a:t>
            </a:r>
            <a:r>
              <a:rPr lang="nl-BE" dirty="0"/>
              <a:t>: bedrijfslaarzen (en overall)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113509"/>
            <a:ext cx="3973915" cy="531536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C23F3856-134A-497D-A9DD-E574B42B942F}"/>
              </a:ext>
            </a:extLst>
          </p:cNvPr>
          <p:cNvSpPr/>
          <p:nvPr/>
        </p:nvSpPr>
        <p:spPr>
          <a:xfrm>
            <a:off x="4844859" y="3435539"/>
            <a:ext cx="6020277" cy="7290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Looplijnen: eerst jonge dieren verzorgen/ aparte laarzen </a:t>
            </a:r>
          </a:p>
        </p:txBody>
      </p:sp>
    </p:spTree>
    <p:extLst>
      <p:ext uri="{BB962C8B-B14F-4D97-AF65-F5344CB8AC3E}">
        <p14:creationId xmlns:p14="http://schemas.microsoft.com/office/powerpoint/2010/main" val="19798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1171438" y="5240858"/>
            <a:ext cx="4192457" cy="946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Sinds minder jongvee: minder overbezetting =&gt; betere tochten</a:t>
            </a:r>
          </a:p>
          <a:p>
            <a:r>
              <a:rPr lang="nl-BE" dirty="0"/>
              <a:t>! Aanpassen huisvesting (meer licht)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2775060" y="975556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pic>
        <p:nvPicPr>
          <p:cNvPr id="6" name="Afbeelding 5" descr="Afbeelding met grond, gras, buiten, dier&#10;&#10;Automatisch gegenereerde beschrijving">
            <a:extLst>
              <a:ext uri="{FF2B5EF4-FFF2-40B4-BE49-F238E27FC236}">
                <a16:creationId xmlns:a16="http://schemas.microsoft.com/office/drawing/2014/main" id="{4F596548-FCAE-44BE-9FD3-DC98001A4A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7" y="1575993"/>
            <a:ext cx="5129801" cy="3424428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773302" y="4367364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Tocht goed waarnemen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3B06BA9-2E7E-42BF-A2D2-7DABC2E2AF77}"/>
              </a:ext>
            </a:extLst>
          </p:cNvPr>
          <p:cNvSpPr/>
          <p:nvPr/>
        </p:nvSpPr>
        <p:spPr>
          <a:xfrm>
            <a:off x="7469312" y="5240857"/>
            <a:ext cx="2730283" cy="6415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Betere weerstand, tocht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DF1CFD0-F494-4AE2-B6C9-22C363DDB3EB}"/>
              </a:ext>
            </a:extLst>
          </p:cNvPr>
          <p:cNvSpPr/>
          <p:nvPr/>
        </p:nvSpPr>
        <p:spPr>
          <a:xfrm>
            <a:off x="8228061" y="975556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2</a:t>
            </a:r>
          </a:p>
        </p:txBody>
      </p:sp>
      <p:pic>
        <p:nvPicPr>
          <p:cNvPr id="14" name="Afbeelding 13" descr="Afbeelding met lucht, hek, buiten, grond&#10;&#10;Automatisch gegenereerde beschrijving">
            <a:extLst>
              <a:ext uri="{FF2B5EF4-FFF2-40B4-BE49-F238E27FC236}">
                <a16:creationId xmlns:a16="http://schemas.microsoft.com/office/drawing/2014/main" id="{11E88E7A-4AAE-4167-8CE8-18BA9DE3C6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03" y="1575993"/>
            <a:ext cx="5129802" cy="342442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8D853861-CE73-4C48-A36E-0D15A6AF8C07}"/>
              </a:ext>
            </a:extLst>
          </p:cNvPr>
          <p:cNvSpPr/>
          <p:nvPr/>
        </p:nvSpPr>
        <p:spPr>
          <a:xfrm>
            <a:off x="6226303" y="4367364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Steeds jongveemineralen bij &gt;1 jaar</a:t>
            </a:r>
          </a:p>
        </p:txBody>
      </p:sp>
    </p:spTree>
    <p:extLst>
      <p:ext uri="{BB962C8B-B14F-4D97-AF65-F5344CB8AC3E}">
        <p14:creationId xmlns:p14="http://schemas.microsoft.com/office/powerpoint/2010/main" val="4513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  <p:bldP spid="10" grpId="0" animBg="1"/>
      <p:bldP spid="11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3760274" y="5121156"/>
            <a:ext cx="4327226" cy="5435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-: Moeilijk oordelen over welke koe welke inseminatie krijgt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2775060" y="975556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2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3267666" y="4291099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Zorg voor minder “insteek eigen opfok”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D827D3-0978-4B6F-B0EE-E2A34DF24A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710"/>
          <a:stretch/>
        </p:blipFill>
        <p:spPr>
          <a:xfrm>
            <a:off x="3128962" y="2977357"/>
            <a:ext cx="5934075" cy="8330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A56BF0E-34CD-4F8A-8EF7-23747FD542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909"/>
          <a:stretch/>
        </p:blipFill>
        <p:spPr>
          <a:xfrm>
            <a:off x="3105852" y="1663615"/>
            <a:ext cx="6000750" cy="833007"/>
          </a:xfrm>
          <a:prstGeom prst="rect">
            <a:avLst/>
          </a:prstGeom>
        </p:spPr>
      </p:pic>
      <p:sp>
        <p:nvSpPr>
          <p:cNvPr id="5" name="Pijl: omlaag 4">
            <a:extLst>
              <a:ext uri="{FF2B5EF4-FFF2-40B4-BE49-F238E27FC236}">
                <a16:creationId xmlns:a16="http://schemas.microsoft.com/office/drawing/2014/main" id="{84FA600D-EC26-45B1-902F-8E8FABCF9835}"/>
              </a:ext>
            </a:extLst>
          </p:cNvPr>
          <p:cNvSpPr/>
          <p:nvPr/>
        </p:nvSpPr>
        <p:spPr>
          <a:xfrm>
            <a:off x="5762031" y="2681555"/>
            <a:ext cx="546302" cy="523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35DA49F-8C58-4F4A-B573-8F8DCCD92B3E}"/>
              </a:ext>
            </a:extLst>
          </p:cNvPr>
          <p:cNvSpPr/>
          <p:nvPr/>
        </p:nvSpPr>
        <p:spPr>
          <a:xfrm>
            <a:off x="842481" y="1839074"/>
            <a:ext cx="1058238" cy="657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Oktober 2018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D99B2E8-77DB-4119-83EC-04041F92066F}"/>
              </a:ext>
            </a:extLst>
          </p:cNvPr>
          <p:cNvSpPr/>
          <p:nvPr/>
        </p:nvSpPr>
        <p:spPr>
          <a:xfrm>
            <a:off x="842481" y="3065086"/>
            <a:ext cx="1058238" cy="657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Mei 2019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CBE37BA8-3515-446F-9EBF-7B4BA076E3DF}"/>
              </a:ext>
            </a:extLst>
          </p:cNvPr>
          <p:cNvSpPr txBox="1"/>
          <p:nvPr/>
        </p:nvSpPr>
        <p:spPr>
          <a:xfrm>
            <a:off x="0" y="6596390"/>
            <a:ext cx="496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/>
              <a:t>Cijfers uit CRV: duurzaamheidsmonitor</a:t>
            </a:r>
          </a:p>
        </p:txBody>
      </p:sp>
    </p:spTree>
    <p:extLst>
      <p:ext uri="{BB962C8B-B14F-4D97-AF65-F5344CB8AC3E}">
        <p14:creationId xmlns:p14="http://schemas.microsoft.com/office/powerpoint/2010/main" val="33586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9419479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F2A81F-D156-4FDA-8A84-DC9A83E9D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691933"/>
              </p:ext>
            </p:extLst>
          </p:nvPr>
        </p:nvGraphicFramePr>
        <p:xfrm>
          <a:off x="-1100499" y="10796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AC89C2-1CA3-4DBC-91A0-59E7E477E7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115565"/>
              </p:ext>
            </p:extLst>
          </p:nvPr>
        </p:nvGraphicFramePr>
        <p:xfrm>
          <a:off x="5184954" y="10637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1395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B1618E-4F6F-4D5A-85A3-5280705C4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342459-4000-443E-985C-4835881DF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1A4672-F9D8-4168-BF05-9BA180CDC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F881EE-5C07-4F7B-BC16-D3315BAE5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46F669-2AE8-4AF2-92FC-A4CF72F43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46F669-2AE8-4AF2-92FC-A4CF72F43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BF881EE-5C07-4F7B-BC16-D3315BAE5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1A4672-F9D8-4168-BF05-9BA180CDC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342459-4000-443E-985C-4835881DF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B1618E-4F6F-4D5A-85A3-5280705C4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 rev="1"/>
        </p:bldSub>
      </p:bldGraphic>
      <p:bldGraphic spid="5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0CA05B7-C983-478E-8594-2E14CD22B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135483"/>
              </p:ext>
            </p:extLst>
          </p:nvPr>
        </p:nvGraphicFramePr>
        <p:xfrm>
          <a:off x="1435528" y="719666"/>
          <a:ext cx="93209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Stroomdiagram: Proces 7">
            <a:extLst>
              <a:ext uri="{FF2B5EF4-FFF2-40B4-BE49-F238E27FC236}">
                <a16:creationId xmlns:a16="http://schemas.microsoft.com/office/drawing/2014/main" id="{041D020E-7623-48E0-8759-421EADBE4043}"/>
              </a:ext>
            </a:extLst>
          </p:cNvPr>
          <p:cNvSpPr/>
          <p:nvPr/>
        </p:nvSpPr>
        <p:spPr>
          <a:xfrm>
            <a:off x="2109627" y="5810438"/>
            <a:ext cx="7972746" cy="867690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600" dirty="0"/>
              <a:t>Welke concrete acties werden toegepast?</a:t>
            </a:r>
          </a:p>
        </p:txBody>
      </p:sp>
    </p:spTree>
    <p:extLst>
      <p:ext uri="{BB962C8B-B14F-4D97-AF65-F5344CB8AC3E}">
        <p14:creationId xmlns:p14="http://schemas.microsoft.com/office/powerpoint/2010/main" val="26492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95FDFB-24D5-46A8-8944-8DA7A7084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4092B0-FB49-4C84-A93C-7CB7BE3EC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4BD419-99A3-4E4B-B264-30FABABE5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C77D37-22FF-4C0D-8CE1-3F17F79F9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B7EB6C-87FD-4EE2-ABF2-A33BB39FD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0E0E76-2D76-4C99-BE33-71F071D8F4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34F9DC-9926-47A0-94A1-3A227B8797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351FD1-2070-463C-890F-0EA7987BC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16FD1A-6BA4-4F63-99E1-F612873216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74F283-A81A-4988-80B4-A95F811E9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A615BD-693F-48F7-A01A-03A37839A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214190-3C2C-4A69-80C6-08FBAE0C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1FA1FE-DBBD-47AE-857C-02E3B856A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31E3C6-F3A1-432C-87E2-A5BCAB8F9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9906CB6-198B-4817-8B12-0CD270E29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0F0056-18F8-48E0-9070-75CF4CF10D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4423A9-CF3B-4C42-AA3F-22C17C99ED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AEB2AF-42B0-405A-B4B4-23F48ED76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5C4B14-00A3-4436-83FC-2A3F7466D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0C4841A-3BD2-4B7B-A73B-6C74C6539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593185-0A8F-496A-9EBF-2DD6DAFF8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B44FD9-501D-4CAD-A09D-930B259DD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B3FB29-C378-4D5D-879F-86F6ADD9E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1BFDF7-9027-407F-A645-07F80CD72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799962-60F9-4B79-82CD-ECB6D7FAE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048FCE-9350-4549-B635-E59C352D1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0C2661-2778-4A5E-A061-38FB6E5187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4687948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6D012F-83F9-4C9D-AF39-D73F0615BA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1" t="2103" r="2291" b="1074"/>
          <a:stretch/>
        </p:blipFill>
        <p:spPr>
          <a:xfrm>
            <a:off x="6716228" y="1701799"/>
            <a:ext cx="5147941" cy="35968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28D6C5-3C79-4EE2-84F9-4BA18902A6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61" t="2097" r="2984" b="1424"/>
          <a:stretch/>
        </p:blipFill>
        <p:spPr>
          <a:xfrm>
            <a:off x="956945" y="1701799"/>
            <a:ext cx="5546009" cy="362234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D0C270C6-778F-4E43-8ACB-0E94548F4DF0}"/>
              </a:ext>
            </a:extLst>
          </p:cNvPr>
          <p:cNvSpPr/>
          <p:nvPr/>
        </p:nvSpPr>
        <p:spPr>
          <a:xfrm>
            <a:off x="3602352" y="5435637"/>
            <a:ext cx="5992959" cy="946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Extra </a:t>
            </a:r>
            <a:r>
              <a:rPr lang="nl-BE" dirty="0" err="1"/>
              <a:t>mineralensupplementatie</a:t>
            </a:r>
            <a:r>
              <a:rPr lang="nl-BE" dirty="0"/>
              <a:t> loont mits correcte dosering en inhoud alsook de volhouder wint!</a:t>
            </a:r>
          </a:p>
          <a:p>
            <a:r>
              <a:rPr lang="nl-BE" dirty="0"/>
              <a:t>+: Bedrijfsdierenarts: duidelijk minder bezoeken aan bedrijf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E3DFE11-25DE-441C-8A60-644FF8A89310}"/>
              </a:ext>
            </a:extLst>
          </p:cNvPr>
          <p:cNvSpPr/>
          <p:nvPr/>
        </p:nvSpPr>
        <p:spPr>
          <a:xfrm>
            <a:off x="4104468" y="4913662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Mineralenstatus controleren en bijsturen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28972C9-52D7-4035-A973-E8A5153CA5BC}"/>
              </a:ext>
            </a:extLst>
          </p:cNvPr>
          <p:cNvSpPr txBox="1"/>
          <p:nvPr/>
        </p:nvSpPr>
        <p:spPr>
          <a:xfrm>
            <a:off x="1541124" y="2219217"/>
            <a:ext cx="1304818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zomer 2018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EB78EE7-A963-40E9-B827-BDF5FCCF5851}"/>
              </a:ext>
            </a:extLst>
          </p:cNvPr>
          <p:cNvSpPr txBox="1"/>
          <p:nvPr/>
        </p:nvSpPr>
        <p:spPr>
          <a:xfrm>
            <a:off x="3563421" y="2256904"/>
            <a:ext cx="1304818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najaar 2018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37E9BB2-3AC0-4414-B63A-4E009F01F14A}"/>
              </a:ext>
            </a:extLst>
          </p:cNvPr>
          <p:cNvSpPr txBox="1"/>
          <p:nvPr/>
        </p:nvSpPr>
        <p:spPr>
          <a:xfrm>
            <a:off x="5232369" y="1672129"/>
            <a:ext cx="1366463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voorjaar 2019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157AE45-B98A-4648-9AA3-472D60667CDF}"/>
              </a:ext>
            </a:extLst>
          </p:cNvPr>
          <p:cNvSpPr txBox="1"/>
          <p:nvPr/>
        </p:nvSpPr>
        <p:spPr>
          <a:xfrm>
            <a:off x="7050558" y="2162657"/>
            <a:ext cx="1304818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zomer 2018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C6EEE74-68B2-4821-90AA-F3594173FF53}"/>
              </a:ext>
            </a:extLst>
          </p:cNvPr>
          <p:cNvSpPr txBox="1"/>
          <p:nvPr/>
        </p:nvSpPr>
        <p:spPr>
          <a:xfrm>
            <a:off x="9072855" y="2200344"/>
            <a:ext cx="1304818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najaar 2018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244E176-74B2-432C-A75A-BE43282AC723}"/>
              </a:ext>
            </a:extLst>
          </p:cNvPr>
          <p:cNvSpPr txBox="1"/>
          <p:nvPr/>
        </p:nvSpPr>
        <p:spPr>
          <a:xfrm>
            <a:off x="10741803" y="1615569"/>
            <a:ext cx="1366463" cy="5847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600" dirty="0"/>
              <a:t>Bedrijf 2 voorjaar 2019</a:t>
            </a:r>
          </a:p>
        </p:txBody>
      </p:sp>
    </p:spTree>
    <p:extLst>
      <p:ext uri="{BB962C8B-B14F-4D97-AF65-F5344CB8AC3E}">
        <p14:creationId xmlns:p14="http://schemas.microsoft.com/office/powerpoint/2010/main" val="40810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455814" y="5525388"/>
            <a:ext cx="560655" cy="3202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567883" y="5525388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graphicFrame>
        <p:nvGraphicFramePr>
          <p:cNvPr id="21" name="Grafiek 20"/>
          <p:cNvGraphicFramePr>
            <a:graphicFrameLocks/>
          </p:cNvGraphicFramePr>
          <p:nvPr/>
        </p:nvGraphicFramePr>
        <p:xfrm>
          <a:off x="760461" y="1767135"/>
          <a:ext cx="5004351" cy="3254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Bijschrift met afgeronde rechthoek 17"/>
          <p:cNvSpPr/>
          <p:nvPr/>
        </p:nvSpPr>
        <p:spPr>
          <a:xfrm>
            <a:off x="629575" y="1012371"/>
            <a:ext cx="3439886" cy="889691"/>
          </a:xfrm>
          <a:prstGeom prst="wedgeRoundRectCallout">
            <a:avLst/>
          </a:prstGeom>
          <a:solidFill>
            <a:srgbClr val="E03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min. 250 µg/dl in droogstand en eerste 5 lactatieweken</a:t>
            </a:r>
          </a:p>
        </p:txBody>
      </p:sp>
      <p:graphicFrame>
        <p:nvGraphicFramePr>
          <p:cNvPr id="23" name="Grafiek 22"/>
          <p:cNvGraphicFramePr>
            <a:graphicFrameLocks/>
          </p:cNvGraphicFramePr>
          <p:nvPr/>
        </p:nvGraphicFramePr>
        <p:xfrm>
          <a:off x="6501969" y="1767136"/>
          <a:ext cx="4838317" cy="325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0" name="Bijschrift met afgeronde rechthoek 29"/>
          <p:cNvSpPr/>
          <p:nvPr/>
        </p:nvSpPr>
        <p:spPr>
          <a:xfrm>
            <a:off x="6116727" y="1012371"/>
            <a:ext cx="3439886" cy="853580"/>
          </a:xfrm>
          <a:prstGeom prst="wedgeRoundRectCallout">
            <a:avLst/>
          </a:prstGeom>
          <a:solidFill>
            <a:srgbClr val="E03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Referentiewaarde: 50 – 100 µg/l</a:t>
            </a:r>
          </a:p>
        </p:txBody>
      </p:sp>
    </p:spTree>
    <p:extLst>
      <p:ext uri="{BB962C8B-B14F-4D97-AF65-F5344CB8AC3E}">
        <p14:creationId xmlns:p14="http://schemas.microsoft.com/office/powerpoint/2010/main" val="287251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Graphic spid="21" grpId="0">
        <p:bldAsOne/>
      </p:bldGraphic>
      <p:bldP spid="18" grpId="0" animBg="1"/>
      <p:bldGraphic spid="23" grpId="0">
        <p:bldAsOne/>
      </p:bldGraphic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3486426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</a:t>
            </a:r>
          </a:p>
        </p:txBody>
      </p:sp>
      <p:pic>
        <p:nvPicPr>
          <p:cNvPr id="4" name="Afbeelding 3" descr="Afbeelding met fiets, grond, vloer, persoon&#10;&#10;Automatisch gegenereerde beschrijving">
            <a:extLst>
              <a:ext uri="{FF2B5EF4-FFF2-40B4-BE49-F238E27FC236}">
                <a16:creationId xmlns:a16="http://schemas.microsoft.com/office/drawing/2014/main" id="{9F83E09F-E5FB-4BE4-8C74-89DBC3047E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93" y="1538527"/>
            <a:ext cx="3077802" cy="461055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5233993" y="5455578"/>
            <a:ext cx="3077802" cy="5826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Natte meting melkmachine en bijsturing</a:t>
            </a:r>
          </a:p>
        </p:txBody>
      </p:sp>
    </p:spTree>
    <p:extLst>
      <p:ext uri="{BB962C8B-B14F-4D97-AF65-F5344CB8AC3E}">
        <p14:creationId xmlns:p14="http://schemas.microsoft.com/office/powerpoint/2010/main" val="252806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Afbeelding 31"/>
          <p:cNvPicPr>
            <a:picLocks noChangeAspect="1"/>
          </p:cNvPicPr>
          <p:nvPr/>
        </p:nvPicPr>
        <p:blipFill rotWithShape="1">
          <a:blip r:embed="rId8"/>
          <a:srcRect l="31667" t="15567" r="32857" b="5438"/>
          <a:stretch/>
        </p:blipFill>
        <p:spPr>
          <a:xfrm>
            <a:off x="4191769" y="954669"/>
            <a:ext cx="382891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94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238033" y="4323471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Gebruik </a:t>
            </a:r>
            <a:r>
              <a:rPr lang="nl-BE" dirty="0" err="1"/>
              <a:t>teatsealer</a:t>
            </a:r>
            <a:endParaRPr lang="nl-BE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25EF07C-FF46-40DD-A40C-EB969C5E83B6}"/>
              </a:ext>
            </a:extLst>
          </p:cNvPr>
          <p:cNvSpPr/>
          <p:nvPr/>
        </p:nvSpPr>
        <p:spPr>
          <a:xfrm>
            <a:off x="4502605" y="5420858"/>
            <a:ext cx="4192457" cy="9461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Duidelijk minder uierontstekingen sinds combinatie </a:t>
            </a:r>
            <a:r>
              <a:rPr lang="nl-BE" dirty="0" err="1"/>
              <a:t>teatsealer</a:t>
            </a:r>
            <a:r>
              <a:rPr lang="nl-BE" dirty="0"/>
              <a:t> en bijgestelde melkinstallatie</a:t>
            </a:r>
          </a:p>
        </p:txBody>
      </p:sp>
    </p:spTree>
    <p:extLst>
      <p:ext uri="{BB962C8B-B14F-4D97-AF65-F5344CB8AC3E}">
        <p14:creationId xmlns:p14="http://schemas.microsoft.com/office/powerpoint/2010/main" val="30359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3146343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5603392" y="1008609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CDEE1EE-93DC-4BA3-8947-791C7F8C08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490"/>
          <a:stretch/>
        </p:blipFill>
        <p:spPr>
          <a:xfrm>
            <a:off x="3221075" y="1609862"/>
            <a:ext cx="5749847" cy="3858981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3508566" y="5710096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Opvolging celgetal via MPR</a:t>
            </a:r>
          </a:p>
        </p:txBody>
      </p:sp>
    </p:spTree>
    <p:extLst>
      <p:ext uri="{BB962C8B-B14F-4D97-AF65-F5344CB8AC3E}">
        <p14:creationId xmlns:p14="http://schemas.microsoft.com/office/powerpoint/2010/main" val="156686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5603393" y="1034257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094242" y="5727021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Opvolging celgetal via MPR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6BD774-545B-4407-B839-AE3A7F097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784" y="1713440"/>
            <a:ext cx="632210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0971763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1,2,3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819345" y="6080544"/>
            <a:ext cx="3615737" cy="5826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Droogstandsrantsoen (her)rekenen</a:t>
            </a:r>
          </a:p>
        </p:txBody>
      </p:sp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98432197-CEEB-4468-8A39-2E1D755FFF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302" y="1371600"/>
            <a:ext cx="6801627" cy="19121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59DEAAE-E91F-408E-8713-1F45053E4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565" y="3283756"/>
            <a:ext cx="6773364" cy="27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0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521257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820381" y="973477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3</a:t>
            </a:r>
          </a:p>
        </p:txBody>
      </p:sp>
      <p:pic>
        <p:nvPicPr>
          <p:cNvPr id="6" name="Afbeelding 5" descr="Afbeelding met binnen, grond, vloer, gebouw&#10;&#10;Automatisch gegenereerde beschrijving">
            <a:extLst>
              <a:ext uri="{FF2B5EF4-FFF2-40B4-BE49-F238E27FC236}">
                <a16:creationId xmlns:a16="http://schemas.microsoft.com/office/drawing/2014/main" id="{83B22925-683B-4674-876F-7CF6E40CE6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4304" y="2339923"/>
            <a:ext cx="4117368" cy="274491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E3DFE11-25DE-441C-8A60-644FF8A89310}"/>
              </a:ext>
            </a:extLst>
          </p:cNvPr>
          <p:cNvSpPr/>
          <p:nvPr/>
        </p:nvSpPr>
        <p:spPr>
          <a:xfrm>
            <a:off x="1940532" y="5204305"/>
            <a:ext cx="2744912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Breng DS opname in beeld</a:t>
            </a:r>
          </a:p>
        </p:txBody>
      </p:sp>
      <p:pic>
        <p:nvPicPr>
          <p:cNvPr id="8" name="Afbeelding 7" descr="Afbeelding met hek, koe, gebouw, binnen&#10;&#10;Automatisch gegenereerde beschrijving">
            <a:extLst>
              <a:ext uri="{FF2B5EF4-FFF2-40B4-BE49-F238E27FC236}">
                <a16:creationId xmlns:a16="http://schemas.microsoft.com/office/drawing/2014/main" id="{7DF25D75-85CD-4803-8CB9-EB05E7F9B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07" y="2114050"/>
            <a:ext cx="3944848" cy="2629899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9DBBDD9-30D3-4297-AC6F-ECD5B909D0A0}"/>
              </a:ext>
            </a:extLst>
          </p:cNvPr>
          <p:cNvSpPr/>
          <p:nvPr/>
        </p:nvSpPr>
        <p:spPr>
          <a:xfrm>
            <a:off x="7243709" y="4394627"/>
            <a:ext cx="3934146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Voorzie voldoende voerplaatsen</a:t>
            </a:r>
          </a:p>
        </p:txBody>
      </p:sp>
    </p:spTree>
    <p:extLst>
      <p:ext uri="{BB962C8B-B14F-4D97-AF65-F5344CB8AC3E}">
        <p14:creationId xmlns:p14="http://schemas.microsoft.com/office/powerpoint/2010/main" val="24268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066654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Afbeelding 3" descr="Afbeelding met gebouw, binnen, koe, hek&#10;&#10;Automatisch gegenereerde beschrijving">
            <a:extLst>
              <a:ext uri="{FF2B5EF4-FFF2-40B4-BE49-F238E27FC236}">
                <a16:creationId xmlns:a16="http://schemas.microsoft.com/office/drawing/2014/main" id="{7957E9E1-F2D7-46C2-A21B-B630BFEC92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21" y="1454173"/>
            <a:ext cx="5916590" cy="394965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1E3DFE11-25DE-441C-8A60-644FF8A89310}"/>
              </a:ext>
            </a:extLst>
          </p:cNvPr>
          <p:cNvSpPr/>
          <p:nvPr/>
        </p:nvSpPr>
        <p:spPr>
          <a:xfrm>
            <a:off x="3757921" y="4913662"/>
            <a:ext cx="5916589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KV-box: kalibratie en instellingen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CF0DDED-C7CF-46FE-8590-A78CDCA89503}"/>
              </a:ext>
            </a:extLst>
          </p:cNvPr>
          <p:cNvSpPr/>
          <p:nvPr/>
        </p:nvSpPr>
        <p:spPr>
          <a:xfrm>
            <a:off x="4502605" y="5698261"/>
            <a:ext cx="4192457" cy="5792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Betere opstart sinds </a:t>
            </a:r>
            <a:r>
              <a:rPr lang="nl-BE" dirty="0" err="1"/>
              <a:t>herinstelling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6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607437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hthoek 8">
            <a:extLst>
              <a:ext uri="{FF2B5EF4-FFF2-40B4-BE49-F238E27FC236}">
                <a16:creationId xmlns:a16="http://schemas.microsoft.com/office/drawing/2014/main" id="{1E3DFE11-25DE-441C-8A60-644FF8A89310}"/>
              </a:ext>
            </a:extLst>
          </p:cNvPr>
          <p:cNvSpPr/>
          <p:nvPr/>
        </p:nvSpPr>
        <p:spPr>
          <a:xfrm>
            <a:off x="3640539" y="6036022"/>
            <a:ext cx="5916589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Preventief calciumbolus en </a:t>
            </a:r>
            <a:r>
              <a:rPr lang="nl-BE" dirty="0" err="1"/>
              <a:t>kexxtone</a:t>
            </a:r>
            <a:endParaRPr lang="nl-BE" dirty="0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2</a:t>
            </a:r>
          </a:p>
        </p:txBody>
      </p:sp>
      <p:pic>
        <p:nvPicPr>
          <p:cNvPr id="4" name="Afbeelding 3" descr="Afbeelding met persoon, dier, zoogdier, man&#10;&#10;Automatisch gegenereerde beschrijving">
            <a:extLst>
              <a:ext uri="{FF2B5EF4-FFF2-40B4-BE49-F238E27FC236}">
                <a16:creationId xmlns:a16="http://schemas.microsoft.com/office/drawing/2014/main" id="{B3F46DB5-7E16-423E-BAF9-412A05549D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829" y="1642576"/>
            <a:ext cx="6158010" cy="410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455814" y="5525388"/>
            <a:ext cx="1613647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1,2,3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567883" y="5525388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05" y="1843781"/>
            <a:ext cx="11193044" cy="317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2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455814" y="5525388"/>
            <a:ext cx="1613647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1,2,3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567883" y="5525388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graphicFrame>
        <p:nvGraphicFramePr>
          <p:cNvPr id="6" name="Grafiek 5"/>
          <p:cNvGraphicFramePr>
            <a:graphicFrameLocks/>
          </p:cNvGraphicFramePr>
          <p:nvPr/>
        </p:nvGraphicFramePr>
        <p:xfrm>
          <a:off x="6307450" y="1538328"/>
          <a:ext cx="5531555" cy="358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4" name="Rechte verbindingslijn 3"/>
          <p:cNvCxnSpPr/>
          <p:nvPr/>
        </p:nvCxnSpPr>
        <p:spPr>
          <a:xfrm>
            <a:off x="6651761" y="3804970"/>
            <a:ext cx="5187244" cy="16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afiek 11"/>
          <p:cNvGraphicFramePr>
            <a:graphicFrameLocks/>
          </p:cNvGraphicFramePr>
          <p:nvPr/>
        </p:nvGraphicFramePr>
        <p:xfrm>
          <a:off x="492082" y="1538328"/>
          <a:ext cx="5541109" cy="358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cxnSp>
        <p:nvCxnSpPr>
          <p:cNvPr id="26" name="Rechte verbindingslijn 25"/>
          <p:cNvCxnSpPr/>
          <p:nvPr/>
        </p:nvCxnSpPr>
        <p:spPr>
          <a:xfrm>
            <a:off x="863321" y="3719561"/>
            <a:ext cx="5096604" cy="335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ig bijschrift 2"/>
          <p:cNvSpPr/>
          <p:nvPr/>
        </p:nvSpPr>
        <p:spPr>
          <a:xfrm>
            <a:off x="1164769" y="2396806"/>
            <a:ext cx="2040239" cy="62942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Voor kalven:</a:t>
            </a:r>
          </a:p>
          <a:p>
            <a:pPr algn="ctr"/>
            <a:r>
              <a:rPr lang="nl-BE" dirty="0"/>
              <a:t>BHB &lt; 0.6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  <p:sp>
        <p:nvSpPr>
          <p:cNvPr id="5" name="Rechthoekig bijschrift 4"/>
          <p:cNvSpPr/>
          <p:nvPr/>
        </p:nvSpPr>
        <p:spPr>
          <a:xfrm>
            <a:off x="3544971" y="2397405"/>
            <a:ext cx="2148258" cy="628824"/>
          </a:xfrm>
          <a:prstGeom prst="wedge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Voor kalven:</a:t>
            </a:r>
          </a:p>
          <a:p>
            <a:pPr algn="ctr"/>
            <a:r>
              <a:rPr lang="nl-BE" dirty="0"/>
              <a:t>NEFA &lt; 0.3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  <p:sp>
        <p:nvSpPr>
          <p:cNvPr id="8" name="Rechthoekig bijschrift 7"/>
          <p:cNvSpPr/>
          <p:nvPr/>
        </p:nvSpPr>
        <p:spPr>
          <a:xfrm>
            <a:off x="7062248" y="2397405"/>
            <a:ext cx="1907581" cy="679022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Na kalven:</a:t>
            </a:r>
          </a:p>
          <a:p>
            <a:pPr algn="ctr"/>
            <a:r>
              <a:rPr lang="nl-BE" dirty="0"/>
              <a:t>BHB &lt; 1.2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>
            <a:off x="6651761" y="4060371"/>
            <a:ext cx="5187244" cy="0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863321" y="4082142"/>
            <a:ext cx="509660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455814" y="5525388"/>
            <a:ext cx="1613647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1,2,3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567883" y="5525388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graphicFrame>
        <p:nvGraphicFramePr>
          <p:cNvPr id="11" name="Grafiek 10"/>
          <p:cNvGraphicFramePr>
            <a:graphicFrameLocks/>
          </p:cNvGraphicFramePr>
          <p:nvPr/>
        </p:nvGraphicFramePr>
        <p:xfrm>
          <a:off x="468086" y="1175657"/>
          <a:ext cx="5503333" cy="407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" name="Grafiek 12"/>
          <p:cNvGraphicFramePr>
            <a:graphicFrameLocks/>
          </p:cNvGraphicFramePr>
          <p:nvPr/>
        </p:nvGraphicFramePr>
        <p:xfrm>
          <a:off x="6303175" y="1175657"/>
          <a:ext cx="5529595" cy="407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23824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Afbeelding 30"/>
          <p:cNvPicPr>
            <a:picLocks noChangeAspect="1"/>
          </p:cNvPicPr>
          <p:nvPr/>
        </p:nvPicPr>
        <p:blipFill rotWithShape="1">
          <a:blip r:embed="rId8"/>
          <a:srcRect l="19286" t="22190" r="18690" b="8858"/>
          <a:stretch/>
        </p:blipFill>
        <p:spPr>
          <a:xfrm>
            <a:off x="2008315" y="890965"/>
            <a:ext cx="8041208" cy="55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39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2455814" y="5700049"/>
            <a:ext cx="1613647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1,2,3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535225" y="5700049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graphicFrame>
        <p:nvGraphicFramePr>
          <p:cNvPr id="9" name="Grafiek 8"/>
          <p:cNvGraphicFramePr>
            <a:graphicFrameLocks/>
          </p:cNvGraphicFramePr>
          <p:nvPr/>
        </p:nvGraphicFramePr>
        <p:xfrm>
          <a:off x="789494" y="1240971"/>
          <a:ext cx="8795657" cy="4212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Bijschrift met afgeronde rechthoek 2"/>
          <p:cNvSpPr/>
          <p:nvPr/>
        </p:nvSpPr>
        <p:spPr>
          <a:xfrm>
            <a:off x="9851571" y="1240971"/>
            <a:ext cx="2057400" cy="94705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Ref. DGZ voor Ca: 2.42-3.09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  <p:sp>
        <p:nvSpPr>
          <p:cNvPr id="4" name="Bijschrift met afgeronde rechthoek 3"/>
          <p:cNvSpPr/>
          <p:nvPr/>
        </p:nvSpPr>
        <p:spPr>
          <a:xfrm>
            <a:off x="9851571" y="2415222"/>
            <a:ext cx="2057400" cy="922656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Ref. DGZ voor P:</a:t>
            </a:r>
          </a:p>
          <a:p>
            <a:pPr algn="ctr"/>
            <a:r>
              <a:rPr lang="nl-BE" dirty="0"/>
              <a:t>1.8-2.1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  <p:sp>
        <p:nvSpPr>
          <p:cNvPr id="12" name="Bijschrift met afgeronde rechthoek 11"/>
          <p:cNvSpPr/>
          <p:nvPr/>
        </p:nvSpPr>
        <p:spPr>
          <a:xfrm>
            <a:off x="9851571" y="3565071"/>
            <a:ext cx="2057400" cy="922656"/>
          </a:xfrm>
          <a:prstGeom prst="wedgeRound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Ref. DGZ voor Mg:</a:t>
            </a:r>
          </a:p>
          <a:p>
            <a:pPr algn="ctr"/>
            <a:r>
              <a:rPr lang="nl-BE" dirty="0"/>
              <a:t>0.8-1.3 </a:t>
            </a:r>
            <a:r>
              <a:rPr lang="nl-BE" dirty="0" err="1"/>
              <a:t>mmol</a:t>
            </a:r>
            <a:r>
              <a:rPr lang="nl-BE" dirty="0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3877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" y="1638806"/>
            <a:ext cx="10945429" cy="34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C4D84C81-9CAA-47D6-B6B0-7D0592D83980}"/>
              </a:ext>
            </a:extLst>
          </p:cNvPr>
          <p:cNvSpPr/>
          <p:nvPr/>
        </p:nvSpPr>
        <p:spPr>
          <a:xfrm>
            <a:off x="6106227" y="994470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1,2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E89CF3-E97C-4302-8BEC-A048732C67E5}"/>
              </a:ext>
            </a:extLst>
          </p:cNvPr>
          <p:cNvSpPr/>
          <p:nvPr/>
        </p:nvSpPr>
        <p:spPr>
          <a:xfrm>
            <a:off x="4104469" y="5688869"/>
            <a:ext cx="4988730" cy="3493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Transitiecheck DGZ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B4F23C8-054A-4381-AB6B-D7ADCC0B3BDC}"/>
              </a:ext>
            </a:extLst>
          </p:cNvPr>
          <p:cNvSpPr/>
          <p:nvPr/>
        </p:nvSpPr>
        <p:spPr>
          <a:xfrm>
            <a:off x="5188449" y="2661007"/>
            <a:ext cx="284594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Nodig beeldmateriaal &lt; Els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499" y="886893"/>
            <a:ext cx="10551456" cy="5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7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7769260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4BF8BA4-B1CF-4B73-9ADC-BB0D312B4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4424617"/>
              </p:ext>
            </p:extLst>
          </p:nvPr>
        </p:nvGraphicFramePr>
        <p:xfrm>
          <a:off x="1435528" y="719666"/>
          <a:ext cx="93209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Stroomdiagram: Proces 10">
            <a:extLst>
              <a:ext uri="{FF2B5EF4-FFF2-40B4-BE49-F238E27FC236}">
                <a16:creationId xmlns:a16="http://schemas.microsoft.com/office/drawing/2014/main" id="{022B482A-32C2-4645-BC6B-ED109E9BD2E6}"/>
              </a:ext>
            </a:extLst>
          </p:cNvPr>
          <p:cNvSpPr/>
          <p:nvPr/>
        </p:nvSpPr>
        <p:spPr>
          <a:xfrm>
            <a:off x="2887038" y="5270643"/>
            <a:ext cx="7171362" cy="1078786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/>
              <a:t>Aandacht: focus dus niet 1 moment op deze kengetallen, maar meermaals doorheen de jaren!</a:t>
            </a:r>
          </a:p>
        </p:txBody>
      </p:sp>
    </p:spTree>
    <p:extLst>
      <p:ext uri="{BB962C8B-B14F-4D97-AF65-F5344CB8AC3E}">
        <p14:creationId xmlns:p14="http://schemas.microsoft.com/office/powerpoint/2010/main" val="27722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495FDFB-24D5-46A8-8944-8DA7A7084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F4092B0-FB49-4C84-A93C-7CB7BE3EC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84BD419-99A3-4E4B-B264-30FABABE5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4C77D37-22FF-4C0D-8CE1-3F17F79F9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B7EB6C-87FD-4EE2-ABF2-A33BB39FD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74F283-A81A-4988-80B4-A95F811E9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A615BD-693F-48F7-A01A-03A37839A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2214190-3C2C-4A69-80C6-08FBAE0C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1FA1FE-DBBD-47AE-857C-02E3B856A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31E3C6-F3A1-432C-87E2-A5BCAB8F9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E5C4B14-00A3-4436-83FC-2A3F7466D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0C4841A-3BD2-4B7B-A73B-6C74C6539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1593185-0A8F-496A-9EBF-2DD6DAFF8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0B44FD9-501D-4CAD-A09D-930B259DD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B3FB29-C378-4D5D-879F-86F6ADD9E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377EDC4-3F34-453C-AAF4-99A0FD2A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2D9638-B91A-4FAC-BAAB-FB360D279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A3B5D60-8DB6-4F1A-873E-647008017B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3E3D809-8960-4AC7-BD08-3F0E166EC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5294EFD-AA47-4E6B-A92B-AD071065BE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810166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A8ECD123-6076-4E1F-95AB-C1745FD6A4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2095" y="954165"/>
            <a:ext cx="7814259" cy="5174932"/>
          </a:xfrm>
          <a:prstGeom prst="rect">
            <a:avLst/>
          </a:prstGeom>
        </p:spPr>
      </p:pic>
      <p:sp>
        <p:nvSpPr>
          <p:cNvPr id="9" name="Stroomdiagram: Proces 8">
            <a:extLst>
              <a:ext uri="{FF2B5EF4-FFF2-40B4-BE49-F238E27FC236}">
                <a16:creationId xmlns:a16="http://schemas.microsoft.com/office/drawing/2014/main" id="{A41954C3-CA57-4807-934A-93B1CCFA189F}"/>
              </a:ext>
            </a:extLst>
          </p:cNvPr>
          <p:cNvSpPr/>
          <p:nvPr/>
        </p:nvSpPr>
        <p:spPr>
          <a:xfrm>
            <a:off x="997782" y="5936912"/>
            <a:ext cx="10757042" cy="556841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dirty="0"/>
              <a:t>Positieve trend naar meer oudere koeien en minder vaarzen in de veestapel!</a:t>
            </a:r>
          </a:p>
        </p:txBody>
      </p:sp>
    </p:spTree>
    <p:extLst>
      <p:ext uri="{BB962C8B-B14F-4D97-AF65-F5344CB8AC3E}">
        <p14:creationId xmlns:p14="http://schemas.microsoft.com/office/powerpoint/2010/main" val="40474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386111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34"/>
          <p:cNvGrpSpPr/>
          <p:nvPr/>
        </p:nvGrpSpPr>
        <p:grpSpPr>
          <a:xfrm>
            <a:off x="3747376" y="1609687"/>
            <a:ext cx="5199854" cy="3428984"/>
            <a:chOff x="5374668" y="2564904"/>
            <a:chExt cx="3945026" cy="2390133"/>
          </a:xfrm>
        </p:grpSpPr>
        <p:pic>
          <p:nvPicPr>
            <p:cNvPr id="8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74668" y="3211962"/>
              <a:ext cx="2857500" cy="1743075"/>
            </a:xfrm>
            <a:prstGeom prst="rect">
              <a:avLst/>
            </a:prstGeom>
          </p:spPr>
        </p:pic>
        <p:grpSp>
          <p:nvGrpSpPr>
            <p:cNvPr id="9" name="Group 37"/>
            <p:cNvGrpSpPr/>
            <p:nvPr/>
          </p:nvGrpSpPr>
          <p:grpSpPr>
            <a:xfrm>
              <a:off x="7838719" y="2564904"/>
              <a:ext cx="1480975" cy="864096"/>
              <a:chOff x="7838719" y="2564904"/>
              <a:chExt cx="1480975" cy="864096"/>
            </a:xfrm>
          </p:grpSpPr>
          <p:sp>
            <p:nvSpPr>
              <p:cNvPr id="13" name="Cloud Callout 41"/>
              <p:cNvSpPr/>
              <p:nvPr/>
            </p:nvSpPr>
            <p:spPr>
              <a:xfrm>
                <a:off x="7838719" y="2564904"/>
                <a:ext cx="1344488" cy="864096"/>
              </a:xfrm>
              <a:prstGeom prst="cloudCallout">
                <a:avLst>
                  <a:gd name="adj1" fmla="val -21652"/>
                  <a:gd name="adj2" fmla="val 7907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350"/>
              </a:p>
            </p:txBody>
          </p:sp>
          <p:sp>
            <p:nvSpPr>
              <p:cNvPr id="14" name="TextBox 42"/>
              <p:cNvSpPr txBox="1"/>
              <p:nvPr/>
            </p:nvSpPr>
            <p:spPr>
              <a:xfrm>
                <a:off x="8127091" y="2719520"/>
                <a:ext cx="1192603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b="1" dirty="0"/>
                  <a:t>CH</a:t>
                </a:r>
                <a:r>
                  <a:rPr lang="nl-BE" b="1" baseline="-25000" dirty="0"/>
                  <a:t>4</a:t>
                </a:r>
              </a:p>
            </p:txBody>
          </p:sp>
        </p:grpSp>
      </p:grpSp>
      <p:sp>
        <p:nvSpPr>
          <p:cNvPr id="29" name="Tekstvak 28"/>
          <p:cNvSpPr txBox="1"/>
          <p:nvPr/>
        </p:nvSpPr>
        <p:spPr>
          <a:xfrm>
            <a:off x="351799" y="1086467"/>
            <a:ext cx="746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 err="1">
                <a:solidFill>
                  <a:srgbClr val="002060"/>
                </a:solidFill>
              </a:rPr>
              <a:t>Enterische</a:t>
            </a:r>
            <a:r>
              <a:rPr lang="nl-BE" sz="2800" b="1" dirty="0">
                <a:solidFill>
                  <a:srgbClr val="002060"/>
                </a:solidFill>
              </a:rPr>
              <a:t> emissies </a:t>
            </a:r>
            <a:r>
              <a:rPr lang="nl-BE" sz="2800" dirty="0">
                <a:solidFill>
                  <a:srgbClr val="002060"/>
                </a:solidFill>
              </a:rPr>
              <a:t>melkveebedrijf</a:t>
            </a:r>
          </a:p>
        </p:txBody>
      </p:sp>
      <p:pic>
        <p:nvPicPr>
          <p:cNvPr id="30" name="Afbeelding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28" y="5577402"/>
            <a:ext cx="3332111" cy="8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3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3" y="1190619"/>
            <a:ext cx="3909720" cy="260648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124517" y="3926923"/>
            <a:ext cx="2160240" cy="323165"/>
          </a:xfrm>
          <a:prstGeom prst="rect">
            <a:avLst/>
          </a:prstGeom>
          <a:solidFill>
            <a:srgbClr val="8BA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b="1" dirty="0">
                <a:solidFill>
                  <a:schemeClr val="bg1"/>
                </a:solidFill>
              </a:rPr>
              <a:t>SMART melken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54" y="1435313"/>
            <a:ext cx="2394266" cy="399044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021868" y="1579329"/>
            <a:ext cx="1970838" cy="553998"/>
          </a:xfrm>
          <a:prstGeom prst="rect">
            <a:avLst/>
          </a:prstGeom>
          <a:solidFill>
            <a:srgbClr val="8BA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b="1" dirty="0">
                <a:solidFill>
                  <a:schemeClr val="bg1"/>
                </a:solidFill>
              </a:rPr>
              <a:t>FACCE JPI</a:t>
            </a:r>
          </a:p>
          <a:p>
            <a:pPr algn="ctr"/>
            <a:r>
              <a:rPr lang="nl-BE" sz="1500" b="1" dirty="0" err="1">
                <a:solidFill>
                  <a:schemeClr val="bg1"/>
                </a:solidFill>
              </a:rPr>
              <a:t>Rumen</a:t>
            </a:r>
            <a:r>
              <a:rPr lang="nl-BE" sz="1500" b="1" dirty="0">
                <a:solidFill>
                  <a:schemeClr val="bg1"/>
                </a:solidFill>
              </a:rPr>
              <a:t> </a:t>
            </a:r>
            <a:r>
              <a:rPr lang="nl-BE" sz="1500" b="1" dirty="0" err="1">
                <a:solidFill>
                  <a:schemeClr val="bg1"/>
                </a:solidFill>
              </a:rPr>
              <a:t>stability</a:t>
            </a:r>
            <a:endParaRPr lang="nl-BE" sz="1500" b="1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44" y="3550731"/>
            <a:ext cx="3430087" cy="25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03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ijdelijke aanduiding voor inhoud 5"/>
          <p:cNvGraphicFramePr>
            <a:graphicFrameLocks/>
          </p:cNvGraphicFramePr>
          <p:nvPr/>
        </p:nvGraphicFramePr>
        <p:xfrm>
          <a:off x="541853" y="1802357"/>
          <a:ext cx="5885579" cy="4439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Grafiek 9"/>
          <p:cNvGraphicFramePr/>
          <p:nvPr/>
        </p:nvGraphicFramePr>
        <p:xfrm>
          <a:off x="6757640" y="1393198"/>
          <a:ext cx="4859786" cy="4074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11" name="Afbeelding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28" y="5577402"/>
            <a:ext cx="3332111" cy="806683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351799" y="1086467"/>
            <a:ext cx="7462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b="1" dirty="0">
                <a:solidFill>
                  <a:srgbClr val="002060"/>
                </a:solidFill>
              </a:rPr>
              <a:t>Standaard </a:t>
            </a:r>
            <a:r>
              <a:rPr lang="nl-BE" sz="2800" dirty="0">
                <a:solidFill>
                  <a:srgbClr val="002060"/>
                </a:solidFill>
              </a:rPr>
              <a:t>melkveebedrijf</a:t>
            </a:r>
          </a:p>
        </p:txBody>
      </p:sp>
    </p:spTree>
    <p:extLst>
      <p:ext uri="{BB962C8B-B14F-4D97-AF65-F5344CB8AC3E}">
        <p14:creationId xmlns:p14="http://schemas.microsoft.com/office/powerpoint/2010/main" val="41515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Afbeelding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28" y="5577402"/>
            <a:ext cx="3332111" cy="80668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71130" y="2101713"/>
            <a:ext cx="93718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nl-NL" sz="4400" dirty="0">
                <a:solidFill>
                  <a:srgbClr val="002060"/>
                </a:solidFill>
              </a:rPr>
              <a:t>Jongere leeftijd eerste afkalving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400" dirty="0">
                <a:solidFill>
                  <a:srgbClr val="002060"/>
                </a:solidFill>
              </a:rPr>
              <a:t>Efficiëntie verbeteren</a:t>
            </a:r>
          </a:p>
          <a:p>
            <a:pPr marL="742950" lvl="0" indent="-742950">
              <a:buFont typeface="+mj-lt"/>
              <a:buAutoNum type="arabicPeriod"/>
            </a:pPr>
            <a:r>
              <a:rPr lang="nl-NL" sz="4400" dirty="0">
                <a:solidFill>
                  <a:srgbClr val="002060"/>
                </a:solidFill>
              </a:rPr>
              <a:t>Meer </a:t>
            </a:r>
            <a:r>
              <a:rPr lang="nl-NL" sz="4400" dirty="0" err="1">
                <a:solidFill>
                  <a:srgbClr val="002060"/>
                </a:solidFill>
              </a:rPr>
              <a:t>lactaties</a:t>
            </a:r>
            <a:endParaRPr lang="nl-NL" sz="4400" dirty="0">
              <a:solidFill>
                <a:srgbClr val="002060"/>
              </a:solidFill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nl-NL" sz="4400" dirty="0">
                <a:solidFill>
                  <a:srgbClr val="002060"/>
                </a:solidFill>
              </a:rPr>
              <a:t>Efficiëntie verbeteren &amp; meer </a:t>
            </a:r>
            <a:r>
              <a:rPr lang="nl-NL" sz="4400" dirty="0" err="1">
                <a:solidFill>
                  <a:srgbClr val="002060"/>
                </a:solidFill>
              </a:rPr>
              <a:t>lactaties</a:t>
            </a:r>
            <a:endParaRPr lang="nl-NL" sz="4400" dirty="0">
              <a:solidFill>
                <a:srgbClr val="002060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duotone>
              <a:srgbClr val="8064A2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506" y="1378253"/>
            <a:ext cx="2217203" cy="221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31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fgeronde rechthoek 3"/>
          <p:cNvSpPr/>
          <p:nvPr/>
        </p:nvSpPr>
        <p:spPr>
          <a:xfrm>
            <a:off x="3098682" y="5479758"/>
            <a:ext cx="6015089" cy="93610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200" b="1" dirty="0">
                <a:solidFill>
                  <a:schemeClr val="bg1"/>
                </a:solidFill>
              </a:rPr>
              <a:t>Afkalfleeftijd van 26 naar 24 maanden </a:t>
            </a:r>
          </a:p>
          <a:p>
            <a:pPr algn="ctr"/>
            <a:r>
              <a:rPr lang="nl-BE" sz="2200" b="1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nl-BE" sz="2200" b="1" dirty="0">
                <a:solidFill>
                  <a:schemeClr val="bg1"/>
                </a:solidFill>
              </a:rPr>
              <a:t>-3,3 % totale jaarlijkse dierlijke CH</a:t>
            </a:r>
            <a:r>
              <a:rPr lang="nl-BE" sz="2200" b="1" baseline="-25000" dirty="0">
                <a:solidFill>
                  <a:schemeClr val="bg1"/>
                </a:solidFill>
              </a:rPr>
              <a:t>4</a:t>
            </a:r>
            <a:r>
              <a:rPr lang="nl-BE" sz="2200" b="1" dirty="0">
                <a:solidFill>
                  <a:schemeClr val="bg1"/>
                </a:solidFill>
              </a:rPr>
              <a:t> uitstoot </a:t>
            </a:r>
          </a:p>
        </p:txBody>
      </p:sp>
      <p:graphicFrame>
        <p:nvGraphicFramePr>
          <p:cNvPr id="5" name="Grafiek 4"/>
          <p:cNvGraphicFramePr/>
          <p:nvPr/>
        </p:nvGraphicFramePr>
        <p:xfrm>
          <a:off x="7612947" y="1195766"/>
          <a:ext cx="44644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" name="Grafiek 5"/>
          <p:cNvGraphicFramePr/>
          <p:nvPr/>
        </p:nvGraphicFramePr>
        <p:xfrm>
          <a:off x="451210" y="1195766"/>
          <a:ext cx="4392488" cy="4594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25034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5" grpId="0">
        <p:bldAsOne/>
      </p:bldGraphic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kstvak 10"/>
          <p:cNvSpPr txBox="1"/>
          <p:nvPr/>
        </p:nvSpPr>
        <p:spPr>
          <a:xfrm>
            <a:off x="368298" y="1237722"/>
            <a:ext cx="11112660" cy="4665107"/>
          </a:xfrm>
          <a:prstGeom prst="roundRect">
            <a:avLst/>
          </a:prstGeom>
          <a:noFill/>
          <a:ln>
            <a:noFill/>
          </a:ln>
        </p:spPr>
        <p:txBody>
          <a:bodyPr wrap="square" lIns="108000" rtlCol="0">
            <a:spAutoFit/>
          </a:bodyPr>
          <a:lstStyle/>
          <a:p>
            <a:pPr marL="742950" indent="-742950" algn="ctr">
              <a:buFont typeface="+mj-lt"/>
              <a:buAutoNum type="arabicPeriod"/>
            </a:pPr>
            <a:r>
              <a:rPr lang="nl-BE" sz="3600" dirty="0">
                <a:latin typeface="+mj-lt"/>
              </a:rPr>
              <a:t>Manipulatie van de </a:t>
            </a:r>
            <a:r>
              <a:rPr lang="nl-BE" sz="3600" dirty="0" err="1">
                <a:latin typeface="+mj-lt"/>
              </a:rPr>
              <a:t>pensflora</a:t>
            </a:r>
            <a:r>
              <a:rPr lang="nl-BE" sz="3600" dirty="0">
                <a:latin typeface="+mj-lt"/>
              </a:rPr>
              <a:t>/</a:t>
            </a:r>
            <a:r>
              <a:rPr lang="nl-BE" sz="3600" dirty="0" err="1">
                <a:latin typeface="+mj-lt"/>
              </a:rPr>
              <a:t>pensfermentatie</a:t>
            </a:r>
            <a:r>
              <a:rPr lang="nl-BE" sz="3600" dirty="0">
                <a:latin typeface="+mj-lt"/>
              </a:rPr>
              <a:t>    </a:t>
            </a:r>
          </a:p>
          <a:p>
            <a:pPr algn="ctr"/>
            <a:r>
              <a:rPr lang="nl-BE" sz="2800" dirty="0">
                <a:latin typeface="+mj-lt"/>
              </a:rPr>
              <a:t>Incl. aanpassingen van het rantsoen </a:t>
            </a:r>
          </a:p>
          <a:p>
            <a:pPr algn="ctr"/>
            <a:r>
              <a:rPr lang="nl-BE" sz="2800" dirty="0">
                <a:latin typeface="+mj-lt"/>
              </a:rPr>
              <a:t>(Tot 25% reductie – </a:t>
            </a:r>
            <a:r>
              <a:rPr lang="nl-BE" sz="2800" dirty="0" err="1">
                <a:latin typeface="+mj-lt"/>
              </a:rPr>
              <a:t>VLAIO</a:t>
            </a:r>
            <a:r>
              <a:rPr lang="nl-BE" sz="2800" dirty="0">
                <a:latin typeface="+mj-lt"/>
              </a:rPr>
              <a:t> SMART melken)</a:t>
            </a:r>
          </a:p>
          <a:p>
            <a:pPr marL="742950" indent="-742950" algn="ctr">
              <a:buFont typeface="+mj-lt"/>
              <a:buAutoNum type="arabicPeriod"/>
            </a:pPr>
            <a:endParaRPr lang="nl-BE" sz="3600" dirty="0">
              <a:latin typeface="+mj-lt"/>
            </a:endParaRPr>
          </a:p>
          <a:p>
            <a:pPr marL="742950" indent="-742950" algn="ctr">
              <a:buFont typeface="+mj-lt"/>
              <a:buAutoNum type="arabicPeriod" startAt="2"/>
            </a:pPr>
            <a:r>
              <a:rPr lang="nl-BE" sz="3600" dirty="0">
                <a:latin typeface="+mj-lt"/>
              </a:rPr>
              <a:t>Fokkerij / selectie / management</a:t>
            </a:r>
          </a:p>
          <a:p>
            <a:pPr marL="742950" indent="-742950" algn="ctr">
              <a:buFont typeface="+mj-lt"/>
              <a:buAutoNum type="arabicPeriod" startAt="2"/>
            </a:pPr>
            <a:endParaRPr lang="nl-BE" sz="3600" dirty="0">
              <a:latin typeface="+mj-lt"/>
            </a:endParaRPr>
          </a:p>
          <a:p>
            <a:pPr algn="ctr"/>
            <a:endParaRPr lang="nl-BE" sz="3600" b="1" dirty="0">
              <a:solidFill>
                <a:schemeClr val="tx2"/>
              </a:solidFill>
              <a:latin typeface="+mj-lt"/>
            </a:endParaRPr>
          </a:p>
          <a:p>
            <a:pPr marL="571500" indent="-571500" algn="ctr">
              <a:buFontTx/>
              <a:buChar char="-"/>
            </a:pPr>
            <a:endParaRPr lang="nl-BE" sz="3200" b="1" dirty="0">
              <a:latin typeface="+mj-lt"/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6829891" y="3430534"/>
            <a:ext cx="2592288" cy="792088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02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Gekromde pijl-omhoog 3"/>
          <p:cNvSpPr/>
          <p:nvPr/>
        </p:nvSpPr>
        <p:spPr>
          <a:xfrm>
            <a:off x="7041970" y="3645024"/>
            <a:ext cx="1800200" cy="792088"/>
          </a:xfrm>
          <a:prstGeom prst="curvedUp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5961850" y="4603226"/>
            <a:ext cx="3888432" cy="151216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+ 3% CH</a:t>
            </a:r>
            <a:r>
              <a:rPr lang="nl-BE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4 </a:t>
            </a:r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g/dag</a:t>
            </a:r>
          </a:p>
          <a:p>
            <a:pPr algn="ctr"/>
            <a:endParaRPr lang="nl-BE" sz="2400" b="1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- 8% CH</a:t>
            </a:r>
            <a:r>
              <a:rPr lang="nl-BE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4</a:t>
            </a:r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g/kg melk</a:t>
            </a:r>
            <a:endParaRPr lang="nl-BE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Tijdelijke aanduiding voor inhoud 5"/>
          <p:cNvGraphicFramePr>
            <a:graphicFrameLocks/>
          </p:cNvGraphicFramePr>
          <p:nvPr/>
        </p:nvGraphicFramePr>
        <p:xfrm>
          <a:off x="2595953" y="1500327"/>
          <a:ext cx="8146026" cy="20006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28078">
                  <a:extLst>
                    <a:ext uri="{9D8B030D-6E8A-4147-A177-3AD203B41FA5}">
                      <a16:colId xmlns:a16="http://schemas.microsoft.com/office/drawing/2014/main" val="2170735253"/>
                    </a:ext>
                  </a:extLst>
                </a:gridCol>
                <a:gridCol w="1404487">
                  <a:extLst>
                    <a:ext uri="{9D8B030D-6E8A-4147-A177-3AD203B41FA5}">
                      <a16:colId xmlns:a16="http://schemas.microsoft.com/office/drawing/2014/main" val="1963769655"/>
                    </a:ext>
                  </a:extLst>
                </a:gridCol>
                <a:gridCol w="1404487">
                  <a:extLst>
                    <a:ext uri="{9D8B030D-6E8A-4147-A177-3AD203B41FA5}">
                      <a16:colId xmlns:a16="http://schemas.microsoft.com/office/drawing/2014/main" val="2359426959"/>
                    </a:ext>
                  </a:extLst>
                </a:gridCol>
                <a:gridCol w="1404487">
                  <a:extLst>
                    <a:ext uri="{9D8B030D-6E8A-4147-A177-3AD203B41FA5}">
                      <a16:colId xmlns:a16="http://schemas.microsoft.com/office/drawing/2014/main" val="1666317957"/>
                    </a:ext>
                  </a:extLst>
                </a:gridCol>
                <a:gridCol w="1404487">
                  <a:extLst>
                    <a:ext uri="{9D8B030D-6E8A-4147-A177-3AD203B41FA5}">
                      <a16:colId xmlns:a16="http://schemas.microsoft.com/office/drawing/2014/main" val="1897656079"/>
                    </a:ext>
                  </a:extLst>
                </a:gridCol>
              </a:tblGrid>
              <a:tr h="666894">
                <a:tc>
                  <a:txBody>
                    <a:bodyPr/>
                    <a:lstStyle/>
                    <a:p>
                      <a:endParaRPr lang="nl-BE" sz="2000" dirty="0"/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25</a:t>
                      </a:r>
                      <a:r>
                        <a:rPr lang="nl-BE" sz="2400" baseline="0" dirty="0"/>
                        <a:t> kg/d</a:t>
                      </a:r>
                      <a:endParaRPr lang="nl-BE" sz="2400" dirty="0"/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27 kg/d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30 kg/d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35 kg/d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442394"/>
                  </a:ext>
                </a:extLst>
              </a:tr>
              <a:tr h="666894">
                <a:tc>
                  <a:txBody>
                    <a:bodyPr/>
                    <a:lstStyle/>
                    <a:p>
                      <a:r>
                        <a:rPr lang="nl-BE" sz="2400" dirty="0"/>
                        <a:t>CH</a:t>
                      </a:r>
                      <a:r>
                        <a:rPr lang="nl-BE" sz="2400" baseline="-25000" dirty="0"/>
                        <a:t>4</a:t>
                      </a:r>
                      <a:r>
                        <a:rPr lang="nl-BE" sz="2400" dirty="0"/>
                        <a:t> g/dag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438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448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462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486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225235"/>
                  </a:ext>
                </a:extLst>
              </a:tr>
              <a:tr h="666894">
                <a:tc>
                  <a:txBody>
                    <a:bodyPr/>
                    <a:lstStyle/>
                    <a:p>
                      <a:r>
                        <a:rPr lang="nl-BE" sz="2400" dirty="0"/>
                        <a:t>CH</a:t>
                      </a:r>
                      <a:r>
                        <a:rPr lang="nl-BE" sz="2400" baseline="-25000" dirty="0"/>
                        <a:t>4</a:t>
                      </a:r>
                      <a:r>
                        <a:rPr lang="nl-BE" sz="2400" dirty="0"/>
                        <a:t> g/kg melk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17,6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16,6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15,3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dirty="0"/>
                        <a:t>13,7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92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62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ijdelijke aanduiding voor inhoud 5"/>
          <p:cNvGraphicFramePr>
            <a:graphicFrameLocks/>
          </p:cNvGraphicFramePr>
          <p:nvPr/>
        </p:nvGraphicFramePr>
        <p:xfrm>
          <a:off x="1877101" y="1370419"/>
          <a:ext cx="8388479" cy="3963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Ovaal 4"/>
          <p:cNvSpPr/>
          <p:nvPr/>
        </p:nvSpPr>
        <p:spPr>
          <a:xfrm>
            <a:off x="6718096" y="2447638"/>
            <a:ext cx="1656184" cy="991133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bg1"/>
                </a:solidFill>
              </a:rPr>
              <a:t>-801 </a:t>
            </a:r>
          </a:p>
          <a:p>
            <a:pPr algn="ctr"/>
            <a:r>
              <a:rPr lang="nl-BE" sz="2000" dirty="0">
                <a:solidFill>
                  <a:schemeClr val="bg1"/>
                </a:solidFill>
              </a:rPr>
              <a:t>kg CH4</a:t>
            </a:r>
          </a:p>
        </p:txBody>
      </p:sp>
      <p:sp>
        <p:nvSpPr>
          <p:cNvPr id="6" name="Ovaal 5"/>
          <p:cNvSpPr/>
          <p:nvPr/>
        </p:nvSpPr>
        <p:spPr>
          <a:xfrm>
            <a:off x="6718096" y="4253642"/>
            <a:ext cx="1656184" cy="961789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dirty="0">
                <a:solidFill>
                  <a:schemeClr val="bg1"/>
                </a:solidFill>
              </a:rPr>
              <a:t>+72 </a:t>
            </a:r>
          </a:p>
          <a:p>
            <a:pPr algn="ctr"/>
            <a:r>
              <a:rPr lang="nl-BE" sz="2000" dirty="0">
                <a:solidFill>
                  <a:schemeClr val="bg1"/>
                </a:solidFill>
              </a:rPr>
              <a:t>kg CH4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3911100" y="5487045"/>
            <a:ext cx="4896544" cy="849354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</a:rPr>
              <a:t>Netto winst = -3,6 % totale uitstoot </a:t>
            </a:r>
          </a:p>
          <a:p>
            <a:pPr algn="ctr"/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-3,4 % per kg melk</a:t>
            </a:r>
            <a:endParaRPr lang="nl-B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/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Tabel 7"/>
          <p:cNvGraphicFramePr>
            <a:graphicFrameLocks noGrp="1"/>
          </p:cNvGraphicFramePr>
          <p:nvPr/>
        </p:nvGraphicFramePr>
        <p:xfrm>
          <a:off x="1415480" y="1341752"/>
          <a:ext cx="9217024" cy="3964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4102100632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436312913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723532245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3672476422"/>
                    </a:ext>
                  </a:extLst>
                </a:gridCol>
              </a:tblGrid>
              <a:tr h="378152">
                <a:tc>
                  <a:txBody>
                    <a:bodyPr/>
                    <a:lstStyle/>
                    <a:p>
                      <a:endParaRPr lang="nl-BE" sz="16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Uitgangssituatie</a:t>
                      </a: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Jongvee &amp; Transitie</a:t>
                      </a:r>
                    </a:p>
                  </a:txBody>
                  <a:tcPr marL="68580" marR="68580" marT="34290" marB="3429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00378"/>
                  </a:ext>
                </a:extLst>
              </a:tr>
              <a:tr h="506879">
                <a:tc>
                  <a:txBody>
                    <a:bodyPr/>
                    <a:lstStyle/>
                    <a:p>
                      <a:endParaRPr lang="nl-BE" sz="14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Gemiddeld Bedrijf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Leeftijd </a:t>
                      </a:r>
                      <a:r>
                        <a:rPr lang="nl-BE" sz="1600" b="0" dirty="0" err="1">
                          <a:latin typeface="FlandersArtSans-Bold" panose="00000800000000000000" pitchFamily="2" charset="0"/>
                        </a:rPr>
                        <a:t>nr</a:t>
                      </a:r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 24</a:t>
                      </a:r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 </a:t>
                      </a:r>
                      <a:r>
                        <a:rPr lang="nl-BE" sz="1600" b="0" baseline="0" dirty="0" err="1">
                          <a:latin typeface="FlandersArtSans-Bold" panose="00000800000000000000" pitchFamily="2" charset="0"/>
                        </a:rPr>
                        <a:t>mnd</a:t>
                      </a:r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+ Vervanging % -5%</a:t>
                      </a:r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81558459"/>
                  </a:ext>
                </a:extLst>
              </a:tr>
              <a:tr h="470267">
                <a:tc>
                  <a:txBody>
                    <a:bodyPr/>
                    <a:lstStyle/>
                    <a:p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Aantal melkkoeien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100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100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11249354"/>
                  </a:ext>
                </a:extLst>
              </a:tr>
              <a:tr h="472441">
                <a:tc>
                  <a:txBody>
                    <a:bodyPr/>
                    <a:lstStyle/>
                    <a:p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Kg melk/dag</a:t>
                      </a:r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 &amp; </a:t>
                      </a:r>
                    </a:p>
                    <a:p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kg melk/jaar</a:t>
                      </a:r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27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8 820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30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9 800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18267719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Aantal </a:t>
                      </a:r>
                      <a:r>
                        <a:rPr lang="nl-BE" sz="1600" b="0" dirty="0" err="1">
                          <a:latin typeface="FlandersArtSans-Bold" panose="00000800000000000000" pitchFamily="2" charset="0"/>
                        </a:rPr>
                        <a:t>lactaties</a:t>
                      </a:r>
                      <a:endParaRPr lang="nl-BE" sz="1600" b="0" baseline="0" dirty="0">
                        <a:latin typeface="FlandersArtSans-Bold" panose="00000800000000000000" pitchFamily="2" charset="0"/>
                      </a:endParaRPr>
                    </a:p>
                    <a:p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G CH</a:t>
                      </a:r>
                      <a:r>
                        <a:rPr lang="nl-BE" sz="1600" b="0" baseline="-25000" dirty="0">
                          <a:latin typeface="FlandersArtSans-Bold" panose="00000800000000000000" pitchFamily="2" charset="0"/>
                        </a:rPr>
                        <a:t>4</a:t>
                      </a:r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/kg melk</a:t>
                      </a:r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3,3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16,6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4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15,3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43209146"/>
                  </a:ext>
                </a:extLst>
              </a:tr>
              <a:tr h="506879">
                <a:tc>
                  <a:txBody>
                    <a:bodyPr/>
                    <a:lstStyle/>
                    <a:p>
                      <a:r>
                        <a:rPr lang="nl-BE" sz="1600" b="0" dirty="0" err="1">
                          <a:latin typeface="FlandersArtSans-Bold" panose="00000800000000000000" pitchFamily="2" charset="0"/>
                        </a:rPr>
                        <a:t>Vervangings</a:t>
                      </a:r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%</a:t>
                      </a:r>
                    </a:p>
                    <a:p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Aantal</a:t>
                      </a:r>
                      <a:r>
                        <a:rPr lang="nl-BE" sz="1600" b="0" baseline="0" dirty="0">
                          <a:latin typeface="FlandersArtSans-Bold" panose="00000800000000000000" pitchFamily="2" charset="0"/>
                        </a:rPr>
                        <a:t> stuks jongvee</a:t>
                      </a:r>
                      <a:endParaRPr lang="nl-BE" sz="1600" b="0" dirty="0">
                        <a:latin typeface="FlandersArtSans-Bold" panose="000008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30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80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25</a:t>
                      </a:r>
                    </a:p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67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89422827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nl-BE" sz="1600" b="0" dirty="0">
                          <a:latin typeface="FlandersArtSans-Bold" panose="00000800000000000000" pitchFamily="2" charset="0"/>
                        </a:rPr>
                        <a:t>Totale melkproductie/jaar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882 000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nl-BE" sz="2000" dirty="0">
                        <a:latin typeface="FlandersArtSans-Light" panose="00000400000000000000" pitchFamily="2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>
                          <a:latin typeface="FlandersArtSans-Light" panose="00000400000000000000" pitchFamily="2" charset="0"/>
                        </a:rPr>
                        <a:t>980 000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29534307"/>
                  </a:ext>
                </a:extLst>
              </a:tr>
            </a:tbl>
          </a:graphicData>
        </a:graphic>
      </p:graphicFrame>
      <p:sp>
        <p:nvSpPr>
          <p:cNvPr id="9" name="Afgeronde rechthoek 8"/>
          <p:cNvSpPr/>
          <p:nvPr/>
        </p:nvSpPr>
        <p:spPr>
          <a:xfrm>
            <a:off x="4799856" y="5562635"/>
            <a:ext cx="4896544" cy="84935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 b="1" dirty="0">
                <a:solidFill>
                  <a:schemeClr val="bg1"/>
                </a:solidFill>
              </a:rPr>
              <a:t>Netto winst = -1,8 % totale uitstoot </a:t>
            </a:r>
          </a:p>
          <a:p>
            <a:pPr algn="ctr"/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-11,6 % CH</a:t>
            </a:r>
            <a:r>
              <a:rPr lang="nl-BE" sz="2400" b="1" baseline="-25000" dirty="0">
                <a:solidFill>
                  <a:schemeClr val="bg1"/>
                </a:solidFill>
                <a:sym typeface="Wingdings" panose="05000000000000000000" pitchFamily="2" charset="2"/>
              </a:rPr>
              <a:t>4</a:t>
            </a:r>
            <a:r>
              <a:rPr lang="nl-BE" sz="2400" b="1" dirty="0">
                <a:solidFill>
                  <a:schemeClr val="bg1"/>
                </a:solidFill>
                <a:sym typeface="Wingdings" panose="05000000000000000000" pitchFamily="2" charset="2"/>
              </a:rPr>
              <a:t> per kg melk</a:t>
            </a:r>
            <a:endParaRPr lang="nl-BE" sz="2400" b="1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312024" y="4293096"/>
            <a:ext cx="151216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b="1" dirty="0"/>
              <a:t>- 801 kg CH</a:t>
            </a:r>
            <a:r>
              <a:rPr lang="nl-BE" b="1" baseline="-25000" dirty="0"/>
              <a:t>4</a:t>
            </a:r>
            <a:endParaRPr lang="nl-BE" b="1" dirty="0"/>
          </a:p>
        </p:txBody>
      </p:sp>
      <p:sp>
        <p:nvSpPr>
          <p:cNvPr id="11" name="Tekstvak 10"/>
          <p:cNvSpPr txBox="1"/>
          <p:nvPr/>
        </p:nvSpPr>
        <p:spPr>
          <a:xfrm>
            <a:off x="6312024" y="2924944"/>
            <a:ext cx="151216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b="1" dirty="0"/>
              <a:t>+ 353 kg CH</a:t>
            </a:r>
            <a:r>
              <a:rPr lang="nl-BE" b="1" baseline="-25000" dirty="0"/>
              <a:t>4</a:t>
            </a:r>
            <a:endParaRPr lang="nl-BE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6312024" y="3645024"/>
            <a:ext cx="151216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BE" b="1" dirty="0"/>
              <a:t>+ 72 kg CH</a:t>
            </a:r>
            <a:r>
              <a:rPr lang="nl-BE" b="1" baseline="-25000" dirty="0"/>
              <a:t>4</a:t>
            </a:r>
            <a:endParaRPr lang="nl-BE" b="1" dirty="0"/>
          </a:p>
        </p:txBody>
      </p:sp>
    </p:spTree>
    <p:extLst>
      <p:ext uri="{BB962C8B-B14F-4D97-AF65-F5344CB8AC3E}">
        <p14:creationId xmlns:p14="http://schemas.microsoft.com/office/powerpoint/2010/main" val="36807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58749B95-ADDD-4EF6-9488-CFCB6FA5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7729424-77CB-426B-8F31-CECC373D2458}"/>
              </a:ext>
            </a:extLst>
          </p:cNvPr>
          <p:cNvSpPr txBox="1"/>
          <p:nvPr/>
        </p:nvSpPr>
        <p:spPr>
          <a:xfrm>
            <a:off x="4767209" y="380144"/>
            <a:ext cx="6606283" cy="5722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BE" sz="3200" b="1" dirty="0">
                <a:solidFill>
                  <a:srgbClr val="000000"/>
                </a:solidFill>
              </a:rPr>
              <a:t>Take home </a:t>
            </a:r>
            <a:r>
              <a:rPr lang="nl-BE" sz="3200" b="1" dirty="0" err="1">
                <a:solidFill>
                  <a:srgbClr val="000000"/>
                </a:solidFill>
              </a:rPr>
              <a:t>messages</a:t>
            </a:r>
            <a:r>
              <a:rPr lang="nl-BE" sz="3200" b="1" dirty="0">
                <a:solidFill>
                  <a:srgbClr val="000000"/>
                </a:solidFill>
              </a:rPr>
              <a:t>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000000"/>
                </a:solidFill>
              </a:rPr>
              <a:t>Plan je acties, voer uit, evalueer en hou je acties vol!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000000"/>
                </a:solidFill>
              </a:rPr>
              <a:t>Zet de verschillende adviseurs (bedrijfsdierenarts, rantsoenadviseur,…) samen aan tafel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BE" sz="3200" dirty="0">
                <a:solidFill>
                  <a:srgbClr val="000000"/>
                </a:solidFill>
              </a:rPr>
              <a:t>Je acties lonen in meer winst, meer arbeidsvreugde en een beter klimaat!</a:t>
            </a:r>
          </a:p>
        </p:txBody>
      </p:sp>
    </p:spTree>
    <p:extLst>
      <p:ext uri="{BB962C8B-B14F-4D97-AF65-F5344CB8AC3E}">
        <p14:creationId xmlns:p14="http://schemas.microsoft.com/office/powerpoint/2010/main" val="858452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2568"/>
            <a:ext cx="9144000" cy="23876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nl-BE" dirty="0"/>
              <a:t>Dank voor </a:t>
            </a:r>
            <a:r>
              <a:rPr lang="nl-BE"/>
              <a:t>de aandacht!</a:t>
            </a:r>
            <a:br>
              <a:rPr lang="nl-BE"/>
            </a:b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2880926"/>
            <a:ext cx="9144000" cy="1655762"/>
          </a:xfrm>
        </p:spPr>
        <p:txBody>
          <a:bodyPr/>
          <a:lstStyle/>
          <a:p>
            <a:r>
              <a:rPr lang="nl-BE" dirty="0"/>
              <a:t>Leen Vandaele, ILVO</a:t>
            </a:r>
          </a:p>
          <a:p>
            <a:r>
              <a:rPr lang="nl-BE" dirty="0"/>
              <a:t>Ilse Louwagie, </a:t>
            </a:r>
            <a:r>
              <a:rPr lang="nl-BE" dirty="0" err="1"/>
              <a:t>Inagro</a:t>
            </a:r>
            <a:endParaRPr lang="nl-BE" dirty="0"/>
          </a:p>
          <a:p>
            <a:r>
              <a:rPr lang="nl-BE" dirty="0"/>
              <a:t>Els Stevens, Hooibeekhoeve</a:t>
            </a:r>
          </a:p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92" y="4192080"/>
            <a:ext cx="10458692" cy="25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14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700808"/>
            <a:ext cx="3024336" cy="40159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0056" y="2202298"/>
            <a:ext cx="4011910" cy="3008933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2315581" y="5265205"/>
            <a:ext cx="2160240" cy="323165"/>
          </a:xfrm>
          <a:prstGeom prst="rect">
            <a:avLst/>
          </a:prstGeom>
          <a:solidFill>
            <a:srgbClr val="8BA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b="1" dirty="0">
                <a:solidFill>
                  <a:schemeClr val="bg1"/>
                </a:solidFill>
              </a:rPr>
              <a:t>Jongvee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7554162" y="5265205"/>
            <a:ext cx="2160240" cy="323165"/>
          </a:xfrm>
          <a:prstGeom prst="rect">
            <a:avLst/>
          </a:prstGeom>
          <a:solidFill>
            <a:srgbClr val="8BAE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1500" b="1" dirty="0">
                <a:solidFill>
                  <a:schemeClr val="bg1"/>
                </a:solidFill>
              </a:rPr>
              <a:t>Transitie</a:t>
            </a:r>
          </a:p>
        </p:txBody>
      </p:sp>
      <p:sp>
        <p:nvSpPr>
          <p:cNvPr id="7" name="Rechthoek 6"/>
          <p:cNvSpPr/>
          <p:nvPr/>
        </p:nvSpPr>
        <p:spPr>
          <a:xfrm>
            <a:off x="767408" y="652329"/>
            <a:ext cx="10657184" cy="5873014"/>
          </a:xfrm>
          <a:prstGeom prst="rect">
            <a:avLst/>
          </a:prstGeom>
          <a:noFill/>
          <a:ln>
            <a:solidFill>
              <a:srgbClr val="8BAE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ep 7"/>
          <p:cNvGrpSpPr/>
          <p:nvPr/>
        </p:nvGrpSpPr>
        <p:grpSpPr>
          <a:xfrm>
            <a:off x="3099023" y="332656"/>
            <a:ext cx="6280190" cy="1158816"/>
            <a:chOff x="1080476" y="0"/>
            <a:chExt cx="6280190" cy="1158816"/>
          </a:xfrm>
        </p:grpSpPr>
        <p:sp>
          <p:nvSpPr>
            <p:cNvPr id="9" name="Afgeronde rechthoek 8"/>
            <p:cNvSpPr/>
            <p:nvPr/>
          </p:nvSpPr>
          <p:spPr>
            <a:xfrm>
              <a:off x="1080476" y="0"/>
              <a:ext cx="6280190" cy="1158816"/>
            </a:xfrm>
            <a:prstGeom prst="roundRect">
              <a:avLst/>
            </a:prstGeom>
            <a:solidFill>
              <a:srgbClr val="8BAE00"/>
            </a:solidFill>
            <a:ln>
              <a:solidFill>
                <a:srgbClr val="8BAE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Afgeronde rechthoek 5"/>
            <p:cNvSpPr txBox="1"/>
            <p:nvPr/>
          </p:nvSpPr>
          <p:spPr>
            <a:xfrm>
              <a:off x="1137045" y="56569"/>
              <a:ext cx="6167052" cy="1045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5765" tIns="0" rIns="215765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3600" dirty="0"/>
                <a:t>Verbeterd Management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153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232706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F2A81F-D156-4FDA-8A84-DC9A83E9DE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6888470"/>
              </p:ext>
            </p:extLst>
          </p:nvPr>
        </p:nvGraphicFramePr>
        <p:xfrm>
          <a:off x="-868516" y="106379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171407D-0511-404A-BAA6-EA01B68AE7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647932"/>
              </p:ext>
            </p:extLst>
          </p:nvPr>
        </p:nvGraphicFramePr>
        <p:xfrm>
          <a:off x="5184954" y="106379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3A7CA1B3-B464-4FB0-A18C-E8A2844E2259}"/>
              </a:ext>
            </a:extLst>
          </p:cNvPr>
          <p:cNvSpPr txBox="1"/>
          <p:nvPr/>
        </p:nvSpPr>
        <p:spPr>
          <a:xfrm>
            <a:off x="7942521" y="6547493"/>
            <a:ext cx="496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/>
              <a:t>Simulatie voor een bedrijf van 100 koeien.</a:t>
            </a:r>
          </a:p>
        </p:txBody>
      </p:sp>
    </p:spTree>
    <p:extLst>
      <p:ext uri="{BB962C8B-B14F-4D97-AF65-F5344CB8AC3E}">
        <p14:creationId xmlns:p14="http://schemas.microsoft.com/office/powerpoint/2010/main" val="299775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B1618E-4F6F-4D5A-85A3-5280705C4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342459-4000-443E-985C-4835881DF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C1A4672-F9D8-4168-BF05-9BA180CDC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F881EE-5C07-4F7B-BC16-D3315BAE5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446F669-2AE8-4AF2-92FC-A4CF72F43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446F669-2AE8-4AF2-92FC-A4CF72F432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F881EE-5C07-4F7B-BC16-D3315BAE5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1A4672-F9D8-4168-BF05-9BA180CDC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342459-4000-443E-985C-4835881DF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B1618E-4F6F-4D5A-85A3-5280705C45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 rev="1"/>
        </p:bldSub>
      </p:bldGraphic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258492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4BF8BA4-B1CF-4B73-9ADC-BB0D312B43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053587"/>
              </p:ext>
            </p:extLst>
          </p:nvPr>
        </p:nvGraphicFramePr>
        <p:xfrm>
          <a:off x="1435528" y="719666"/>
          <a:ext cx="932094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Stroomdiagram: Proces 10">
            <a:extLst>
              <a:ext uri="{FF2B5EF4-FFF2-40B4-BE49-F238E27FC236}">
                <a16:creationId xmlns:a16="http://schemas.microsoft.com/office/drawing/2014/main" id="{022B482A-32C2-4645-BC6B-ED109E9BD2E6}"/>
              </a:ext>
            </a:extLst>
          </p:cNvPr>
          <p:cNvSpPr/>
          <p:nvPr/>
        </p:nvSpPr>
        <p:spPr>
          <a:xfrm>
            <a:off x="2109627" y="5383659"/>
            <a:ext cx="7972746" cy="867690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600" dirty="0"/>
              <a:t>Welke concrete acties werden toegepast?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FE819B79-B73E-43F1-8203-FEBB8A4D39F3}"/>
              </a:ext>
            </a:extLst>
          </p:cNvPr>
          <p:cNvSpPr txBox="1"/>
          <p:nvPr/>
        </p:nvSpPr>
        <p:spPr>
          <a:xfrm>
            <a:off x="0" y="6596390"/>
            <a:ext cx="4960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100" i="1" dirty="0"/>
              <a:t>Cijfers uit CRV: duurzaamheidsmonitor en </a:t>
            </a:r>
            <a:r>
              <a:rPr lang="nl-BE" sz="1100" i="1" dirty="0" err="1"/>
              <a:t>snelzicht</a:t>
            </a:r>
            <a:endParaRPr lang="nl-BE" sz="1100" i="1" dirty="0"/>
          </a:p>
        </p:txBody>
      </p:sp>
    </p:spTree>
    <p:extLst>
      <p:ext uri="{BB962C8B-B14F-4D97-AF65-F5344CB8AC3E}">
        <p14:creationId xmlns:p14="http://schemas.microsoft.com/office/powerpoint/2010/main" val="184545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495FDFB-24D5-46A8-8944-8DA7A70847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F4092B0-FB49-4C84-A93C-7CB7BE3EC1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84BD419-99A3-4E4B-B264-30FABABE5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4C77D37-22FF-4C0D-8CE1-3F17F79F9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B7EB6C-87FD-4EE2-ABF2-A33BB39FD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F40149-4C3E-4E1C-8C8F-A3355D9EA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28EF40C-D949-4382-91E5-1FD9DBA5A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974F283-A81A-4988-80B4-A95F811E9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EA615BD-693F-48F7-A01A-03A37839A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2214190-3C2C-4A69-80C6-08FBAE0C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81FA1FE-DBBD-47AE-857C-02E3B856A0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31E3C6-F3A1-432C-87E2-A5BCAB8F9A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73F0E8C-0502-45E2-BF38-26699DD0F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41C9295-7EAA-4A60-A405-963224ACC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E5C4B14-00A3-4436-83FC-2A3F7466DE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0C4841A-3BD2-4B7B-A73B-6C74C6539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1593185-0A8F-496A-9EBF-2DD6DAFF8F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0B44FD9-501D-4CAD-A09D-930B259DD8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B3FB29-C378-4D5D-879F-86F6ADD9E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3D2F5CC-A3EC-49B9-8567-CDEC84CBD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00C6A1C-8F4E-4ED5-B833-F0EFB414D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inhou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895204"/>
              </p:ext>
            </p:extLst>
          </p:nvPr>
        </p:nvGraphicFramePr>
        <p:xfrm>
          <a:off x="135012" y="73643"/>
          <a:ext cx="11942431" cy="671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hthoek 8">
            <a:extLst>
              <a:ext uri="{FF2B5EF4-FFF2-40B4-BE49-F238E27FC236}">
                <a16:creationId xmlns:a16="http://schemas.microsoft.com/office/drawing/2014/main" id="{B047D19F-3E5B-467B-84B7-77574032336E}"/>
              </a:ext>
            </a:extLst>
          </p:cNvPr>
          <p:cNvSpPr/>
          <p:nvPr/>
        </p:nvSpPr>
        <p:spPr>
          <a:xfrm>
            <a:off x="1445379" y="1037628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1, 2, 3 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87024AB-6719-4B7B-BB06-54C219796159}"/>
              </a:ext>
            </a:extLst>
          </p:cNvPr>
          <p:cNvSpPr/>
          <p:nvPr/>
        </p:nvSpPr>
        <p:spPr>
          <a:xfrm>
            <a:off x="455083" y="5651596"/>
            <a:ext cx="2965807" cy="625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Minder diarree</a:t>
            </a:r>
          </a:p>
          <a:p>
            <a:r>
              <a:rPr lang="nl-BE" dirty="0"/>
              <a:t>+: Zelfs “opa” reinigt terug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CB7A53BB-99EB-48D9-A7BC-B34B4BFC3D3C}"/>
              </a:ext>
            </a:extLst>
          </p:cNvPr>
          <p:cNvSpPr/>
          <p:nvPr/>
        </p:nvSpPr>
        <p:spPr>
          <a:xfrm>
            <a:off x="6138502" y="5651596"/>
            <a:ext cx="2965807" cy="6259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BE" dirty="0"/>
              <a:t>+: Beter naar ziektedruk</a:t>
            </a:r>
          </a:p>
          <a:p>
            <a:r>
              <a:rPr lang="nl-BE" dirty="0"/>
              <a:t>-: Moeilijker gewoonte maken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2B56DBA-A01C-439E-A018-25CC51304A6A}"/>
              </a:ext>
            </a:extLst>
          </p:cNvPr>
          <p:cNvSpPr/>
          <p:nvPr/>
        </p:nvSpPr>
        <p:spPr>
          <a:xfrm>
            <a:off x="7128798" y="1019985"/>
            <a:ext cx="985214" cy="3600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2</a:t>
            </a:r>
          </a:p>
        </p:txBody>
      </p:sp>
      <p:pic>
        <p:nvPicPr>
          <p:cNvPr id="25" name="Afbeelding 24" descr="Afbeelding met gras, hooi, koe, zwart&#10;&#10;Automatisch gegenereerde beschrijving">
            <a:extLst>
              <a:ext uri="{FF2B5EF4-FFF2-40B4-BE49-F238E27FC236}">
                <a16:creationId xmlns:a16="http://schemas.microsoft.com/office/drawing/2014/main" id="{4DF04541-CA68-414D-AA07-36626BC089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27" y="1544533"/>
            <a:ext cx="6859101" cy="3768933"/>
          </a:xfrm>
          <a:prstGeom prst="rect">
            <a:avLst/>
          </a:prstGeom>
        </p:spPr>
      </p:pic>
      <p:sp>
        <p:nvSpPr>
          <p:cNvPr id="20" name="Rechthoek 19">
            <a:extLst>
              <a:ext uri="{FF2B5EF4-FFF2-40B4-BE49-F238E27FC236}">
                <a16:creationId xmlns:a16="http://schemas.microsoft.com/office/drawing/2014/main" id="{2E66B645-CDF4-4F0D-ADE7-57D59E96105F}"/>
              </a:ext>
            </a:extLst>
          </p:cNvPr>
          <p:cNvSpPr/>
          <p:nvPr/>
        </p:nvSpPr>
        <p:spPr>
          <a:xfrm>
            <a:off x="4733827" y="4697246"/>
            <a:ext cx="6859101" cy="5137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Kalf meteen weghalen bij de koe</a:t>
            </a:r>
          </a:p>
        </p:txBody>
      </p:sp>
      <p:pic>
        <p:nvPicPr>
          <p:cNvPr id="26" name="Tijdelijke aanduiding voor inhoud 7">
            <a:extLst>
              <a:ext uri="{FF2B5EF4-FFF2-40B4-BE49-F238E27FC236}">
                <a16:creationId xmlns:a16="http://schemas.microsoft.com/office/drawing/2014/main" id="{AB52E7D8-D873-4349-A930-CBF0DCA063D0}"/>
              </a:ext>
            </a:extLst>
          </p:cNvPr>
          <p:cNvPicPr>
            <a:picLocks noGrp="1"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334" y="2020585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68A207-8B7C-4412-92A4-E4C2CB065B86}"/>
              </a:ext>
            </a:extLst>
          </p:cNvPr>
          <p:cNvSpPr/>
          <p:nvPr/>
        </p:nvSpPr>
        <p:spPr>
          <a:xfrm>
            <a:off x="220334" y="3925723"/>
            <a:ext cx="3886200" cy="5137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Vlot reinigbare, mobiele kalverhokjes</a:t>
            </a:r>
          </a:p>
        </p:txBody>
      </p:sp>
    </p:spTree>
    <p:extLst>
      <p:ext uri="{BB962C8B-B14F-4D97-AF65-F5344CB8AC3E}">
        <p14:creationId xmlns:p14="http://schemas.microsoft.com/office/powerpoint/2010/main" val="13720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1" grpId="0" animBg="1"/>
      <p:bldP spid="22" grpId="0" animBg="1"/>
      <p:bldP spid="20" grpId="0" animBg="1"/>
      <p:bldP spid="8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7879</TotalTime>
  <Words>3377</Words>
  <Application>Microsoft Office PowerPoint</Application>
  <PresentationFormat>Breedbeeld</PresentationFormat>
  <Paragraphs>620</Paragraphs>
  <Slides>54</Slides>
  <Notes>48</Notes>
  <HiddenSlides>11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FlandersArtSans-Bold</vt:lpstr>
      <vt:lpstr>FlandersArtSans-Light</vt:lpstr>
      <vt:lpstr>Tahoma</vt:lpstr>
      <vt:lpstr>Wingdings</vt:lpstr>
      <vt:lpstr>Kantoorthema</vt:lpstr>
      <vt:lpstr>Verbeter uw jongvee- en transitiemanagement en behaal een hogere levensproductie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de biestcheck?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voor de aandacht!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Verbeter uw jongvee- en transitiemanagement en behaal een hogere levensproductie</dc:title>
  <dc:creator>Ilse Louwagie</dc:creator>
  <cp:lastModifiedBy>STEVENS Els (Hooibeekhoeve)</cp:lastModifiedBy>
  <cp:revision>26</cp:revision>
  <dcterms:created xsi:type="dcterms:W3CDTF">2019-05-29T10:58:43Z</dcterms:created>
  <dcterms:modified xsi:type="dcterms:W3CDTF">2019-06-25T13:30:39Z</dcterms:modified>
</cp:coreProperties>
</file>