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van aert" userId="37c35ad5c17417b4" providerId="LiveId" clId="{E032205C-9121-4A3C-9D7E-F64104E50FDA}"/>
    <pc:docChg chg="custSel modSld">
      <pc:chgData name="johan van aert" userId="37c35ad5c17417b4" providerId="LiveId" clId="{E032205C-9121-4A3C-9D7E-F64104E50FDA}" dt="2020-03-04T19:46:04.791" v="159" actId="20577"/>
      <pc:docMkLst>
        <pc:docMk/>
      </pc:docMkLst>
      <pc:sldChg chg="modSp">
        <pc:chgData name="johan van aert" userId="37c35ad5c17417b4" providerId="LiveId" clId="{E032205C-9121-4A3C-9D7E-F64104E50FDA}" dt="2020-03-04T18:41:44.784" v="112" actId="20577"/>
        <pc:sldMkLst>
          <pc:docMk/>
          <pc:sldMk cId="409268862" sldId="256"/>
        </pc:sldMkLst>
        <pc:spChg chg="mod">
          <ac:chgData name="johan van aert" userId="37c35ad5c17417b4" providerId="LiveId" clId="{E032205C-9121-4A3C-9D7E-F64104E50FDA}" dt="2020-03-04T18:41:44.784" v="112" actId="20577"/>
          <ac:spMkLst>
            <pc:docMk/>
            <pc:sldMk cId="409268862" sldId="256"/>
            <ac:spMk id="3" creationId="{12E98410-A20E-4297-9EFE-7F559E61019B}"/>
          </ac:spMkLst>
        </pc:spChg>
      </pc:sldChg>
      <pc:sldChg chg="modSp">
        <pc:chgData name="johan van aert" userId="37c35ad5c17417b4" providerId="LiveId" clId="{E032205C-9121-4A3C-9D7E-F64104E50FDA}" dt="2020-03-04T19:45:19.717" v="153" actId="20577"/>
        <pc:sldMkLst>
          <pc:docMk/>
          <pc:sldMk cId="356211983" sldId="257"/>
        </pc:sldMkLst>
        <pc:spChg chg="mod">
          <ac:chgData name="johan van aert" userId="37c35ad5c17417b4" providerId="LiveId" clId="{E032205C-9121-4A3C-9D7E-F64104E50FDA}" dt="2020-03-04T19:45:19.717" v="153" actId="20577"/>
          <ac:spMkLst>
            <pc:docMk/>
            <pc:sldMk cId="356211983" sldId="257"/>
            <ac:spMk id="3" creationId="{D2B4703C-A1FC-4E7C-94A9-62E604EB2C7B}"/>
          </ac:spMkLst>
        </pc:spChg>
      </pc:sldChg>
      <pc:sldChg chg="modSp">
        <pc:chgData name="johan van aert" userId="37c35ad5c17417b4" providerId="LiveId" clId="{E032205C-9121-4A3C-9D7E-F64104E50FDA}" dt="2020-03-04T18:43:18.732" v="117" actId="6549"/>
        <pc:sldMkLst>
          <pc:docMk/>
          <pc:sldMk cId="649483198" sldId="258"/>
        </pc:sldMkLst>
        <pc:spChg chg="mod">
          <ac:chgData name="johan van aert" userId="37c35ad5c17417b4" providerId="LiveId" clId="{E032205C-9121-4A3C-9D7E-F64104E50FDA}" dt="2020-03-04T18:43:18.732" v="117" actId="6549"/>
          <ac:spMkLst>
            <pc:docMk/>
            <pc:sldMk cId="649483198" sldId="258"/>
            <ac:spMk id="3" creationId="{D48D178B-5DD2-4C73-A0DD-F9C99F5B0F96}"/>
          </ac:spMkLst>
        </pc:spChg>
      </pc:sldChg>
      <pc:sldChg chg="modSp">
        <pc:chgData name="johan van aert" userId="37c35ad5c17417b4" providerId="LiveId" clId="{E032205C-9121-4A3C-9D7E-F64104E50FDA}" dt="2020-03-04T19:46:04.791" v="159" actId="20577"/>
        <pc:sldMkLst>
          <pc:docMk/>
          <pc:sldMk cId="27539673" sldId="260"/>
        </pc:sldMkLst>
        <pc:spChg chg="mod">
          <ac:chgData name="johan van aert" userId="37c35ad5c17417b4" providerId="LiveId" clId="{E032205C-9121-4A3C-9D7E-F64104E50FDA}" dt="2020-03-04T19:46:04.791" v="159" actId="20577"/>
          <ac:spMkLst>
            <pc:docMk/>
            <pc:sldMk cId="27539673" sldId="260"/>
            <ac:spMk id="2" creationId="{B297CF4E-F9DD-4791-8A61-58E8A2F93964}"/>
          </ac:spMkLst>
        </pc:spChg>
      </pc:sldChg>
      <pc:sldChg chg="modSp">
        <pc:chgData name="johan van aert" userId="37c35ad5c17417b4" providerId="LiveId" clId="{E032205C-9121-4A3C-9D7E-F64104E50FDA}" dt="2020-03-04T18:44:58.692" v="152" actId="20577"/>
        <pc:sldMkLst>
          <pc:docMk/>
          <pc:sldMk cId="1475259536" sldId="261"/>
        </pc:sldMkLst>
        <pc:spChg chg="mod">
          <ac:chgData name="johan van aert" userId="37c35ad5c17417b4" providerId="LiveId" clId="{E032205C-9121-4A3C-9D7E-F64104E50FDA}" dt="2020-03-04T18:44:58.692" v="152" actId="20577"/>
          <ac:spMkLst>
            <pc:docMk/>
            <pc:sldMk cId="1475259536" sldId="261"/>
            <ac:spMk id="3" creationId="{61ACBF76-C5D5-4648-BDFB-D507724B264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545DA-9AFE-4996-B0C6-1A9D6844E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54F676-6766-4321-B677-7B6C62F8D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B662D4-86B2-45A4-99C1-D6D682103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76206D7-3B96-4CC8-A3B3-51AA5A31F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310AEA-70C2-49EC-B21E-F5C1E8B2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9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052082-A52A-46E8-A0AE-DC35B0A3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FD6E2B-9658-4CDE-A7A3-04692272E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C7B3EB-B2F2-4934-961A-60A363B1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31005-5908-4EA3-9E11-447AC091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1699E6-4190-4C06-8171-C0FD769B3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82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38CE8E-7481-4740-9B2B-148DB3D3D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CF36198-3C2F-4E00-B57B-BE8608E60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BE1112-D760-4622-86E0-11056DA42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4355D4-D263-4252-B2E7-F0159201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1565C3-46B1-413D-827C-BB4970A6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83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0A90E-A7D4-4987-9BAD-266F0DA2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1AC0A-A5CE-49F8-93C2-0182B01C2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BEBBCE-290C-4112-B3CB-02813E7A2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9A96FA-82A5-415F-B29A-BA0EC3F28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129669-E7D8-41A8-B72F-2F95B434E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865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17439-A7A8-452E-B3EB-C3ACF4D43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26BD7BB-4545-4373-A484-9AC679E9B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80BB20-8B2C-4B99-8DB6-F841FEA3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84B4EC-D106-4ACC-ABD9-10CBAAA2A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DBB5CD-7936-4517-B7E4-939972203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22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A74DC-B15E-447A-9C34-1ED0098A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59CFA0-372D-4381-97A9-518C96950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B59BEE-9E0D-450B-B852-CB692D695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B01209-1A44-45BF-97FA-CE86813C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5FDC92-8F29-479E-80CB-C5A8E86C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B22B1A-4473-4203-8616-DB1B979B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337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A4A858-8F50-4530-AB37-921A1ECD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09E39E-1C63-46BB-B39E-5E89F8B6A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C61BE5-5A2F-49E8-871E-4F4E20DB9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90E25F-9B66-4901-A034-48115D985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DE0F044-7DDE-4877-8F6B-6E6D141D88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C7F084E-22E7-4A05-9120-289CA543C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8230066-529A-4D5A-BC7C-344498582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C14DDD-0B21-41BE-B89E-B78896AC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40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B9256-1199-48A6-933F-40A2F1AE2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DBE370-0F77-4CAF-8D13-402A00FE3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EBAF024-EFC2-477C-8C45-3891D42BC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51929D-927C-426A-84FF-57F2FE04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42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ED7533D-9D16-403C-B9A7-3BA606A8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9B66D9-BDB4-41B2-AD16-C21D131E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D859DC-B362-47C8-977A-9DB9ACAE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04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0987F-9AD1-40A1-8834-F93CC4734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2810BD-905E-4A23-9BD8-556CEE5B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838C82-BBC5-40F0-B84C-64966B7AC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3E1B24-A96B-497E-9D7C-9832A8C55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D330ED-11C3-47F7-A806-0ADF4F41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22AF7EA-4CDA-4244-8DA0-7FBEAF69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363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6EC97-67FB-46A2-B601-E6C746BC7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092ED62-D6E8-4DC9-8ED0-88BB26780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40EA77-E45F-40C7-B211-01B57AFE7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87318A-F52D-42AD-AE4F-1B67EB1B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969953-55C7-430B-AE24-E0B50F97E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A51B1C-5262-41A2-B6F8-D4EF7045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255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CE16AE8-B76C-465A-B794-0FA061805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B3ECA2-4190-4F17-9619-E9CCC01A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461F7-2F90-444C-83DC-2648472A71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47C06-516E-47DD-A5A8-61B1A4FB164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6B0634-91A3-4DE1-B1A1-9D294CB16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00E692-005A-4E14-BBD4-B5BA6486F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670C2-2545-4FB7-B4DA-24D5359378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73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A9119E2D-93FF-4AE5-8ADC-ECBB3197B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049" y="602100"/>
            <a:ext cx="3846909" cy="1810669"/>
          </a:xfrm>
          <a:prstGeom prst="rect">
            <a:avLst/>
          </a:prstGeom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12E98410-A20E-4297-9EFE-7F559E6101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660847"/>
            <a:ext cx="9144000" cy="378841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Wie zijn wij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Opgericht in 2013 (uit twee firma’s actief in de boomverzorging)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Verschillende competenties samenvoegen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twee nevelspuiten uniek in hun soort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Verschillende types zuigunits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Alle kennis en ervaring in house ( preventief, curatief en plaag verlagende maatregelen)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NL" dirty="0"/>
              <a:t>Cijfers +- 30 000 preventief +- 10 000 curatief waarvan 90% zuigen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26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3CB6D0-CFCB-4466-8985-8AC5B937E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Topic: curatieve bestrijding door wegzuigen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B4703C-A1FC-4E7C-94A9-62E604EB2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 2005 tot 2018/2019 vooral (90%) wegbranden.</a:t>
            </a:r>
          </a:p>
          <a:p>
            <a:pPr marL="0" indent="0">
              <a:buNone/>
            </a:pPr>
            <a:r>
              <a:rPr lang="nl-NL" b="1" i="1" dirty="0"/>
              <a:t>Voordelen :</a:t>
            </a:r>
          </a:p>
          <a:p>
            <a:r>
              <a:rPr lang="nl-NL" dirty="0"/>
              <a:t>Laag </a:t>
            </a:r>
            <a:r>
              <a:rPr lang="nl-NL" dirty="0" err="1"/>
              <a:t>drempellig</a:t>
            </a:r>
            <a:r>
              <a:rPr lang="nl-NL" dirty="0"/>
              <a:t> op gebied van  investeringen</a:t>
            </a:r>
          </a:p>
          <a:p>
            <a:r>
              <a:rPr lang="nl-NL" dirty="0"/>
              <a:t>Snel en goedkoop te gebruiken</a:t>
            </a:r>
          </a:p>
          <a:p>
            <a:r>
              <a:rPr lang="nl-NL" dirty="0"/>
              <a:t>Wordt nog in de meeste offertes en aanbestedingen gevraagd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7A7100-AA3D-4485-B7A8-E4CD26CED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885" y="5168348"/>
            <a:ext cx="3074414" cy="144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1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8D178B-5DD2-4C73-A0DD-F9C99F5B0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Nadelen:</a:t>
            </a:r>
          </a:p>
          <a:p>
            <a:r>
              <a:rPr lang="nl-NL" dirty="0"/>
              <a:t>Bij het gebruik is ervaring noodzakelijk om de vrij zetting van haren ( deze is er steeds ) te minimaliseren.</a:t>
            </a:r>
          </a:p>
          <a:p>
            <a:r>
              <a:rPr lang="nl-NL" dirty="0"/>
              <a:t>De rupsen zijn in grote nesten niet altijd dood en kruipen 10min later terug de boom in </a:t>
            </a:r>
          </a:p>
          <a:p>
            <a:r>
              <a:rPr lang="nl-NL" dirty="0"/>
              <a:t>Gevaar voor uitvoerder en passanten ( rondvliegende haartjes, gas en branders en vuur langs openbare weg enz.)</a:t>
            </a:r>
          </a:p>
          <a:p>
            <a:r>
              <a:rPr lang="nl-NL" dirty="0"/>
              <a:t>Beschadiging van de bomen , bij oudere en grotere bomen is dit niet overdreven maar bij jonge aanplant met dunnere schors kan de schade wel groot zijn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D156000-26BA-4A5D-81D0-25B4A1F1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545" y="164778"/>
            <a:ext cx="384690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8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D3E4F-64B3-467B-AC50-91DC7280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6" y="365125"/>
            <a:ext cx="6198704" cy="4683953"/>
          </a:xfrm>
        </p:spPr>
        <p:txBody>
          <a:bodyPr/>
          <a:lstStyle/>
          <a:p>
            <a:r>
              <a:rPr lang="nl-NL" dirty="0"/>
              <a:t>Opgelopen tijdens het wegbranden van eikenprocessierupsen</a:t>
            </a:r>
          </a:p>
        </p:txBody>
      </p:sp>
      <p:pic>
        <p:nvPicPr>
          <p:cNvPr id="5" name="Tijdelijke aanduiding voor inhoud 4" descr="Afbeelding met binnen, tafel, zitten, keuken&#10;&#10;Automatisch gegenereerde beschrijving">
            <a:extLst>
              <a:ext uri="{FF2B5EF4-FFF2-40B4-BE49-F238E27FC236}">
                <a16:creationId xmlns:a16="http://schemas.microsoft.com/office/drawing/2014/main" id="{99799EC6-4E28-496E-8F3C-EDF6B79F8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8" y="365125"/>
            <a:ext cx="3574566" cy="5957612"/>
          </a:xfrm>
        </p:spPr>
      </p:pic>
    </p:spTree>
    <p:extLst>
      <p:ext uri="{BB962C8B-B14F-4D97-AF65-F5344CB8AC3E}">
        <p14:creationId xmlns:p14="http://schemas.microsoft.com/office/powerpoint/2010/main" val="368708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97CF4E-F9DD-4791-8A61-58E8A2F9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Vanaf 2019 waar het kan wegzuigen (90%)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B18408-34C0-4FA1-999F-F7BFB001D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3914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Nadelen:</a:t>
            </a:r>
          </a:p>
          <a:p>
            <a:r>
              <a:rPr lang="nl-NL" dirty="0"/>
              <a:t>Duurder in aankoop </a:t>
            </a:r>
          </a:p>
          <a:p>
            <a:r>
              <a:rPr lang="nl-NL" dirty="0"/>
              <a:t>Kwetsbaar </a:t>
            </a:r>
          </a:p>
          <a:p>
            <a:r>
              <a:rPr lang="nl-NL" dirty="0"/>
              <a:t>Heeft elk seizoen onderhoud nodig</a:t>
            </a:r>
          </a:p>
          <a:p>
            <a:r>
              <a:rPr lang="nl-NL" dirty="0"/>
              <a:t>Rupsen moeten ook afgevoerd worden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24D2F37-D3C9-4792-AF71-4092CDBD0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180" y="4664765"/>
            <a:ext cx="3846909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BB2173-2230-4FF3-9EAB-BF77204BF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Voordelen van wegzuigen: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ACBF76-C5D5-4648-BDFB-D507724B2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Geen open vlam , geen gasflessen </a:t>
            </a:r>
          </a:p>
          <a:p>
            <a:r>
              <a:rPr lang="nl-NL" dirty="0"/>
              <a:t>Door de luchtstroom naar de zuiger toe is er bijna geen vrij zetting van haren , positief voor uitvoerder , passanten en bewoners</a:t>
            </a:r>
          </a:p>
          <a:p>
            <a:r>
              <a:rPr lang="nl-NL" dirty="0"/>
              <a:t>De rupsen worden ineens afgevoerd en kunnen later niet terug in de boom kruipen</a:t>
            </a:r>
          </a:p>
          <a:p>
            <a:r>
              <a:rPr lang="nl-NL" dirty="0"/>
              <a:t>In principe overal inzetbaar met hoogtewerker</a:t>
            </a:r>
          </a:p>
          <a:p>
            <a:r>
              <a:rPr lang="nl-NL" dirty="0"/>
              <a:t>Vooraan plastiek buis ipv aluminium (gevaar bij hoogspanning)</a:t>
            </a:r>
          </a:p>
          <a:p>
            <a:r>
              <a:rPr lang="nl-NL" dirty="0"/>
              <a:t>Bij het maken van TRA’s liggen de scores veel lager (fine en </a:t>
            </a:r>
            <a:r>
              <a:rPr lang="nl-NL" dirty="0" err="1"/>
              <a:t>kinney</a:t>
            </a:r>
            <a:r>
              <a:rPr lang="nl-NL" dirty="0"/>
              <a:t>)</a:t>
            </a:r>
          </a:p>
          <a:p>
            <a:r>
              <a:rPr lang="nl-NL" dirty="0"/>
              <a:t>Geen schade aan </a:t>
            </a:r>
            <a:r>
              <a:rPr lang="nl-NL"/>
              <a:t>bomen en visueel </a:t>
            </a:r>
            <a:r>
              <a:rPr lang="nl-NL" dirty="0"/>
              <a:t>veel beter dan al die zwarte plekken op de bomen en aan de stamvoet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DB2E7B-E1C6-45ED-8C7D-E9FFC766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315" y="122571"/>
            <a:ext cx="3853006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59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177C603-7DCC-4AEF-BE48-E015E860D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008" y="216913"/>
            <a:ext cx="3853006" cy="1810669"/>
          </a:xfrm>
          <a:prstGeom prst="rect">
            <a:avLst/>
          </a:prstGeom>
        </p:spPr>
      </p:pic>
      <p:pic>
        <p:nvPicPr>
          <p:cNvPr id="7" name="rupsen wegzuigen 1">
            <a:hlinkClick r:id="" action="ppaction://media"/>
            <a:extLst>
              <a:ext uri="{FF2B5EF4-FFF2-40B4-BE49-F238E27FC236}">
                <a16:creationId xmlns:a16="http://schemas.microsoft.com/office/drawing/2014/main" id="{23542B60-58A8-4BB4-A07D-C5A411E7B7C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034" y="216913"/>
            <a:ext cx="3411119" cy="60263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33FC375-EF25-4B33-88DE-2390D422B1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7016" y="531428"/>
            <a:ext cx="4019727" cy="60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309</Words>
  <Application>Microsoft Office PowerPoint</Application>
  <PresentationFormat>Breedbeeld</PresentationFormat>
  <Paragraphs>33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Topic: curatieve bestrijding door wegzuigen</vt:lpstr>
      <vt:lpstr>PowerPoint-presentatie</vt:lpstr>
      <vt:lpstr>Opgelopen tijdens het wegbranden van eikenprocessierupsen</vt:lpstr>
      <vt:lpstr>Vanaf 2019 waar het kan wegzuigen (90%)</vt:lpstr>
      <vt:lpstr>Voordelen van wegzuigen: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van aert</dc:creator>
  <cp:lastModifiedBy>johan van aert</cp:lastModifiedBy>
  <cp:revision>6</cp:revision>
  <dcterms:created xsi:type="dcterms:W3CDTF">2020-03-03T20:45:58Z</dcterms:created>
  <dcterms:modified xsi:type="dcterms:W3CDTF">2020-03-04T19:46:09Z</dcterms:modified>
</cp:coreProperties>
</file>