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0B2-043A-4BA9-A2E9-21B6091F21AE}" type="datetimeFigureOut">
              <a:rPr lang="nl-BE" smtClean="0"/>
              <a:pPr/>
              <a:t>4/03/2020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CC42-EA77-46E0-BD88-47578DB8802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0B2-043A-4BA9-A2E9-21B6091F21AE}" type="datetimeFigureOut">
              <a:rPr lang="nl-BE" smtClean="0"/>
              <a:pPr/>
              <a:t>4/03/2020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CC42-EA77-46E0-BD88-47578DB8802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0B2-043A-4BA9-A2E9-21B6091F21AE}" type="datetimeFigureOut">
              <a:rPr lang="nl-BE" smtClean="0"/>
              <a:pPr/>
              <a:t>4/03/2020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CC42-EA77-46E0-BD88-47578DB8802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0B2-043A-4BA9-A2E9-21B6091F21AE}" type="datetimeFigureOut">
              <a:rPr lang="nl-BE" smtClean="0"/>
              <a:pPr/>
              <a:t>4/03/2020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CC42-EA77-46E0-BD88-47578DB8802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0B2-043A-4BA9-A2E9-21B6091F21AE}" type="datetimeFigureOut">
              <a:rPr lang="nl-BE" smtClean="0"/>
              <a:pPr/>
              <a:t>4/03/2020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CC42-EA77-46E0-BD88-47578DB8802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0B2-043A-4BA9-A2E9-21B6091F21AE}" type="datetimeFigureOut">
              <a:rPr lang="nl-BE" smtClean="0"/>
              <a:pPr/>
              <a:t>4/03/2020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CC42-EA77-46E0-BD88-47578DB8802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0B2-043A-4BA9-A2E9-21B6091F21AE}" type="datetimeFigureOut">
              <a:rPr lang="nl-BE" smtClean="0"/>
              <a:pPr/>
              <a:t>4/03/2020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CC42-EA77-46E0-BD88-47578DB8802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0B2-043A-4BA9-A2E9-21B6091F21AE}" type="datetimeFigureOut">
              <a:rPr lang="nl-BE" smtClean="0"/>
              <a:pPr/>
              <a:t>4/03/2020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CC42-EA77-46E0-BD88-47578DB8802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0B2-043A-4BA9-A2E9-21B6091F21AE}" type="datetimeFigureOut">
              <a:rPr lang="nl-BE" smtClean="0"/>
              <a:pPr/>
              <a:t>4/03/2020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CC42-EA77-46E0-BD88-47578DB8802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0B2-043A-4BA9-A2E9-21B6091F21AE}" type="datetimeFigureOut">
              <a:rPr lang="nl-BE" smtClean="0"/>
              <a:pPr/>
              <a:t>4/03/2020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CC42-EA77-46E0-BD88-47578DB8802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0B2-043A-4BA9-A2E9-21B6091F21AE}" type="datetimeFigureOut">
              <a:rPr lang="nl-BE" smtClean="0"/>
              <a:pPr/>
              <a:t>4/03/2020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BCC42-EA77-46E0-BD88-47578DB8802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490B2-043A-4BA9-A2E9-21B6091F21AE}" type="datetimeFigureOut">
              <a:rPr lang="nl-BE" smtClean="0"/>
              <a:pPr/>
              <a:t>4/03/2020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BCC42-EA77-46E0-BD88-47578DB8802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be/url?sa=i&amp;url=https://discountoffice.nl/p/luchtkap-junior-b-voor-compact-air-en-airbelt-north-by-hone/&amp;psig=AOvVaw2fbbwtfD9P7cHkfkZZvo-B&amp;ust=1583416761740000&amp;source=images&amp;cd=vfe&amp;ved=0CAIQjRxqFwoTCJCC0pn9gOgCFQAAAAAdAAAAABA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Plukken nesten EPR</a:t>
            </a:r>
            <a:endParaRPr lang="nl-BE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Dries Rooryck</a:t>
            </a:r>
          </a:p>
        </p:txBody>
      </p:sp>
      <p:pic>
        <p:nvPicPr>
          <p:cNvPr id="6" name="Afbeelding 5" descr="C:\Users\Pointer\AppData\Local\Microsoft\Windows\Temporary Internet Files\Content.Outlook\0HBEDJJZ\LOGO Bomen Rooryck (2).jpg"/>
          <p:cNvPicPr/>
          <p:nvPr/>
        </p:nvPicPr>
        <p:blipFill>
          <a:blip r:embed="rId2" cstate="print"/>
          <a:srcRect l="18644" t="19281" r="17373" b="14379"/>
          <a:stretch>
            <a:fillRect/>
          </a:stretch>
        </p:blipFill>
        <p:spPr bwMode="auto">
          <a:xfrm>
            <a:off x="395536" y="260648"/>
            <a:ext cx="158417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Afbeelding 3" descr="C:\Users\Pointer\AppData\Local\Microsoft\Windows\Temporary Internet Files\Content.Outlook\0HBEDJJZ\LOGO Bomen Rooryck (2).jpg"/>
          <p:cNvPicPr/>
          <p:nvPr/>
        </p:nvPicPr>
        <p:blipFill>
          <a:blip r:embed="rId2" cstate="print"/>
          <a:srcRect l="18644" t="19281" r="17373" b="14379"/>
          <a:stretch>
            <a:fillRect/>
          </a:stretch>
        </p:blipFill>
        <p:spPr bwMode="auto">
          <a:xfrm>
            <a:off x="395536" y="260648"/>
            <a:ext cx="144016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835696" y="1556792"/>
            <a:ext cx="6264696" cy="4752528"/>
          </a:xfrm>
        </p:spPr>
        <p:txBody>
          <a:bodyPr>
            <a:normAutofit/>
          </a:bodyPr>
          <a:lstStyle/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>
              <a:buNone/>
            </a:pPr>
            <a:endParaRPr lang="nl-BE" dirty="0" smtClean="0"/>
          </a:p>
        </p:txBody>
      </p:sp>
      <p:sp>
        <p:nvSpPr>
          <p:cNvPr id="7" name="Tijdelijke aanduiding voor inhoud 5"/>
          <p:cNvSpPr txBox="1">
            <a:spLocks/>
          </p:cNvSpPr>
          <p:nvPr/>
        </p:nvSpPr>
        <p:spPr>
          <a:xfrm>
            <a:off x="1988096" y="1709192"/>
            <a:ext cx="6264696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nl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nl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B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jdelijke aanduiding voor inhoud 5"/>
          <p:cNvSpPr txBox="1">
            <a:spLocks/>
          </p:cNvSpPr>
          <p:nvPr/>
        </p:nvSpPr>
        <p:spPr>
          <a:xfrm>
            <a:off x="827584" y="2780928"/>
            <a:ext cx="7920880" cy="3833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BE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Moeten</a:t>
            </a:r>
            <a:r>
              <a:rPr kumimoji="0" lang="nl-BE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alle nesten verwijderd worden?</a:t>
            </a:r>
            <a:endParaRPr lang="nl-BE" sz="54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nl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nl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nl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B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Afbeelding 3" descr="C:\Users\Pointer\AppData\Local\Microsoft\Windows\Temporary Internet Files\Content.Outlook\0HBEDJJZ\LOGO Bomen Rooryck (2).jpg"/>
          <p:cNvPicPr/>
          <p:nvPr/>
        </p:nvPicPr>
        <p:blipFill>
          <a:blip r:embed="rId2" cstate="print"/>
          <a:srcRect l="18644" t="19281" r="17373" b="14379"/>
          <a:stretch>
            <a:fillRect/>
          </a:stretch>
        </p:blipFill>
        <p:spPr bwMode="auto">
          <a:xfrm>
            <a:off x="395536" y="260648"/>
            <a:ext cx="158417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Pointer\Desktop\Bomen Rooryck BVBA\foto's\EPR\IMG_23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132856"/>
            <a:ext cx="3394472" cy="4525963"/>
          </a:xfrm>
          <a:prstGeom prst="rect">
            <a:avLst/>
          </a:prstGeom>
          <a:noFill/>
        </p:spPr>
      </p:pic>
      <p:pic>
        <p:nvPicPr>
          <p:cNvPr id="1027" name="Picture 3" descr="C:\Users\Pointer\Desktop\Bomen Rooryck BVBA\foto's\EPR\IMG_2335.jpg"/>
          <p:cNvPicPr>
            <a:picLocks noChangeAspect="1" noChangeArrowheads="1"/>
          </p:cNvPicPr>
          <p:nvPr/>
        </p:nvPicPr>
        <p:blipFill>
          <a:blip r:embed="rId4" cstate="print"/>
          <a:srcRect t="16218" r="22458" b="18911"/>
          <a:stretch>
            <a:fillRect/>
          </a:stretch>
        </p:blipFill>
        <p:spPr bwMode="auto">
          <a:xfrm>
            <a:off x="3563888" y="188640"/>
            <a:ext cx="4820036" cy="3024336"/>
          </a:xfrm>
          <a:prstGeom prst="rect">
            <a:avLst/>
          </a:prstGeom>
          <a:noFill/>
        </p:spPr>
      </p:pic>
      <p:pic>
        <p:nvPicPr>
          <p:cNvPr id="1028" name="Picture 4" descr="C:\Users\Pointer\Desktop\Bomen Rooryck BVBA\foto's\EPR\IMG_25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492896"/>
            <a:ext cx="3111810" cy="4149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Afbeelding 3" descr="C:\Users\Pointer\AppData\Local\Microsoft\Windows\Temporary Internet Files\Content.Outlook\0HBEDJJZ\LOGO Bomen Rooryck (2).jpg"/>
          <p:cNvPicPr/>
          <p:nvPr/>
        </p:nvPicPr>
        <p:blipFill>
          <a:blip r:embed="rId2" cstate="print"/>
          <a:srcRect l="18644" t="19281" r="17373" b="14379"/>
          <a:stretch>
            <a:fillRect/>
          </a:stretch>
        </p:blipFill>
        <p:spPr bwMode="auto">
          <a:xfrm>
            <a:off x="395536" y="260648"/>
            <a:ext cx="144016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Pointer\Desktop\Bomen Rooryck BVBA\foto's\EPR\IMG_23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132856"/>
            <a:ext cx="3394472" cy="4525963"/>
          </a:xfrm>
          <a:prstGeom prst="rect">
            <a:avLst/>
          </a:prstGeom>
          <a:noFill/>
        </p:spPr>
      </p:pic>
      <p:pic>
        <p:nvPicPr>
          <p:cNvPr id="2051" name="Picture 3" descr="C:\Users\Pointer\Desktop\Bomen Rooryck BVBA\foto's\EPR\IMG_23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348880"/>
            <a:ext cx="4956043" cy="3717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Afbeelding 3" descr="C:\Users\Pointer\AppData\Local\Microsoft\Windows\Temporary Internet Files\Content.Outlook\0HBEDJJZ\LOGO Bomen Rooryck (2).jpg"/>
          <p:cNvPicPr/>
          <p:nvPr/>
        </p:nvPicPr>
        <p:blipFill>
          <a:blip r:embed="rId2" cstate="print"/>
          <a:srcRect l="18644" t="19281" r="17373" b="14379"/>
          <a:stretch>
            <a:fillRect/>
          </a:stretch>
        </p:blipFill>
        <p:spPr bwMode="auto">
          <a:xfrm>
            <a:off x="395536" y="188640"/>
            <a:ext cx="136815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2339752" y="1124744"/>
            <a:ext cx="6264696" cy="4320480"/>
          </a:xfrm>
        </p:spPr>
        <p:txBody>
          <a:bodyPr>
            <a:normAutofit fontScale="62500" lnSpcReduction="20000"/>
          </a:bodyPr>
          <a:lstStyle/>
          <a:p>
            <a:r>
              <a:rPr lang="nl-BE" dirty="0" smtClean="0"/>
              <a:t>Locaties bomen met EPR</a:t>
            </a:r>
          </a:p>
          <a:p>
            <a:pPr lvl="1"/>
            <a:r>
              <a:rPr lang="nl-BE" dirty="0" smtClean="0"/>
              <a:t>Bomen in parken</a:t>
            </a:r>
          </a:p>
          <a:p>
            <a:pPr lvl="1"/>
            <a:r>
              <a:rPr lang="nl-BE" dirty="0" smtClean="0"/>
              <a:t>Langs de weg</a:t>
            </a:r>
          </a:p>
          <a:p>
            <a:pPr lvl="1"/>
            <a:r>
              <a:rPr lang="nl-BE" dirty="0" smtClean="0"/>
              <a:t>In speeltuin</a:t>
            </a:r>
          </a:p>
          <a:p>
            <a:pPr lvl="1"/>
            <a:r>
              <a:rPr lang="nl-BE" dirty="0" smtClean="0"/>
              <a:t>Langs wandelwegen</a:t>
            </a:r>
          </a:p>
          <a:p>
            <a:pPr lvl="1"/>
            <a:r>
              <a:rPr lang="nl-BE" dirty="0" smtClean="0"/>
              <a:t>Op scholen</a:t>
            </a:r>
          </a:p>
          <a:p>
            <a:r>
              <a:rPr lang="nl-BE" dirty="0" smtClean="0"/>
              <a:t>Locatie nesten in de boom</a:t>
            </a:r>
          </a:p>
          <a:p>
            <a:pPr lvl="1"/>
            <a:r>
              <a:rPr lang="nl-BE" dirty="0" smtClean="0"/>
              <a:t>Laag tegen de stam</a:t>
            </a:r>
          </a:p>
          <a:p>
            <a:pPr lvl="1"/>
            <a:r>
              <a:rPr lang="nl-BE" dirty="0" smtClean="0"/>
              <a:t>Aan onderkant onderste gesteltakken</a:t>
            </a:r>
          </a:p>
          <a:p>
            <a:pPr lvl="1"/>
            <a:r>
              <a:rPr lang="nl-BE" dirty="0" smtClean="0"/>
              <a:t>Overal in de kroon</a:t>
            </a:r>
          </a:p>
          <a:p>
            <a:r>
              <a:rPr lang="nl-BE" dirty="0" smtClean="0"/>
              <a:t>Aantallen nesten per boom</a:t>
            </a:r>
          </a:p>
          <a:p>
            <a:pPr lvl="1"/>
            <a:r>
              <a:rPr lang="nl-BE" dirty="0" smtClean="0"/>
              <a:t>Van 1 nesten tot 50tal</a:t>
            </a:r>
          </a:p>
          <a:p>
            <a:r>
              <a:rPr lang="nl-BE" dirty="0" smtClean="0"/>
              <a:t>Grootte van de nesten</a:t>
            </a:r>
          </a:p>
          <a:p>
            <a:pPr lvl="1"/>
            <a:r>
              <a:rPr lang="nl-BE" dirty="0" smtClean="0"/>
              <a:t>Meestal zijn ze ongeveer een vuist groot</a:t>
            </a:r>
          </a:p>
          <a:p>
            <a:pPr lvl="1"/>
            <a:r>
              <a:rPr lang="nl-BE" dirty="0" smtClean="0"/>
              <a:t>Soms zijn ze zo groot als een emmer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Veiligheid</a:t>
            </a:r>
            <a:endParaRPr lang="nl-BE" dirty="0"/>
          </a:p>
        </p:txBody>
      </p:sp>
      <p:pic>
        <p:nvPicPr>
          <p:cNvPr id="4" name="Afbeelding 3" descr="C:\Users\Pointer\AppData\Local\Microsoft\Windows\Temporary Internet Files\Content.Outlook\0HBEDJJZ\LOGO Bomen Rooryck (2).jpg"/>
          <p:cNvPicPr/>
          <p:nvPr/>
        </p:nvPicPr>
        <p:blipFill>
          <a:blip r:embed="rId2" cstate="print"/>
          <a:srcRect l="18644" t="19281" r="17373" b="14379"/>
          <a:stretch>
            <a:fillRect/>
          </a:stretch>
        </p:blipFill>
        <p:spPr bwMode="auto">
          <a:xfrm>
            <a:off x="395536" y="260648"/>
            <a:ext cx="144016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835696" y="1556792"/>
            <a:ext cx="6264696" cy="4752528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Uitvoering meestal al klimmend</a:t>
            </a:r>
          </a:p>
          <a:p>
            <a:pPr lvl="1"/>
            <a:r>
              <a:rPr lang="nl-BE" dirty="0" smtClean="0"/>
              <a:t>2 European </a:t>
            </a:r>
            <a:r>
              <a:rPr lang="nl-BE" dirty="0" err="1" smtClean="0"/>
              <a:t>treeworkers</a:t>
            </a:r>
            <a:r>
              <a:rPr lang="nl-BE" dirty="0" smtClean="0"/>
              <a:t>/ boomverzorgers met brevet reddend klimmen</a:t>
            </a:r>
          </a:p>
          <a:p>
            <a:pPr lvl="1"/>
            <a:r>
              <a:rPr lang="nl-BE" dirty="0" smtClean="0"/>
              <a:t>Grondman voorziet signalisatie en veiligheid op de grond</a:t>
            </a:r>
          </a:p>
          <a:p>
            <a:pPr lvl="1"/>
            <a:r>
              <a:rPr lang="nl-BE" dirty="0" smtClean="0"/>
              <a:t>Klimmer plukt de nesten</a:t>
            </a:r>
          </a:p>
          <a:p>
            <a:r>
              <a:rPr lang="nl-BE" dirty="0" smtClean="0"/>
              <a:t>Uitvoering met hoogtewerker</a:t>
            </a:r>
          </a:p>
          <a:p>
            <a:pPr lvl="1"/>
            <a:r>
              <a:rPr lang="nl-BE" dirty="0" smtClean="0"/>
              <a:t>Beide personen attest werken met hoogwerker</a:t>
            </a:r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>
              <a:buNone/>
            </a:pPr>
            <a:endParaRPr lang="nl-BE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Afbeelding 3" descr="C:\Users\Pointer\AppData\Local\Microsoft\Windows\Temporary Internet Files\Content.Outlook\0HBEDJJZ\LOGO Bomen Rooryck (2).jpg"/>
          <p:cNvPicPr/>
          <p:nvPr/>
        </p:nvPicPr>
        <p:blipFill>
          <a:blip r:embed="rId2" cstate="print"/>
          <a:srcRect l="18644" t="19281" r="17373" b="14379"/>
          <a:stretch>
            <a:fillRect/>
          </a:stretch>
        </p:blipFill>
        <p:spPr bwMode="auto">
          <a:xfrm>
            <a:off x="395536" y="260648"/>
            <a:ext cx="144016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67544" y="2204864"/>
            <a:ext cx="3265011" cy="435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Users\Pointer\Desktop\Bomen Rooryck BVBA\foto's\EPR\IMG_6450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4211960" y="692696"/>
            <a:ext cx="4320480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Afbeelding 3" descr="C:\Users\Pointer\AppData\Local\Microsoft\Windows\Temporary Internet Files\Content.Outlook\0HBEDJJZ\LOGO Bomen Rooryck (2).jpg"/>
          <p:cNvPicPr/>
          <p:nvPr/>
        </p:nvPicPr>
        <p:blipFill>
          <a:blip r:embed="rId2" cstate="print"/>
          <a:srcRect l="18644" t="19281" r="17373" b="14379"/>
          <a:stretch>
            <a:fillRect/>
          </a:stretch>
        </p:blipFill>
        <p:spPr bwMode="auto">
          <a:xfrm>
            <a:off x="395536" y="260648"/>
            <a:ext cx="144016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3748659" y="2811494"/>
            <a:ext cx="5395341" cy="404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Uitrusting</a:t>
            </a:r>
            <a:endParaRPr lang="nl-BE" dirty="0"/>
          </a:p>
        </p:txBody>
      </p:sp>
      <p:pic>
        <p:nvPicPr>
          <p:cNvPr id="4" name="Afbeelding 3" descr="C:\Users\Pointer\AppData\Local\Microsoft\Windows\Temporary Internet Files\Content.Outlook\0HBEDJJZ\LOGO Bomen Rooryck (2).jpg"/>
          <p:cNvPicPr/>
          <p:nvPr/>
        </p:nvPicPr>
        <p:blipFill>
          <a:blip r:embed="rId2" cstate="print"/>
          <a:srcRect l="18644" t="19281" r="17373" b="14379"/>
          <a:stretch>
            <a:fillRect/>
          </a:stretch>
        </p:blipFill>
        <p:spPr bwMode="auto">
          <a:xfrm>
            <a:off x="395536" y="260648"/>
            <a:ext cx="144016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835696" y="1556792"/>
            <a:ext cx="6264696" cy="4752528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Tijdens het plukken</a:t>
            </a:r>
          </a:p>
          <a:p>
            <a:pPr lvl="1"/>
            <a:r>
              <a:rPr lang="nl-BE" dirty="0" smtClean="0"/>
              <a:t>Beschermend pak</a:t>
            </a:r>
          </a:p>
          <a:p>
            <a:pPr lvl="1"/>
            <a:r>
              <a:rPr lang="nl-BE" dirty="0" smtClean="0"/>
              <a:t>Handschoenen</a:t>
            </a:r>
          </a:p>
          <a:p>
            <a:pPr lvl="1"/>
            <a:r>
              <a:rPr lang="nl-BE" dirty="0" smtClean="0"/>
              <a:t>Ademhalingsbescherming (mondmasker of </a:t>
            </a:r>
            <a:r>
              <a:rPr lang="nl-BE" dirty="0" err="1" smtClean="0"/>
              <a:t>honeywell</a:t>
            </a:r>
            <a:r>
              <a:rPr lang="nl-BE" dirty="0" smtClean="0"/>
              <a:t> compact air met geforceerde luchtstroom)</a:t>
            </a:r>
          </a:p>
          <a:p>
            <a:pPr lvl="1"/>
            <a:r>
              <a:rPr lang="nl-BE" dirty="0" smtClean="0"/>
              <a:t>Bril voor oogbescherming</a:t>
            </a:r>
          </a:p>
          <a:p>
            <a:pPr lvl="1"/>
            <a:r>
              <a:rPr lang="nl-BE" dirty="0" smtClean="0"/>
              <a:t>Afplakken delicate zones</a:t>
            </a:r>
          </a:p>
          <a:p>
            <a:pPr lvl="1"/>
            <a:r>
              <a:rPr lang="nl-BE" dirty="0" smtClean="0"/>
              <a:t>Aparte set klimmateriaal</a:t>
            </a:r>
          </a:p>
          <a:p>
            <a:pPr lvl="1"/>
            <a:r>
              <a:rPr lang="nl-BE" dirty="0" smtClean="0"/>
              <a:t>Procedure voor uitdoen pak </a:t>
            </a:r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>
              <a:buNone/>
            </a:pPr>
            <a:endParaRPr lang="nl-BE" dirty="0" smtClean="0"/>
          </a:p>
        </p:txBody>
      </p:sp>
      <p:pic>
        <p:nvPicPr>
          <p:cNvPr id="5122" name="Picture 2" descr="Afbeeldingsresultaat voor honeywell compact ai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25987" t="1575" r="29126" b="16526"/>
          <a:stretch>
            <a:fillRect/>
          </a:stretch>
        </p:blipFill>
        <p:spPr bwMode="auto">
          <a:xfrm>
            <a:off x="6983760" y="0"/>
            <a:ext cx="2160240" cy="2956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Voordelen-nadelen</a:t>
            </a:r>
            <a:endParaRPr lang="nl-BE" dirty="0"/>
          </a:p>
        </p:txBody>
      </p:sp>
      <p:pic>
        <p:nvPicPr>
          <p:cNvPr id="4" name="Afbeelding 3" descr="C:\Users\Pointer\AppData\Local\Microsoft\Windows\Temporary Internet Files\Content.Outlook\0HBEDJJZ\LOGO Bomen Rooryck (2).jpg"/>
          <p:cNvPicPr/>
          <p:nvPr/>
        </p:nvPicPr>
        <p:blipFill>
          <a:blip r:embed="rId2" cstate="print"/>
          <a:srcRect l="18644" t="19281" r="17373" b="14379"/>
          <a:stretch>
            <a:fillRect/>
          </a:stretch>
        </p:blipFill>
        <p:spPr bwMode="auto">
          <a:xfrm>
            <a:off x="395536" y="260648"/>
            <a:ext cx="144016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835696" y="1556792"/>
            <a:ext cx="6264696" cy="4752528"/>
          </a:xfrm>
        </p:spPr>
        <p:txBody>
          <a:bodyPr>
            <a:normAutofit/>
          </a:bodyPr>
          <a:lstStyle/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pPr>
              <a:buNone/>
            </a:pPr>
            <a:endParaRPr lang="nl-BE" dirty="0" smtClean="0"/>
          </a:p>
        </p:txBody>
      </p:sp>
      <p:sp>
        <p:nvSpPr>
          <p:cNvPr id="7" name="Tijdelijke aanduiding voor inhoud 5"/>
          <p:cNvSpPr txBox="1">
            <a:spLocks/>
          </p:cNvSpPr>
          <p:nvPr/>
        </p:nvSpPr>
        <p:spPr>
          <a:xfrm>
            <a:off x="1988096" y="1709192"/>
            <a:ext cx="6264696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nl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nl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B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jdelijke aanduiding voor inhoud 5"/>
          <p:cNvSpPr txBox="1">
            <a:spLocks/>
          </p:cNvSpPr>
          <p:nvPr/>
        </p:nvSpPr>
        <p:spPr>
          <a:xfrm>
            <a:off x="2140496" y="1861592"/>
            <a:ext cx="6264696" cy="4752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BE" sz="2800" dirty="0" smtClean="0"/>
              <a:t>flexibel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BE" sz="2800" dirty="0" smtClean="0"/>
              <a:t>Overal </a:t>
            </a:r>
            <a:r>
              <a:rPr lang="nl-BE" sz="2800" dirty="0" smtClean="0"/>
              <a:t>mogelijk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BE" sz="2800" dirty="0" smtClean="0"/>
              <a:t>Alle bomen toegankelijk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BE" sz="2800" dirty="0" smtClean="0"/>
              <a:t>Geen bodemverdichting/geen schade aan beplanting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BE" sz="2800" dirty="0" smtClean="0"/>
              <a:t>De volledige kroon kan aangepakt worden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BE" sz="2800" dirty="0" smtClean="0"/>
              <a:t>Grote als kleine nesten kunnen verwijderd worden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BE" sz="2800" dirty="0" smtClean="0"/>
              <a:t>-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BE" sz="2800" dirty="0" smtClean="0"/>
              <a:t>Tijdsrovend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BE" sz="2800" dirty="0" smtClean="0"/>
              <a:t>Plasticafval per nest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nl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nl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nl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B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169</Words>
  <Application>Microsoft Office PowerPoint</Application>
  <PresentationFormat>Diavoorstelling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Office-thema</vt:lpstr>
      <vt:lpstr>Plukken nesten EPR</vt:lpstr>
      <vt:lpstr>Dia 2</vt:lpstr>
      <vt:lpstr>Dia 3</vt:lpstr>
      <vt:lpstr>Dia 4</vt:lpstr>
      <vt:lpstr>Veiligheid</vt:lpstr>
      <vt:lpstr>Dia 6</vt:lpstr>
      <vt:lpstr>Dia 7</vt:lpstr>
      <vt:lpstr>Uitrusting</vt:lpstr>
      <vt:lpstr>Voordelen-nadelen</vt:lpstr>
      <vt:lpstr>Dia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Pointer</dc:creator>
  <cp:lastModifiedBy>Pointer</cp:lastModifiedBy>
  <cp:revision>17</cp:revision>
  <dcterms:created xsi:type="dcterms:W3CDTF">2020-03-04T12:52:15Z</dcterms:created>
  <dcterms:modified xsi:type="dcterms:W3CDTF">2020-03-04T15:35:33Z</dcterms:modified>
</cp:coreProperties>
</file>