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4"/>
  </p:sldMasterIdLst>
  <p:notesMasterIdLst>
    <p:notesMasterId r:id="rId14"/>
  </p:notesMasterIdLst>
  <p:handoutMasterIdLst>
    <p:handoutMasterId r:id="rId15"/>
  </p:handoutMasterIdLst>
  <p:sldIdLst>
    <p:sldId id="275" r:id="rId5"/>
    <p:sldId id="276" r:id="rId6"/>
    <p:sldId id="260" r:id="rId7"/>
    <p:sldId id="262" r:id="rId8"/>
    <p:sldId id="271" r:id="rId9"/>
    <p:sldId id="273" r:id="rId10"/>
    <p:sldId id="274" r:id="rId11"/>
    <p:sldId id="277" r:id="rId12"/>
    <p:sldId id="265" r:id="rId13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 pitchFamily="2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Interstate" pitchFamily="2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Interstate" pitchFamily="2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Interstate" pitchFamily="2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Interstate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7" userDrawn="1">
          <p15:clr>
            <a:srgbClr val="A4A3A4"/>
          </p15:clr>
        </p15:guide>
        <p15:guide id="2" pos="8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313"/>
    <a:srgbClr val="008000"/>
    <a:srgbClr val="0066CC"/>
    <a:srgbClr val="313232"/>
    <a:srgbClr val="D34838"/>
    <a:srgbClr val="4D4D4D"/>
    <a:srgbClr val="C0C0C0"/>
    <a:srgbClr val="C10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4772B2-37C9-118A-F022-D1B792B849B0}" v="113" dt="2020-04-20T07:55:21.764"/>
    <p1510:client id="{4AB34C9D-84CE-B6FD-2871-58EDD9C6ED02}" v="404" dt="2020-02-23T14:37:45.560"/>
    <p1510:client id="{A595F7F9-1520-0936-7552-E10BEE74BC91}" v="30" dt="2020-02-23T14:53:10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134" autoAdjust="0"/>
  </p:normalViewPr>
  <p:slideViewPr>
    <p:cSldViewPr showGuides="1">
      <p:cViewPr varScale="1">
        <p:scale>
          <a:sx n="84" d="100"/>
          <a:sy n="84" d="100"/>
        </p:scale>
        <p:origin x="518" y="86"/>
      </p:cViewPr>
      <p:guideLst>
        <p:guide orient="horz" pos="4037"/>
        <p:guide pos="8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STRAETE Kathleen" userId="S::paukver@provincieantwerpen.be::c2049f42-a1a1-401a-bcc9-9dd34c005d04" providerId="AD" clId="Web-{054772B2-37C9-118A-F022-D1B792B849B0}"/>
    <pc:docChg chg="modSld">
      <pc:chgData name="VERSTRAETE Kathleen" userId="S::paukver@provincieantwerpen.be::c2049f42-a1a1-401a-bcc9-9dd34c005d04" providerId="AD" clId="Web-{054772B2-37C9-118A-F022-D1B792B849B0}" dt="2020-04-20T07:55:21.764" v="111" actId="20577"/>
      <pc:docMkLst>
        <pc:docMk/>
      </pc:docMkLst>
      <pc:sldChg chg="modSp">
        <pc:chgData name="VERSTRAETE Kathleen" userId="S::paukver@provincieantwerpen.be::c2049f42-a1a1-401a-bcc9-9dd34c005d04" providerId="AD" clId="Web-{054772B2-37C9-118A-F022-D1B792B849B0}" dt="2020-04-20T07:46:05.466" v="109" actId="20577"/>
        <pc:sldMkLst>
          <pc:docMk/>
          <pc:sldMk cId="0" sldId="260"/>
        </pc:sldMkLst>
        <pc:spChg chg="mod">
          <ac:chgData name="VERSTRAETE Kathleen" userId="S::paukver@provincieantwerpen.be::c2049f42-a1a1-401a-bcc9-9dd34c005d04" providerId="AD" clId="Web-{054772B2-37C9-118A-F022-D1B792B849B0}" dt="2020-04-20T07:12:02.680" v="47" actId="20577"/>
          <ac:spMkLst>
            <pc:docMk/>
            <pc:sldMk cId="0" sldId="260"/>
            <ac:spMk id="2" creationId="{00000000-0000-0000-0000-000000000000}"/>
          </ac:spMkLst>
        </pc:spChg>
        <pc:spChg chg="mod">
          <ac:chgData name="VERSTRAETE Kathleen" userId="S::paukver@provincieantwerpen.be::c2049f42-a1a1-401a-bcc9-9dd34c005d04" providerId="AD" clId="Web-{054772B2-37C9-118A-F022-D1B792B849B0}" dt="2020-04-20T07:46:05.466" v="109" actId="20577"/>
          <ac:spMkLst>
            <pc:docMk/>
            <pc:sldMk cId="0" sldId="260"/>
            <ac:spMk id="3" creationId="{00000000-0000-0000-0000-000000000000}"/>
          </ac:spMkLst>
        </pc:spChg>
      </pc:sldChg>
      <pc:sldChg chg="modSp">
        <pc:chgData name="VERSTRAETE Kathleen" userId="S::paukver@provincieantwerpen.be::c2049f42-a1a1-401a-bcc9-9dd34c005d04" providerId="AD" clId="Web-{054772B2-37C9-118A-F022-D1B792B849B0}" dt="2020-04-20T07:25:52.479" v="92" actId="20577"/>
        <pc:sldMkLst>
          <pc:docMk/>
          <pc:sldMk cId="0" sldId="262"/>
        </pc:sldMkLst>
        <pc:spChg chg="mod">
          <ac:chgData name="VERSTRAETE Kathleen" userId="S::paukver@provincieantwerpen.be::c2049f42-a1a1-401a-bcc9-9dd34c005d04" providerId="AD" clId="Web-{054772B2-37C9-118A-F022-D1B792B849B0}" dt="2020-04-20T07:14:17.868" v="54" actId="20577"/>
          <ac:spMkLst>
            <pc:docMk/>
            <pc:sldMk cId="0" sldId="262"/>
            <ac:spMk id="8" creationId="{00000000-0000-0000-0000-000000000000}"/>
          </ac:spMkLst>
        </pc:spChg>
        <pc:spChg chg="mod">
          <ac:chgData name="VERSTRAETE Kathleen" userId="S::paukver@provincieantwerpen.be::c2049f42-a1a1-401a-bcc9-9dd34c005d04" providerId="AD" clId="Web-{054772B2-37C9-118A-F022-D1B792B849B0}" dt="2020-04-20T07:25:52.479" v="92" actId="20577"/>
          <ac:spMkLst>
            <pc:docMk/>
            <pc:sldMk cId="0" sldId="262"/>
            <ac:spMk id="9" creationId="{00000000-0000-0000-0000-000000000000}"/>
          </ac:spMkLst>
        </pc:spChg>
      </pc:sldChg>
      <pc:sldChg chg="addSp delSp modSp">
        <pc:chgData name="VERSTRAETE Kathleen" userId="S::paukver@provincieantwerpen.be::c2049f42-a1a1-401a-bcc9-9dd34c005d04" providerId="AD" clId="Web-{054772B2-37C9-118A-F022-D1B792B849B0}" dt="2020-04-20T07:16:38.509" v="58" actId="14100"/>
        <pc:sldMkLst>
          <pc:docMk/>
          <pc:sldMk cId="3872243080" sldId="271"/>
        </pc:sldMkLst>
        <pc:picChg chg="del">
          <ac:chgData name="VERSTRAETE Kathleen" userId="S::paukver@provincieantwerpen.be::c2049f42-a1a1-401a-bcc9-9dd34c005d04" providerId="AD" clId="Web-{054772B2-37C9-118A-F022-D1B792B849B0}" dt="2020-04-20T07:16:27.462" v="55"/>
          <ac:picMkLst>
            <pc:docMk/>
            <pc:sldMk cId="3872243080" sldId="271"/>
            <ac:picMk id="2" creationId="{00000000-0000-0000-0000-000000000000}"/>
          </ac:picMkLst>
        </pc:picChg>
        <pc:picChg chg="add mod">
          <ac:chgData name="VERSTRAETE Kathleen" userId="S::paukver@provincieantwerpen.be::c2049f42-a1a1-401a-bcc9-9dd34c005d04" providerId="AD" clId="Web-{054772B2-37C9-118A-F022-D1B792B849B0}" dt="2020-04-20T07:16:38.509" v="58" actId="14100"/>
          <ac:picMkLst>
            <pc:docMk/>
            <pc:sldMk cId="3872243080" sldId="271"/>
            <ac:picMk id="3" creationId="{98E1D93D-2445-4CB5-B726-DEAFBCF4636E}"/>
          </ac:picMkLst>
        </pc:picChg>
      </pc:sldChg>
      <pc:sldChg chg="modSp">
        <pc:chgData name="VERSTRAETE Kathleen" userId="S::paukver@provincieantwerpen.be::c2049f42-a1a1-401a-bcc9-9dd34c005d04" providerId="AD" clId="Web-{054772B2-37C9-118A-F022-D1B792B849B0}" dt="2020-04-20T07:42:01.981" v="101" actId="20577"/>
        <pc:sldMkLst>
          <pc:docMk/>
          <pc:sldMk cId="2520947648" sldId="273"/>
        </pc:sldMkLst>
        <pc:spChg chg="mod">
          <ac:chgData name="VERSTRAETE Kathleen" userId="S::paukver@provincieantwerpen.be::c2049f42-a1a1-401a-bcc9-9dd34c005d04" providerId="AD" clId="Web-{054772B2-37C9-118A-F022-D1B792B849B0}" dt="2020-04-20T07:42:01.981" v="101" actId="20577"/>
          <ac:spMkLst>
            <pc:docMk/>
            <pc:sldMk cId="2520947648" sldId="273"/>
            <ac:spMk id="3" creationId="{00000000-0000-0000-0000-000000000000}"/>
          </ac:spMkLst>
        </pc:spChg>
      </pc:sldChg>
      <pc:sldChg chg="modSp">
        <pc:chgData name="VERSTRAETE Kathleen" userId="S::paukver@provincieantwerpen.be::c2049f42-a1a1-401a-bcc9-9dd34c005d04" providerId="AD" clId="Web-{054772B2-37C9-118A-F022-D1B792B849B0}" dt="2020-04-20T07:55:21.764" v="111" actId="20577"/>
        <pc:sldMkLst>
          <pc:docMk/>
          <pc:sldMk cId="3505321728" sldId="274"/>
        </pc:sldMkLst>
        <pc:spChg chg="mod">
          <ac:chgData name="VERSTRAETE Kathleen" userId="S::paukver@provincieantwerpen.be::c2049f42-a1a1-401a-bcc9-9dd34c005d04" providerId="AD" clId="Web-{054772B2-37C9-118A-F022-D1B792B849B0}" dt="2020-04-20T07:55:21.764" v="111" actId="20577"/>
          <ac:spMkLst>
            <pc:docMk/>
            <pc:sldMk cId="3505321728" sldId="274"/>
            <ac:spMk id="3" creationId="{00000000-0000-0000-0000-000000000000}"/>
          </ac:spMkLst>
        </pc:spChg>
      </pc:sldChg>
      <pc:sldChg chg="modSp">
        <pc:chgData name="VERSTRAETE Kathleen" userId="S::paukver@provincieantwerpen.be::c2049f42-a1a1-401a-bcc9-9dd34c005d04" providerId="AD" clId="Web-{054772B2-37C9-118A-F022-D1B792B849B0}" dt="2020-04-20T07:11:09.462" v="26" actId="20577"/>
        <pc:sldMkLst>
          <pc:docMk/>
          <pc:sldMk cId="1061424521" sldId="276"/>
        </pc:sldMkLst>
        <pc:spChg chg="mod">
          <ac:chgData name="VERSTRAETE Kathleen" userId="S::paukver@provincieantwerpen.be::c2049f42-a1a1-401a-bcc9-9dd34c005d04" providerId="AD" clId="Web-{054772B2-37C9-118A-F022-D1B792B849B0}" dt="2020-04-20T07:11:09.462" v="26" actId="20577"/>
          <ac:spMkLst>
            <pc:docMk/>
            <pc:sldMk cId="1061424521" sldId="276"/>
            <ac:spMk id="3" creationId="{00000000-0000-0000-0000-000000000000}"/>
          </ac:spMkLst>
        </pc:spChg>
      </pc:sldChg>
    </pc:docChg>
  </pc:docChgLst>
  <pc:docChgLst>
    <pc:chgData name="VERSTRAETE Kathleen" userId="S::paukver@provincieantwerpen.be::c2049f42-a1a1-401a-bcc9-9dd34c005d04" providerId="AD" clId="Web-{4AB34C9D-84CE-B6FD-2871-58EDD9C6ED02}"/>
    <pc:docChg chg="addSld modSld">
      <pc:chgData name="VERSTRAETE Kathleen" userId="S::paukver@provincieantwerpen.be::c2049f42-a1a1-401a-bcc9-9dd34c005d04" providerId="AD" clId="Web-{4AB34C9D-84CE-B6FD-2871-58EDD9C6ED02}" dt="2020-02-23T14:37:45.560" v="401" actId="20577"/>
      <pc:docMkLst>
        <pc:docMk/>
      </pc:docMkLst>
      <pc:sldChg chg="modSp">
        <pc:chgData name="VERSTRAETE Kathleen" userId="S::paukver@provincieantwerpen.be::c2049f42-a1a1-401a-bcc9-9dd34c005d04" providerId="AD" clId="Web-{4AB34C9D-84CE-B6FD-2871-58EDD9C6ED02}" dt="2020-02-23T14:08:41.376" v="1" actId="20577"/>
        <pc:sldMkLst>
          <pc:docMk/>
          <pc:sldMk cId="0" sldId="260"/>
        </pc:sldMkLst>
        <pc:spChg chg="mod">
          <ac:chgData name="VERSTRAETE Kathleen" userId="S::paukver@provincieantwerpen.be::c2049f42-a1a1-401a-bcc9-9dd34c005d04" providerId="AD" clId="Web-{4AB34C9D-84CE-B6FD-2871-58EDD9C6ED02}" dt="2020-02-23T14:08:41.376" v="1" actId="20577"/>
          <ac:spMkLst>
            <pc:docMk/>
            <pc:sldMk cId="0" sldId="260"/>
            <ac:spMk id="2" creationId="{00000000-0000-0000-0000-000000000000}"/>
          </ac:spMkLst>
        </pc:spChg>
      </pc:sldChg>
      <pc:sldChg chg="modSp">
        <pc:chgData name="VERSTRAETE Kathleen" userId="S::paukver@provincieantwerpen.be::c2049f42-a1a1-401a-bcc9-9dd34c005d04" providerId="AD" clId="Web-{4AB34C9D-84CE-B6FD-2871-58EDD9C6ED02}" dt="2020-02-23T14:37:45.560" v="401" actId="20577"/>
        <pc:sldMkLst>
          <pc:docMk/>
          <pc:sldMk cId="2520947648" sldId="273"/>
        </pc:sldMkLst>
        <pc:spChg chg="mod">
          <ac:chgData name="VERSTRAETE Kathleen" userId="S::paukver@provincieantwerpen.be::c2049f42-a1a1-401a-bcc9-9dd34c005d04" providerId="AD" clId="Web-{4AB34C9D-84CE-B6FD-2871-58EDD9C6ED02}" dt="2020-02-23T14:29:14.737" v="3" actId="20577"/>
          <ac:spMkLst>
            <pc:docMk/>
            <pc:sldMk cId="2520947648" sldId="273"/>
            <ac:spMk id="2" creationId="{00000000-0000-0000-0000-000000000000}"/>
          </ac:spMkLst>
        </pc:spChg>
        <pc:spChg chg="mod">
          <ac:chgData name="VERSTRAETE Kathleen" userId="S::paukver@provincieantwerpen.be::c2049f42-a1a1-401a-bcc9-9dd34c005d04" providerId="AD" clId="Web-{4AB34C9D-84CE-B6FD-2871-58EDD9C6ED02}" dt="2020-02-23T14:37:45.560" v="401" actId="20577"/>
          <ac:spMkLst>
            <pc:docMk/>
            <pc:sldMk cId="2520947648" sldId="273"/>
            <ac:spMk id="3" creationId="{00000000-0000-0000-0000-000000000000}"/>
          </ac:spMkLst>
        </pc:spChg>
      </pc:sldChg>
      <pc:sldChg chg="modSp new">
        <pc:chgData name="VERSTRAETE Kathleen" userId="S::paukver@provincieantwerpen.be::c2049f42-a1a1-401a-bcc9-9dd34c005d04" providerId="AD" clId="Web-{4AB34C9D-84CE-B6FD-2871-58EDD9C6ED02}" dt="2020-02-23T14:37:22.279" v="399" actId="20577"/>
        <pc:sldMkLst>
          <pc:docMk/>
          <pc:sldMk cId="1130854777" sldId="275"/>
        </pc:sldMkLst>
        <pc:spChg chg="mod">
          <ac:chgData name="VERSTRAETE Kathleen" userId="S::paukver@provincieantwerpen.be::c2049f42-a1a1-401a-bcc9-9dd34c005d04" providerId="AD" clId="Web-{4AB34C9D-84CE-B6FD-2871-58EDD9C6ED02}" dt="2020-02-23T14:32:19.563" v="89" actId="20577"/>
          <ac:spMkLst>
            <pc:docMk/>
            <pc:sldMk cId="1130854777" sldId="275"/>
            <ac:spMk id="2" creationId="{405FDD92-AAC2-499B-8FC1-C261971F33CA}"/>
          </ac:spMkLst>
        </pc:spChg>
        <pc:spChg chg="mod">
          <ac:chgData name="VERSTRAETE Kathleen" userId="S::paukver@provincieantwerpen.be::c2049f42-a1a1-401a-bcc9-9dd34c005d04" providerId="AD" clId="Web-{4AB34C9D-84CE-B6FD-2871-58EDD9C6ED02}" dt="2020-02-23T14:37:22.279" v="399" actId="20577"/>
          <ac:spMkLst>
            <pc:docMk/>
            <pc:sldMk cId="1130854777" sldId="275"/>
            <ac:spMk id="3" creationId="{451C4752-61F4-44E1-9DD8-F563E5046C17}"/>
          </ac:spMkLst>
        </pc:spChg>
      </pc:sldChg>
    </pc:docChg>
  </pc:docChgLst>
  <pc:docChgLst>
    <pc:chgData name="VERSTRAETE Kathleen" userId="S::paukver@provincieantwerpen.be::c2049f42-a1a1-401a-bcc9-9dd34c005d04" providerId="AD" clId="Web-{A595F7F9-1520-0936-7552-E10BEE74BC91}"/>
    <pc:docChg chg="delSld modSld">
      <pc:chgData name="VERSTRAETE Kathleen" userId="S::paukver@provincieantwerpen.be::c2049f42-a1a1-401a-bcc9-9dd34c005d04" providerId="AD" clId="Web-{A595F7F9-1520-0936-7552-E10BEE74BC91}" dt="2020-02-23T14:53:10.340" v="29"/>
      <pc:docMkLst>
        <pc:docMk/>
      </pc:docMkLst>
      <pc:sldChg chg="del">
        <pc:chgData name="VERSTRAETE Kathleen" userId="S::paukver@provincieantwerpen.be::c2049f42-a1a1-401a-bcc9-9dd34c005d04" providerId="AD" clId="Web-{A595F7F9-1520-0936-7552-E10BEE74BC91}" dt="2020-02-23T14:53:10.340" v="29"/>
        <pc:sldMkLst>
          <pc:docMk/>
          <pc:sldMk cId="0" sldId="264"/>
        </pc:sldMkLst>
      </pc:sldChg>
      <pc:sldChg chg="del">
        <pc:chgData name="VERSTRAETE Kathleen" userId="S::paukver@provincieantwerpen.be::c2049f42-a1a1-401a-bcc9-9dd34c005d04" providerId="AD" clId="Web-{A595F7F9-1520-0936-7552-E10BEE74BC91}" dt="2020-02-23T14:53:09.465" v="28"/>
        <pc:sldMkLst>
          <pc:docMk/>
          <pc:sldMk cId="0" sldId="266"/>
        </pc:sldMkLst>
      </pc:sldChg>
      <pc:sldChg chg="del">
        <pc:chgData name="VERSTRAETE Kathleen" userId="S::paukver@provincieantwerpen.be::c2049f42-a1a1-401a-bcc9-9dd34c005d04" providerId="AD" clId="Web-{A595F7F9-1520-0936-7552-E10BEE74BC91}" dt="2020-02-23T14:53:08.965" v="27"/>
        <pc:sldMkLst>
          <pc:docMk/>
          <pc:sldMk cId="0" sldId="268"/>
        </pc:sldMkLst>
      </pc:sldChg>
      <pc:sldChg chg="del">
        <pc:chgData name="VERSTRAETE Kathleen" userId="S::paukver@provincieantwerpen.be::c2049f42-a1a1-401a-bcc9-9dd34c005d04" providerId="AD" clId="Web-{A595F7F9-1520-0936-7552-E10BEE74BC91}" dt="2020-02-23T14:53:07.465" v="26"/>
        <pc:sldMkLst>
          <pc:docMk/>
          <pc:sldMk cId="0" sldId="269"/>
        </pc:sldMkLst>
      </pc:sldChg>
      <pc:sldChg chg="modSp">
        <pc:chgData name="VERSTRAETE Kathleen" userId="S::paukver@provincieantwerpen.be::c2049f42-a1a1-401a-bcc9-9dd34c005d04" providerId="AD" clId="Web-{A595F7F9-1520-0936-7552-E10BEE74BC91}" dt="2020-02-23T14:53:06.012" v="25" actId="20577"/>
        <pc:sldMkLst>
          <pc:docMk/>
          <pc:sldMk cId="3505321728" sldId="274"/>
        </pc:sldMkLst>
        <pc:spChg chg="mod">
          <ac:chgData name="VERSTRAETE Kathleen" userId="S::paukver@provincieantwerpen.be::c2049f42-a1a1-401a-bcc9-9dd34c005d04" providerId="AD" clId="Web-{A595F7F9-1520-0936-7552-E10BEE74BC91}" dt="2020-02-23T14:53:06.012" v="25" actId="20577"/>
          <ac:spMkLst>
            <pc:docMk/>
            <pc:sldMk cId="3505321728" sldId="274"/>
            <ac:spMk id="3" creationId="{00000000-0000-0000-0000-000000000000}"/>
          </ac:spMkLst>
        </pc:spChg>
      </pc:sldChg>
      <pc:sldChg chg="del">
        <pc:chgData name="VERSTRAETE Kathleen" userId="S::paukver@provincieantwerpen.be::c2049f42-a1a1-401a-bcc9-9dd34c005d04" providerId="AD" clId="Web-{A595F7F9-1520-0936-7552-E10BEE74BC91}" dt="2020-02-23T14:46:12.952" v="0"/>
        <pc:sldMkLst>
          <pc:docMk/>
          <pc:sldMk cId="1130854777" sldId="27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869AE9-FC2E-2046-9707-1D571462B6F0}" type="datetime1">
              <a:rPr lang="en-US"/>
              <a:pPr>
                <a:defRPr/>
              </a:pPr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2C2340-759C-CE45-ACF4-952947D46CF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289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noProof="0"/>
              <a:t>Click to edit Master text styles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BEB00FD0-4D9A-CB47-9B17-F96CFF1570EE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60016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3EC34-C039-4049-9461-03603C02174A}" type="slidenum">
              <a:rPr lang="nl-BE"/>
              <a:pPr/>
              <a:t>3</a:t>
            </a:fld>
            <a:endParaRPr lang="nl-BE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21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68" y="3136900"/>
            <a:ext cx="10273141" cy="449488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67" y="3861051"/>
            <a:ext cx="9941984" cy="386399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09600" y="2476502"/>
            <a:ext cx="11074400" cy="7239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Bedankt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3149600" y="6400805"/>
            <a:ext cx="8432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Autofit/>
          </a:bodyPr>
          <a:lstStyle/>
          <a:p>
            <a:pPr algn="r">
              <a:defRPr/>
            </a:pPr>
            <a:fld id="{376A8352-56F6-9942-A907-302573E205E0}" type="slidenum">
              <a:rPr lang="en-US" sz="900" smtClean="0">
                <a:solidFill>
                  <a:schemeClr val="bg1"/>
                </a:solidFill>
              </a:rPr>
              <a:pPr algn="r">
                <a:defRPr/>
              </a:pPr>
              <a:t>‹nr.›</a:t>
            </a:fld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>
                <a:solidFill>
                  <a:schemeClr val="bg1"/>
                </a:solidFill>
                <a:latin typeface="Arial"/>
                <a:ea typeface="BentonSansCond-Regular" pitchFamily="-107" charset="0"/>
                <a:cs typeface="Arial"/>
              </a:rPr>
              <a:t>-</a:t>
            </a:r>
            <a:r>
              <a:rPr lang="en-US" sz="900" baseline="0" dirty="0">
                <a:solidFill>
                  <a:schemeClr val="bg1"/>
                </a:solidFill>
                <a:latin typeface="Arial"/>
                <a:ea typeface="BentonSansCond-Regular" pitchFamily="-107" charset="0"/>
                <a:cs typeface="Arial"/>
              </a:rPr>
              <a:t> </a:t>
            </a:r>
            <a:r>
              <a:rPr lang="nl-BE" sz="900" dirty="0">
                <a:solidFill>
                  <a:schemeClr val="bg1"/>
                </a:solidFill>
                <a:latin typeface="Arial"/>
                <a:ea typeface="BentonSansCond-Regular" pitchFamily="-107" charset="0"/>
                <a:cs typeface="Arial"/>
              </a:rPr>
              <a:t>25/06/2018</a:t>
            </a:r>
            <a:endParaRPr lang="en-US" sz="900" dirty="0">
              <a:solidFill>
                <a:schemeClr val="bg1"/>
              </a:solidFill>
              <a:latin typeface="Arial"/>
              <a:ea typeface="BentonSans-Bold" pitchFamily="-107" charset="0"/>
              <a:cs typeface="Arial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09607" y="2476502"/>
            <a:ext cx="9954684" cy="419100"/>
          </a:xfrm>
        </p:spPr>
        <p:txBody>
          <a:bodyPr anchor="t"/>
          <a:lstStyle>
            <a:lvl1pPr>
              <a:defRPr sz="1800" b="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Chapter number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9600" y="2895602"/>
            <a:ext cx="9956800" cy="622300"/>
          </a:xfrm>
        </p:spPr>
        <p:txBody>
          <a:bodyPr/>
          <a:lstStyle>
            <a:lvl1pPr marL="0" indent="0">
              <a:buFontTx/>
              <a:buNone/>
              <a:defRPr sz="3600" b="1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ClrTx/>
              <a:buFont typeface="Lucida Grande"/>
              <a:buChar char="-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 (vari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5181600" cy="4419600"/>
          </a:xfrm>
        </p:spPr>
        <p:txBody>
          <a:bodyPr/>
          <a:lstStyle>
            <a:lvl5pPr>
              <a:buClrTx/>
              <a:buFont typeface="Lucida Grande"/>
              <a:buChar char="-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400800" y="1219200"/>
            <a:ext cx="5181600" cy="4419600"/>
          </a:xfrm>
        </p:spPr>
        <p:txBody>
          <a:bodyPr/>
          <a:lstStyle>
            <a:lvl5pPr>
              <a:buClrTx/>
              <a:buFont typeface="Lucida Grande"/>
              <a:buChar char="-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slide fo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143000"/>
            <a:ext cx="109728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486405"/>
            <a:ext cx="7315200" cy="347663"/>
          </a:xfrm>
        </p:spPr>
        <p:txBody>
          <a:bodyPr/>
          <a:lstStyle>
            <a:lvl1pPr marL="0" indent="0">
              <a:buNone/>
              <a:defRPr sz="1200" baseline="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l-BE" dirty="0"/>
              <a:t>Picture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57203"/>
            <a:ext cx="10972800" cy="57943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10972800" cy="4953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486405"/>
            <a:ext cx="7315200" cy="347663"/>
          </a:xfrm>
        </p:spPr>
        <p:txBody>
          <a:bodyPr/>
          <a:lstStyle>
            <a:lvl1pPr marL="0" indent="0">
              <a:buNone/>
              <a:defRPr sz="1200" baseline="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l-BE" dirty="0"/>
              <a:t>Picture caption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5798368"/>
            <a:ext cx="2264700" cy="1015008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3"/>
            <a:ext cx="1097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 18pt</a:t>
            </a:r>
          </a:p>
          <a:p>
            <a:pPr lvl="1"/>
            <a:r>
              <a:rPr lang="en-US" dirty="0"/>
              <a:t>Second level 16pt</a:t>
            </a:r>
          </a:p>
          <a:p>
            <a:pPr lvl="2"/>
            <a:r>
              <a:rPr lang="en-US" dirty="0"/>
              <a:t>Third level 14pt</a:t>
            </a:r>
          </a:p>
          <a:p>
            <a:pPr lvl="3"/>
            <a:r>
              <a:rPr lang="en-US" dirty="0"/>
              <a:t>Fourth level 12pt</a:t>
            </a:r>
          </a:p>
          <a:p>
            <a:pPr lvl="4"/>
            <a:r>
              <a:rPr lang="en-US" dirty="0" err="1"/>
              <a:t>Fith</a:t>
            </a:r>
            <a:r>
              <a:rPr lang="en-US" dirty="0"/>
              <a:t> level 10 pt</a:t>
            </a:r>
          </a:p>
          <a:p>
            <a:pPr lvl="5"/>
            <a:r>
              <a:rPr lang="en-US" dirty="0"/>
              <a:t> </a:t>
            </a:r>
            <a:r>
              <a:rPr lang="en-US" dirty="0" err="1"/>
              <a:t>Sixt</a:t>
            </a:r>
            <a:r>
              <a:rPr lang="en-US" dirty="0"/>
              <a:t> level	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149600" y="6324605"/>
            <a:ext cx="8432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Autofit/>
          </a:bodyPr>
          <a:lstStyle/>
          <a:p>
            <a:pPr algn="r">
              <a:defRPr/>
            </a:pPr>
            <a:fld id="{376A8352-56F6-9942-A907-302573E205E0}" type="slidenum">
              <a:rPr lang="en-US" sz="900" smtClean="0">
                <a:solidFill>
                  <a:schemeClr val="tx2"/>
                </a:solidFill>
                <a:latin typeface="Verdana"/>
                <a:cs typeface="Verdana"/>
              </a:rPr>
              <a:pPr algn="r">
                <a:defRPr/>
              </a:pPr>
              <a:t>‹nr.›</a:t>
            </a:fld>
            <a:r>
              <a:rPr lang="en-US" sz="900" dirty="0">
                <a:solidFill>
                  <a:schemeClr val="tx2"/>
                </a:solidFill>
                <a:latin typeface="Verdana"/>
                <a:cs typeface="Verdana"/>
              </a:rPr>
              <a:t> </a:t>
            </a:r>
            <a:r>
              <a:rPr lang="en-US" sz="900" dirty="0">
                <a:solidFill>
                  <a:schemeClr val="tx2"/>
                </a:solidFill>
                <a:latin typeface="Verdana"/>
                <a:ea typeface="BentonSansCond-Regular" pitchFamily="-107" charset="0"/>
                <a:cs typeface="Verdana"/>
              </a:rPr>
              <a:t>-</a:t>
            </a:r>
            <a:r>
              <a:rPr lang="en-US" sz="900" baseline="0" dirty="0">
                <a:solidFill>
                  <a:schemeClr val="tx2"/>
                </a:solidFill>
                <a:latin typeface="Verdana"/>
                <a:ea typeface="BentonSansCond-Regular" pitchFamily="-107" charset="0"/>
                <a:cs typeface="Verdana"/>
              </a:rPr>
              <a:t> </a:t>
            </a:r>
            <a:fld id="{51292C26-744B-4117-861D-DDAA2DEAFA9C}" type="datetime1">
              <a:rPr lang="nl-BE" sz="900" smtClean="0">
                <a:solidFill>
                  <a:schemeClr val="tx2"/>
                </a:solidFill>
                <a:latin typeface="Verdana"/>
                <a:ea typeface="BentonSansCond-Regular" pitchFamily="-107" charset="0"/>
                <a:cs typeface="Verdana"/>
              </a:rPr>
              <a:t>21/04/2020</a:t>
            </a:fld>
            <a:endParaRPr lang="en-US" sz="900" dirty="0">
              <a:solidFill>
                <a:schemeClr val="tx2"/>
              </a:solidFill>
              <a:latin typeface="Verdana"/>
              <a:ea typeface="BentonSans-Bold" pitchFamily="-107" charset="0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4001" r:id="rId2"/>
    <p:sldLayoutId id="2147483983" r:id="rId3"/>
    <p:sldLayoutId id="2147483984" r:id="rId4"/>
    <p:sldLayoutId id="2147483985" r:id="rId5"/>
    <p:sldLayoutId id="2147483987" r:id="rId6"/>
    <p:sldLayoutId id="2147483986" r:id="rId7"/>
    <p:sldLayoutId id="2147483990" r:id="rId8"/>
    <p:sldLayoutId id="2147483994" r:id="rId9"/>
    <p:sldLayoutId id="2147483999" r:id="rId10"/>
    <p:sldLayoutId id="214748400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cap="none">
          <a:solidFill>
            <a:schemeClr val="accent1"/>
          </a:solidFill>
          <a:latin typeface="Verdana"/>
          <a:ea typeface="ＭＳ Ｐゴシック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10C21"/>
          </a:solidFill>
          <a:latin typeface="BentonSansComp-Medium" pitchFamily="-108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10C21"/>
          </a:solidFill>
          <a:latin typeface="BentonSansComp-Medium" pitchFamily="-108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10C21"/>
          </a:solidFill>
          <a:latin typeface="BentonSansComp-Medium" pitchFamily="-108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10C21"/>
          </a:solidFill>
          <a:latin typeface="BentonSansComp-Medium" pitchFamily="-108" charset="0"/>
          <a:ea typeface="ＭＳ Ｐゴシック" charset="-128"/>
          <a:cs typeface="ＭＳ Ｐゴシック" charset="-128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9pPr>
    </p:titleStyle>
    <p:bodyStyle>
      <a:lvl1pPr marL="215895" indent="-21589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20000"/>
        <a:buFont typeface="Arial"/>
        <a:buChar char="•"/>
        <a:defRPr>
          <a:solidFill>
            <a:schemeClr val="tx2"/>
          </a:solidFill>
          <a:latin typeface="Verdana"/>
          <a:ea typeface="ＭＳ Ｐゴシック" charset="-128"/>
          <a:cs typeface="Verdana"/>
        </a:defRPr>
      </a:lvl1pPr>
      <a:lvl2pPr marL="395278" indent="-17938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/>
        <a:buChar char="•"/>
        <a:defRPr sz="1600">
          <a:solidFill>
            <a:schemeClr val="tx2"/>
          </a:solidFill>
          <a:latin typeface="Verdana"/>
          <a:ea typeface="ＭＳ Ｐゴシック" charset="-128"/>
          <a:cs typeface="Verdana"/>
        </a:defRPr>
      </a:lvl2pPr>
      <a:lvl3pPr marL="574660" indent="-179384" algn="l" rtl="0" eaLnBrk="1" fontAlgn="base" hangingPunct="1">
        <a:spcBef>
          <a:spcPts val="500"/>
        </a:spcBef>
        <a:spcAft>
          <a:spcPct val="0"/>
        </a:spcAft>
        <a:buClr>
          <a:srgbClr val="4D4D4D"/>
        </a:buClr>
        <a:buFont typeface="Arial"/>
        <a:buChar char="•"/>
        <a:defRPr sz="1400">
          <a:solidFill>
            <a:schemeClr val="tx2"/>
          </a:solidFill>
          <a:latin typeface="Verdana"/>
          <a:ea typeface="ＭＳ Ｐゴシック" charset="-128"/>
          <a:cs typeface="Verdana"/>
        </a:defRPr>
      </a:lvl3pPr>
      <a:lvl4pPr marL="899978" indent="-179384" algn="l" rtl="0" eaLnBrk="1" fontAlgn="base" hangingPunct="1">
        <a:spcBef>
          <a:spcPts val="700"/>
        </a:spcBef>
        <a:spcAft>
          <a:spcPct val="0"/>
        </a:spcAft>
        <a:buClr>
          <a:srgbClr val="4D4D4D"/>
        </a:buClr>
        <a:buFont typeface="Arial"/>
        <a:buChar char="•"/>
        <a:defRPr sz="1200">
          <a:solidFill>
            <a:schemeClr val="tx2"/>
          </a:solidFill>
          <a:latin typeface="Verdana"/>
          <a:ea typeface="ＭＳ Ｐゴシック" charset="-128"/>
          <a:cs typeface="Verdana"/>
        </a:defRPr>
      </a:lvl4pPr>
      <a:lvl5pPr marL="1079973" indent="-179384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Font typeface="Arial"/>
        <a:buChar char="•"/>
        <a:defRPr sz="1000">
          <a:solidFill>
            <a:schemeClr val="tx2"/>
          </a:solidFill>
          <a:latin typeface="Verdana"/>
          <a:ea typeface="ＭＳ Ｐゴシック" charset="-128"/>
          <a:cs typeface="Verdana"/>
        </a:defRPr>
      </a:lvl5pPr>
      <a:lvl6pPr marL="1439964" indent="-2285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/>
        <a:buChar char="•"/>
        <a:defRPr sz="1000" baseline="0">
          <a:solidFill>
            <a:schemeClr val="tx2"/>
          </a:solidFill>
          <a:latin typeface="+mn-lt"/>
          <a:ea typeface="ＭＳ Ｐゴシック" charset="-128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rgbClr val="AF0F10"/>
        </a:buClr>
        <a:buFontTx/>
        <a:buNone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rgbClr val="AF0F1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rgbClr val="AF0F1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vincieantwerpen.be/" TargetMode="External"/><Relationship Id="rId2" Type="http://schemas.openxmlformats.org/officeDocument/2006/relationships/hyperlink" Target="https://www.pacaan.be/eikenprocessierups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Welkom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125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5265" indent="-215265"/>
            <a:r>
              <a:rPr lang="nl-BE" dirty="0">
                <a:ea typeface="ＭＳ Ｐゴシック"/>
              </a:rPr>
              <a:t>09:30-09:40 		Verwelkoming &amp; visie van provincie Antwerpen - Kathleen Verstraete</a:t>
            </a:r>
            <a:endParaRPr lang="nl-NL" dirty="0">
              <a:ea typeface="ＭＳ Ｐゴシック"/>
            </a:endParaRPr>
          </a:p>
          <a:p>
            <a:pPr marL="215265" indent="-215265"/>
            <a:r>
              <a:rPr lang="nl-BE" dirty="0"/>
              <a:t>09:40-09:50 		Vernevelen - David Claes/Katrien Hermans (Krinkels)</a:t>
            </a:r>
          </a:p>
          <a:p>
            <a:pPr marL="215265" indent="-215265"/>
            <a:r>
              <a:rPr lang="nl-BE" dirty="0">
                <a:ea typeface="ＭＳ Ｐゴシック"/>
              </a:rPr>
              <a:t>09:50-10:00 		Zuigen - Boomverzorging Johan Van </a:t>
            </a:r>
            <a:r>
              <a:rPr lang="nl-BE" dirty="0" err="1">
                <a:ea typeface="ＭＳ Ｐゴシック"/>
              </a:rPr>
              <a:t>Aert</a:t>
            </a:r>
          </a:p>
          <a:p>
            <a:pPr marL="215265" indent="-215265"/>
            <a:r>
              <a:rPr lang="nl-BE" dirty="0">
                <a:ea typeface="ＭＳ Ｐゴシック"/>
              </a:rPr>
              <a:t>10:00-10:10 		Manueel bestrijden – </a:t>
            </a:r>
            <a:r>
              <a:rPr lang="nl-BE" dirty="0" err="1">
                <a:ea typeface="ＭＳ Ｐゴシック"/>
              </a:rPr>
              <a:t>Brondel</a:t>
            </a:r>
            <a:r>
              <a:rPr lang="nl-BE" dirty="0">
                <a:ea typeface="ＭＳ Ｐゴシック"/>
              </a:rPr>
              <a:t> Boomverzorging</a:t>
            </a:r>
          </a:p>
          <a:p>
            <a:pPr marL="215265" indent="-215265"/>
            <a:r>
              <a:rPr lang="nl-BE" dirty="0">
                <a:ea typeface="ＭＳ Ｐゴシック"/>
              </a:rPr>
              <a:t>10:10-10:20 		Huis-tuin-en-keukenmiddelen - Kathleen Verstraete</a:t>
            </a:r>
            <a:endParaRPr lang="nl-BE" dirty="0"/>
          </a:p>
          <a:p>
            <a:pPr marL="215265" indent="-215265"/>
            <a:r>
              <a:rPr lang="nl-BE" dirty="0"/>
              <a:t>10:20-10:40 		Panel: de voor- &amp; nadelen van de mogelijke bestrijdingsmethoden</a:t>
            </a:r>
          </a:p>
          <a:p>
            <a:pPr marL="215265" indent="-215265"/>
            <a:r>
              <a:rPr lang="nl-BE" dirty="0"/>
              <a:t>10:40-11:00 		LIFE project natuurlijke bestrijding - Kathleen Verstraete</a:t>
            </a:r>
          </a:p>
          <a:p>
            <a:pPr marL="215265" indent="-215265"/>
            <a:r>
              <a:rPr lang="nl-BE" dirty="0"/>
              <a:t>11:00-11:15 Pauze</a:t>
            </a:r>
          </a:p>
          <a:p>
            <a:pPr marL="215265" indent="-215265"/>
            <a:r>
              <a:rPr lang="nl-BE" dirty="0"/>
              <a:t>11:15-11:45 		Toegelaten biociden: </a:t>
            </a:r>
            <a:r>
              <a:rPr lang="nl-BE" dirty="0" err="1"/>
              <a:t>Neemprotect</a:t>
            </a:r>
            <a:r>
              <a:rPr lang="nl-BE" dirty="0"/>
              <a:t> versus Bacillus - Bram D'hondt (ANB) </a:t>
            </a:r>
          </a:p>
          <a:p>
            <a:pPr marL="215265" indent="-215265"/>
            <a:r>
              <a:rPr lang="nl-BE" dirty="0">
                <a:ea typeface="ＭＳ Ｐゴシック"/>
              </a:rPr>
              <a:t>11:45- 12:00 	Aanvraagprocedures biociden – VMM</a:t>
            </a:r>
          </a:p>
          <a:p>
            <a:pPr marL="215265" indent="-215265"/>
            <a:r>
              <a:rPr lang="nl-BE" dirty="0">
                <a:ea typeface="ＭＳ Ｐゴシック"/>
              </a:rPr>
              <a:t>12.00-12.30 		Ruimte voor vragen &amp; uitwisseling</a:t>
            </a:r>
            <a:endParaRPr lang="nl-BE"/>
          </a:p>
          <a:p>
            <a:pPr marL="215265" indent="-215265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6142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noProof="0" dirty="0">
                <a:ea typeface="ＭＳ Ｐゴシック"/>
              </a:rPr>
              <a:t> </a:t>
            </a:r>
            <a:r>
              <a:rPr lang="nl-BE" dirty="0">
                <a:ea typeface="ＭＳ Ｐゴシック"/>
              </a:rPr>
              <a:t>Leidraad Beheer eikenprocessierups</a:t>
            </a:r>
            <a:endParaRPr lang="nl-BE" noProof="0" dirty="0">
              <a:ea typeface="ＭＳ Ｐゴシック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>
                <a:ea typeface="ＭＳ Ｐゴシック"/>
              </a:rPr>
              <a:t>Visie </a:t>
            </a:r>
            <a:r>
              <a:rPr lang="nl-BE" noProof="0" dirty="0">
                <a:ea typeface="ＭＳ Ｐゴシック"/>
              </a:rPr>
              <a:t> </a:t>
            </a:r>
            <a:r>
              <a:rPr lang="nl-BE" dirty="0">
                <a:ea typeface="ＭＳ Ｐゴシック"/>
              </a:rPr>
              <a:t>beheer eikenprocessierups</a:t>
            </a:r>
            <a:r>
              <a:rPr lang="nl-BE" noProof="0" dirty="0">
                <a:ea typeface="ＭＳ Ｐゴシック"/>
              </a:rPr>
              <a:t>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ea typeface="ＭＳ Ｐゴシック"/>
              </a:rPr>
              <a:t>Beheer</a:t>
            </a:r>
            <a:endParaRPr lang="nl-BE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028700"/>
            <a:ext cx="10972800" cy="4686300"/>
          </a:xfrm>
        </p:spPr>
        <p:txBody>
          <a:bodyPr/>
          <a:lstStyle/>
          <a:p>
            <a:pPr marL="215265" indent="-215265"/>
            <a:r>
              <a:rPr lang="nl-BE" dirty="0"/>
              <a:t>De provincie Antwerpen coördineert de bestrijding van de eikenprocessierups op de meest ecologische, mensvriendelijke en milieuvriendelijke manier.</a:t>
            </a:r>
            <a:endParaRPr lang="nl-NL"/>
          </a:p>
          <a:p>
            <a:pPr marL="215265" indent="-215265"/>
            <a:endParaRPr lang="nl-BE" noProof="0" dirty="0"/>
          </a:p>
          <a:p>
            <a:pPr marL="215265" indent="-215265"/>
            <a:r>
              <a:rPr lang="nl-BE" dirty="0"/>
              <a:t>De eikenprocessierups is een inheemse soort en heeft zijn plaats in het ecosysteem. </a:t>
            </a:r>
          </a:p>
          <a:p>
            <a:pPr marL="215265" indent="-215265"/>
            <a:endParaRPr lang="nl-BE" noProof="0" dirty="0"/>
          </a:p>
          <a:p>
            <a:pPr marL="215265" indent="-215265"/>
            <a:r>
              <a:rPr lang="nl-BE" dirty="0"/>
              <a:t>Het is niet de bedoeling om deze soort uit te roeien.</a:t>
            </a:r>
          </a:p>
          <a:p>
            <a:pPr marL="215265" indent="-215265"/>
            <a:endParaRPr lang="nl-BE" noProof="0" dirty="0"/>
          </a:p>
          <a:p>
            <a:pPr marL="215265" indent="-215265"/>
            <a:r>
              <a:rPr lang="nl-BE" dirty="0">
                <a:ea typeface="ＭＳ Ｐゴシック"/>
              </a:rPr>
              <a:t>Door zijn irriterende brandharen willen we hem enkel beheren in zonen waar er gezondheidshinder optreedt. </a:t>
            </a:r>
            <a:endParaRPr lang="nl-BE" dirty="0"/>
          </a:p>
          <a:p>
            <a:pPr marL="215265" indent="-215265"/>
            <a:endParaRPr lang="nl-BE" noProof="0" dirty="0"/>
          </a:p>
          <a:p>
            <a:pPr marL="215265" indent="-215265"/>
            <a:r>
              <a:rPr lang="nl-BE" noProof="0" dirty="0"/>
              <a:t>Publieke plaatsen, fiets- wandel wegen, omgeving van kinderen, </a:t>
            </a:r>
            <a:r>
              <a:rPr lang="nl-BE" noProof="0" dirty="0" err="1"/>
              <a:t>sporttereinen</a:t>
            </a:r>
            <a:r>
              <a:rPr lang="nl-BE" noProof="0" dirty="0"/>
              <a:t>,…</a:t>
            </a:r>
          </a:p>
          <a:p>
            <a:pPr marL="215265" indent="-215265"/>
            <a:endParaRPr lang="nl-BE" dirty="0"/>
          </a:p>
          <a:p>
            <a:pPr marL="215265" indent="-215265"/>
            <a:r>
              <a:rPr lang="nl-BE" dirty="0" err="1">
                <a:ea typeface="Verdana"/>
              </a:rPr>
              <a:t>Pesticidenvrij</a:t>
            </a:r>
            <a:r>
              <a:rPr lang="nl-BE" dirty="0">
                <a:ea typeface="Verdana"/>
              </a:rPr>
              <a:t> beheer volgens het principe van de drietrapsstrategie:</a:t>
            </a:r>
            <a:br>
              <a:rPr lang="nl-BE" dirty="0">
                <a:ea typeface="Verdana"/>
              </a:rPr>
            </a:br>
            <a:r>
              <a:rPr lang="nl-BE" dirty="0">
                <a:ea typeface="Verdana"/>
              </a:rPr>
              <a:t> 1. Voorkomen van gezondheidshinder, bv. door sensibilisatie </a:t>
            </a:r>
            <a:br>
              <a:rPr lang="nl-BE" dirty="0">
                <a:ea typeface="Verdana"/>
              </a:rPr>
            </a:br>
            <a:r>
              <a:rPr lang="nl-BE" dirty="0">
                <a:ea typeface="Verdana"/>
              </a:rPr>
              <a:t> 2. Toepassen van alternatieve </a:t>
            </a:r>
            <a:r>
              <a:rPr lang="nl-BE" dirty="0" err="1">
                <a:ea typeface="Verdana"/>
              </a:rPr>
              <a:t>pesticidenvrije</a:t>
            </a:r>
            <a:r>
              <a:rPr lang="nl-BE" dirty="0">
                <a:ea typeface="Verdana"/>
              </a:rPr>
              <a:t> technieken </a:t>
            </a:r>
            <a:br>
              <a:rPr lang="nl-BE" dirty="0">
                <a:ea typeface="Verdana"/>
              </a:rPr>
            </a:br>
            <a:r>
              <a:rPr lang="nl-BE" dirty="0">
                <a:ea typeface="Verdana"/>
              </a:rPr>
              <a:t> 3. Bestrijding met gebruik van biociden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3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98E1D93D-2445-4CB5-B726-DEAFBCF46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37" y="114189"/>
            <a:ext cx="10764252" cy="673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4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ea typeface="ＭＳ Ｐゴシック"/>
              </a:rPr>
              <a:t>Monitoring </a:t>
            </a:r>
            <a:endParaRPr lang="nl-BE">
              <a:ea typeface="ＭＳ Ｐゴシック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5265" indent="-215265"/>
            <a:r>
              <a:rPr lang="nl-BE" dirty="0">
                <a:ea typeface="ＭＳ Ｐゴシック"/>
              </a:rPr>
              <a:t>Monitoring van plaagdruk:</a:t>
            </a:r>
            <a:r>
              <a:rPr lang="nl-BE" dirty="0"/>
              <a:t/>
            </a:r>
            <a:br>
              <a:rPr lang="nl-BE" dirty="0"/>
            </a:br>
            <a:r>
              <a:rPr lang="nl-BE" dirty="0">
                <a:ea typeface="ＭＳ Ｐゴシック"/>
              </a:rPr>
              <a:t>VIA meldingen, bestrijdingen doorgeven via interactieve eikenprocessierupsenkaart</a:t>
            </a:r>
            <a:r>
              <a:rPr lang="nl-BE" dirty="0"/>
              <a:t/>
            </a:r>
            <a:br>
              <a:rPr lang="nl-BE" dirty="0"/>
            </a:br>
            <a:r>
              <a:rPr lang="nl-BE" dirty="0">
                <a:ea typeface="ＭＳ Ｐゴシック"/>
              </a:rPr>
              <a:t>•beter inspelen op noden (inzetten civiele bescherming, noodtoelating aanvragen </a:t>
            </a:r>
            <a:r>
              <a:rPr lang="nl-BE" dirty="0" err="1">
                <a:ea typeface="ＭＳ Ｐゴシック"/>
              </a:rPr>
              <a:t>biocidengebruik</a:t>
            </a:r>
            <a:r>
              <a:rPr lang="nl-BE" dirty="0">
                <a:ea typeface="ＭＳ Ｐゴシック"/>
              </a:rPr>
              <a:t>)</a:t>
            </a:r>
            <a:endParaRPr lang="nl-NL" dirty="0">
              <a:ea typeface="ＭＳ Ｐゴシック"/>
            </a:endParaRPr>
          </a:p>
          <a:p>
            <a:pPr marL="215265" indent="-215265"/>
            <a:endParaRPr lang="nl-BE" dirty="0"/>
          </a:p>
          <a:p>
            <a:pPr marL="215265" indent="-215265"/>
            <a:r>
              <a:rPr lang="nl-BE" dirty="0">
                <a:ea typeface="ＭＳ Ｐゴシック"/>
              </a:rPr>
              <a:t>Monitoring van productgebruik:</a:t>
            </a:r>
            <a:r>
              <a:rPr lang="nl-BE" dirty="0"/>
              <a:t/>
            </a:r>
            <a:br>
              <a:rPr lang="nl-BE" dirty="0"/>
            </a:br>
            <a:r>
              <a:rPr lang="nl-BE" dirty="0">
                <a:ea typeface="ＭＳ Ｐゴシック"/>
              </a:rPr>
              <a:t> VIA VMM</a:t>
            </a:r>
            <a:r>
              <a:rPr lang="nl-BE" dirty="0"/>
              <a:t/>
            </a:r>
            <a:br>
              <a:rPr lang="nl-BE" dirty="0"/>
            </a:br>
            <a:r>
              <a:rPr lang="nl-BE" dirty="0">
                <a:ea typeface="ＭＳ Ｐゴシック"/>
              </a:rPr>
              <a:t>•Provincie stimuleert vermindering van biociden: goed controlemiddel </a:t>
            </a:r>
            <a:r>
              <a:rPr lang="nl-BE" dirty="0"/>
              <a:t/>
            </a:r>
            <a:br>
              <a:rPr lang="nl-BE" dirty="0"/>
            </a:br>
            <a:r>
              <a:rPr lang="nl-BE" dirty="0">
                <a:ea typeface="ＭＳ Ｐゴシック"/>
              </a:rPr>
              <a:t>•een baseline productgebruik is nodig voor aanvraag subsidie Europese project rond </a:t>
            </a:r>
            <a:r>
              <a:rPr lang="nl-BE" dirty="0" err="1">
                <a:ea typeface="ＭＳ Ｐゴシック"/>
              </a:rPr>
              <a:t>epr</a:t>
            </a:r>
            <a:endParaRPr lang="nl-BE" dirty="0">
              <a:ea typeface="ＭＳ Ｐゴシック"/>
            </a:endParaRPr>
          </a:p>
          <a:p>
            <a:pPr marL="215265" indent="-215265"/>
            <a:endParaRPr lang="nl-BE" dirty="0"/>
          </a:p>
          <a:p>
            <a:pPr marL="215265" indent="-215265"/>
            <a:r>
              <a:rPr lang="nl-BE" dirty="0">
                <a:ea typeface="ＭＳ Ｐゴシック"/>
              </a:rPr>
              <a:t>Monitoring effect bestrijdingstechnieken : door gemeente/aannemer + provincie</a:t>
            </a:r>
            <a:r>
              <a:rPr lang="nl-BE" dirty="0"/>
              <a:t/>
            </a:r>
            <a:br>
              <a:rPr lang="nl-BE" dirty="0"/>
            </a:br>
            <a:r>
              <a:rPr lang="nl-BE" dirty="0">
                <a:ea typeface="ＭＳ Ｐゴシック"/>
              </a:rPr>
              <a:t>•nodig om bestrijdingstechniek bij te sturen (nog eens spuiten?, andere techniek)</a:t>
            </a:r>
            <a:r>
              <a:rPr lang="nl-BE" dirty="0"/>
              <a:t/>
            </a:r>
            <a:br>
              <a:rPr lang="nl-BE" dirty="0"/>
            </a:br>
            <a:r>
              <a:rPr lang="nl-BE" dirty="0">
                <a:ea typeface="ＭＳ Ｐゴシック"/>
              </a:rPr>
              <a:t>•nieuwe technieken worden opgevolgd door provincie : enkel efficiënte manieren worden aanbevolen bij gemeenten </a:t>
            </a:r>
            <a:endParaRPr lang="nl-BE" dirty="0"/>
          </a:p>
          <a:p>
            <a:pPr marL="215265" indent="-215265"/>
            <a:endParaRPr lang="nl-BE" dirty="0"/>
          </a:p>
          <a:p>
            <a:pPr marL="215265" indent="-215265"/>
            <a:endParaRPr lang="nl-BE" dirty="0"/>
          </a:p>
          <a:p>
            <a:pPr marL="215265" indent="-215265"/>
            <a:endParaRPr lang="nl-BE" dirty="0"/>
          </a:p>
          <a:p>
            <a:pPr marL="0" indent="0">
              <a:buNone/>
            </a:pPr>
            <a:r>
              <a:rPr lang="nl-BE" dirty="0"/>
              <a:t/>
            </a:r>
            <a:br>
              <a:rPr lang="nl-BE" dirty="0"/>
            </a:br>
            <a:endParaRPr lang="nl-BE" dirty="0"/>
          </a:p>
          <a:p>
            <a:pPr marL="215265" indent="-215265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2094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Kennisopbouw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5265" indent="-215265"/>
            <a:r>
              <a:rPr lang="nl-BE" dirty="0">
                <a:ea typeface="ＭＳ Ｐゴシック"/>
              </a:rPr>
              <a:t>Twee doelen:</a:t>
            </a:r>
            <a:br>
              <a:rPr lang="nl-BE" dirty="0">
                <a:ea typeface="ＭＳ Ｐゴシック"/>
              </a:rPr>
            </a:br>
            <a:r>
              <a:rPr lang="nl-BE" dirty="0">
                <a:ea typeface="ＭＳ Ｐゴシック"/>
              </a:rPr>
              <a:t>1) Informatie over de invloed van bestrijding op de biodiversiteit</a:t>
            </a:r>
            <a:br>
              <a:rPr lang="nl-BE" dirty="0">
                <a:ea typeface="ＭＳ Ｐゴシック"/>
              </a:rPr>
            </a:br>
            <a:r>
              <a:rPr lang="nl-BE" dirty="0">
                <a:ea typeface="ＭＳ Ｐゴシック"/>
              </a:rPr>
              <a:t/>
            </a:r>
            <a:br>
              <a:rPr lang="nl-BE" dirty="0">
                <a:ea typeface="ＭＳ Ｐゴシック"/>
              </a:rPr>
            </a:br>
            <a:r>
              <a:rPr lang="nl-BE" dirty="0">
                <a:ea typeface="ＭＳ Ｐゴシック"/>
              </a:rPr>
              <a:t>2) Aanreiken van nieuwe bestrijdingstechnieken</a:t>
            </a:r>
            <a:br>
              <a:rPr lang="nl-BE" dirty="0">
                <a:ea typeface="ＭＳ Ｐゴシック"/>
              </a:rPr>
            </a:br>
            <a:endParaRPr lang="nl-BE" dirty="0"/>
          </a:p>
          <a:p>
            <a:pPr marL="215265" indent="-215265"/>
            <a:r>
              <a:rPr lang="nl-BE" dirty="0">
                <a:ea typeface="ＭＳ Ｐゴシック"/>
              </a:rPr>
              <a:t>Door:</a:t>
            </a:r>
            <a:br>
              <a:rPr lang="nl-BE" dirty="0">
                <a:ea typeface="ＭＳ Ｐゴシック"/>
              </a:rPr>
            </a:br>
            <a:r>
              <a:rPr lang="nl-BE" dirty="0">
                <a:ea typeface="ＭＳ Ｐゴシック"/>
              </a:rPr>
              <a:t>Kleinschalige studies: thesis- en stagestudenten</a:t>
            </a:r>
            <a:r>
              <a:rPr lang="nl-BE" dirty="0"/>
              <a:t/>
            </a:r>
            <a:br>
              <a:rPr lang="nl-BE" dirty="0"/>
            </a:br>
            <a:r>
              <a:rPr lang="nl-BE" dirty="0">
                <a:ea typeface="ＭＳ Ｐゴシック"/>
              </a:rPr>
              <a:t>Grootschalige studies: </a:t>
            </a:r>
            <a:r>
              <a:rPr lang="nl-BE" dirty="0" err="1">
                <a:ea typeface="ＭＳ Ｐゴシック"/>
              </a:rPr>
              <a:t>ism</a:t>
            </a:r>
            <a:r>
              <a:rPr lang="nl-BE" dirty="0">
                <a:ea typeface="ＭＳ Ｐゴシック"/>
              </a:rPr>
              <a:t> universiteiten (LIFE)</a:t>
            </a:r>
            <a:br>
              <a:rPr lang="nl-BE" dirty="0">
                <a:ea typeface="ＭＳ Ｐゴシック"/>
              </a:rPr>
            </a:br>
            <a:r>
              <a:rPr lang="nl-BE" dirty="0">
                <a:ea typeface="ＭＳ Ｐゴシック"/>
              </a:rPr>
              <a:t/>
            </a:r>
            <a:br>
              <a:rPr lang="nl-BE" dirty="0">
                <a:ea typeface="ＭＳ Ｐゴシック"/>
              </a:rPr>
            </a:br>
            <a:r>
              <a:rPr lang="nl-BE" dirty="0">
                <a:ea typeface="ＭＳ Ｐゴシック"/>
              </a:rPr>
              <a:t>Internationale </a:t>
            </a:r>
            <a:r>
              <a:rPr lang="nl-BE" dirty="0" err="1">
                <a:ea typeface="ＭＳ Ｐゴシック"/>
              </a:rPr>
              <a:t>expertengroep</a:t>
            </a:r>
            <a:r>
              <a:rPr lang="nl-BE" dirty="0">
                <a:ea typeface="ＭＳ Ｐゴシック"/>
              </a:rPr>
              <a:t>: uitwisseling van ervaring en kennis</a:t>
            </a:r>
          </a:p>
          <a:p>
            <a:pPr marL="215265" indent="-215265"/>
            <a:endParaRPr lang="nl-BE" dirty="0"/>
          </a:p>
          <a:p>
            <a:pPr marL="215265" indent="-215265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0532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Ondersteuning gemeenten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Leidraad Beheer Eikenprocessierups</a:t>
            </a:r>
          </a:p>
          <a:p>
            <a:endParaRPr lang="nl-BE" dirty="0"/>
          </a:p>
          <a:p>
            <a:r>
              <a:rPr lang="nl-BE" dirty="0" smtClean="0"/>
              <a:t>Voorbeeldteksten voor gemeentelijke infoblad </a:t>
            </a:r>
            <a:r>
              <a:rPr lang="nl-BE" u="sng" dirty="0" smtClean="0">
                <a:hlinkClick r:id="rId2"/>
              </a:rPr>
              <a:t>https</a:t>
            </a:r>
            <a:r>
              <a:rPr lang="nl-BE" u="sng" dirty="0">
                <a:hlinkClick r:id="rId2"/>
              </a:rPr>
              <a:t>://www.pacaan.be/eikenprocessierups</a:t>
            </a:r>
            <a:r>
              <a:rPr lang="nl-BE" u="sng" dirty="0" smtClean="0">
                <a:hlinkClick r:id="rId2"/>
              </a:rPr>
              <a:t>/</a:t>
            </a:r>
            <a:endParaRPr lang="nl-BE" u="sng" dirty="0" smtClean="0"/>
          </a:p>
          <a:p>
            <a:endParaRPr lang="nl-BE" u="sng" dirty="0"/>
          </a:p>
          <a:p>
            <a:r>
              <a:rPr lang="nl-BE" dirty="0" smtClean="0"/>
              <a:t>Voorbeeld technische bepalingen voor een bestek bestrijding eikenprocessierups</a:t>
            </a:r>
          </a:p>
          <a:p>
            <a:endParaRPr lang="nl-BE" dirty="0" smtClean="0"/>
          </a:p>
          <a:p>
            <a:r>
              <a:rPr lang="nl-BE" dirty="0" smtClean="0"/>
              <a:t>Inschrijven op digitale nieuwsbrief</a:t>
            </a:r>
          </a:p>
          <a:p>
            <a:endParaRPr lang="nl-BE" dirty="0"/>
          </a:p>
          <a:p>
            <a:r>
              <a:rPr lang="nl-BE" dirty="0" smtClean="0"/>
              <a:t>Interactieve eikenprocessierupsenkaart</a:t>
            </a:r>
          </a:p>
          <a:p>
            <a:endParaRPr lang="nl-BE" dirty="0"/>
          </a:p>
          <a:p>
            <a:r>
              <a:rPr lang="nl-BE" dirty="0" err="1" smtClean="0"/>
              <a:t>Veelgestelde</a:t>
            </a:r>
            <a:r>
              <a:rPr lang="nl-BE" dirty="0" smtClean="0"/>
              <a:t> vragen (FAQ)</a:t>
            </a:r>
          </a:p>
          <a:p>
            <a:endParaRPr lang="nl-BE" dirty="0"/>
          </a:p>
          <a:p>
            <a:r>
              <a:rPr lang="nl-BE" dirty="0" smtClean="0">
                <a:hlinkClick r:id="rId3"/>
              </a:rPr>
              <a:t>www.provincieantwerpen.be</a:t>
            </a:r>
            <a:r>
              <a:rPr lang="nl-BE" dirty="0" smtClean="0"/>
              <a:t> zoekterm </a:t>
            </a:r>
            <a:r>
              <a:rPr lang="nl-BE" dirty="0" err="1" smtClean="0"/>
              <a:t>eikenporcessierups</a:t>
            </a:r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6320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1544" y="2780934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b="1" dirty="0">
                <a:solidFill>
                  <a:schemeClr val="bg1"/>
                </a:solidFill>
                <a:latin typeface="Verdana"/>
                <a:cs typeface="Verdana"/>
              </a:rPr>
              <a:t>Bedankt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vincie_antwerpen_ppt_verdana">
  <a:themeElements>
    <a:clrScheme name="Provant colours">
      <a:dk1>
        <a:srgbClr val="000000"/>
      </a:dk1>
      <a:lt1>
        <a:sysClr val="window" lastClr="FFFFFF"/>
      </a:lt1>
      <a:dk2>
        <a:srgbClr val="53565A"/>
      </a:dk2>
      <a:lt2>
        <a:srgbClr val="BBBCBC"/>
      </a:lt2>
      <a:accent1>
        <a:srgbClr val="572932"/>
      </a:accent1>
      <a:accent2>
        <a:srgbClr val="E4002B"/>
      </a:accent2>
      <a:accent3>
        <a:srgbClr val="A6192E"/>
      </a:accent3>
      <a:accent4>
        <a:srgbClr val="861F41"/>
      </a:accent4>
      <a:accent5>
        <a:srgbClr val="E35205"/>
      </a:accent5>
      <a:accent6>
        <a:srgbClr val="DB3EB1"/>
      </a:accent6>
      <a:hlink>
        <a:srgbClr val="000000"/>
      </a:hlink>
      <a:folHlink>
        <a:srgbClr val="E0457B"/>
      </a:folHlink>
    </a:clrScheme>
    <a:fontScheme name="ProvantVerdana">
      <a:majorFont>
        <a:latin typeface="Verdana"/>
        <a:ea typeface=""/>
        <a:cs typeface=""/>
        <a:font script="Jpan" typeface="ＭＳ ゴシック"/>
      </a:majorFont>
      <a:minorFont>
        <a:latin typeface="Verdana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pt_master_ger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itel presentatie16_9.potx" id="{8290DD03-CEFF-4306-AA7F-BAF5DAE3B8D3}" vid="{F086D0CA-1551-4EC9-891F-FCBF5D096BD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_x0020_overleg xmlns="811e0edb-2759-4906-870d-9b71578e6b5d">2020-04-20T22:00:00+00:00</Datum_x0020_overleg>
    <Locatie_x002f_regio_x0020_project xmlns="811e0edb-2759-4906-870d-9b71578e6b5d" xsi:nil="true"/>
    <Kader_x002f_project xmlns="811e0edb-2759-4906-870d-9b71578e6b5d">bestrijding overige</Kader_x002f_project>
    <Type_x0020_overleg xmlns="811e0edb-2759-4906-870d-9b71578e6b5d">Presentatie</Type_x0020_overleg>
    <Jaartal xmlns="811e0edb-2759-4906-870d-9b71578e6b5d">2020</Jaartal>
    <SharedWithUsers xmlns="c091a9d8-1ba1-4263-bf6f-1333fcd8a78a">
      <UserInfo>
        <DisplayName>VAN BRAEKEL Katleen</DisplayName>
        <AccountId>475</AccountId>
        <AccountType/>
      </UserInfo>
      <UserInfo>
        <DisplayName>VERSTRAETE Kathleen</DisplayName>
        <AccountId>36</AccountId>
        <AccountType/>
      </UserInfo>
      <UserInfo>
        <DisplayName>DE VLAEMINCK Rembrandt</DisplayName>
        <AccountId>46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951F377D5A844D804CF3134AA44856" ma:contentTypeVersion="13" ma:contentTypeDescription="Een nieuw document maken." ma:contentTypeScope="" ma:versionID="b481a3130f427f0c995549c078bf2edc">
  <xsd:schema xmlns:xsd="http://www.w3.org/2001/XMLSchema" xmlns:xs="http://www.w3.org/2001/XMLSchema" xmlns:p="http://schemas.microsoft.com/office/2006/metadata/properties" xmlns:ns2="811e0edb-2759-4906-870d-9b71578e6b5d" xmlns:ns3="157a7a79-5843-4c3f-afdf-32db5346485d" xmlns:ns4="c091a9d8-1ba1-4263-bf6f-1333fcd8a78a" targetNamespace="http://schemas.microsoft.com/office/2006/metadata/properties" ma:root="true" ma:fieldsID="9e61349cc7052d1b5b3644ae05aa9c7b" ns2:_="" ns3:_="" ns4:_="">
    <xsd:import namespace="811e0edb-2759-4906-870d-9b71578e6b5d"/>
    <xsd:import namespace="157a7a79-5843-4c3f-afdf-32db5346485d"/>
    <xsd:import namespace="c091a9d8-1ba1-4263-bf6f-1333fcd8a78a"/>
    <xsd:element name="properties">
      <xsd:complexType>
        <xsd:sequence>
          <xsd:element name="documentManagement">
            <xsd:complexType>
              <xsd:all>
                <xsd:element ref="ns2:Type_x0020_overleg" minOccurs="0"/>
                <xsd:element ref="ns2:Kader_x002f_project" minOccurs="0"/>
                <xsd:element ref="ns2:Locatie_x002f_regio_x0020_project" minOccurs="0"/>
                <xsd:element ref="ns2:Jaartal" minOccurs="0"/>
                <xsd:element ref="ns2:Datum_x0020_overleg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1e0edb-2759-4906-870d-9b71578e6b5d" elementFormDefault="qualified">
    <xsd:import namespace="http://schemas.microsoft.com/office/2006/documentManagement/types"/>
    <xsd:import namespace="http://schemas.microsoft.com/office/infopath/2007/PartnerControls"/>
    <xsd:element name="Type_x0020_overleg" ma:index="8" nillable="true" ma:displayName="Type overleg" ma:format="Dropdown" ma:internalName="Type_x0020_overleg">
      <xsd:simpleType>
        <xsd:union memberTypes="dms:Text">
          <xsd:simpleType>
            <xsd:restriction base="dms:Choice">
              <xsd:enumeration value="Agenda"/>
              <xsd:enumeration value="Verslag"/>
              <xsd:enumeration value="Presentatie"/>
              <xsd:enumeration value="Documentatie"/>
              <xsd:enumeration value="Mail"/>
              <xsd:enumeration value="Brief"/>
              <xsd:enumeration value="Folder/brochure"/>
              <xsd:enumeration value="Poster"/>
              <xsd:enumeration value="Artikel"/>
              <xsd:enumeration value="Grafisch materiaal"/>
            </xsd:restriction>
          </xsd:simpleType>
        </xsd:union>
      </xsd:simpleType>
    </xsd:element>
    <xsd:element name="Kader_x002f_project" ma:index="9" nillable="true" ma:displayName="Groep" ma:default="0 - Nieuwe input" ma:format="Dropdown" ma:internalName="Kader_x002F_project">
      <xsd:simpleType>
        <xsd:union memberTypes="dms:Text">
          <xsd:simpleType>
            <xsd:restriction base="dms:Choice">
              <xsd:enumeration value="0 - Nieuwe input"/>
              <xsd:enumeration value="bestrijdingsmiddel"/>
              <xsd:enumeration value="evaluatie"/>
              <xsd:enumeration value="expertgroep"/>
              <xsd:enumeration value="nieuwsbrief"/>
              <xsd:enumeration value="pers"/>
              <xsd:enumeration value="regiowerking"/>
              <xsd:enumeration value="samenaankoop"/>
              <xsd:enumeration value="studie"/>
            </xsd:restriction>
          </xsd:simpleType>
        </xsd:union>
      </xsd:simpleType>
    </xsd:element>
    <xsd:element name="Locatie_x002f_regio_x0020_project" ma:index="10" nillable="true" ma:displayName="Locatie/regio project" ma:format="Dropdown" ma:internalName="Locatie_x002F_regio_x0020_project">
      <xsd:simpleType>
        <xsd:union memberTypes="dms:Text">
          <xsd:simpleType>
            <xsd:restriction base="dms:Choice">
              <xsd:enumeration value="Voeg zelf waarden toe via bibliotheekinstellingen"/>
            </xsd:restriction>
          </xsd:simpleType>
        </xsd:union>
      </xsd:simpleType>
    </xsd:element>
    <xsd:element name="Jaartal" ma:index="11" nillable="true" ma:displayName="Jaartal" ma:internalName="Jaartal">
      <xsd:simpleType>
        <xsd:restriction base="dms:Text">
          <xsd:maxLength value="255"/>
        </xsd:restriction>
      </xsd:simpleType>
    </xsd:element>
    <xsd:element name="Datum_x0020_overleg" ma:index="12" nillable="true" ma:displayName="Datum overleg" ma:format="DateOnly" ma:internalName="Datum_x0020_overleg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7a7a79-5843-4c3f-afdf-32db534648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1a9d8-1ba1-4263-bf6f-1333fcd8a78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B5F3ED-C0FA-4062-B49F-605E412E0B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A9AA9C-AD2E-490E-BA7E-3E50AE716915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c091a9d8-1ba1-4263-bf6f-1333fcd8a78a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57a7a79-5843-4c3f-afdf-32db5346485d"/>
    <ds:schemaRef ds:uri="811e0edb-2759-4906-870d-9b71578e6b5d"/>
  </ds:schemaRefs>
</ds:datastoreItem>
</file>

<file path=customXml/itemProps3.xml><?xml version="1.0" encoding="utf-8"?>
<ds:datastoreItem xmlns:ds="http://schemas.openxmlformats.org/officeDocument/2006/customXml" ds:itemID="{490AA8A4-3368-4330-BB7D-7E437ED9E6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1e0edb-2759-4906-870d-9b71578e6b5d"/>
    <ds:schemaRef ds:uri="157a7a79-5843-4c3f-afdf-32db5346485d"/>
    <ds:schemaRef ds:uri="c091a9d8-1ba1-4263-bf6f-1333fcd8a7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Presentatie16_9</Template>
  <TotalTime>483</TotalTime>
  <Words>423</Words>
  <Application>Microsoft Office PowerPoint</Application>
  <PresentationFormat>Breedbeeld</PresentationFormat>
  <Paragraphs>58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8" baseType="lpstr">
      <vt:lpstr>ＭＳ Ｐゴシック</vt:lpstr>
      <vt:lpstr>Arial</vt:lpstr>
      <vt:lpstr>BentonSans-Bold</vt:lpstr>
      <vt:lpstr>BentonSansComp-Medium</vt:lpstr>
      <vt:lpstr>BentonSansCond-Regular</vt:lpstr>
      <vt:lpstr>Interstate</vt:lpstr>
      <vt:lpstr>Lucida Grande</vt:lpstr>
      <vt:lpstr>Verdana</vt:lpstr>
      <vt:lpstr>provincie_antwerpen_ppt_verdana</vt:lpstr>
      <vt:lpstr>Welkom</vt:lpstr>
      <vt:lpstr>Programma</vt:lpstr>
      <vt:lpstr> Leidraad Beheer eikenprocessierups</vt:lpstr>
      <vt:lpstr>Beheer</vt:lpstr>
      <vt:lpstr>PowerPoint-presentatie</vt:lpstr>
      <vt:lpstr>Monitoring </vt:lpstr>
      <vt:lpstr>Kennisopbouw</vt:lpstr>
      <vt:lpstr>Ondersteuning gemeenten</vt:lpstr>
      <vt:lpstr>PowerPoint-presentatie</vt:lpstr>
    </vt:vector>
  </TitlesOfParts>
  <Manager/>
  <Company>Provincie Antwerpen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presentatie</dc:title>
  <dc:subject/>
  <dc:creator>VAN BRAEKEL Katleen</dc:creator>
  <cp:keywords/>
  <dc:description/>
  <cp:lastModifiedBy>VERSTRAETE Kathleen</cp:lastModifiedBy>
  <cp:revision>174</cp:revision>
  <cp:lastPrinted>2009-04-27T10:20:31Z</cp:lastPrinted>
  <dcterms:created xsi:type="dcterms:W3CDTF">2020-02-12T14:19:33Z</dcterms:created>
  <dcterms:modified xsi:type="dcterms:W3CDTF">2020-04-21T13:31:00Z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0x0101007F951F377D5A844D804CF3134AA44856</vt:lpwstr>
  </property>
</Properties>
</file>