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4"/>
    <p:sldMasterId id="2147485059" r:id="rId5"/>
  </p:sldMasterIdLst>
  <p:notesMasterIdLst>
    <p:notesMasterId r:id="rId49"/>
  </p:notesMasterIdLst>
  <p:handoutMasterIdLst>
    <p:handoutMasterId r:id="rId50"/>
  </p:handoutMasterIdLst>
  <p:sldIdLst>
    <p:sldId id="260" r:id="rId6"/>
    <p:sldId id="391" r:id="rId7"/>
    <p:sldId id="448" r:id="rId8"/>
    <p:sldId id="398" r:id="rId9"/>
    <p:sldId id="397" r:id="rId10"/>
    <p:sldId id="405" r:id="rId11"/>
    <p:sldId id="394" r:id="rId12"/>
    <p:sldId id="408" r:id="rId13"/>
    <p:sldId id="449" r:id="rId14"/>
    <p:sldId id="393" r:id="rId15"/>
    <p:sldId id="407" r:id="rId16"/>
    <p:sldId id="400" r:id="rId17"/>
    <p:sldId id="447" r:id="rId18"/>
    <p:sldId id="401" r:id="rId19"/>
    <p:sldId id="403" r:id="rId20"/>
    <p:sldId id="431" r:id="rId21"/>
    <p:sldId id="404" r:id="rId22"/>
    <p:sldId id="410" r:id="rId23"/>
    <p:sldId id="412" r:id="rId24"/>
    <p:sldId id="413" r:id="rId25"/>
    <p:sldId id="414" r:id="rId26"/>
    <p:sldId id="415" r:id="rId27"/>
    <p:sldId id="416" r:id="rId28"/>
    <p:sldId id="422" r:id="rId29"/>
    <p:sldId id="432" r:id="rId30"/>
    <p:sldId id="433" r:id="rId31"/>
    <p:sldId id="434" r:id="rId32"/>
    <p:sldId id="435" r:id="rId33"/>
    <p:sldId id="438" r:id="rId34"/>
    <p:sldId id="439" r:id="rId35"/>
    <p:sldId id="436" r:id="rId36"/>
    <p:sldId id="443" r:id="rId37"/>
    <p:sldId id="444" r:id="rId38"/>
    <p:sldId id="440" r:id="rId39"/>
    <p:sldId id="411" r:id="rId40"/>
    <p:sldId id="395" r:id="rId41"/>
    <p:sldId id="428" r:id="rId42"/>
    <p:sldId id="430" r:id="rId43"/>
    <p:sldId id="451" r:id="rId44"/>
    <p:sldId id="445" r:id="rId45"/>
    <p:sldId id="450" r:id="rId46"/>
    <p:sldId id="446" r:id="rId47"/>
    <p:sldId id="392" r:id="rId48"/>
  </p:sldIdLst>
  <p:sldSz cx="12192000" cy="6858000"/>
  <p:notesSz cx="9926638" cy="6797675"/>
  <p:defaultTextStyle>
    <a:defPPr>
      <a:defRPr lang="nl-NL"/>
    </a:defPPr>
    <a:lvl1pPr algn="l" rtl="0" fontAlgn="base">
      <a:spcBef>
        <a:spcPct val="0"/>
      </a:spcBef>
      <a:spcAft>
        <a:spcPct val="0"/>
      </a:spcAft>
      <a:defRPr kern="1200">
        <a:solidFill>
          <a:schemeClr val="tx1"/>
        </a:solidFill>
        <a:latin typeface="Interstate" pitchFamily="2" charset="0"/>
        <a:ea typeface="+mn-ea"/>
        <a:cs typeface="+mn-cs"/>
      </a:defRPr>
    </a:lvl1pPr>
    <a:lvl2pPr marL="457200" algn="l" rtl="0" fontAlgn="base">
      <a:spcBef>
        <a:spcPct val="0"/>
      </a:spcBef>
      <a:spcAft>
        <a:spcPct val="0"/>
      </a:spcAft>
      <a:defRPr kern="1200">
        <a:solidFill>
          <a:schemeClr val="tx1"/>
        </a:solidFill>
        <a:latin typeface="Interstate" pitchFamily="2" charset="0"/>
        <a:ea typeface="+mn-ea"/>
        <a:cs typeface="+mn-cs"/>
      </a:defRPr>
    </a:lvl2pPr>
    <a:lvl3pPr marL="914400" algn="l" rtl="0" fontAlgn="base">
      <a:spcBef>
        <a:spcPct val="0"/>
      </a:spcBef>
      <a:spcAft>
        <a:spcPct val="0"/>
      </a:spcAft>
      <a:defRPr kern="1200">
        <a:solidFill>
          <a:schemeClr val="tx1"/>
        </a:solidFill>
        <a:latin typeface="Interstate" pitchFamily="2" charset="0"/>
        <a:ea typeface="+mn-ea"/>
        <a:cs typeface="+mn-cs"/>
      </a:defRPr>
    </a:lvl3pPr>
    <a:lvl4pPr marL="1371600" algn="l" rtl="0" fontAlgn="base">
      <a:spcBef>
        <a:spcPct val="0"/>
      </a:spcBef>
      <a:spcAft>
        <a:spcPct val="0"/>
      </a:spcAft>
      <a:defRPr kern="1200">
        <a:solidFill>
          <a:schemeClr val="tx1"/>
        </a:solidFill>
        <a:latin typeface="Interstate" pitchFamily="2" charset="0"/>
        <a:ea typeface="+mn-ea"/>
        <a:cs typeface="+mn-cs"/>
      </a:defRPr>
    </a:lvl4pPr>
    <a:lvl5pPr marL="1828800" algn="l" rtl="0" fontAlgn="base">
      <a:spcBef>
        <a:spcPct val="0"/>
      </a:spcBef>
      <a:spcAft>
        <a:spcPct val="0"/>
      </a:spcAft>
      <a:defRPr kern="1200">
        <a:solidFill>
          <a:schemeClr val="tx1"/>
        </a:solidFill>
        <a:latin typeface="Interstate" pitchFamily="2" charset="0"/>
        <a:ea typeface="+mn-ea"/>
        <a:cs typeface="+mn-cs"/>
      </a:defRPr>
    </a:lvl5pPr>
    <a:lvl6pPr marL="2286000" algn="l" defTabSz="457200" rtl="0" eaLnBrk="1" latinLnBrk="0" hangingPunct="1">
      <a:defRPr kern="1200">
        <a:solidFill>
          <a:schemeClr val="tx1"/>
        </a:solidFill>
        <a:latin typeface="Interstate" pitchFamily="2" charset="0"/>
        <a:ea typeface="+mn-ea"/>
        <a:cs typeface="+mn-cs"/>
      </a:defRPr>
    </a:lvl6pPr>
    <a:lvl7pPr marL="2743200" algn="l" defTabSz="457200" rtl="0" eaLnBrk="1" latinLnBrk="0" hangingPunct="1">
      <a:defRPr kern="1200">
        <a:solidFill>
          <a:schemeClr val="tx1"/>
        </a:solidFill>
        <a:latin typeface="Interstate" pitchFamily="2" charset="0"/>
        <a:ea typeface="+mn-ea"/>
        <a:cs typeface="+mn-cs"/>
      </a:defRPr>
    </a:lvl7pPr>
    <a:lvl8pPr marL="3200400" algn="l" defTabSz="457200" rtl="0" eaLnBrk="1" latinLnBrk="0" hangingPunct="1">
      <a:defRPr kern="1200">
        <a:solidFill>
          <a:schemeClr val="tx1"/>
        </a:solidFill>
        <a:latin typeface="Interstate" pitchFamily="2" charset="0"/>
        <a:ea typeface="+mn-ea"/>
        <a:cs typeface="+mn-cs"/>
      </a:defRPr>
    </a:lvl8pPr>
    <a:lvl9pPr marL="3657600" algn="l" defTabSz="457200" rtl="0" eaLnBrk="1" latinLnBrk="0" hangingPunct="1">
      <a:defRPr kern="1200">
        <a:solidFill>
          <a:schemeClr val="tx1"/>
        </a:solidFill>
        <a:latin typeface="Interstate" pitchFamily="2" charset="0"/>
        <a:ea typeface="+mn-ea"/>
        <a:cs typeface="+mn-cs"/>
      </a:defRPr>
    </a:lvl9pPr>
  </p:defaultTextStyle>
  <p:extLst>
    <p:ext uri="{EFAFB233-063F-42B5-8137-9DF3F51BA10A}">
      <p15:sldGuideLst xmlns:p15="http://schemas.microsoft.com/office/powerpoint/2012/main">
        <p15:guide id="1" orient="horz" pos="4037" userDrawn="1">
          <p15:clr>
            <a:srgbClr val="A4A3A4"/>
          </p15:clr>
        </p15:guide>
        <p15:guide id="2" pos="896" userDrawn="1">
          <p15:clr>
            <a:srgbClr val="A4A3A4"/>
          </p15:clr>
        </p15:guide>
      </p15:sldGuideLst>
    </p:ext>
    <p:ext uri="{2D200454-40CA-4A62-9FC3-DE9A4176ACB9}">
      <p15:notesGuideLst xmlns:p15="http://schemas.microsoft.com/office/powerpoint/2012/main">
        <p15:guide id="1" orient="horz" pos="7556" userDrawn="1">
          <p15:clr>
            <a:srgbClr val="A4A3A4"/>
          </p15:clr>
        </p15:guide>
        <p15:guide id="2" pos="312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 VOS Goedele" initials="DVG" lastIdx="1" clrIdx="0">
    <p:extLst>
      <p:ext uri="{19B8F6BF-5375-455C-9EA6-DF929625EA0E}">
        <p15:presenceInfo xmlns:p15="http://schemas.microsoft.com/office/powerpoint/2012/main" userId="S-1-5-21-1216761764-1416564026-988572150-308300766" providerId="AD"/>
      </p:ext>
    </p:extLst>
  </p:cmAuthor>
  <p:cmAuthor id="2" name="PEPERMANS Yves" initials="PY" lastIdx="3" clrIdx="1">
    <p:extLst>
      <p:ext uri="{19B8F6BF-5375-455C-9EA6-DF929625EA0E}">
        <p15:presenceInfo xmlns:p15="http://schemas.microsoft.com/office/powerpoint/2012/main" userId="S-1-5-21-1216761764-1416564026-988572150-308305139" providerId="AD"/>
      </p:ext>
    </p:extLst>
  </p:cmAuthor>
  <p:cmAuthor id="3" name="DE VOS Goedele" initials="DG" lastIdx="5" clrIdx="2">
    <p:extLst>
      <p:ext uri="{19B8F6BF-5375-455C-9EA6-DF929625EA0E}">
        <p15:presenceInfo xmlns:p15="http://schemas.microsoft.com/office/powerpoint/2012/main" userId="S::paudvgo@provincieantwerpen.be::f25878f4-f891-499b-8de7-a96e3a29f2c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a:srgbClr val="595959"/>
    <a:srgbClr val="DE1D1D"/>
    <a:srgbClr val="008000"/>
    <a:srgbClr val="C10C21"/>
    <a:srgbClr val="D34838"/>
    <a:srgbClr val="131313"/>
    <a:srgbClr val="313232"/>
    <a:srgbClr val="4D4D4D"/>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E171933-4619-4E11-9A3F-F7608DF75F80}" styleName="Stijl, gemiddeld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7292A2E-F333-43FB-9621-5CBBE7FDCDCB}" styleName="Stijl, licht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D27102A9-8310-4765-A935-A1911B00CA55}" styleName="Stijl, licht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93D81CF-94F2-401A-BA57-92F5A7B2D0C5}" styleName="Stijl, gemiddeld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52" autoAdjust="0"/>
    <p:restoredTop sz="82674" autoAdjust="0"/>
  </p:normalViewPr>
  <p:slideViewPr>
    <p:cSldViewPr snapToGrid="0">
      <p:cViewPr varScale="1">
        <p:scale>
          <a:sx n="71" d="100"/>
          <a:sy n="71" d="100"/>
        </p:scale>
        <p:origin x="1118" y="53"/>
      </p:cViewPr>
      <p:guideLst>
        <p:guide orient="horz" pos="4037"/>
        <p:guide pos="896"/>
      </p:guideLst>
    </p:cSldViewPr>
  </p:slideViewPr>
  <p:notesTextViewPr>
    <p:cViewPr>
      <p:scale>
        <a:sx n="1" d="1"/>
        <a:sy n="1" d="1"/>
      </p:scale>
      <p:origin x="0" y="0"/>
    </p:cViewPr>
  </p:notesTextViewPr>
  <p:notesViewPr>
    <p:cSldViewPr snapToGrid="0">
      <p:cViewPr>
        <p:scale>
          <a:sx n="1" d="2"/>
          <a:sy n="1" d="2"/>
        </p:scale>
        <p:origin x="0" y="0"/>
      </p:cViewPr>
      <p:guideLst>
        <p:guide orient="horz" pos="7556"/>
        <p:guide pos="312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viewProps" Target="viewProps.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1543" cy="1199590"/>
          </a:xfrm>
          <a:prstGeom prst="rect">
            <a:avLst/>
          </a:prstGeom>
        </p:spPr>
        <p:txBody>
          <a:bodyPr vert="horz" wrap="square" lIns="161840" tIns="80920" rIns="161840" bIns="80920" numCol="1" anchor="t" anchorCtr="0" compatLnSpc="1">
            <a:prstTxWarp prst="textNoShape">
              <a:avLst/>
            </a:prstTxWarp>
          </a:bodyPr>
          <a:lstStyle>
            <a:lvl1pPr>
              <a:defRPr sz="2100"/>
            </a:lvl1pPr>
          </a:lstStyle>
          <a:p>
            <a:pPr>
              <a:defRPr/>
            </a:pPr>
            <a:endParaRPr lang="en-US" dirty="0"/>
          </a:p>
        </p:txBody>
      </p:sp>
      <p:sp>
        <p:nvSpPr>
          <p:cNvPr id="3" name="Date Placeholder 2"/>
          <p:cNvSpPr>
            <a:spLocks noGrp="1"/>
          </p:cNvSpPr>
          <p:nvPr>
            <p:ph type="dt" sz="quarter" idx="1"/>
          </p:nvPr>
        </p:nvSpPr>
        <p:spPr>
          <a:xfrm>
            <a:off x="5622798" y="0"/>
            <a:ext cx="4301543" cy="1199590"/>
          </a:xfrm>
          <a:prstGeom prst="rect">
            <a:avLst/>
          </a:prstGeom>
        </p:spPr>
        <p:txBody>
          <a:bodyPr vert="horz" wrap="square" lIns="161840" tIns="80920" rIns="161840" bIns="80920" numCol="1" anchor="t" anchorCtr="0" compatLnSpc="1">
            <a:prstTxWarp prst="textNoShape">
              <a:avLst/>
            </a:prstTxWarp>
          </a:bodyPr>
          <a:lstStyle>
            <a:lvl1pPr algn="r">
              <a:defRPr sz="2100"/>
            </a:lvl1pPr>
          </a:lstStyle>
          <a:p>
            <a:pPr>
              <a:defRPr/>
            </a:pPr>
            <a:fld id="{C2869AE9-FC2E-2046-9707-1D571462B6F0}" type="datetime1">
              <a:rPr lang="en-US"/>
              <a:pPr>
                <a:defRPr/>
              </a:pPr>
              <a:t>6/20/2023</a:t>
            </a:fld>
            <a:endParaRPr lang="en-US" dirty="0"/>
          </a:p>
        </p:txBody>
      </p:sp>
      <p:sp>
        <p:nvSpPr>
          <p:cNvPr id="4" name="Footer Placeholder 3"/>
          <p:cNvSpPr>
            <a:spLocks noGrp="1"/>
          </p:cNvSpPr>
          <p:nvPr>
            <p:ph type="ftr" sz="quarter" idx="2"/>
          </p:nvPr>
        </p:nvSpPr>
        <p:spPr>
          <a:xfrm>
            <a:off x="0" y="22788040"/>
            <a:ext cx="4301543" cy="1199590"/>
          </a:xfrm>
          <a:prstGeom prst="rect">
            <a:avLst/>
          </a:prstGeom>
        </p:spPr>
        <p:txBody>
          <a:bodyPr vert="horz" wrap="square" lIns="161840" tIns="80920" rIns="161840" bIns="80920" numCol="1" anchor="b" anchorCtr="0" compatLnSpc="1">
            <a:prstTxWarp prst="textNoShape">
              <a:avLst/>
            </a:prstTxWarp>
          </a:bodyPr>
          <a:lstStyle>
            <a:lvl1pPr>
              <a:defRPr sz="2100"/>
            </a:lvl1pPr>
          </a:lstStyle>
          <a:p>
            <a:pPr>
              <a:defRPr/>
            </a:pPr>
            <a:endParaRPr lang="en-US" dirty="0"/>
          </a:p>
        </p:txBody>
      </p:sp>
      <p:sp>
        <p:nvSpPr>
          <p:cNvPr id="5" name="Slide Number Placeholder 4"/>
          <p:cNvSpPr>
            <a:spLocks noGrp="1"/>
          </p:cNvSpPr>
          <p:nvPr>
            <p:ph type="sldNum" sz="quarter" idx="3"/>
          </p:nvPr>
        </p:nvSpPr>
        <p:spPr>
          <a:xfrm>
            <a:off x="5622798" y="22788040"/>
            <a:ext cx="4301543" cy="1199590"/>
          </a:xfrm>
          <a:prstGeom prst="rect">
            <a:avLst/>
          </a:prstGeom>
        </p:spPr>
        <p:txBody>
          <a:bodyPr vert="horz" wrap="square" lIns="161840" tIns="80920" rIns="161840" bIns="80920" numCol="1" anchor="b" anchorCtr="0" compatLnSpc="1">
            <a:prstTxWarp prst="textNoShape">
              <a:avLst/>
            </a:prstTxWarp>
          </a:bodyPr>
          <a:lstStyle>
            <a:lvl1pPr algn="r">
              <a:defRPr sz="2100"/>
            </a:lvl1pPr>
          </a:lstStyle>
          <a:p>
            <a:pPr>
              <a:defRPr/>
            </a:pPr>
            <a:fld id="{9F2C2340-759C-CE45-ACF4-952947D46CFA}" type="slidenum">
              <a:rPr lang="en-US"/>
              <a:pPr>
                <a:defRPr/>
              </a:pPr>
              <a:t>‹nr.›</a:t>
            </a:fld>
            <a:endParaRPr lang="en-US" dirty="0"/>
          </a:p>
        </p:txBody>
      </p:sp>
    </p:spTree>
    <p:extLst>
      <p:ext uri="{BB962C8B-B14F-4D97-AF65-F5344CB8AC3E}">
        <p14:creationId xmlns:p14="http://schemas.microsoft.com/office/powerpoint/2010/main" val="33972899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0" y="0"/>
            <a:ext cx="4301543" cy="1199590"/>
          </a:xfrm>
          <a:prstGeom prst="rect">
            <a:avLst/>
          </a:prstGeom>
          <a:noFill/>
          <a:ln w="9525">
            <a:noFill/>
            <a:miter lim="800000"/>
            <a:headEnd/>
            <a:tailEnd/>
          </a:ln>
          <a:effectLst/>
        </p:spPr>
        <p:txBody>
          <a:bodyPr vert="horz" wrap="square" lIns="161840" tIns="80920" rIns="161840" bIns="80920" numCol="1" anchor="t" anchorCtr="0" compatLnSpc="1">
            <a:prstTxWarp prst="textNoShape">
              <a:avLst/>
            </a:prstTxWarp>
          </a:bodyPr>
          <a:lstStyle>
            <a:lvl1pPr>
              <a:defRPr sz="2100">
                <a:latin typeface="Arial" pitchFamily="-107" charset="0"/>
              </a:defRPr>
            </a:lvl1pPr>
          </a:lstStyle>
          <a:p>
            <a:pPr>
              <a:defRPr/>
            </a:pPr>
            <a:endParaRPr lang="nl-BE" dirty="0"/>
          </a:p>
        </p:txBody>
      </p:sp>
      <p:sp>
        <p:nvSpPr>
          <p:cNvPr id="78851" name="Rectangle 3"/>
          <p:cNvSpPr>
            <a:spLocks noGrp="1" noChangeArrowheads="1"/>
          </p:cNvSpPr>
          <p:nvPr>
            <p:ph type="dt" idx="1"/>
          </p:nvPr>
        </p:nvSpPr>
        <p:spPr bwMode="auto">
          <a:xfrm>
            <a:off x="5622798" y="0"/>
            <a:ext cx="4301543" cy="1199590"/>
          </a:xfrm>
          <a:prstGeom prst="rect">
            <a:avLst/>
          </a:prstGeom>
          <a:noFill/>
          <a:ln w="9525">
            <a:noFill/>
            <a:miter lim="800000"/>
            <a:headEnd/>
            <a:tailEnd/>
          </a:ln>
          <a:effectLst/>
        </p:spPr>
        <p:txBody>
          <a:bodyPr vert="horz" wrap="square" lIns="161840" tIns="80920" rIns="161840" bIns="80920" numCol="1" anchor="t" anchorCtr="0" compatLnSpc="1">
            <a:prstTxWarp prst="textNoShape">
              <a:avLst/>
            </a:prstTxWarp>
          </a:bodyPr>
          <a:lstStyle>
            <a:lvl1pPr algn="r">
              <a:defRPr sz="2100">
                <a:latin typeface="Arial" pitchFamily="-107" charset="0"/>
              </a:defRPr>
            </a:lvl1pPr>
          </a:lstStyle>
          <a:p>
            <a:pPr>
              <a:defRPr/>
            </a:pPr>
            <a:endParaRPr lang="nl-BE" dirty="0"/>
          </a:p>
        </p:txBody>
      </p:sp>
      <p:sp>
        <p:nvSpPr>
          <p:cNvPr id="21508" name="Rectangle 4"/>
          <p:cNvSpPr>
            <a:spLocks noGrp="1" noRot="1" noChangeAspect="1" noChangeArrowheads="1" noTextEdit="1"/>
          </p:cNvSpPr>
          <p:nvPr>
            <p:ph type="sldImg" idx="2"/>
          </p:nvPr>
        </p:nvSpPr>
        <p:spPr bwMode="auto">
          <a:xfrm>
            <a:off x="-3033713" y="1798638"/>
            <a:ext cx="15994063" cy="8997950"/>
          </a:xfrm>
          <a:prstGeom prst="rect">
            <a:avLst/>
          </a:prstGeom>
          <a:noFill/>
          <a:ln w="9525">
            <a:solidFill>
              <a:srgbClr val="000000"/>
            </a:solidFill>
            <a:miter lim="800000"/>
            <a:headEnd/>
            <a:tailEnd/>
          </a:ln>
        </p:spPr>
      </p:sp>
      <p:sp>
        <p:nvSpPr>
          <p:cNvPr id="78853" name="Rectangle 5"/>
          <p:cNvSpPr>
            <a:spLocks noGrp="1" noChangeArrowheads="1"/>
          </p:cNvSpPr>
          <p:nvPr>
            <p:ph type="body" sz="quarter" idx="3"/>
          </p:nvPr>
        </p:nvSpPr>
        <p:spPr bwMode="auto">
          <a:xfrm>
            <a:off x="992664" y="11396102"/>
            <a:ext cx="7941310" cy="10796307"/>
          </a:xfrm>
          <a:prstGeom prst="rect">
            <a:avLst/>
          </a:prstGeom>
          <a:noFill/>
          <a:ln w="9525">
            <a:noFill/>
            <a:miter lim="800000"/>
            <a:headEnd/>
            <a:tailEnd/>
          </a:ln>
          <a:effectLst/>
        </p:spPr>
        <p:txBody>
          <a:bodyPr vert="horz" wrap="square" lIns="161840" tIns="80920" rIns="161840" bIns="80920" numCol="1" anchor="t" anchorCtr="0" compatLnSpc="1">
            <a:prstTxWarp prst="textNoShape">
              <a:avLst/>
            </a:prstTxWarp>
          </a:bodyPr>
          <a:lstStyle/>
          <a:p>
            <a:pPr lvl="0"/>
            <a:r>
              <a:rPr lang="nl-BE" noProof="0"/>
              <a:t>Click to edit Master text styles</a:t>
            </a:r>
          </a:p>
          <a:p>
            <a:pPr lvl="1"/>
            <a:r>
              <a:rPr lang="nl-BE" noProof="0"/>
              <a:t>Second level</a:t>
            </a:r>
          </a:p>
          <a:p>
            <a:pPr lvl="2"/>
            <a:r>
              <a:rPr lang="nl-BE" noProof="0"/>
              <a:t>Third level</a:t>
            </a:r>
          </a:p>
          <a:p>
            <a:pPr lvl="3"/>
            <a:r>
              <a:rPr lang="nl-BE" noProof="0"/>
              <a:t>Fourth level</a:t>
            </a:r>
          </a:p>
          <a:p>
            <a:pPr lvl="4"/>
            <a:r>
              <a:rPr lang="nl-BE" noProof="0"/>
              <a:t>Fifth level</a:t>
            </a:r>
          </a:p>
        </p:txBody>
      </p:sp>
      <p:sp>
        <p:nvSpPr>
          <p:cNvPr id="78854" name="Rectangle 6"/>
          <p:cNvSpPr>
            <a:spLocks noGrp="1" noChangeArrowheads="1"/>
          </p:cNvSpPr>
          <p:nvPr>
            <p:ph type="ftr" sz="quarter" idx="4"/>
          </p:nvPr>
        </p:nvSpPr>
        <p:spPr bwMode="auto">
          <a:xfrm>
            <a:off x="0" y="22788040"/>
            <a:ext cx="4301543" cy="1199590"/>
          </a:xfrm>
          <a:prstGeom prst="rect">
            <a:avLst/>
          </a:prstGeom>
          <a:noFill/>
          <a:ln w="9525">
            <a:noFill/>
            <a:miter lim="800000"/>
            <a:headEnd/>
            <a:tailEnd/>
          </a:ln>
          <a:effectLst/>
        </p:spPr>
        <p:txBody>
          <a:bodyPr vert="horz" wrap="square" lIns="161840" tIns="80920" rIns="161840" bIns="80920" numCol="1" anchor="b" anchorCtr="0" compatLnSpc="1">
            <a:prstTxWarp prst="textNoShape">
              <a:avLst/>
            </a:prstTxWarp>
          </a:bodyPr>
          <a:lstStyle>
            <a:lvl1pPr>
              <a:defRPr sz="2100">
                <a:latin typeface="Arial" pitchFamily="-107" charset="0"/>
              </a:defRPr>
            </a:lvl1pPr>
          </a:lstStyle>
          <a:p>
            <a:pPr>
              <a:defRPr/>
            </a:pPr>
            <a:endParaRPr lang="nl-BE" dirty="0"/>
          </a:p>
        </p:txBody>
      </p:sp>
      <p:sp>
        <p:nvSpPr>
          <p:cNvPr id="78855" name="Rectangle 7"/>
          <p:cNvSpPr>
            <a:spLocks noGrp="1" noChangeArrowheads="1"/>
          </p:cNvSpPr>
          <p:nvPr>
            <p:ph type="sldNum" sz="quarter" idx="5"/>
          </p:nvPr>
        </p:nvSpPr>
        <p:spPr bwMode="auto">
          <a:xfrm>
            <a:off x="5622798" y="22788040"/>
            <a:ext cx="4301543" cy="1199590"/>
          </a:xfrm>
          <a:prstGeom prst="rect">
            <a:avLst/>
          </a:prstGeom>
          <a:noFill/>
          <a:ln w="9525">
            <a:noFill/>
            <a:miter lim="800000"/>
            <a:headEnd/>
            <a:tailEnd/>
          </a:ln>
          <a:effectLst/>
        </p:spPr>
        <p:txBody>
          <a:bodyPr vert="horz" wrap="square" lIns="161840" tIns="80920" rIns="161840" bIns="80920" numCol="1" anchor="b" anchorCtr="0" compatLnSpc="1">
            <a:prstTxWarp prst="textNoShape">
              <a:avLst/>
            </a:prstTxWarp>
          </a:bodyPr>
          <a:lstStyle>
            <a:lvl1pPr algn="r">
              <a:defRPr sz="2100">
                <a:latin typeface="Arial" pitchFamily="-107" charset="0"/>
              </a:defRPr>
            </a:lvl1pPr>
          </a:lstStyle>
          <a:p>
            <a:pPr>
              <a:defRPr/>
            </a:pPr>
            <a:fld id="{BEB00FD0-4D9A-CB47-9B17-F96CFF1570EE}" type="slidenum">
              <a:rPr lang="nl-BE"/>
              <a:pPr>
                <a:defRPr/>
              </a:pPr>
              <a:t>‹nr.›</a:t>
            </a:fld>
            <a:endParaRPr lang="nl-BE" dirty="0"/>
          </a:p>
        </p:txBody>
      </p:sp>
    </p:spTree>
    <p:extLst>
      <p:ext uri="{BB962C8B-B14F-4D97-AF65-F5344CB8AC3E}">
        <p14:creationId xmlns:p14="http://schemas.microsoft.com/office/powerpoint/2010/main" val="7600164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7113EC34-C039-4049-9461-03603C02174A}" type="slidenum">
              <a:rPr lang="nl-BE"/>
              <a:pPr/>
              <a:t>1</a:t>
            </a:fld>
            <a:endParaRPr lang="nl-BE" dirty="0"/>
          </a:p>
        </p:txBody>
      </p:sp>
      <p:sp>
        <p:nvSpPr>
          <p:cNvPr id="23555" name="Rectangle 2"/>
          <p:cNvSpPr>
            <a:spLocks noGrp="1" noRot="1" noChangeAspect="1" noChangeArrowheads="1" noTextEdit="1"/>
          </p:cNvSpPr>
          <p:nvPr>
            <p:ph type="sldImg"/>
          </p:nvPr>
        </p:nvSpPr>
        <p:spPr>
          <a:xfrm>
            <a:off x="-3033713" y="1798638"/>
            <a:ext cx="15994063" cy="8997950"/>
          </a:xfrm>
          <a:ln/>
        </p:spPr>
      </p:sp>
      <p:sp>
        <p:nvSpPr>
          <p:cNvPr id="23556"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2139517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latin typeface="Arial"/>
              <a:ea typeface="ＭＳ Ｐゴシック"/>
              <a:cs typeface="Arial"/>
            </a:endParaRPr>
          </a:p>
        </p:txBody>
      </p:sp>
      <p:sp>
        <p:nvSpPr>
          <p:cNvPr id="4" name="Tijdelijke aanduiding voor dianummer 3"/>
          <p:cNvSpPr>
            <a:spLocks noGrp="1"/>
          </p:cNvSpPr>
          <p:nvPr>
            <p:ph type="sldNum" sz="quarter" idx="10"/>
          </p:nvPr>
        </p:nvSpPr>
        <p:spPr/>
        <p:txBody>
          <a:bodyPr/>
          <a:lstStyle/>
          <a:p>
            <a:pPr>
              <a:defRPr/>
            </a:pPr>
            <a:fld id="{BEB00FD0-4D9A-CB47-9B17-F96CFF1570EE}" type="slidenum">
              <a:rPr lang="nl-BE" smtClean="0"/>
              <a:pPr>
                <a:defRPr/>
              </a:pPr>
              <a:t>11</a:t>
            </a:fld>
            <a:endParaRPr lang="nl-BE" dirty="0"/>
          </a:p>
        </p:txBody>
      </p:sp>
    </p:spTree>
    <p:extLst>
      <p:ext uri="{BB962C8B-B14F-4D97-AF65-F5344CB8AC3E}">
        <p14:creationId xmlns:p14="http://schemas.microsoft.com/office/powerpoint/2010/main" val="35701241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latin typeface="Arial"/>
              <a:ea typeface="ＭＳ Ｐゴシック"/>
              <a:cs typeface="Arial"/>
            </a:endParaRPr>
          </a:p>
        </p:txBody>
      </p:sp>
      <p:sp>
        <p:nvSpPr>
          <p:cNvPr id="4" name="Tijdelijke aanduiding voor dianummer 3"/>
          <p:cNvSpPr>
            <a:spLocks noGrp="1"/>
          </p:cNvSpPr>
          <p:nvPr>
            <p:ph type="sldNum" sz="quarter" idx="10"/>
          </p:nvPr>
        </p:nvSpPr>
        <p:spPr/>
        <p:txBody>
          <a:bodyPr/>
          <a:lstStyle/>
          <a:p>
            <a:pPr>
              <a:defRPr/>
            </a:pPr>
            <a:fld id="{BEB00FD0-4D9A-CB47-9B17-F96CFF1570EE}" type="slidenum">
              <a:rPr lang="nl-BE" smtClean="0"/>
              <a:pPr>
                <a:defRPr/>
              </a:pPr>
              <a:t>12</a:t>
            </a:fld>
            <a:endParaRPr lang="nl-BE" dirty="0"/>
          </a:p>
        </p:txBody>
      </p:sp>
    </p:spTree>
    <p:extLst>
      <p:ext uri="{BB962C8B-B14F-4D97-AF65-F5344CB8AC3E}">
        <p14:creationId xmlns:p14="http://schemas.microsoft.com/office/powerpoint/2010/main" val="40591546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latin typeface="Arial"/>
                <a:ea typeface="ＭＳ Ｐゴシック"/>
                <a:cs typeface="Arial"/>
              </a:rPr>
              <a:t>Contractueel vermogen &lt; &gt; opgesteld vermogen</a:t>
            </a:r>
          </a:p>
        </p:txBody>
      </p:sp>
      <p:sp>
        <p:nvSpPr>
          <p:cNvPr id="4" name="Tijdelijke aanduiding voor dianummer 3"/>
          <p:cNvSpPr>
            <a:spLocks noGrp="1"/>
          </p:cNvSpPr>
          <p:nvPr>
            <p:ph type="sldNum" sz="quarter" idx="10"/>
          </p:nvPr>
        </p:nvSpPr>
        <p:spPr/>
        <p:txBody>
          <a:bodyPr/>
          <a:lstStyle/>
          <a:p>
            <a:pPr>
              <a:defRPr/>
            </a:pPr>
            <a:fld id="{BEB00FD0-4D9A-CB47-9B17-F96CFF1570EE}" type="slidenum">
              <a:rPr lang="nl-BE" smtClean="0"/>
              <a:pPr>
                <a:defRPr/>
              </a:pPr>
              <a:t>13</a:t>
            </a:fld>
            <a:endParaRPr lang="nl-BE" dirty="0"/>
          </a:p>
        </p:txBody>
      </p:sp>
    </p:spTree>
    <p:extLst>
      <p:ext uri="{BB962C8B-B14F-4D97-AF65-F5344CB8AC3E}">
        <p14:creationId xmlns:p14="http://schemas.microsoft.com/office/powerpoint/2010/main" val="11328874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latin typeface="Arial"/>
              <a:ea typeface="ＭＳ Ｐゴシック"/>
              <a:cs typeface="Arial"/>
            </a:endParaRPr>
          </a:p>
        </p:txBody>
      </p:sp>
      <p:sp>
        <p:nvSpPr>
          <p:cNvPr id="4" name="Tijdelijke aanduiding voor dianummer 3"/>
          <p:cNvSpPr>
            <a:spLocks noGrp="1"/>
          </p:cNvSpPr>
          <p:nvPr>
            <p:ph type="sldNum" sz="quarter" idx="10"/>
          </p:nvPr>
        </p:nvSpPr>
        <p:spPr/>
        <p:txBody>
          <a:bodyPr/>
          <a:lstStyle/>
          <a:p>
            <a:pPr>
              <a:defRPr/>
            </a:pPr>
            <a:fld id="{BEB00FD0-4D9A-CB47-9B17-F96CFF1570EE}" type="slidenum">
              <a:rPr lang="nl-BE" smtClean="0"/>
              <a:pPr>
                <a:defRPr/>
              </a:pPr>
              <a:t>14</a:t>
            </a:fld>
            <a:endParaRPr lang="nl-BE" dirty="0"/>
          </a:p>
        </p:txBody>
      </p:sp>
    </p:spTree>
    <p:extLst>
      <p:ext uri="{BB962C8B-B14F-4D97-AF65-F5344CB8AC3E}">
        <p14:creationId xmlns:p14="http://schemas.microsoft.com/office/powerpoint/2010/main" val="3398874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latin typeface="Arial"/>
              <a:ea typeface="ＭＳ Ｐゴシック"/>
              <a:cs typeface="Arial"/>
            </a:endParaRPr>
          </a:p>
        </p:txBody>
      </p:sp>
      <p:sp>
        <p:nvSpPr>
          <p:cNvPr id="4" name="Tijdelijke aanduiding voor dianummer 3"/>
          <p:cNvSpPr>
            <a:spLocks noGrp="1"/>
          </p:cNvSpPr>
          <p:nvPr>
            <p:ph type="sldNum" sz="quarter" idx="10"/>
          </p:nvPr>
        </p:nvSpPr>
        <p:spPr/>
        <p:txBody>
          <a:bodyPr/>
          <a:lstStyle/>
          <a:p>
            <a:pPr>
              <a:defRPr/>
            </a:pPr>
            <a:fld id="{BEB00FD0-4D9A-CB47-9B17-F96CFF1570EE}" type="slidenum">
              <a:rPr lang="nl-BE" smtClean="0"/>
              <a:pPr>
                <a:defRPr/>
              </a:pPr>
              <a:t>15</a:t>
            </a:fld>
            <a:endParaRPr lang="nl-BE" dirty="0"/>
          </a:p>
        </p:txBody>
      </p:sp>
    </p:spTree>
    <p:extLst>
      <p:ext uri="{BB962C8B-B14F-4D97-AF65-F5344CB8AC3E}">
        <p14:creationId xmlns:p14="http://schemas.microsoft.com/office/powerpoint/2010/main" val="5183704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latin typeface="Arial"/>
              <a:ea typeface="ＭＳ Ｐゴシック"/>
              <a:cs typeface="Arial"/>
            </a:endParaRPr>
          </a:p>
        </p:txBody>
      </p:sp>
      <p:sp>
        <p:nvSpPr>
          <p:cNvPr id="4" name="Tijdelijke aanduiding voor dianummer 3"/>
          <p:cNvSpPr>
            <a:spLocks noGrp="1"/>
          </p:cNvSpPr>
          <p:nvPr>
            <p:ph type="sldNum" sz="quarter" idx="10"/>
          </p:nvPr>
        </p:nvSpPr>
        <p:spPr/>
        <p:txBody>
          <a:bodyPr/>
          <a:lstStyle/>
          <a:p>
            <a:pPr>
              <a:defRPr/>
            </a:pPr>
            <a:fld id="{BEB00FD0-4D9A-CB47-9B17-F96CFF1570EE}" type="slidenum">
              <a:rPr lang="nl-BE" smtClean="0"/>
              <a:pPr>
                <a:defRPr/>
              </a:pPr>
              <a:t>16</a:t>
            </a:fld>
            <a:endParaRPr lang="nl-BE" dirty="0"/>
          </a:p>
        </p:txBody>
      </p:sp>
    </p:spTree>
    <p:extLst>
      <p:ext uri="{BB962C8B-B14F-4D97-AF65-F5344CB8AC3E}">
        <p14:creationId xmlns:p14="http://schemas.microsoft.com/office/powerpoint/2010/main" val="18531796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latin typeface="Arial"/>
              <a:ea typeface="ＭＳ Ｐゴシック"/>
              <a:cs typeface="Arial"/>
            </a:endParaRPr>
          </a:p>
        </p:txBody>
      </p:sp>
      <p:sp>
        <p:nvSpPr>
          <p:cNvPr id="4" name="Tijdelijke aanduiding voor dianummer 3"/>
          <p:cNvSpPr>
            <a:spLocks noGrp="1"/>
          </p:cNvSpPr>
          <p:nvPr>
            <p:ph type="sldNum" sz="quarter" idx="10"/>
          </p:nvPr>
        </p:nvSpPr>
        <p:spPr/>
        <p:txBody>
          <a:bodyPr/>
          <a:lstStyle/>
          <a:p>
            <a:pPr>
              <a:defRPr/>
            </a:pPr>
            <a:fld id="{BEB00FD0-4D9A-CB47-9B17-F96CFF1570EE}" type="slidenum">
              <a:rPr lang="nl-BE" smtClean="0"/>
              <a:pPr>
                <a:defRPr/>
              </a:pPr>
              <a:t>17</a:t>
            </a:fld>
            <a:endParaRPr lang="nl-BE" dirty="0"/>
          </a:p>
        </p:txBody>
      </p:sp>
    </p:spTree>
    <p:extLst>
      <p:ext uri="{BB962C8B-B14F-4D97-AF65-F5344CB8AC3E}">
        <p14:creationId xmlns:p14="http://schemas.microsoft.com/office/powerpoint/2010/main" val="2412829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pPr>
              <a:defRPr/>
            </a:pPr>
            <a:fld id="{BEB00FD0-4D9A-CB47-9B17-F96CFF1570EE}" type="slidenum">
              <a:rPr lang="nl-BE" smtClean="0"/>
              <a:pPr>
                <a:defRPr/>
              </a:pPr>
              <a:t>23</a:t>
            </a:fld>
            <a:endParaRPr lang="nl-BE" dirty="0"/>
          </a:p>
        </p:txBody>
      </p:sp>
    </p:spTree>
    <p:extLst>
      <p:ext uri="{BB962C8B-B14F-4D97-AF65-F5344CB8AC3E}">
        <p14:creationId xmlns:p14="http://schemas.microsoft.com/office/powerpoint/2010/main" val="32390848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pPr>
              <a:defRPr/>
            </a:pPr>
            <a:fld id="{BEB00FD0-4D9A-CB47-9B17-F96CFF1570EE}" type="slidenum">
              <a:rPr lang="nl-BE" smtClean="0"/>
              <a:pPr>
                <a:defRPr/>
              </a:pPr>
              <a:t>24</a:t>
            </a:fld>
            <a:endParaRPr lang="nl-BE" dirty="0"/>
          </a:p>
        </p:txBody>
      </p:sp>
    </p:spTree>
    <p:extLst>
      <p:ext uri="{BB962C8B-B14F-4D97-AF65-F5344CB8AC3E}">
        <p14:creationId xmlns:p14="http://schemas.microsoft.com/office/powerpoint/2010/main" val="20793523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latin typeface="Arial"/>
              <a:ea typeface="ＭＳ Ｐゴシック"/>
              <a:cs typeface="Arial"/>
            </a:endParaRPr>
          </a:p>
        </p:txBody>
      </p:sp>
      <p:sp>
        <p:nvSpPr>
          <p:cNvPr id="4" name="Tijdelijke aanduiding voor dianummer 3"/>
          <p:cNvSpPr>
            <a:spLocks noGrp="1"/>
          </p:cNvSpPr>
          <p:nvPr>
            <p:ph type="sldNum" sz="quarter" idx="10"/>
          </p:nvPr>
        </p:nvSpPr>
        <p:spPr/>
        <p:txBody>
          <a:bodyPr/>
          <a:lstStyle/>
          <a:p>
            <a:pPr>
              <a:defRPr/>
            </a:pPr>
            <a:fld id="{BEB00FD0-4D9A-CB47-9B17-F96CFF1570EE}" type="slidenum">
              <a:rPr lang="nl-BE" smtClean="0"/>
              <a:pPr>
                <a:defRPr/>
              </a:pPr>
              <a:t>26</a:t>
            </a:fld>
            <a:endParaRPr lang="nl-BE" dirty="0"/>
          </a:p>
        </p:txBody>
      </p:sp>
    </p:spTree>
    <p:extLst>
      <p:ext uri="{BB962C8B-B14F-4D97-AF65-F5344CB8AC3E}">
        <p14:creationId xmlns:p14="http://schemas.microsoft.com/office/powerpoint/2010/main" val="3326415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latin typeface="Arial"/>
              <a:ea typeface="ＭＳ Ｐゴシック"/>
              <a:cs typeface="Arial"/>
            </a:endParaRPr>
          </a:p>
        </p:txBody>
      </p:sp>
      <p:sp>
        <p:nvSpPr>
          <p:cNvPr id="4" name="Tijdelijke aanduiding voor dianummer 3"/>
          <p:cNvSpPr>
            <a:spLocks noGrp="1"/>
          </p:cNvSpPr>
          <p:nvPr>
            <p:ph type="sldNum" sz="quarter" idx="10"/>
          </p:nvPr>
        </p:nvSpPr>
        <p:spPr/>
        <p:txBody>
          <a:bodyPr/>
          <a:lstStyle/>
          <a:p>
            <a:pPr>
              <a:defRPr/>
            </a:pPr>
            <a:fld id="{BEB00FD0-4D9A-CB47-9B17-F96CFF1570EE}" type="slidenum">
              <a:rPr lang="nl-BE" smtClean="0"/>
              <a:pPr>
                <a:defRPr/>
              </a:pPr>
              <a:t>2</a:t>
            </a:fld>
            <a:endParaRPr lang="nl-BE" dirty="0"/>
          </a:p>
        </p:txBody>
      </p:sp>
    </p:spTree>
    <p:extLst>
      <p:ext uri="{BB962C8B-B14F-4D97-AF65-F5344CB8AC3E}">
        <p14:creationId xmlns:p14="http://schemas.microsoft.com/office/powerpoint/2010/main" val="20355246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latin typeface="Arial"/>
                <a:ea typeface="ＭＳ Ｐゴシック"/>
                <a:cs typeface="Arial"/>
              </a:rPr>
              <a:t>Stabroek &gt; </a:t>
            </a:r>
          </a:p>
          <a:p>
            <a:r>
              <a:rPr lang="nl-BE" dirty="0">
                <a:latin typeface="Arial"/>
                <a:ea typeface="ＭＳ Ｐゴシック"/>
                <a:cs typeface="Arial"/>
              </a:rPr>
              <a:t>	250 kW potentieel in de zomer &gt; 2x 500€+btw om de 2 jaar.</a:t>
            </a:r>
          </a:p>
          <a:p>
            <a:r>
              <a:rPr lang="nl-BE" dirty="0">
                <a:latin typeface="Arial"/>
                <a:ea typeface="ＭＳ Ｐゴシック"/>
                <a:cs typeface="Arial"/>
              </a:rPr>
              <a:t>	Boete indien je vergeet te verhogen &gt; 3045 + btw</a:t>
            </a:r>
          </a:p>
          <a:p>
            <a:endParaRPr lang="nl-BE" dirty="0">
              <a:latin typeface="Arial"/>
              <a:ea typeface="ＭＳ Ｐゴシック"/>
              <a:cs typeface="Arial"/>
            </a:endParaRPr>
          </a:p>
          <a:p>
            <a:r>
              <a:rPr lang="nl-BE" dirty="0">
                <a:latin typeface="Arial"/>
                <a:ea typeface="ＭＳ Ｐゴシック"/>
                <a:cs typeface="Arial"/>
              </a:rPr>
              <a:t>Financieel optimaliseren is niet echt interessant, wel werken op je pieken.</a:t>
            </a:r>
          </a:p>
        </p:txBody>
      </p:sp>
      <p:sp>
        <p:nvSpPr>
          <p:cNvPr id="4" name="Tijdelijke aanduiding voor dianummer 3"/>
          <p:cNvSpPr>
            <a:spLocks noGrp="1"/>
          </p:cNvSpPr>
          <p:nvPr>
            <p:ph type="sldNum" sz="quarter" idx="10"/>
          </p:nvPr>
        </p:nvSpPr>
        <p:spPr/>
        <p:txBody>
          <a:bodyPr/>
          <a:lstStyle/>
          <a:p>
            <a:pPr>
              <a:defRPr/>
            </a:pPr>
            <a:fld id="{BEB00FD0-4D9A-CB47-9B17-F96CFF1570EE}" type="slidenum">
              <a:rPr lang="nl-BE" smtClean="0"/>
              <a:pPr>
                <a:defRPr/>
              </a:pPr>
              <a:t>27</a:t>
            </a:fld>
            <a:endParaRPr lang="nl-BE" dirty="0"/>
          </a:p>
        </p:txBody>
      </p:sp>
    </p:spTree>
    <p:extLst>
      <p:ext uri="{BB962C8B-B14F-4D97-AF65-F5344CB8AC3E}">
        <p14:creationId xmlns:p14="http://schemas.microsoft.com/office/powerpoint/2010/main" val="29428766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latin typeface="Arial"/>
              <a:ea typeface="ＭＳ Ｐゴシック"/>
              <a:cs typeface="Arial"/>
            </a:endParaRPr>
          </a:p>
        </p:txBody>
      </p:sp>
      <p:sp>
        <p:nvSpPr>
          <p:cNvPr id="4" name="Tijdelijke aanduiding voor dianummer 3"/>
          <p:cNvSpPr>
            <a:spLocks noGrp="1"/>
          </p:cNvSpPr>
          <p:nvPr>
            <p:ph type="sldNum" sz="quarter" idx="10"/>
          </p:nvPr>
        </p:nvSpPr>
        <p:spPr/>
        <p:txBody>
          <a:bodyPr/>
          <a:lstStyle/>
          <a:p>
            <a:pPr>
              <a:defRPr/>
            </a:pPr>
            <a:fld id="{BEB00FD0-4D9A-CB47-9B17-F96CFF1570EE}" type="slidenum">
              <a:rPr lang="nl-BE" smtClean="0"/>
              <a:pPr>
                <a:defRPr/>
              </a:pPr>
              <a:t>28</a:t>
            </a:fld>
            <a:endParaRPr lang="nl-BE" dirty="0"/>
          </a:p>
        </p:txBody>
      </p:sp>
    </p:spTree>
    <p:extLst>
      <p:ext uri="{BB962C8B-B14F-4D97-AF65-F5344CB8AC3E}">
        <p14:creationId xmlns:p14="http://schemas.microsoft.com/office/powerpoint/2010/main" val="30415599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endParaRPr lang="nl-BE" dirty="0">
              <a:latin typeface="Arial"/>
              <a:ea typeface="ＭＳ Ｐゴシック"/>
              <a:cs typeface="Arial"/>
            </a:endParaRPr>
          </a:p>
        </p:txBody>
      </p:sp>
      <p:sp>
        <p:nvSpPr>
          <p:cNvPr id="4" name="Tijdelijke aanduiding voor dianummer 3"/>
          <p:cNvSpPr>
            <a:spLocks noGrp="1"/>
          </p:cNvSpPr>
          <p:nvPr>
            <p:ph type="sldNum" sz="quarter" idx="10"/>
          </p:nvPr>
        </p:nvSpPr>
        <p:spPr/>
        <p:txBody>
          <a:bodyPr/>
          <a:lstStyle/>
          <a:p>
            <a:pPr>
              <a:defRPr/>
            </a:pPr>
            <a:fld id="{BEB00FD0-4D9A-CB47-9B17-F96CFF1570EE}" type="slidenum">
              <a:rPr lang="nl-BE" smtClean="0"/>
              <a:pPr>
                <a:defRPr/>
              </a:pPr>
              <a:t>29</a:t>
            </a:fld>
            <a:endParaRPr lang="nl-BE" dirty="0"/>
          </a:p>
        </p:txBody>
      </p:sp>
    </p:spTree>
    <p:extLst>
      <p:ext uri="{BB962C8B-B14F-4D97-AF65-F5344CB8AC3E}">
        <p14:creationId xmlns:p14="http://schemas.microsoft.com/office/powerpoint/2010/main" val="20236575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endParaRPr lang="nl-BE" dirty="0">
              <a:latin typeface="Arial"/>
              <a:ea typeface="ＭＳ Ｐゴシック"/>
              <a:cs typeface="Arial"/>
            </a:endParaRPr>
          </a:p>
        </p:txBody>
      </p:sp>
      <p:sp>
        <p:nvSpPr>
          <p:cNvPr id="4" name="Tijdelijke aanduiding voor dianummer 3"/>
          <p:cNvSpPr>
            <a:spLocks noGrp="1"/>
          </p:cNvSpPr>
          <p:nvPr>
            <p:ph type="sldNum" sz="quarter" idx="10"/>
          </p:nvPr>
        </p:nvSpPr>
        <p:spPr/>
        <p:txBody>
          <a:bodyPr/>
          <a:lstStyle/>
          <a:p>
            <a:pPr>
              <a:defRPr/>
            </a:pPr>
            <a:fld id="{BEB00FD0-4D9A-CB47-9B17-F96CFF1570EE}" type="slidenum">
              <a:rPr lang="nl-BE" smtClean="0"/>
              <a:pPr>
                <a:defRPr/>
              </a:pPr>
              <a:t>30</a:t>
            </a:fld>
            <a:endParaRPr lang="nl-BE" dirty="0"/>
          </a:p>
        </p:txBody>
      </p:sp>
    </p:spTree>
    <p:extLst>
      <p:ext uri="{BB962C8B-B14F-4D97-AF65-F5344CB8AC3E}">
        <p14:creationId xmlns:p14="http://schemas.microsoft.com/office/powerpoint/2010/main" val="17473228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sz="1200" kern="0" dirty="0">
              <a:highlight>
                <a:srgbClr val="FFFF00"/>
              </a:highlight>
              <a:latin typeface="Arial"/>
              <a:ea typeface="ＭＳ Ｐゴシック"/>
              <a:cs typeface="Arial"/>
            </a:endParaRPr>
          </a:p>
        </p:txBody>
      </p:sp>
      <p:sp>
        <p:nvSpPr>
          <p:cNvPr id="4" name="Tijdelijke aanduiding voor dianummer 3"/>
          <p:cNvSpPr>
            <a:spLocks noGrp="1"/>
          </p:cNvSpPr>
          <p:nvPr>
            <p:ph type="sldNum" sz="quarter" idx="10"/>
          </p:nvPr>
        </p:nvSpPr>
        <p:spPr/>
        <p:txBody>
          <a:bodyPr/>
          <a:lstStyle/>
          <a:p>
            <a:pPr>
              <a:defRPr/>
            </a:pPr>
            <a:fld id="{BEB00FD0-4D9A-CB47-9B17-F96CFF1570EE}" type="slidenum">
              <a:rPr lang="nl-BE" smtClean="0"/>
              <a:pPr>
                <a:defRPr/>
              </a:pPr>
              <a:t>31</a:t>
            </a:fld>
            <a:endParaRPr lang="nl-BE" dirty="0"/>
          </a:p>
        </p:txBody>
      </p:sp>
    </p:spTree>
    <p:extLst>
      <p:ext uri="{BB962C8B-B14F-4D97-AF65-F5344CB8AC3E}">
        <p14:creationId xmlns:p14="http://schemas.microsoft.com/office/powerpoint/2010/main" val="30070324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kern="0" dirty="0">
                <a:highlight>
                  <a:srgbClr val="FFFF00"/>
                </a:highlight>
              </a:rPr>
              <a:t>Maximum tarief is </a:t>
            </a:r>
            <a:r>
              <a:rPr lang="nl-BE" sz="1200" u="sng" kern="0" dirty="0">
                <a:highlight>
                  <a:srgbClr val="FFFF00"/>
                </a:highlight>
              </a:rPr>
              <a:t>niet</a:t>
            </a:r>
            <a:r>
              <a:rPr lang="nl-BE" sz="1200" kern="0" dirty="0">
                <a:highlight>
                  <a:srgbClr val="FFFF00"/>
                </a:highlight>
              </a:rPr>
              <a:t> van toepassing op overschrijdingstarief!</a:t>
            </a:r>
          </a:p>
          <a:p>
            <a:endParaRPr lang="nl-BE" sz="1200" kern="0" dirty="0">
              <a:highlight>
                <a:srgbClr val="FFFF00"/>
              </a:highlight>
              <a:latin typeface="Arial"/>
              <a:ea typeface="ＭＳ Ｐゴシック"/>
              <a:cs typeface="Arial"/>
            </a:endParaRPr>
          </a:p>
        </p:txBody>
      </p:sp>
      <p:sp>
        <p:nvSpPr>
          <p:cNvPr id="4" name="Tijdelijke aanduiding voor dianummer 3"/>
          <p:cNvSpPr>
            <a:spLocks noGrp="1"/>
          </p:cNvSpPr>
          <p:nvPr>
            <p:ph type="sldNum" sz="quarter" idx="10"/>
          </p:nvPr>
        </p:nvSpPr>
        <p:spPr/>
        <p:txBody>
          <a:bodyPr/>
          <a:lstStyle/>
          <a:p>
            <a:pPr>
              <a:defRPr/>
            </a:pPr>
            <a:fld id="{BEB00FD0-4D9A-CB47-9B17-F96CFF1570EE}" type="slidenum">
              <a:rPr lang="nl-BE" smtClean="0"/>
              <a:pPr>
                <a:defRPr/>
              </a:pPr>
              <a:t>32</a:t>
            </a:fld>
            <a:endParaRPr lang="nl-BE" dirty="0"/>
          </a:p>
        </p:txBody>
      </p:sp>
    </p:spTree>
    <p:extLst>
      <p:ext uri="{BB962C8B-B14F-4D97-AF65-F5344CB8AC3E}">
        <p14:creationId xmlns:p14="http://schemas.microsoft.com/office/powerpoint/2010/main" val="20330234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sz="1200" kern="0" dirty="0">
              <a:highlight>
                <a:srgbClr val="FFFF00"/>
              </a:highlight>
              <a:latin typeface="Arial"/>
              <a:ea typeface="ＭＳ Ｐゴシック"/>
              <a:cs typeface="Arial"/>
            </a:endParaRPr>
          </a:p>
        </p:txBody>
      </p:sp>
      <p:sp>
        <p:nvSpPr>
          <p:cNvPr id="4" name="Tijdelijke aanduiding voor dianummer 3"/>
          <p:cNvSpPr>
            <a:spLocks noGrp="1"/>
          </p:cNvSpPr>
          <p:nvPr>
            <p:ph type="sldNum" sz="quarter" idx="10"/>
          </p:nvPr>
        </p:nvSpPr>
        <p:spPr/>
        <p:txBody>
          <a:bodyPr/>
          <a:lstStyle/>
          <a:p>
            <a:pPr>
              <a:defRPr/>
            </a:pPr>
            <a:fld id="{BEB00FD0-4D9A-CB47-9B17-F96CFF1570EE}" type="slidenum">
              <a:rPr lang="nl-BE" smtClean="0"/>
              <a:pPr>
                <a:defRPr/>
              </a:pPr>
              <a:t>33</a:t>
            </a:fld>
            <a:endParaRPr lang="nl-BE" dirty="0"/>
          </a:p>
        </p:txBody>
      </p:sp>
    </p:spTree>
    <p:extLst>
      <p:ext uri="{BB962C8B-B14F-4D97-AF65-F5344CB8AC3E}">
        <p14:creationId xmlns:p14="http://schemas.microsoft.com/office/powerpoint/2010/main" val="20196402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latin typeface="Arial"/>
                <a:ea typeface="ＭＳ Ｐゴシック"/>
                <a:cs typeface="Arial"/>
              </a:rPr>
              <a:t>Beperkte historiek (AMR sinds maart 2021), enkel tijdens bouwfase (+datacenter)</a:t>
            </a:r>
          </a:p>
          <a:p>
            <a:r>
              <a:rPr lang="nl-BE" dirty="0">
                <a:latin typeface="Arial"/>
                <a:ea typeface="ＭＳ Ｐゴシック"/>
                <a:cs typeface="Arial"/>
              </a:rPr>
              <a:t>Inschatten vermogen nieuwe situatie niet evident door nieuwe functie.</a:t>
            </a:r>
          </a:p>
          <a:p>
            <a:r>
              <a:rPr lang="nl-BE" dirty="0">
                <a:latin typeface="Arial"/>
                <a:ea typeface="ＭＳ Ｐゴシック"/>
                <a:cs typeface="Arial"/>
              </a:rPr>
              <a:t>TV = 50 &gt; overschrijding in april met 4kW &gt; boete 12€+btw</a:t>
            </a:r>
          </a:p>
        </p:txBody>
      </p:sp>
      <p:sp>
        <p:nvSpPr>
          <p:cNvPr id="4" name="Tijdelijke aanduiding voor dianummer 3"/>
          <p:cNvSpPr>
            <a:spLocks noGrp="1"/>
          </p:cNvSpPr>
          <p:nvPr>
            <p:ph type="sldNum" sz="quarter" idx="10"/>
          </p:nvPr>
        </p:nvSpPr>
        <p:spPr/>
        <p:txBody>
          <a:bodyPr/>
          <a:lstStyle/>
          <a:p>
            <a:pPr>
              <a:defRPr/>
            </a:pPr>
            <a:fld id="{BEB00FD0-4D9A-CB47-9B17-F96CFF1570EE}" type="slidenum">
              <a:rPr lang="nl-BE" smtClean="0"/>
              <a:pPr>
                <a:defRPr/>
              </a:pPr>
              <a:t>34</a:t>
            </a:fld>
            <a:endParaRPr lang="nl-BE" dirty="0"/>
          </a:p>
        </p:txBody>
      </p:sp>
    </p:spTree>
    <p:extLst>
      <p:ext uri="{BB962C8B-B14F-4D97-AF65-F5344CB8AC3E}">
        <p14:creationId xmlns:p14="http://schemas.microsoft.com/office/powerpoint/2010/main" val="38749949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latin typeface="Arial"/>
              <a:ea typeface="ＭＳ Ｐゴシック"/>
              <a:cs typeface="Arial"/>
            </a:endParaRPr>
          </a:p>
        </p:txBody>
      </p:sp>
      <p:sp>
        <p:nvSpPr>
          <p:cNvPr id="4" name="Tijdelijke aanduiding voor dianummer 3"/>
          <p:cNvSpPr>
            <a:spLocks noGrp="1"/>
          </p:cNvSpPr>
          <p:nvPr>
            <p:ph type="sldNum" sz="quarter" idx="10"/>
          </p:nvPr>
        </p:nvSpPr>
        <p:spPr/>
        <p:txBody>
          <a:bodyPr/>
          <a:lstStyle/>
          <a:p>
            <a:pPr>
              <a:defRPr/>
            </a:pPr>
            <a:fld id="{BEB00FD0-4D9A-CB47-9B17-F96CFF1570EE}" type="slidenum">
              <a:rPr lang="nl-BE" smtClean="0"/>
              <a:pPr>
                <a:defRPr/>
              </a:pPr>
              <a:t>36</a:t>
            </a:fld>
            <a:endParaRPr lang="nl-BE" dirty="0"/>
          </a:p>
        </p:txBody>
      </p:sp>
    </p:spTree>
    <p:extLst>
      <p:ext uri="{BB962C8B-B14F-4D97-AF65-F5344CB8AC3E}">
        <p14:creationId xmlns:p14="http://schemas.microsoft.com/office/powerpoint/2010/main" val="34999333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latin typeface="Arial"/>
              <a:ea typeface="ＭＳ Ｐゴシック"/>
              <a:cs typeface="Arial"/>
            </a:endParaRPr>
          </a:p>
        </p:txBody>
      </p:sp>
      <p:sp>
        <p:nvSpPr>
          <p:cNvPr id="4" name="Tijdelijke aanduiding voor dianummer 3"/>
          <p:cNvSpPr>
            <a:spLocks noGrp="1"/>
          </p:cNvSpPr>
          <p:nvPr>
            <p:ph type="sldNum" sz="quarter" idx="10"/>
          </p:nvPr>
        </p:nvSpPr>
        <p:spPr/>
        <p:txBody>
          <a:bodyPr/>
          <a:lstStyle/>
          <a:p>
            <a:pPr>
              <a:defRPr/>
            </a:pPr>
            <a:fld id="{BEB00FD0-4D9A-CB47-9B17-F96CFF1570EE}" type="slidenum">
              <a:rPr lang="nl-BE" smtClean="0"/>
              <a:pPr>
                <a:defRPr/>
              </a:pPr>
              <a:t>37</a:t>
            </a:fld>
            <a:endParaRPr lang="nl-BE" dirty="0"/>
          </a:p>
        </p:txBody>
      </p:sp>
    </p:spTree>
    <p:extLst>
      <p:ext uri="{BB962C8B-B14F-4D97-AF65-F5344CB8AC3E}">
        <p14:creationId xmlns:p14="http://schemas.microsoft.com/office/powerpoint/2010/main" val="3452160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latin typeface="Arial"/>
              <a:ea typeface="ＭＳ Ｐゴシック"/>
              <a:cs typeface="Arial"/>
            </a:endParaRPr>
          </a:p>
        </p:txBody>
      </p:sp>
      <p:sp>
        <p:nvSpPr>
          <p:cNvPr id="4" name="Tijdelijke aanduiding voor dianummer 3"/>
          <p:cNvSpPr>
            <a:spLocks noGrp="1"/>
          </p:cNvSpPr>
          <p:nvPr>
            <p:ph type="sldNum" sz="quarter" idx="10"/>
          </p:nvPr>
        </p:nvSpPr>
        <p:spPr/>
        <p:txBody>
          <a:bodyPr/>
          <a:lstStyle/>
          <a:p>
            <a:pPr>
              <a:defRPr/>
            </a:pPr>
            <a:fld id="{BEB00FD0-4D9A-CB47-9B17-F96CFF1570EE}" type="slidenum">
              <a:rPr lang="nl-BE" smtClean="0"/>
              <a:pPr>
                <a:defRPr/>
              </a:pPr>
              <a:t>4</a:t>
            </a:fld>
            <a:endParaRPr lang="nl-BE" dirty="0"/>
          </a:p>
        </p:txBody>
      </p:sp>
    </p:spTree>
    <p:extLst>
      <p:ext uri="{BB962C8B-B14F-4D97-AF65-F5344CB8AC3E}">
        <p14:creationId xmlns:p14="http://schemas.microsoft.com/office/powerpoint/2010/main" val="31105071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latin typeface="Arial"/>
              <a:ea typeface="ＭＳ Ｐゴシック"/>
              <a:cs typeface="Arial"/>
            </a:endParaRPr>
          </a:p>
        </p:txBody>
      </p:sp>
      <p:sp>
        <p:nvSpPr>
          <p:cNvPr id="4" name="Tijdelijke aanduiding voor dianummer 3"/>
          <p:cNvSpPr>
            <a:spLocks noGrp="1"/>
          </p:cNvSpPr>
          <p:nvPr>
            <p:ph type="sldNum" sz="quarter" idx="10"/>
          </p:nvPr>
        </p:nvSpPr>
        <p:spPr/>
        <p:txBody>
          <a:bodyPr/>
          <a:lstStyle/>
          <a:p>
            <a:pPr>
              <a:defRPr/>
            </a:pPr>
            <a:fld id="{BEB00FD0-4D9A-CB47-9B17-F96CFF1570EE}" type="slidenum">
              <a:rPr lang="nl-BE" smtClean="0"/>
              <a:pPr>
                <a:defRPr/>
              </a:pPr>
              <a:t>38</a:t>
            </a:fld>
            <a:endParaRPr lang="nl-BE" dirty="0"/>
          </a:p>
        </p:txBody>
      </p:sp>
    </p:spTree>
    <p:extLst>
      <p:ext uri="{BB962C8B-B14F-4D97-AF65-F5344CB8AC3E}">
        <p14:creationId xmlns:p14="http://schemas.microsoft.com/office/powerpoint/2010/main" val="27648448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err="1">
                <a:latin typeface="Arial"/>
                <a:ea typeface="ＭＳ Ｐゴシック"/>
                <a:cs typeface="Arial"/>
              </a:rPr>
              <a:t>Pito</a:t>
            </a:r>
            <a:r>
              <a:rPr lang="nl-BE" dirty="0">
                <a:latin typeface="Arial"/>
                <a:ea typeface="ＭＳ Ｐゴシック"/>
                <a:cs typeface="Arial"/>
              </a:rPr>
              <a:t> Stabroek 2022</a:t>
            </a:r>
          </a:p>
        </p:txBody>
      </p:sp>
      <p:sp>
        <p:nvSpPr>
          <p:cNvPr id="4" name="Tijdelijke aanduiding voor dianummer 3"/>
          <p:cNvSpPr>
            <a:spLocks noGrp="1"/>
          </p:cNvSpPr>
          <p:nvPr>
            <p:ph type="sldNum" sz="quarter" idx="10"/>
          </p:nvPr>
        </p:nvSpPr>
        <p:spPr/>
        <p:txBody>
          <a:bodyPr/>
          <a:lstStyle/>
          <a:p>
            <a:pPr>
              <a:defRPr/>
            </a:pPr>
            <a:fld id="{BEB00FD0-4D9A-CB47-9B17-F96CFF1570EE}" type="slidenum">
              <a:rPr lang="nl-BE" smtClean="0"/>
              <a:pPr>
                <a:defRPr/>
              </a:pPr>
              <a:t>39</a:t>
            </a:fld>
            <a:endParaRPr lang="nl-BE" dirty="0"/>
          </a:p>
        </p:txBody>
      </p:sp>
    </p:spTree>
    <p:extLst>
      <p:ext uri="{BB962C8B-B14F-4D97-AF65-F5344CB8AC3E}">
        <p14:creationId xmlns:p14="http://schemas.microsoft.com/office/powerpoint/2010/main" val="26694981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latin typeface="Arial"/>
              <a:ea typeface="ＭＳ Ｐゴシック"/>
              <a:cs typeface="Arial"/>
            </a:endParaRPr>
          </a:p>
        </p:txBody>
      </p:sp>
      <p:sp>
        <p:nvSpPr>
          <p:cNvPr id="4" name="Tijdelijke aanduiding voor dianummer 3"/>
          <p:cNvSpPr>
            <a:spLocks noGrp="1"/>
          </p:cNvSpPr>
          <p:nvPr>
            <p:ph type="sldNum" sz="quarter" idx="10"/>
          </p:nvPr>
        </p:nvSpPr>
        <p:spPr/>
        <p:txBody>
          <a:bodyPr/>
          <a:lstStyle/>
          <a:p>
            <a:pPr>
              <a:defRPr/>
            </a:pPr>
            <a:fld id="{BEB00FD0-4D9A-CB47-9B17-F96CFF1570EE}" type="slidenum">
              <a:rPr lang="nl-BE" smtClean="0"/>
              <a:pPr>
                <a:defRPr/>
              </a:pPr>
              <a:t>40</a:t>
            </a:fld>
            <a:endParaRPr lang="nl-BE" dirty="0"/>
          </a:p>
        </p:txBody>
      </p:sp>
    </p:spTree>
    <p:extLst>
      <p:ext uri="{BB962C8B-B14F-4D97-AF65-F5344CB8AC3E}">
        <p14:creationId xmlns:p14="http://schemas.microsoft.com/office/powerpoint/2010/main" val="18409754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latin typeface="Arial"/>
              <a:ea typeface="ＭＳ Ｐゴシック"/>
              <a:cs typeface="Arial"/>
            </a:endParaRPr>
          </a:p>
        </p:txBody>
      </p:sp>
      <p:sp>
        <p:nvSpPr>
          <p:cNvPr id="4" name="Tijdelijke aanduiding voor dianummer 3"/>
          <p:cNvSpPr>
            <a:spLocks noGrp="1"/>
          </p:cNvSpPr>
          <p:nvPr>
            <p:ph type="sldNum" sz="quarter" idx="10"/>
          </p:nvPr>
        </p:nvSpPr>
        <p:spPr/>
        <p:txBody>
          <a:bodyPr/>
          <a:lstStyle/>
          <a:p>
            <a:pPr>
              <a:defRPr/>
            </a:pPr>
            <a:fld id="{BEB00FD0-4D9A-CB47-9B17-F96CFF1570EE}" type="slidenum">
              <a:rPr lang="nl-BE" smtClean="0"/>
              <a:pPr>
                <a:defRPr/>
              </a:pPr>
              <a:t>41</a:t>
            </a:fld>
            <a:endParaRPr lang="nl-BE" dirty="0"/>
          </a:p>
        </p:txBody>
      </p:sp>
    </p:spTree>
    <p:extLst>
      <p:ext uri="{BB962C8B-B14F-4D97-AF65-F5344CB8AC3E}">
        <p14:creationId xmlns:p14="http://schemas.microsoft.com/office/powerpoint/2010/main" val="31322393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sz="1800" dirty="0">
              <a:effectLst/>
              <a:latin typeface="Calibri" panose="020F0502020204030204" pitchFamily="34" charset="0"/>
            </a:endParaRPr>
          </a:p>
        </p:txBody>
      </p:sp>
      <p:sp>
        <p:nvSpPr>
          <p:cNvPr id="4" name="Tijdelijke aanduiding voor dianummer 3"/>
          <p:cNvSpPr>
            <a:spLocks noGrp="1"/>
          </p:cNvSpPr>
          <p:nvPr>
            <p:ph type="sldNum" sz="quarter" idx="10"/>
          </p:nvPr>
        </p:nvSpPr>
        <p:spPr/>
        <p:txBody>
          <a:bodyPr/>
          <a:lstStyle/>
          <a:p>
            <a:pPr>
              <a:defRPr/>
            </a:pPr>
            <a:fld id="{BEB00FD0-4D9A-CB47-9B17-F96CFF1570EE}" type="slidenum">
              <a:rPr lang="nl-BE" smtClean="0"/>
              <a:pPr>
                <a:defRPr/>
              </a:pPr>
              <a:t>42</a:t>
            </a:fld>
            <a:endParaRPr lang="nl-BE" dirty="0"/>
          </a:p>
        </p:txBody>
      </p:sp>
    </p:spTree>
    <p:extLst>
      <p:ext uri="{BB962C8B-B14F-4D97-AF65-F5344CB8AC3E}">
        <p14:creationId xmlns:p14="http://schemas.microsoft.com/office/powerpoint/2010/main" val="35265791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latin typeface="Arial"/>
              <a:ea typeface="ＭＳ Ｐゴシック"/>
              <a:cs typeface="Arial"/>
            </a:endParaRPr>
          </a:p>
        </p:txBody>
      </p:sp>
      <p:sp>
        <p:nvSpPr>
          <p:cNvPr id="4" name="Tijdelijke aanduiding voor dianummer 3"/>
          <p:cNvSpPr>
            <a:spLocks noGrp="1"/>
          </p:cNvSpPr>
          <p:nvPr>
            <p:ph type="sldNum" sz="quarter" idx="10"/>
          </p:nvPr>
        </p:nvSpPr>
        <p:spPr/>
        <p:txBody>
          <a:bodyPr/>
          <a:lstStyle/>
          <a:p>
            <a:pPr>
              <a:defRPr/>
            </a:pPr>
            <a:fld id="{BEB00FD0-4D9A-CB47-9B17-F96CFF1570EE}" type="slidenum">
              <a:rPr lang="nl-BE" smtClean="0"/>
              <a:pPr>
                <a:defRPr/>
              </a:pPr>
              <a:t>43</a:t>
            </a:fld>
            <a:endParaRPr lang="nl-BE" dirty="0"/>
          </a:p>
        </p:txBody>
      </p:sp>
    </p:spTree>
    <p:extLst>
      <p:ext uri="{BB962C8B-B14F-4D97-AF65-F5344CB8AC3E}">
        <p14:creationId xmlns:p14="http://schemas.microsoft.com/office/powerpoint/2010/main" val="3514711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latin typeface="Arial"/>
              <a:ea typeface="ＭＳ Ｐゴシック"/>
              <a:cs typeface="Arial"/>
            </a:endParaRPr>
          </a:p>
        </p:txBody>
      </p:sp>
      <p:sp>
        <p:nvSpPr>
          <p:cNvPr id="4" name="Tijdelijke aanduiding voor dianummer 3"/>
          <p:cNvSpPr>
            <a:spLocks noGrp="1"/>
          </p:cNvSpPr>
          <p:nvPr>
            <p:ph type="sldNum" sz="quarter" idx="10"/>
          </p:nvPr>
        </p:nvSpPr>
        <p:spPr/>
        <p:txBody>
          <a:bodyPr/>
          <a:lstStyle/>
          <a:p>
            <a:pPr>
              <a:defRPr/>
            </a:pPr>
            <a:fld id="{BEB00FD0-4D9A-CB47-9B17-F96CFF1570EE}" type="slidenum">
              <a:rPr lang="nl-BE" smtClean="0"/>
              <a:pPr>
                <a:defRPr/>
              </a:pPr>
              <a:t>5</a:t>
            </a:fld>
            <a:endParaRPr lang="nl-BE" dirty="0"/>
          </a:p>
        </p:txBody>
      </p:sp>
    </p:spTree>
    <p:extLst>
      <p:ext uri="{BB962C8B-B14F-4D97-AF65-F5344CB8AC3E}">
        <p14:creationId xmlns:p14="http://schemas.microsoft.com/office/powerpoint/2010/main" val="2531746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latin typeface="Arial"/>
                <a:ea typeface="ＭＳ Ｐゴシック"/>
                <a:cs typeface="Arial"/>
              </a:rPr>
              <a:t>Mei 2023 &gt; </a:t>
            </a:r>
          </a:p>
          <a:p>
            <a:r>
              <a:rPr lang="nl-BE" dirty="0">
                <a:latin typeface="Arial"/>
                <a:ea typeface="ＭＳ Ｐゴシック"/>
                <a:cs typeface="Arial"/>
              </a:rPr>
              <a:t>Wonen: Energie 61%; Netkosten totaal 23%; Heffingen en btw 17%</a:t>
            </a:r>
          </a:p>
          <a:p>
            <a:r>
              <a:rPr lang="nl-BE" dirty="0">
                <a:latin typeface="Arial"/>
                <a:ea typeface="ＭＳ Ｐゴシック"/>
                <a:cs typeface="Arial"/>
              </a:rPr>
              <a:t>Onderneming: Energie 73%, Netkosten totaal 20%; Heffingen  6% (excl. Btw)</a:t>
            </a:r>
          </a:p>
          <a:p>
            <a:endParaRPr lang="nl-BE" dirty="0">
              <a:latin typeface="Arial"/>
              <a:ea typeface="ＭＳ Ｐゴシック"/>
              <a:cs typeface="Arial"/>
            </a:endParaRPr>
          </a:p>
        </p:txBody>
      </p:sp>
      <p:sp>
        <p:nvSpPr>
          <p:cNvPr id="4" name="Tijdelijke aanduiding voor dianummer 3"/>
          <p:cNvSpPr>
            <a:spLocks noGrp="1"/>
          </p:cNvSpPr>
          <p:nvPr>
            <p:ph type="sldNum" sz="quarter" idx="10"/>
          </p:nvPr>
        </p:nvSpPr>
        <p:spPr/>
        <p:txBody>
          <a:bodyPr/>
          <a:lstStyle/>
          <a:p>
            <a:pPr>
              <a:defRPr/>
            </a:pPr>
            <a:fld id="{BEB00FD0-4D9A-CB47-9B17-F96CFF1570EE}" type="slidenum">
              <a:rPr lang="nl-BE" smtClean="0"/>
              <a:pPr>
                <a:defRPr/>
              </a:pPr>
              <a:t>6</a:t>
            </a:fld>
            <a:endParaRPr lang="nl-BE" dirty="0"/>
          </a:p>
        </p:txBody>
      </p:sp>
    </p:spTree>
    <p:extLst>
      <p:ext uri="{BB962C8B-B14F-4D97-AF65-F5344CB8AC3E}">
        <p14:creationId xmlns:p14="http://schemas.microsoft.com/office/powerpoint/2010/main" val="10322392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latin typeface="Arial"/>
              <a:ea typeface="ＭＳ Ｐゴシック"/>
              <a:cs typeface="Arial"/>
            </a:endParaRPr>
          </a:p>
        </p:txBody>
      </p:sp>
      <p:sp>
        <p:nvSpPr>
          <p:cNvPr id="4" name="Tijdelijke aanduiding voor dianummer 3"/>
          <p:cNvSpPr>
            <a:spLocks noGrp="1"/>
          </p:cNvSpPr>
          <p:nvPr>
            <p:ph type="sldNum" sz="quarter" idx="10"/>
          </p:nvPr>
        </p:nvSpPr>
        <p:spPr/>
        <p:txBody>
          <a:bodyPr/>
          <a:lstStyle/>
          <a:p>
            <a:pPr>
              <a:defRPr/>
            </a:pPr>
            <a:fld id="{BEB00FD0-4D9A-CB47-9B17-F96CFF1570EE}" type="slidenum">
              <a:rPr lang="nl-BE" smtClean="0"/>
              <a:pPr>
                <a:defRPr/>
              </a:pPr>
              <a:t>7</a:t>
            </a:fld>
            <a:endParaRPr lang="nl-BE" dirty="0"/>
          </a:p>
        </p:txBody>
      </p:sp>
    </p:spTree>
    <p:extLst>
      <p:ext uri="{BB962C8B-B14F-4D97-AF65-F5344CB8AC3E}">
        <p14:creationId xmlns:p14="http://schemas.microsoft.com/office/powerpoint/2010/main" val="17278993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latin typeface="Arial"/>
              <a:ea typeface="ＭＳ Ｐゴシック"/>
              <a:cs typeface="Arial"/>
            </a:endParaRPr>
          </a:p>
        </p:txBody>
      </p:sp>
      <p:sp>
        <p:nvSpPr>
          <p:cNvPr id="4" name="Tijdelijke aanduiding voor dianummer 3"/>
          <p:cNvSpPr>
            <a:spLocks noGrp="1"/>
          </p:cNvSpPr>
          <p:nvPr>
            <p:ph type="sldNum" sz="quarter" idx="10"/>
          </p:nvPr>
        </p:nvSpPr>
        <p:spPr/>
        <p:txBody>
          <a:bodyPr/>
          <a:lstStyle/>
          <a:p>
            <a:pPr>
              <a:defRPr/>
            </a:pPr>
            <a:fld id="{BEB00FD0-4D9A-CB47-9B17-F96CFF1570EE}" type="slidenum">
              <a:rPr lang="nl-BE" smtClean="0"/>
              <a:pPr>
                <a:defRPr/>
              </a:pPr>
              <a:t>8</a:t>
            </a:fld>
            <a:endParaRPr lang="nl-BE" dirty="0"/>
          </a:p>
        </p:txBody>
      </p:sp>
    </p:spTree>
    <p:extLst>
      <p:ext uri="{BB962C8B-B14F-4D97-AF65-F5344CB8AC3E}">
        <p14:creationId xmlns:p14="http://schemas.microsoft.com/office/powerpoint/2010/main" val="17413527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latin typeface="Arial"/>
              <a:ea typeface="ＭＳ Ｐゴシック"/>
              <a:cs typeface="Arial"/>
            </a:endParaRPr>
          </a:p>
        </p:txBody>
      </p:sp>
      <p:sp>
        <p:nvSpPr>
          <p:cNvPr id="4" name="Tijdelijke aanduiding voor dianummer 3"/>
          <p:cNvSpPr>
            <a:spLocks noGrp="1"/>
          </p:cNvSpPr>
          <p:nvPr>
            <p:ph type="sldNum" sz="quarter" idx="10"/>
          </p:nvPr>
        </p:nvSpPr>
        <p:spPr/>
        <p:txBody>
          <a:bodyPr/>
          <a:lstStyle/>
          <a:p>
            <a:pPr>
              <a:defRPr/>
            </a:pPr>
            <a:fld id="{BEB00FD0-4D9A-CB47-9B17-F96CFF1570EE}" type="slidenum">
              <a:rPr lang="nl-BE" smtClean="0"/>
              <a:pPr>
                <a:defRPr/>
              </a:pPr>
              <a:t>9</a:t>
            </a:fld>
            <a:endParaRPr lang="nl-BE" dirty="0"/>
          </a:p>
        </p:txBody>
      </p:sp>
    </p:spTree>
    <p:extLst>
      <p:ext uri="{BB962C8B-B14F-4D97-AF65-F5344CB8AC3E}">
        <p14:creationId xmlns:p14="http://schemas.microsoft.com/office/powerpoint/2010/main" val="5688159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latin typeface="Arial"/>
              <a:ea typeface="ＭＳ Ｐゴシック"/>
              <a:cs typeface="Arial"/>
            </a:endParaRPr>
          </a:p>
        </p:txBody>
      </p:sp>
      <p:sp>
        <p:nvSpPr>
          <p:cNvPr id="4" name="Tijdelijke aanduiding voor dianummer 3"/>
          <p:cNvSpPr>
            <a:spLocks noGrp="1"/>
          </p:cNvSpPr>
          <p:nvPr>
            <p:ph type="sldNum" sz="quarter" idx="10"/>
          </p:nvPr>
        </p:nvSpPr>
        <p:spPr/>
        <p:txBody>
          <a:bodyPr/>
          <a:lstStyle/>
          <a:p>
            <a:pPr>
              <a:defRPr/>
            </a:pPr>
            <a:fld id="{BEB00FD0-4D9A-CB47-9B17-F96CFF1570EE}" type="slidenum">
              <a:rPr lang="nl-BE" smtClean="0"/>
              <a:pPr>
                <a:defRPr/>
              </a:pPr>
              <a:t>10</a:t>
            </a:fld>
            <a:endParaRPr lang="nl-BE" dirty="0"/>
          </a:p>
        </p:txBody>
      </p:sp>
    </p:spTree>
    <p:extLst>
      <p:ext uri="{BB962C8B-B14F-4D97-AF65-F5344CB8AC3E}">
        <p14:creationId xmlns:p14="http://schemas.microsoft.com/office/powerpoint/2010/main" val="23729425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4" name="Afbeelding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9210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2" name="Rectangle 2"/>
          <p:cNvSpPr>
            <a:spLocks noGrp="1" noChangeArrowheads="1"/>
          </p:cNvSpPr>
          <p:nvPr>
            <p:ph type="ctrTitle"/>
          </p:nvPr>
        </p:nvSpPr>
        <p:spPr>
          <a:xfrm>
            <a:off x="1295468" y="3136900"/>
            <a:ext cx="10273141" cy="449488"/>
          </a:xfrm>
        </p:spPr>
        <p:txBody>
          <a:bodyPr/>
          <a:lstStyle>
            <a:lvl1pPr>
              <a:defRPr sz="3600">
                <a:solidFill>
                  <a:schemeClr val="accent1"/>
                </a:solidFill>
              </a:defRPr>
            </a:lvl1pPr>
          </a:lstStyle>
          <a:p>
            <a:r>
              <a:rPr lang="nl-NL"/>
              <a:t>Klik om de stijl te bewerken</a:t>
            </a:r>
            <a:endParaRPr lang="en-US"/>
          </a:p>
        </p:txBody>
      </p:sp>
      <p:sp>
        <p:nvSpPr>
          <p:cNvPr id="10243" name="Rectangle 3"/>
          <p:cNvSpPr>
            <a:spLocks noGrp="1" noChangeArrowheads="1"/>
          </p:cNvSpPr>
          <p:nvPr>
            <p:ph type="subTitle" idx="1"/>
          </p:nvPr>
        </p:nvSpPr>
        <p:spPr>
          <a:xfrm>
            <a:off x="1295467" y="3861051"/>
            <a:ext cx="9941984" cy="386399"/>
          </a:xfrm>
        </p:spPr>
        <p:txBody>
          <a:bodyPr/>
          <a:lstStyle>
            <a:lvl1pPr marL="0" indent="0">
              <a:buFontTx/>
              <a:buNone/>
              <a:defRPr sz="2400">
                <a:solidFill>
                  <a:schemeClr val="tx2"/>
                </a:solidFill>
              </a:defRPr>
            </a:lvl1pPr>
          </a:lstStyle>
          <a:p>
            <a:r>
              <a:rPr lang="nl-NL"/>
              <a:t>Klik om de ondertitelstijl van het model te bewerken</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hanks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Rectangle 2"/>
          <p:cNvSpPr>
            <a:spLocks noGrp="1" noChangeArrowheads="1"/>
          </p:cNvSpPr>
          <p:nvPr>
            <p:ph type="ctrTitle" hasCustomPrompt="1"/>
          </p:nvPr>
        </p:nvSpPr>
        <p:spPr>
          <a:xfrm>
            <a:off x="609600" y="2476502"/>
            <a:ext cx="11074400" cy="723900"/>
          </a:xfrm>
        </p:spPr>
        <p:txBody>
          <a:bodyPr/>
          <a:lstStyle>
            <a:lvl1pPr>
              <a:defRPr sz="3600">
                <a:solidFill>
                  <a:schemeClr val="bg1"/>
                </a:solidFill>
              </a:defRPr>
            </a:lvl1pPr>
          </a:lstStyle>
          <a:p>
            <a:r>
              <a:rPr lang="en-US" err="1"/>
              <a:t>Bedankt</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4" name="Afbeelding 6">
            <a:extLst>
              <a:ext uri="{FF2B5EF4-FFF2-40B4-BE49-F238E27FC236}">
                <a16:creationId xmlns:a16="http://schemas.microsoft.com/office/drawing/2014/main" id="{3AA7FB6E-09FA-4299-89E8-28ECADAD7F5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9210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2" name="Rectangle 2"/>
          <p:cNvSpPr>
            <a:spLocks noGrp="1" noChangeArrowheads="1"/>
          </p:cNvSpPr>
          <p:nvPr>
            <p:ph type="ctrTitle"/>
          </p:nvPr>
        </p:nvSpPr>
        <p:spPr>
          <a:xfrm>
            <a:off x="1295467" y="3136900"/>
            <a:ext cx="10273141" cy="449488"/>
          </a:xfrm>
        </p:spPr>
        <p:txBody>
          <a:bodyPr/>
          <a:lstStyle>
            <a:lvl1pPr>
              <a:defRPr sz="3600">
                <a:solidFill>
                  <a:schemeClr val="accent1"/>
                </a:solidFill>
              </a:defRPr>
            </a:lvl1pPr>
          </a:lstStyle>
          <a:p>
            <a:r>
              <a:rPr lang="nl-NL"/>
              <a:t>Klik om de stijl te bewerken</a:t>
            </a:r>
            <a:endParaRPr lang="en-US"/>
          </a:p>
        </p:txBody>
      </p:sp>
      <p:sp>
        <p:nvSpPr>
          <p:cNvPr id="10243" name="Rectangle 3"/>
          <p:cNvSpPr>
            <a:spLocks noGrp="1" noChangeArrowheads="1"/>
          </p:cNvSpPr>
          <p:nvPr>
            <p:ph type="subTitle" idx="1"/>
          </p:nvPr>
        </p:nvSpPr>
        <p:spPr>
          <a:xfrm>
            <a:off x="1295467" y="3861049"/>
            <a:ext cx="9941984" cy="386399"/>
          </a:xfrm>
        </p:spPr>
        <p:txBody>
          <a:bodyPr/>
          <a:lstStyle>
            <a:lvl1pPr marL="0" indent="0">
              <a:buFontTx/>
              <a:buNone/>
              <a:defRPr sz="2400">
                <a:solidFill>
                  <a:schemeClr val="tx2"/>
                </a:solidFill>
              </a:defRPr>
            </a:lvl1pPr>
          </a:lstStyle>
          <a:p>
            <a:r>
              <a:rPr lang="nl-NL"/>
              <a:t>Klik om de ondertitelstijl van het model te bewerken</a:t>
            </a:r>
            <a:endParaRPr lang="en-US"/>
          </a:p>
        </p:txBody>
      </p:sp>
    </p:spTree>
    <p:extLst>
      <p:ext uri="{BB962C8B-B14F-4D97-AF65-F5344CB8AC3E}">
        <p14:creationId xmlns:p14="http://schemas.microsoft.com/office/powerpoint/2010/main" val="21530959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hapter divider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 Box 8">
            <a:extLst>
              <a:ext uri="{FF2B5EF4-FFF2-40B4-BE49-F238E27FC236}">
                <a16:creationId xmlns:a16="http://schemas.microsoft.com/office/drawing/2014/main" id="{C2F4F39A-8C13-4E41-93C3-16B38F13B0D2}"/>
              </a:ext>
            </a:extLst>
          </p:cNvPr>
          <p:cNvSpPr txBox="1">
            <a:spLocks noChangeArrowheads="1"/>
          </p:cNvSpPr>
          <p:nvPr userDrawn="1"/>
        </p:nvSpPr>
        <p:spPr bwMode="auto">
          <a:xfrm>
            <a:off x="3149600" y="6400801"/>
            <a:ext cx="84328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Interstate"/>
                <a:cs typeface="Arial" panose="020B0604020202020204" pitchFamily="34" charset="0"/>
              </a:defRPr>
            </a:lvl1pPr>
            <a:lvl2pPr marL="742950" indent="-285750">
              <a:defRPr>
                <a:solidFill>
                  <a:schemeClr val="tx1"/>
                </a:solidFill>
                <a:latin typeface="Interstate"/>
                <a:cs typeface="Arial" panose="020B0604020202020204" pitchFamily="34" charset="0"/>
              </a:defRPr>
            </a:lvl2pPr>
            <a:lvl3pPr marL="1143000" indent="-228600">
              <a:defRPr>
                <a:solidFill>
                  <a:schemeClr val="tx1"/>
                </a:solidFill>
                <a:latin typeface="Interstate"/>
                <a:cs typeface="Arial" panose="020B0604020202020204" pitchFamily="34" charset="0"/>
              </a:defRPr>
            </a:lvl3pPr>
            <a:lvl4pPr marL="1600200" indent="-228600">
              <a:defRPr>
                <a:solidFill>
                  <a:schemeClr val="tx1"/>
                </a:solidFill>
                <a:latin typeface="Interstate"/>
                <a:cs typeface="Arial" panose="020B0604020202020204" pitchFamily="34" charset="0"/>
              </a:defRPr>
            </a:lvl4pPr>
            <a:lvl5pPr marL="2057400" indent="-228600">
              <a:defRPr>
                <a:solidFill>
                  <a:schemeClr val="tx1"/>
                </a:solidFill>
                <a:latin typeface="Interstate"/>
                <a:cs typeface="Arial" panose="020B0604020202020204" pitchFamily="34" charset="0"/>
              </a:defRPr>
            </a:lvl5pPr>
            <a:lvl6pPr marL="2514600" indent="-228600" eaLnBrk="0" fontAlgn="base" hangingPunct="0">
              <a:spcBef>
                <a:spcPct val="0"/>
              </a:spcBef>
              <a:spcAft>
                <a:spcPct val="0"/>
              </a:spcAft>
              <a:defRPr>
                <a:solidFill>
                  <a:schemeClr val="tx1"/>
                </a:solidFill>
                <a:latin typeface="Interstate"/>
                <a:cs typeface="Arial" panose="020B0604020202020204" pitchFamily="34" charset="0"/>
              </a:defRPr>
            </a:lvl6pPr>
            <a:lvl7pPr marL="2971800" indent="-228600" eaLnBrk="0" fontAlgn="base" hangingPunct="0">
              <a:spcBef>
                <a:spcPct val="0"/>
              </a:spcBef>
              <a:spcAft>
                <a:spcPct val="0"/>
              </a:spcAft>
              <a:defRPr>
                <a:solidFill>
                  <a:schemeClr val="tx1"/>
                </a:solidFill>
                <a:latin typeface="Interstate"/>
                <a:cs typeface="Arial" panose="020B0604020202020204" pitchFamily="34" charset="0"/>
              </a:defRPr>
            </a:lvl7pPr>
            <a:lvl8pPr marL="3429000" indent="-228600" eaLnBrk="0" fontAlgn="base" hangingPunct="0">
              <a:spcBef>
                <a:spcPct val="0"/>
              </a:spcBef>
              <a:spcAft>
                <a:spcPct val="0"/>
              </a:spcAft>
              <a:defRPr>
                <a:solidFill>
                  <a:schemeClr val="tx1"/>
                </a:solidFill>
                <a:latin typeface="Interstate"/>
                <a:cs typeface="Arial" panose="020B0604020202020204" pitchFamily="34" charset="0"/>
              </a:defRPr>
            </a:lvl8pPr>
            <a:lvl9pPr marL="3886200" indent="-228600" eaLnBrk="0" fontAlgn="base" hangingPunct="0">
              <a:spcBef>
                <a:spcPct val="0"/>
              </a:spcBef>
              <a:spcAft>
                <a:spcPct val="0"/>
              </a:spcAft>
              <a:defRPr>
                <a:solidFill>
                  <a:schemeClr val="tx1"/>
                </a:solidFill>
                <a:latin typeface="Interstate"/>
                <a:cs typeface="Arial" panose="020B0604020202020204" pitchFamily="34" charset="0"/>
              </a:defRPr>
            </a:lvl9pPr>
          </a:lstStyle>
          <a:p>
            <a:pPr algn="r" eaLnBrk="1" hangingPunct="1"/>
            <a:fld id="{3A48E32F-C325-4E48-8B89-4CC9D88C1E3C}" type="slidenum">
              <a:rPr lang="en-US" altLang="nl-BE" sz="900">
                <a:solidFill>
                  <a:schemeClr val="bg1"/>
                </a:solidFill>
              </a:rPr>
              <a:pPr algn="r" eaLnBrk="1" hangingPunct="1"/>
              <a:t>‹nr.›</a:t>
            </a:fld>
            <a:r>
              <a:rPr lang="en-US" altLang="nl-BE" sz="900" dirty="0">
                <a:solidFill>
                  <a:schemeClr val="bg1"/>
                </a:solidFill>
              </a:rPr>
              <a:t> </a:t>
            </a:r>
            <a:r>
              <a:rPr lang="en-US" altLang="nl-BE" sz="900" dirty="0">
                <a:solidFill>
                  <a:schemeClr val="bg1"/>
                </a:solidFill>
                <a:latin typeface="Arial" panose="020B0604020202020204" pitchFamily="34" charset="0"/>
                <a:ea typeface="BentonSansCond-Regular"/>
                <a:cs typeface="BentonSansCond-Regular"/>
              </a:rPr>
              <a:t>- </a:t>
            </a:r>
            <a:fld id="{5E4F8AB8-8FAF-41BE-96E2-493C48F5D1FF}" type="datetime1">
              <a:rPr lang="en-US" altLang="nl-BE" sz="900">
                <a:solidFill>
                  <a:schemeClr val="bg1"/>
                </a:solidFill>
                <a:latin typeface="Arial" panose="020B0604020202020204" pitchFamily="34" charset="0"/>
                <a:ea typeface="BentonSansCond-Regular"/>
                <a:cs typeface="BentonSansCond-Regular"/>
              </a:rPr>
              <a:pPr algn="r" eaLnBrk="1" hangingPunct="1"/>
              <a:t>6/20/2023</a:t>
            </a:fld>
            <a:endParaRPr lang="en-US" altLang="nl-BE" sz="900" dirty="0">
              <a:solidFill>
                <a:schemeClr val="bg1"/>
              </a:solidFill>
              <a:latin typeface="Arial" panose="020B0604020202020204" pitchFamily="34" charset="0"/>
              <a:ea typeface="BentonSans-Bold"/>
              <a:cs typeface="BentonSans-Bold"/>
            </a:endParaRPr>
          </a:p>
        </p:txBody>
      </p:sp>
      <p:sp>
        <p:nvSpPr>
          <p:cNvPr id="6" name="Rectangle 2"/>
          <p:cNvSpPr>
            <a:spLocks noGrp="1" noChangeArrowheads="1"/>
          </p:cNvSpPr>
          <p:nvPr>
            <p:ph type="ctrTitle"/>
          </p:nvPr>
        </p:nvSpPr>
        <p:spPr>
          <a:xfrm>
            <a:off x="609601" y="2476500"/>
            <a:ext cx="9954684" cy="419100"/>
          </a:xfrm>
        </p:spPr>
        <p:txBody>
          <a:bodyPr anchor="t"/>
          <a:lstStyle>
            <a:lvl1pPr>
              <a:defRPr sz="1800" b="0">
                <a:solidFill>
                  <a:schemeClr val="bg2"/>
                </a:solidFill>
                <a:latin typeface="Verdana"/>
                <a:cs typeface="Verdana"/>
              </a:defRPr>
            </a:lvl1pPr>
          </a:lstStyle>
          <a:p>
            <a:r>
              <a:rPr lang="nl-NL"/>
              <a:t>Klik om de stijl te bewerken</a:t>
            </a:r>
            <a:endParaRPr lang="en-US"/>
          </a:p>
        </p:txBody>
      </p:sp>
      <p:sp>
        <p:nvSpPr>
          <p:cNvPr id="7" name="Rectangle 3"/>
          <p:cNvSpPr>
            <a:spLocks noGrp="1" noChangeArrowheads="1"/>
          </p:cNvSpPr>
          <p:nvPr>
            <p:ph type="subTitle" idx="1"/>
          </p:nvPr>
        </p:nvSpPr>
        <p:spPr>
          <a:xfrm>
            <a:off x="609600" y="2895600"/>
            <a:ext cx="9956800" cy="622300"/>
          </a:xfrm>
        </p:spPr>
        <p:txBody>
          <a:bodyPr/>
          <a:lstStyle>
            <a:lvl1pPr marL="0" indent="0">
              <a:buFontTx/>
              <a:buNone/>
              <a:defRPr sz="3600" b="1" baseline="0">
                <a:solidFill>
                  <a:schemeClr val="bg1"/>
                </a:solidFill>
                <a:latin typeface="Verdana"/>
                <a:cs typeface="Verdana"/>
              </a:defRPr>
            </a:lvl1pPr>
          </a:lstStyle>
          <a:p>
            <a:r>
              <a:rPr lang="nl-NL"/>
              <a:t>Klik om de ondertitelstijl van het model te bewerken</a:t>
            </a:r>
            <a:endParaRPr lang="en-US"/>
          </a:p>
        </p:txBody>
      </p:sp>
    </p:spTree>
    <p:extLst>
      <p:ext uri="{BB962C8B-B14F-4D97-AF65-F5344CB8AC3E}">
        <p14:creationId xmlns:p14="http://schemas.microsoft.com/office/powerpoint/2010/main" val="22889312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3" name="Content Placeholder 2"/>
          <p:cNvSpPr>
            <a:spLocks noGrp="1"/>
          </p:cNvSpPr>
          <p:nvPr>
            <p:ph idx="1"/>
          </p:nvPr>
        </p:nvSpPr>
        <p:spPr/>
        <p:txBody>
          <a:bodyPr/>
          <a:lstStyle>
            <a:lvl5pPr>
              <a:buClrTx/>
              <a:buFont typeface="Lucida Grande"/>
              <a:buChar char="-"/>
              <a:defRPr/>
            </a:lvl5pPr>
          </a:lstStyle>
          <a:p>
            <a:pPr lvl="0"/>
            <a:r>
              <a:rPr lang="nl-NL"/>
              <a:t>Klik om de modelstijlen te bewerken</a:t>
            </a:r>
          </a:p>
          <a:p>
            <a:pPr lvl="1"/>
            <a:r>
              <a:rPr lang="nl-NL"/>
              <a:t>Tweede niveau</a:t>
            </a:r>
          </a:p>
          <a:p>
            <a:pPr lvl="2"/>
            <a:r>
              <a:rPr lang="nl-NL"/>
              <a:t>Derde niveau</a:t>
            </a:r>
          </a:p>
          <a:p>
            <a:pPr lvl="3"/>
            <a:r>
              <a:rPr lang="nl-NL"/>
              <a:t>Vierde niveau</a:t>
            </a:r>
          </a:p>
        </p:txBody>
      </p:sp>
    </p:spTree>
    <p:extLst>
      <p:ext uri="{BB962C8B-B14F-4D97-AF65-F5344CB8AC3E}">
        <p14:creationId xmlns:p14="http://schemas.microsoft.com/office/powerpoint/2010/main" val="6045329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slide (varia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5" name="Content Placeholder 2"/>
          <p:cNvSpPr>
            <a:spLocks noGrp="1"/>
          </p:cNvSpPr>
          <p:nvPr>
            <p:ph idx="1"/>
          </p:nvPr>
        </p:nvSpPr>
        <p:spPr>
          <a:xfrm>
            <a:off x="609600" y="1219200"/>
            <a:ext cx="5181600" cy="4419600"/>
          </a:xfrm>
        </p:spPr>
        <p:txBody>
          <a:bodyPr/>
          <a:lstStyle>
            <a:lvl5pPr>
              <a:buClrTx/>
              <a:buFont typeface="Lucida Grande"/>
              <a:buChar char="-"/>
              <a:defRPr/>
            </a:lvl5pPr>
          </a:lstStyle>
          <a:p>
            <a:pPr lvl="0"/>
            <a:r>
              <a:rPr lang="nl-NL"/>
              <a:t>Klik om de modelstijlen te bewerken</a:t>
            </a:r>
          </a:p>
          <a:p>
            <a:pPr lvl="1"/>
            <a:r>
              <a:rPr lang="nl-NL"/>
              <a:t>Tweede niveau</a:t>
            </a:r>
          </a:p>
          <a:p>
            <a:pPr lvl="2"/>
            <a:r>
              <a:rPr lang="nl-NL"/>
              <a:t>Derde niveau</a:t>
            </a:r>
          </a:p>
          <a:p>
            <a:pPr lvl="3"/>
            <a:r>
              <a:rPr lang="nl-NL"/>
              <a:t>Vierde niveau</a:t>
            </a:r>
          </a:p>
        </p:txBody>
      </p:sp>
      <p:sp>
        <p:nvSpPr>
          <p:cNvPr id="6" name="Content Placeholder 2"/>
          <p:cNvSpPr>
            <a:spLocks noGrp="1"/>
          </p:cNvSpPr>
          <p:nvPr>
            <p:ph idx="10"/>
          </p:nvPr>
        </p:nvSpPr>
        <p:spPr>
          <a:xfrm>
            <a:off x="6400800" y="1219200"/>
            <a:ext cx="5181600" cy="4419600"/>
          </a:xfrm>
        </p:spPr>
        <p:txBody>
          <a:bodyPr/>
          <a:lstStyle>
            <a:lvl5pPr>
              <a:buClrTx/>
              <a:buFont typeface="Lucida Grande"/>
              <a:buChar char="-"/>
              <a:defRPr/>
            </a:lvl5pPr>
          </a:lstStyle>
          <a:p>
            <a:pPr lvl="0"/>
            <a:r>
              <a:rPr lang="nl-NL"/>
              <a:t>Klik om de modelstijlen te bewerken</a:t>
            </a:r>
          </a:p>
          <a:p>
            <a:pPr lvl="1"/>
            <a:r>
              <a:rPr lang="nl-NL"/>
              <a:t>Tweede niveau</a:t>
            </a:r>
          </a:p>
          <a:p>
            <a:pPr lvl="2"/>
            <a:r>
              <a:rPr lang="nl-NL"/>
              <a:t>Derde niveau</a:t>
            </a:r>
          </a:p>
          <a:p>
            <a:pPr lvl="3"/>
            <a:r>
              <a:rPr lang="nl-NL"/>
              <a:t>Vierde niveau</a:t>
            </a:r>
          </a:p>
        </p:txBody>
      </p:sp>
    </p:spTree>
    <p:extLst>
      <p:ext uri="{BB962C8B-B14F-4D97-AF65-F5344CB8AC3E}">
        <p14:creationId xmlns:p14="http://schemas.microsoft.com/office/powerpoint/2010/main" val="27639689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Content slide fo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Tree>
    <p:extLst>
      <p:ext uri="{BB962C8B-B14F-4D97-AF65-F5344CB8AC3E}">
        <p14:creationId xmlns:p14="http://schemas.microsoft.com/office/powerpoint/2010/main" val="40734375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09600" y="1143000"/>
            <a:ext cx="10972800" cy="4267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dirty="0"/>
              <a:t>Klik op het pictogram als u een afbeelding wilt toevoegen</a:t>
            </a:r>
            <a:endParaRPr lang="en-US" noProof="0" dirty="0"/>
          </a:p>
        </p:txBody>
      </p:sp>
      <p:sp>
        <p:nvSpPr>
          <p:cNvPr id="4" name="Text Placeholder 3"/>
          <p:cNvSpPr>
            <a:spLocks noGrp="1"/>
          </p:cNvSpPr>
          <p:nvPr>
            <p:ph type="body" sz="half" idx="2"/>
          </p:nvPr>
        </p:nvSpPr>
        <p:spPr>
          <a:xfrm>
            <a:off x="609600" y="5486400"/>
            <a:ext cx="7315200" cy="347662"/>
          </a:xfrm>
        </p:spPr>
        <p:txBody>
          <a:bodyPr/>
          <a:lstStyle>
            <a:lvl1pPr marL="0" indent="0">
              <a:buNone/>
              <a:defRPr sz="12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6" name="Title 1"/>
          <p:cNvSpPr>
            <a:spLocks noGrp="1"/>
          </p:cNvSpPr>
          <p:nvPr>
            <p:ph type="title"/>
          </p:nvPr>
        </p:nvSpPr>
        <p:spPr>
          <a:xfrm>
            <a:off x="609600" y="457201"/>
            <a:ext cx="10972800" cy="579437"/>
          </a:xfrm>
        </p:spPr>
        <p:txBody>
          <a:bodyPr/>
          <a:lstStyle/>
          <a:p>
            <a:r>
              <a:rPr lang="nl-NL"/>
              <a:t>Klik om de stijl te bewerken</a:t>
            </a:r>
            <a:endParaRPr lang="en-US"/>
          </a:p>
        </p:txBody>
      </p:sp>
    </p:spTree>
    <p:extLst>
      <p:ext uri="{BB962C8B-B14F-4D97-AF65-F5344CB8AC3E}">
        <p14:creationId xmlns:p14="http://schemas.microsoft.com/office/powerpoint/2010/main" val="31344733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no title)">
    <p:spTree>
      <p:nvGrpSpPr>
        <p:cNvPr id="1" name=""/>
        <p:cNvGrpSpPr/>
        <p:nvPr/>
      </p:nvGrpSpPr>
      <p:grpSpPr>
        <a:xfrm>
          <a:off x="0" y="0"/>
          <a:ext cx="0" cy="0"/>
          <a:chOff x="0" y="0"/>
          <a:chExt cx="0" cy="0"/>
        </a:xfrm>
      </p:grpSpPr>
      <p:sp>
        <p:nvSpPr>
          <p:cNvPr id="2" name="Picture Placeholder 2"/>
          <p:cNvSpPr>
            <a:spLocks noGrp="1"/>
          </p:cNvSpPr>
          <p:nvPr>
            <p:ph type="pic" idx="1"/>
          </p:nvPr>
        </p:nvSpPr>
        <p:spPr>
          <a:xfrm>
            <a:off x="609600" y="457200"/>
            <a:ext cx="10972800" cy="4953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dirty="0"/>
              <a:t>Klik op het pictogram als u een afbeelding wilt toevoegen</a:t>
            </a:r>
            <a:endParaRPr lang="en-US" noProof="0" dirty="0"/>
          </a:p>
        </p:txBody>
      </p:sp>
      <p:sp>
        <p:nvSpPr>
          <p:cNvPr id="3" name="Text Placeholder 3"/>
          <p:cNvSpPr>
            <a:spLocks noGrp="1"/>
          </p:cNvSpPr>
          <p:nvPr>
            <p:ph type="body" sz="half" idx="2"/>
          </p:nvPr>
        </p:nvSpPr>
        <p:spPr>
          <a:xfrm>
            <a:off x="609600" y="5486400"/>
            <a:ext cx="7315200" cy="347662"/>
          </a:xfrm>
        </p:spPr>
        <p:txBody>
          <a:bodyPr/>
          <a:lstStyle>
            <a:lvl1pPr marL="0" indent="0">
              <a:buNone/>
              <a:defRPr sz="12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Tree>
    <p:extLst>
      <p:ext uri="{BB962C8B-B14F-4D97-AF65-F5344CB8AC3E}">
        <p14:creationId xmlns:p14="http://schemas.microsoft.com/office/powerpoint/2010/main" val="33230294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lide with footer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1963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divider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Box 8"/>
          <p:cNvSpPr txBox="1">
            <a:spLocks noChangeArrowheads="1"/>
          </p:cNvSpPr>
          <p:nvPr userDrawn="1"/>
        </p:nvSpPr>
        <p:spPr bwMode="auto">
          <a:xfrm>
            <a:off x="3149600" y="6400805"/>
            <a:ext cx="8432800" cy="246063"/>
          </a:xfrm>
          <a:prstGeom prst="rect">
            <a:avLst/>
          </a:prstGeom>
          <a:noFill/>
          <a:ln w="9525">
            <a:noFill/>
            <a:miter lim="800000"/>
            <a:headEnd/>
            <a:tailEnd/>
          </a:ln>
        </p:spPr>
        <p:txBody>
          <a:bodyPr>
            <a:prstTxWarp prst="textNoShape">
              <a:avLst/>
            </a:prstTxWarp>
            <a:noAutofit/>
          </a:bodyPr>
          <a:lstStyle/>
          <a:p>
            <a:pPr algn="r">
              <a:defRPr/>
            </a:pPr>
            <a:fld id="{376A8352-56F6-9942-A907-302573E205E0}" type="slidenum">
              <a:rPr lang="en-US" sz="900" smtClean="0">
                <a:solidFill>
                  <a:schemeClr val="bg1"/>
                </a:solidFill>
              </a:rPr>
              <a:pPr algn="r">
                <a:defRPr/>
              </a:pPr>
              <a:t>‹nr.›</a:t>
            </a:fld>
            <a:r>
              <a:rPr lang="en-US" sz="900" dirty="0">
                <a:solidFill>
                  <a:schemeClr val="bg1"/>
                </a:solidFill>
              </a:rPr>
              <a:t> </a:t>
            </a:r>
            <a:r>
              <a:rPr lang="en-US" sz="900" dirty="0">
                <a:solidFill>
                  <a:schemeClr val="bg1"/>
                </a:solidFill>
                <a:latin typeface="Arial"/>
                <a:ea typeface="BentonSansCond-Regular" pitchFamily="-107" charset="0"/>
                <a:cs typeface="Arial"/>
              </a:rPr>
              <a:t>-</a:t>
            </a:r>
            <a:r>
              <a:rPr lang="en-US" sz="900" baseline="0" dirty="0">
                <a:solidFill>
                  <a:schemeClr val="bg1"/>
                </a:solidFill>
                <a:latin typeface="Arial"/>
                <a:ea typeface="BentonSansCond-Regular" pitchFamily="-107" charset="0"/>
                <a:cs typeface="Arial"/>
              </a:rPr>
              <a:t> </a:t>
            </a:r>
            <a:r>
              <a:rPr lang="nl-BE" sz="900" dirty="0">
                <a:solidFill>
                  <a:schemeClr val="bg1"/>
                </a:solidFill>
                <a:latin typeface="Arial"/>
                <a:ea typeface="BentonSansCond-Regular" pitchFamily="-107" charset="0"/>
                <a:cs typeface="Arial"/>
              </a:rPr>
              <a:t>25/06/2018</a:t>
            </a:r>
            <a:endParaRPr lang="en-US" sz="900" dirty="0">
              <a:solidFill>
                <a:schemeClr val="bg1"/>
              </a:solidFill>
              <a:latin typeface="Arial"/>
              <a:ea typeface="BentonSans-Bold" pitchFamily="-107" charset="0"/>
              <a:cs typeface="Arial"/>
            </a:endParaRPr>
          </a:p>
        </p:txBody>
      </p:sp>
      <p:sp>
        <p:nvSpPr>
          <p:cNvPr id="6" name="Rectangle 2"/>
          <p:cNvSpPr>
            <a:spLocks noGrp="1" noChangeArrowheads="1"/>
          </p:cNvSpPr>
          <p:nvPr>
            <p:ph type="ctrTitle" hasCustomPrompt="1"/>
          </p:nvPr>
        </p:nvSpPr>
        <p:spPr>
          <a:xfrm>
            <a:off x="609607" y="2476502"/>
            <a:ext cx="9954684" cy="419100"/>
          </a:xfrm>
        </p:spPr>
        <p:txBody>
          <a:bodyPr anchor="t"/>
          <a:lstStyle>
            <a:lvl1pPr>
              <a:defRPr sz="1800" b="0">
                <a:solidFill>
                  <a:schemeClr val="bg2"/>
                </a:solidFill>
                <a:latin typeface="Verdana"/>
                <a:cs typeface="Verdana"/>
              </a:defRPr>
            </a:lvl1pPr>
          </a:lstStyle>
          <a:p>
            <a:r>
              <a:rPr lang="en-US"/>
              <a:t>Chapter number</a:t>
            </a:r>
          </a:p>
        </p:txBody>
      </p:sp>
      <p:sp>
        <p:nvSpPr>
          <p:cNvPr id="7" name="Rectangle 3"/>
          <p:cNvSpPr>
            <a:spLocks noGrp="1" noChangeArrowheads="1"/>
          </p:cNvSpPr>
          <p:nvPr>
            <p:ph type="subTitle" idx="1" hasCustomPrompt="1"/>
          </p:nvPr>
        </p:nvSpPr>
        <p:spPr>
          <a:xfrm>
            <a:off x="609600" y="2895602"/>
            <a:ext cx="9956800" cy="622300"/>
          </a:xfrm>
        </p:spPr>
        <p:txBody>
          <a:bodyPr/>
          <a:lstStyle>
            <a:lvl1pPr marL="0" indent="0">
              <a:buFontTx/>
              <a:buNone/>
              <a:defRPr sz="3600" b="1" baseline="0">
                <a:solidFill>
                  <a:schemeClr val="bg1"/>
                </a:solidFill>
                <a:latin typeface="Verdana"/>
                <a:cs typeface="Verdana"/>
              </a:defRPr>
            </a:lvl1pPr>
          </a:lstStyle>
          <a:p>
            <a:r>
              <a:rPr lang="en-US"/>
              <a:t>Chapter title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Empty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24965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hanks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2"/>
          <p:cNvSpPr>
            <a:spLocks noGrp="1" noChangeArrowheads="1"/>
          </p:cNvSpPr>
          <p:nvPr>
            <p:ph type="ctrTitle"/>
          </p:nvPr>
        </p:nvSpPr>
        <p:spPr>
          <a:xfrm>
            <a:off x="609600" y="2476500"/>
            <a:ext cx="11074400" cy="723900"/>
          </a:xfrm>
        </p:spPr>
        <p:txBody>
          <a:bodyPr/>
          <a:lstStyle>
            <a:lvl1pPr>
              <a:defRPr sz="3600">
                <a:solidFill>
                  <a:schemeClr val="bg1"/>
                </a:solidFill>
              </a:defRPr>
            </a:lvl1pPr>
          </a:lstStyle>
          <a:p>
            <a:r>
              <a:rPr lang="nl-NL"/>
              <a:t>Klik om de stijl te bewerken</a:t>
            </a:r>
            <a:endParaRPr lang="en-US"/>
          </a:p>
        </p:txBody>
      </p:sp>
    </p:spTree>
    <p:extLst>
      <p:ext uri="{BB962C8B-B14F-4D97-AF65-F5344CB8AC3E}">
        <p14:creationId xmlns:p14="http://schemas.microsoft.com/office/powerpoint/2010/main" val="19288635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2809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0084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3" name="Content Placeholder 2"/>
          <p:cNvSpPr>
            <a:spLocks noGrp="1"/>
          </p:cNvSpPr>
          <p:nvPr>
            <p:ph idx="1"/>
          </p:nvPr>
        </p:nvSpPr>
        <p:spPr/>
        <p:txBody>
          <a:bodyPr/>
          <a:lstStyle>
            <a:lvl5pPr>
              <a:buClrTx/>
              <a:buFont typeface="Lucida Grande"/>
              <a:buChar char="-"/>
              <a:defRPr/>
            </a:lvl5pPr>
          </a:lstStyle>
          <a:p>
            <a:pPr lvl="0"/>
            <a:r>
              <a:rPr lang="nl-NL"/>
              <a:t>Tekststijl van het model bewerken</a:t>
            </a:r>
          </a:p>
          <a:p>
            <a:pPr lvl="1"/>
            <a:r>
              <a:rPr lang="nl-NL"/>
              <a:t>Tweede niveau</a:t>
            </a:r>
          </a:p>
          <a:p>
            <a:pPr lvl="2"/>
            <a:r>
              <a:rPr lang="nl-NL"/>
              <a:t>Derde niveau</a:t>
            </a:r>
          </a:p>
          <a:p>
            <a:pPr lvl="3"/>
            <a:r>
              <a:rPr lang="nl-NL"/>
              <a:t>Vierde niveau</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slide (varia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5" name="Content Placeholder 2"/>
          <p:cNvSpPr>
            <a:spLocks noGrp="1"/>
          </p:cNvSpPr>
          <p:nvPr>
            <p:ph idx="1"/>
          </p:nvPr>
        </p:nvSpPr>
        <p:spPr>
          <a:xfrm>
            <a:off x="609600" y="1219200"/>
            <a:ext cx="5181600" cy="4419600"/>
          </a:xfrm>
        </p:spPr>
        <p:txBody>
          <a:bodyPr/>
          <a:lstStyle>
            <a:lvl5pPr>
              <a:buClrTx/>
              <a:buFont typeface="Lucida Grande"/>
              <a:buChar char="-"/>
              <a:defRPr/>
            </a:lvl5pPr>
          </a:lstStyle>
          <a:p>
            <a:pPr lvl="0"/>
            <a:r>
              <a:rPr lang="nl-NL"/>
              <a:t>Tekststijl van het model bewerken</a:t>
            </a:r>
          </a:p>
          <a:p>
            <a:pPr lvl="1"/>
            <a:r>
              <a:rPr lang="nl-NL"/>
              <a:t>Tweede niveau</a:t>
            </a:r>
          </a:p>
          <a:p>
            <a:pPr lvl="2"/>
            <a:r>
              <a:rPr lang="nl-NL"/>
              <a:t>Derde niveau</a:t>
            </a:r>
          </a:p>
          <a:p>
            <a:pPr lvl="3"/>
            <a:r>
              <a:rPr lang="nl-NL"/>
              <a:t>Vierde niveau</a:t>
            </a:r>
          </a:p>
        </p:txBody>
      </p:sp>
      <p:sp>
        <p:nvSpPr>
          <p:cNvPr id="6" name="Content Placeholder 2"/>
          <p:cNvSpPr>
            <a:spLocks noGrp="1"/>
          </p:cNvSpPr>
          <p:nvPr>
            <p:ph idx="10"/>
          </p:nvPr>
        </p:nvSpPr>
        <p:spPr>
          <a:xfrm>
            <a:off x="6400800" y="1219200"/>
            <a:ext cx="5181600" cy="4419600"/>
          </a:xfrm>
        </p:spPr>
        <p:txBody>
          <a:bodyPr/>
          <a:lstStyle>
            <a:lvl5pPr>
              <a:buClrTx/>
              <a:buFont typeface="Lucida Grande"/>
              <a:buChar char="-"/>
              <a:defRPr/>
            </a:lvl5pPr>
          </a:lstStyle>
          <a:p>
            <a:pPr lvl="0"/>
            <a:r>
              <a:rPr lang="nl-NL"/>
              <a:t>Tekststijl van het model bewerken</a:t>
            </a:r>
          </a:p>
          <a:p>
            <a:pPr lvl="1"/>
            <a:r>
              <a:rPr lang="nl-NL"/>
              <a:t>Tweede niveau</a:t>
            </a:r>
          </a:p>
          <a:p>
            <a:pPr lvl="2"/>
            <a:r>
              <a:rPr lang="nl-NL"/>
              <a:t>Derde niveau</a:t>
            </a:r>
          </a:p>
          <a:p>
            <a:pPr lvl="3"/>
            <a:r>
              <a:rPr lang="nl-NL"/>
              <a:t>Vierde niveau</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Content slide fo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09600" y="1143000"/>
            <a:ext cx="10972800" cy="42672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nl-NL" noProof="0" dirty="0"/>
              <a:t>Klik op het pictogram als u een afbeelding wilt toevoegen</a:t>
            </a:r>
            <a:endParaRPr lang="en-US" noProof="0" dirty="0"/>
          </a:p>
        </p:txBody>
      </p:sp>
      <p:sp>
        <p:nvSpPr>
          <p:cNvPr id="4" name="Text Placeholder 3"/>
          <p:cNvSpPr>
            <a:spLocks noGrp="1"/>
          </p:cNvSpPr>
          <p:nvPr>
            <p:ph type="body" sz="half" idx="2" hasCustomPrompt="1"/>
          </p:nvPr>
        </p:nvSpPr>
        <p:spPr>
          <a:xfrm>
            <a:off x="609600" y="5486405"/>
            <a:ext cx="7315200" cy="347663"/>
          </a:xfrm>
        </p:spPr>
        <p:txBody>
          <a:bodyPr/>
          <a:lstStyle>
            <a:lvl1pPr marL="0" indent="0">
              <a:buNone/>
              <a:defRPr sz="1200" baseline="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nl-BE"/>
              <a:t>Picture caption</a:t>
            </a:r>
          </a:p>
        </p:txBody>
      </p:sp>
      <p:sp>
        <p:nvSpPr>
          <p:cNvPr id="6" name="Title 1"/>
          <p:cNvSpPr>
            <a:spLocks noGrp="1"/>
          </p:cNvSpPr>
          <p:nvPr>
            <p:ph type="title"/>
          </p:nvPr>
        </p:nvSpPr>
        <p:spPr>
          <a:xfrm>
            <a:off x="609600" y="457203"/>
            <a:ext cx="10972800" cy="579437"/>
          </a:xfrm>
        </p:spPr>
        <p:txBody>
          <a:bodyPr/>
          <a:lstStyle/>
          <a:p>
            <a:r>
              <a:rPr lang="nl-NL"/>
              <a:t>Klik om de stijl te bewerken</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no title)">
    <p:spTree>
      <p:nvGrpSpPr>
        <p:cNvPr id="1" name=""/>
        <p:cNvGrpSpPr/>
        <p:nvPr/>
      </p:nvGrpSpPr>
      <p:grpSpPr>
        <a:xfrm>
          <a:off x="0" y="0"/>
          <a:ext cx="0" cy="0"/>
          <a:chOff x="0" y="0"/>
          <a:chExt cx="0" cy="0"/>
        </a:xfrm>
      </p:grpSpPr>
      <p:sp>
        <p:nvSpPr>
          <p:cNvPr id="2" name="Picture Placeholder 2"/>
          <p:cNvSpPr>
            <a:spLocks noGrp="1"/>
          </p:cNvSpPr>
          <p:nvPr>
            <p:ph type="pic" idx="1"/>
          </p:nvPr>
        </p:nvSpPr>
        <p:spPr>
          <a:xfrm>
            <a:off x="609600" y="457200"/>
            <a:ext cx="10972800" cy="49530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nl-NL" noProof="0" dirty="0"/>
              <a:t>Klik op het pictogram als u een afbeelding wilt toevoegen</a:t>
            </a:r>
            <a:endParaRPr lang="en-US" noProof="0" dirty="0"/>
          </a:p>
        </p:txBody>
      </p:sp>
      <p:sp>
        <p:nvSpPr>
          <p:cNvPr id="3" name="Text Placeholder 3"/>
          <p:cNvSpPr>
            <a:spLocks noGrp="1"/>
          </p:cNvSpPr>
          <p:nvPr>
            <p:ph type="body" sz="half" idx="2" hasCustomPrompt="1"/>
          </p:nvPr>
        </p:nvSpPr>
        <p:spPr>
          <a:xfrm>
            <a:off x="609600" y="5486405"/>
            <a:ext cx="7315200" cy="347663"/>
          </a:xfrm>
        </p:spPr>
        <p:txBody>
          <a:bodyPr/>
          <a:lstStyle>
            <a:lvl1pPr marL="0" indent="0">
              <a:buNone/>
              <a:defRPr sz="1200" baseline="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nl-BE"/>
              <a:t>Picture caption</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with footer only">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Empty slide">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6.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2" name="Afbeelding 1"/>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479376" y="5798368"/>
            <a:ext cx="2264700" cy="1015008"/>
          </a:xfrm>
          <a:prstGeom prst="rect">
            <a:avLst/>
          </a:prstGeom>
        </p:spPr>
      </p:pic>
      <p:sp>
        <p:nvSpPr>
          <p:cNvPr id="1026" name="Rectangle 2"/>
          <p:cNvSpPr>
            <a:spLocks noGrp="1" noChangeArrowheads="1"/>
          </p:cNvSpPr>
          <p:nvPr>
            <p:ph type="title"/>
          </p:nvPr>
        </p:nvSpPr>
        <p:spPr bwMode="auto">
          <a:xfrm>
            <a:off x="609600" y="457203"/>
            <a:ext cx="10972800" cy="5794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a:t>Klik om de stijl te bewerken</a:t>
            </a:r>
            <a:endParaRPr lang="en-US"/>
          </a:p>
        </p:txBody>
      </p:sp>
      <p:sp>
        <p:nvSpPr>
          <p:cNvPr id="1027" name="Rectangle 3"/>
          <p:cNvSpPr>
            <a:spLocks noGrp="1" noChangeArrowheads="1"/>
          </p:cNvSpPr>
          <p:nvPr>
            <p:ph type="body" idx="1"/>
          </p:nvPr>
        </p:nvSpPr>
        <p:spPr bwMode="auto">
          <a:xfrm>
            <a:off x="609600" y="1219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 18pt</a:t>
            </a:r>
          </a:p>
          <a:p>
            <a:pPr lvl="1"/>
            <a:r>
              <a:rPr lang="en-US"/>
              <a:t>Second level 16pt</a:t>
            </a:r>
          </a:p>
          <a:p>
            <a:pPr lvl="2"/>
            <a:r>
              <a:rPr lang="en-US"/>
              <a:t>Third level 14pt</a:t>
            </a:r>
          </a:p>
          <a:p>
            <a:pPr lvl="3"/>
            <a:r>
              <a:rPr lang="en-US"/>
              <a:t>Fourth level 12pt</a:t>
            </a:r>
          </a:p>
          <a:p>
            <a:pPr lvl="4"/>
            <a:r>
              <a:rPr lang="en-US" err="1"/>
              <a:t>Fith</a:t>
            </a:r>
            <a:r>
              <a:rPr lang="en-US"/>
              <a:t> level 10 pt</a:t>
            </a:r>
          </a:p>
          <a:p>
            <a:pPr lvl="5"/>
            <a:r>
              <a:rPr lang="en-US"/>
              <a:t> </a:t>
            </a:r>
            <a:r>
              <a:rPr lang="en-US" err="1"/>
              <a:t>Sixt</a:t>
            </a:r>
            <a:r>
              <a:rPr lang="en-US"/>
              <a:t> level	</a:t>
            </a:r>
          </a:p>
        </p:txBody>
      </p:sp>
      <p:sp>
        <p:nvSpPr>
          <p:cNvPr id="4" name="Text Box 8"/>
          <p:cNvSpPr txBox="1">
            <a:spLocks noChangeArrowheads="1"/>
          </p:cNvSpPr>
          <p:nvPr/>
        </p:nvSpPr>
        <p:spPr bwMode="auto">
          <a:xfrm>
            <a:off x="3149600" y="6324605"/>
            <a:ext cx="8432800" cy="246063"/>
          </a:xfrm>
          <a:prstGeom prst="rect">
            <a:avLst/>
          </a:prstGeom>
          <a:noFill/>
          <a:ln w="9525">
            <a:noFill/>
            <a:miter lim="800000"/>
            <a:headEnd/>
            <a:tailEnd/>
          </a:ln>
        </p:spPr>
        <p:txBody>
          <a:bodyPr>
            <a:prstTxWarp prst="textNoShape">
              <a:avLst/>
            </a:prstTxWarp>
            <a:noAutofit/>
          </a:bodyPr>
          <a:lstStyle/>
          <a:p>
            <a:pPr algn="r">
              <a:defRPr/>
            </a:pPr>
            <a:fld id="{376A8352-56F6-9942-A907-302573E205E0}" type="slidenum">
              <a:rPr lang="en-US" sz="900" smtClean="0">
                <a:solidFill>
                  <a:schemeClr val="tx2"/>
                </a:solidFill>
                <a:latin typeface="Verdana"/>
                <a:cs typeface="Verdana"/>
              </a:rPr>
              <a:pPr algn="r">
                <a:defRPr/>
              </a:pPr>
              <a:t>‹nr.›</a:t>
            </a:fld>
            <a:r>
              <a:rPr lang="en-US" sz="900" dirty="0">
                <a:solidFill>
                  <a:schemeClr val="tx2"/>
                </a:solidFill>
                <a:latin typeface="Verdana"/>
                <a:cs typeface="Verdana"/>
              </a:rPr>
              <a:t> </a:t>
            </a:r>
            <a:r>
              <a:rPr lang="en-US" sz="900" dirty="0">
                <a:solidFill>
                  <a:schemeClr val="tx2"/>
                </a:solidFill>
                <a:latin typeface="Verdana"/>
                <a:ea typeface="BentonSansCond-Regular" pitchFamily="-107" charset="0"/>
                <a:cs typeface="Verdana"/>
              </a:rPr>
              <a:t>-</a:t>
            </a:r>
            <a:r>
              <a:rPr lang="en-US" sz="900" baseline="0" dirty="0">
                <a:solidFill>
                  <a:schemeClr val="tx2"/>
                </a:solidFill>
                <a:latin typeface="Verdana"/>
                <a:ea typeface="BentonSansCond-Regular" pitchFamily="-107" charset="0"/>
                <a:cs typeface="Verdana"/>
              </a:rPr>
              <a:t> </a:t>
            </a:r>
            <a:fld id="{51292C26-744B-4117-861D-DDAA2DEAFA9C}" type="datetime1">
              <a:rPr lang="nl-BE" sz="900" smtClean="0">
                <a:solidFill>
                  <a:schemeClr val="tx2"/>
                </a:solidFill>
                <a:latin typeface="Verdana"/>
                <a:ea typeface="BentonSansCond-Regular" pitchFamily="-107" charset="0"/>
                <a:cs typeface="Verdana"/>
              </a:rPr>
              <a:pPr algn="r">
                <a:defRPr/>
              </a:pPr>
              <a:t>20/06/2023</a:t>
            </a:fld>
            <a:endParaRPr lang="en-US" sz="900" dirty="0">
              <a:solidFill>
                <a:schemeClr val="tx2"/>
              </a:solidFill>
              <a:latin typeface="Verdana"/>
              <a:ea typeface="BentonSans-Bold" pitchFamily="-107" charset="0"/>
              <a:cs typeface="Verdana"/>
            </a:endParaRPr>
          </a:p>
        </p:txBody>
      </p:sp>
    </p:spTree>
  </p:cSld>
  <p:clrMap bg1="lt1" tx1="dk1" bg2="lt2" tx2="dk2" accent1="accent1" accent2="accent2" accent3="accent3" accent4="accent4" accent5="accent5" accent6="accent6" hlink="hlink" folHlink="folHlink"/>
  <p:sldLayoutIdLst>
    <p:sldLayoutId id="2147483993" r:id="rId1"/>
    <p:sldLayoutId id="2147484001" r:id="rId2"/>
    <p:sldLayoutId id="2147483983" r:id="rId3"/>
    <p:sldLayoutId id="2147483984" r:id="rId4"/>
    <p:sldLayoutId id="2147483985" r:id="rId5"/>
    <p:sldLayoutId id="2147483987" r:id="rId6"/>
    <p:sldLayoutId id="2147483986" r:id="rId7"/>
    <p:sldLayoutId id="2147483990" r:id="rId8"/>
    <p:sldLayoutId id="2147483994" r:id="rId9"/>
    <p:sldLayoutId id="2147483999" r:id="rId10"/>
    <p:sldLayoutId id="2147484000" r:id="rId11"/>
  </p:sldLayoutIdLst>
  <p:txStyles>
    <p:titleStyle>
      <a:lvl1pPr algn="l" rtl="0" eaLnBrk="1" fontAlgn="base" hangingPunct="1">
        <a:spcBef>
          <a:spcPct val="0"/>
        </a:spcBef>
        <a:spcAft>
          <a:spcPct val="0"/>
        </a:spcAft>
        <a:defRPr sz="3000" b="1" cap="none">
          <a:solidFill>
            <a:schemeClr val="accent1"/>
          </a:solidFill>
          <a:latin typeface="Verdana"/>
          <a:ea typeface="ＭＳ Ｐゴシック" charset="-128"/>
          <a:cs typeface="Verdana"/>
        </a:defRPr>
      </a:lvl1pPr>
      <a:lvl2pPr algn="l" rtl="0" eaLnBrk="1" fontAlgn="base" hangingPunct="1">
        <a:spcBef>
          <a:spcPct val="0"/>
        </a:spcBef>
        <a:spcAft>
          <a:spcPct val="0"/>
        </a:spcAft>
        <a:defRPr sz="3200">
          <a:solidFill>
            <a:srgbClr val="C10C21"/>
          </a:solidFill>
          <a:latin typeface="BentonSansComp-Medium" pitchFamily="-108" charset="0"/>
          <a:ea typeface="ＭＳ Ｐゴシック" charset="-128"/>
          <a:cs typeface="ＭＳ Ｐゴシック" charset="-128"/>
        </a:defRPr>
      </a:lvl2pPr>
      <a:lvl3pPr algn="l" rtl="0" eaLnBrk="1" fontAlgn="base" hangingPunct="1">
        <a:spcBef>
          <a:spcPct val="0"/>
        </a:spcBef>
        <a:spcAft>
          <a:spcPct val="0"/>
        </a:spcAft>
        <a:defRPr sz="3200">
          <a:solidFill>
            <a:srgbClr val="C10C21"/>
          </a:solidFill>
          <a:latin typeface="BentonSansComp-Medium" pitchFamily="-108" charset="0"/>
          <a:ea typeface="ＭＳ Ｐゴシック" charset="-128"/>
          <a:cs typeface="ＭＳ Ｐゴシック" charset="-128"/>
        </a:defRPr>
      </a:lvl3pPr>
      <a:lvl4pPr algn="l" rtl="0" eaLnBrk="1" fontAlgn="base" hangingPunct="1">
        <a:spcBef>
          <a:spcPct val="0"/>
        </a:spcBef>
        <a:spcAft>
          <a:spcPct val="0"/>
        </a:spcAft>
        <a:defRPr sz="3200">
          <a:solidFill>
            <a:srgbClr val="C10C21"/>
          </a:solidFill>
          <a:latin typeface="BentonSansComp-Medium" pitchFamily="-108" charset="0"/>
          <a:ea typeface="ＭＳ Ｐゴシック" charset="-128"/>
          <a:cs typeface="ＭＳ Ｐゴシック" charset="-128"/>
        </a:defRPr>
      </a:lvl4pPr>
      <a:lvl5pPr algn="l" rtl="0" eaLnBrk="1" fontAlgn="base" hangingPunct="1">
        <a:spcBef>
          <a:spcPct val="0"/>
        </a:spcBef>
        <a:spcAft>
          <a:spcPct val="0"/>
        </a:spcAft>
        <a:defRPr sz="3200">
          <a:solidFill>
            <a:srgbClr val="C10C21"/>
          </a:solidFill>
          <a:latin typeface="BentonSansComp-Medium" pitchFamily="-108" charset="0"/>
          <a:ea typeface="ＭＳ Ｐゴシック" charset="-128"/>
          <a:cs typeface="ＭＳ Ｐゴシック" charset="-128"/>
        </a:defRPr>
      </a:lvl5pPr>
      <a:lvl6pPr marL="457189" algn="l" rtl="0" eaLnBrk="1" fontAlgn="base" hangingPunct="1">
        <a:spcBef>
          <a:spcPct val="0"/>
        </a:spcBef>
        <a:spcAft>
          <a:spcPct val="0"/>
        </a:spcAft>
        <a:defRPr sz="3600">
          <a:solidFill>
            <a:srgbClr val="AF0F10"/>
          </a:solidFill>
          <a:latin typeface="Interstate" pitchFamily="2" charset="0"/>
        </a:defRPr>
      </a:lvl6pPr>
      <a:lvl7pPr marL="914377" algn="l" rtl="0" eaLnBrk="1" fontAlgn="base" hangingPunct="1">
        <a:spcBef>
          <a:spcPct val="0"/>
        </a:spcBef>
        <a:spcAft>
          <a:spcPct val="0"/>
        </a:spcAft>
        <a:defRPr sz="3600">
          <a:solidFill>
            <a:srgbClr val="AF0F10"/>
          </a:solidFill>
          <a:latin typeface="Interstate" pitchFamily="2" charset="0"/>
        </a:defRPr>
      </a:lvl7pPr>
      <a:lvl8pPr marL="1371566" algn="l" rtl="0" eaLnBrk="1" fontAlgn="base" hangingPunct="1">
        <a:spcBef>
          <a:spcPct val="0"/>
        </a:spcBef>
        <a:spcAft>
          <a:spcPct val="0"/>
        </a:spcAft>
        <a:defRPr sz="3600">
          <a:solidFill>
            <a:srgbClr val="AF0F10"/>
          </a:solidFill>
          <a:latin typeface="Interstate" pitchFamily="2" charset="0"/>
        </a:defRPr>
      </a:lvl8pPr>
      <a:lvl9pPr marL="1828754" algn="l" rtl="0" eaLnBrk="1" fontAlgn="base" hangingPunct="1">
        <a:spcBef>
          <a:spcPct val="0"/>
        </a:spcBef>
        <a:spcAft>
          <a:spcPct val="0"/>
        </a:spcAft>
        <a:defRPr sz="3600">
          <a:solidFill>
            <a:srgbClr val="AF0F10"/>
          </a:solidFill>
          <a:latin typeface="Interstate" pitchFamily="2" charset="0"/>
        </a:defRPr>
      </a:lvl9pPr>
    </p:titleStyle>
    <p:bodyStyle>
      <a:lvl1pPr marL="215895" indent="-215895" algn="l" rtl="0" eaLnBrk="1" fontAlgn="base" hangingPunct="1">
        <a:spcBef>
          <a:spcPct val="20000"/>
        </a:spcBef>
        <a:spcAft>
          <a:spcPct val="0"/>
        </a:spcAft>
        <a:buClr>
          <a:schemeClr val="bg2"/>
        </a:buClr>
        <a:buSzPct val="120000"/>
        <a:buFont typeface="Arial"/>
        <a:buChar char="•"/>
        <a:defRPr>
          <a:solidFill>
            <a:schemeClr val="tx2"/>
          </a:solidFill>
          <a:latin typeface="Verdana"/>
          <a:ea typeface="ＭＳ Ｐゴシック" charset="-128"/>
          <a:cs typeface="Verdana"/>
        </a:defRPr>
      </a:lvl1pPr>
      <a:lvl2pPr marL="395278" indent="-179384" algn="l" rtl="0" eaLnBrk="1" fontAlgn="base" hangingPunct="1">
        <a:spcBef>
          <a:spcPct val="20000"/>
        </a:spcBef>
        <a:spcAft>
          <a:spcPct val="0"/>
        </a:spcAft>
        <a:buClr>
          <a:schemeClr val="tx1"/>
        </a:buClr>
        <a:buSzPct val="90000"/>
        <a:buFont typeface="Arial"/>
        <a:buChar char="•"/>
        <a:defRPr sz="1600">
          <a:solidFill>
            <a:schemeClr val="tx2"/>
          </a:solidFill>
          <a:latin typeface="Verdana"/>
          <a:ea typeface="ＭＳ Ｐゴシック" charset="-128"/>
          <a:cs typeface="Verdana"/>
        </a:defRPr>
      </a:lvl2pPr>
      <a:lvl3pPr marL="574660" indent="-179384" algn="l" rtl="0" eaLnBrk="1" fontAlgn="base" hangingPunct="1">
        <a:spcBef>
          <a:spcPts val="500"/>
        </a:spcBef>
        <a:spcAft>
          <a:spcPct val="0"/>
        </a:spcAft>
        <a:buClr>
          <a:srgbClr val="4D4D4D"/>
        </a:buClr>
        <a:buFont typeface="Arial"/>
        <a:buChar char="•"/>
        <a:defRPr sz="1400">
          <a:solidFill>
            <a:schemeClr val="tx2"/>
          </a:solidFill>
          <a:latin typeface="Verdana"/>
          <a:ea typeface="ＭＳ Ｐゴシック" charset="-128"/>
          <a:cs typeface="Verdana"/>
        </a:defRPr>
      </a:lvl3pPr>
      <a:lvl4pPr marL="899978" indent="-179384" algn="l" rtl="0" eaLnBrk="1" fontAlgn="base" hangingPunct="1">
        <a:spcBef>
          <a:spcPts val="700"/>
        </a:spcBef>
        <a:spcAft>
          <a:spcPct val="0"/>
        </a:spcAft>
        <a:buClr>
          <a:srgbClr val="4D4D4D"/>
        </a:buClr>
        <a:buFont typeface="Arial"/>
        <a:buChar char="•"/>
        <a:defRPr sz="1200">
          <a:solidFill>
            <a:schemeClr val="tx2"/>
          </a:solidFill>
          <a:latin typeface="Verdana"/>
          <a:ea typeface="ＭＳ Ｐゴシック" charset="-128"/>
          <a:cs typeface="Verdana"/>
        </a:defRPr>
      </a:lvl4pPr>
      <a:lvl5pPr marL="1079973" indent="-179384" algn="l" rtl="0" eaLnBrk="1" fontAlgn="base" hangingPunct="1">
        <a:spcBef>
          <a:spcPts val="600"/>
        </a:spcBef>
        <a:spcAft>
          <a:spcPct val="0"/>
        </a:spcAft>
        <a:buClr>
          <a:schemeClr val="tx2"/>
        </a:buClr>
        <a:buFont typeface="Arial"/>
        <a:buChar char="•"/>
        <a:defRPr sz="1000">
          <a:solidFill>
            <a:schemeClr val="tx2"/>
          </a:solidFill>
          <a:latin typeface="Verdana"/>
          <a:ea typeface="ＭＳ Ｐゴシック" charset="-128"/>
          <a:cs typeface="Verdana"/>
        </a:defRPr>
      </a:lvl5pPr>
      <a:lvl6pPr marL="1439964" indent="-228594" algn="l" rtl="0" eaLnBrk="1" fontAlgn="base" hangingPunct="1">
        <a:spcBef>
          <a:spcPct val="20000"/>
        </a:spcBef>
        <a:spcAft>
          <a:spcPct val="0"/>
        </a:spcAft>
        <a:buClr>
          <a:schemeClr val="tx2"/>
        </a:buClr>
        <a:buFont typeface="Arial"/>
        <a:buChar char="•"/>
        <a:defRPr sz="1000" baseline="0">
          <a:solidFill>
            <a:schemeClr val="tx2"/>
          </a:solidFill>
          <a:latin typeface="+mn-lt"/>
          <a:ea typeface="ＭＳ Ｐゴシック" charset="-128"/>
        </a:defRPr>
      </a:lvl6pPr>
      <a:lvl7pPr marL="2971726" indent="-228594" algn="l" rtl="0" eaLnBrk="1" fontAlgn="base" hangingPunct="1">
        <a:spcBef>
          <a:spcPct val="20000"/>
        </a:spcBef>
        <a:spcAft>
          <a:spcPct val="0"/>
        </a:spcAft>
        <a:buClr>
          <a:srgbClr val="AF0F10"/>
        </a:buClr>
        <a:buFontTx/>
        <a:buNone/>
        <a:defRPr sz="2000">
          <a:solidFill>
            <a:schemeClr val="tx1"/>
          </a:solidFill>
          <a:latin typeface="+mn-lt"/>
          <a:ea typeface="ＭＳ Ｐゴシック" charset="-128"/>
        </a:defRPr>
      </a:lvl7pPr>
      <a:lvl8pPr marL="3428914" indent="-228594" algn="l" rtl="0" eaLnBrk="1" fontAlgn="base" hangingPunct="1">
        <a:spcBef>
          <a:spcPct val="20000"/>
        </a:spcBef>
        <a:spcAft>
          <a:spcPct val="0"/>
        </a:spcAft>
        <a:buClr>
          <a:srgbClr val="AF0F10"/>
        </a:buClr>
        <a:buFont typeface="Arial" charset="0"/>
        <a:buChar char="»"/>
        <a:defRPr sz="2000">
          <a:solidFill>
            <a:schemeClr val="tx1"/>
          </a:solidFill>
          <a:latin typeface="+mn-lt"/>
          <a:ea typeface="ＭＳ Ｐゴシック" charset="-128"/>
        </a:defRPr>
      </a:lvl8pPr>
      <a:lvl9pPr marL="3886103" indent="-228594" algn="l" rtl="0" eaLnBrk="1" fontAlgn="base" hangingPunct="1">
        <a:spcBef>
          <a:spcPct val="20000"/>
        </a:spcBef>
        <a:spcAft>
          <a:spcPct val="0"/>
        </a:spcAft>
        <a:buClr>
          <a:srgbClr val="AF0F10"/>
        </a:buClr>
        <a:buFont typeface="Arial" charset="0"/>
        <a:buChar char="»"/>
        <a:defRPr sz="2000">
          <a:solidFill>
            <a:schemeClr val="tx1"/>
          </a:solidFill>
          <a:latin typeface="+mn-lt"/>
          <a:ea typeface="ＭＳ Ｐゴシック" charset="-128"/>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AF8DC40-3588-4431-817E-F07A224F7BA7}"/>
              </a:ext>
            </a:extLst>
          </p:cNvPr>
          <p:cNvSpPr>
            <a:spLocks noGrp="1" noChangeArrowheads="1"/>
          </p:cNvSpPr>
          <p:nvPr>
            <p:ph type="title"/>
          </p:nvPr>
        </p:nvSpPr>
        <p:spPr bwMode="auto">
          <a:xfrm>
            <a:off x="609600" y="457200"/>
            <a:ext cx="10972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BE"/>
              <a:t>Klik om de stijl te bewerken</a:t>
            </a:r>
            <a:endParaRPr lang="en-US" altLang="nl-BE"/>
          </a:p>
        </p:txBody>
      </p:sp>
      <p:sp>
        <p:nvSpPr>
          <p:cNvPr id="1027" name="Rectangle 3">
            <a:extLst>
              <a:ext uri="{FF2B5EF4-FFF2-40B4-BE49-F238E27FC236}">
                <a16:creationId xmlns:a16="http://schemas.microsoft.com/office/drawing/2014/main" id="{210D4A52-0E0E-4132-A171-CAADB56ED318}"/>
              </a:ext>
            </a:extLst>
          </p:cNvPr>
          <p:cNvSpPr>
            <a:spLocks noGrp="1" noChangeArrowheads="1"/>
          </p:cNvSpPr>
          <p:nvPr>
            <p:ph type="body" idx="1"/>
          </p:nvPr>
        </p:nvSpPr>
        <p:spPr bwMode="auto">
          <a:xfrm>
            <a:off x="609600" y="1219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 18pt</a:t>
            </a:r>
          </a:p>
          <a:p>
            <a:pPr lvl="1"/>
            <a:r>
              <a:rPr lang="en-US"/>
              <a:t>Second level 16pt</a:t>
            </a:r>
          </a:p>
          <a:p>
            <a:pPr lvl="2"/>
            <a:r>
              <a:rPr lang="en-US"/>
              <a:t>Third level 14pt</a:t>
            </a:r>
          </a:p>
          <a:p>
            <a:pPr lvl="3"/>
            <a:r>
              <a:rPr lang="en-US"/>
              <a:t>Fourth level 12pt</a:t>
            </a:r>
          </a:p>
          <a:p>
            <a:pPr lvl="4"/>
            <a:r>
              <a:rPr lang="en-US" err="1"/>
              <a:t>Fith</a:t>
            </a:r>
            <a:r>
              <a:rPr lang="en-US"/>
              <a:t> level 10 pt</a:t>
            </a:r>
          </a:p>
          <a:p>
            <a:pPr lvl="5"/>
            <a:r>
              <a:rPr lang="en-US"/>
              <a:t> </a:t>
            </a:r>
            <a:r>
              <a:rPr lang="en-US" err="1"/>
              <a:t>Sixt</a:t>
            </a:r>
            <a:r>
              <a:rPr lang="en-US"/>
              <a:t> level	</a:t>
            </a:r>
          </a:p>
        </p:txBody>
      </p:sp>
      <p:sp>
        <p:nvSpPr>
          <p:cNvPr id="1028" name="Text Box 8">
            <a:extLst>
              <a:ext uri="{FF2B5EF4-FFF2-40B4-BE49-F238E27FC236}">
                <a16:creationId xmlns:a16="http://schemas.microsoft.com/office/drawing/2014/main" id="{8210DC2D-AFA6-41A5-93EC-9B5312BD5A98}"/>
              </a:ext>
            </a:extLst>
          </p:cNvPr>
          <p:cNvSpPr txBox="1">
            <a:spLocks noChangeArrowheads="1"/>
          </p:cNvSpPr>
          <p:nvPr/>
        </p:nvSpPr>
        <p:spPr bwMode="auto">
          <a:xfrm>
            <a:off x="3149600" y="6324601"/>
            <a:ext cx="84328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Interstate"/>
                <a:cs typeface="Arial" panose="020B0604020202020204" pitchFamily="34" charset="0"/>
              </a:defRPr>
            </a:lvl1pPr>
            <a:lvl2pPr marL="742950" indent="-285750">
              <a:defRPr>
                <a:solidFill>
                  <a:schemeClr val="tx1"/>
                </a:solidFill>
                <a:latin typeface="Interstate"/>
                <a:cs typeface="Arial" panose="020B0604020202020204" pitchFamily="34" charset="0"/>
              </a:defRPr>
            </a:lvl2pPr>
            <a:lvl3pPr marL="1143000" indent="-228600">
              <a:defRPr>
                <a:solidFill>
                  <a:schemeClr val="tx1"/>
                </a:solidFill>
                <a:latin typeface="Interstate"/>
                <a:cs typeface="Arial" panose="020B0604020202020204" pitchFamily="34" charset="0"/>
              </a:defRPr>
            </a:lvl3pPr>
            <a:lvl4pPr marL="1600200" indent="-228600">
              <a:defRPr>
                <a:solidFill>
                  <a:schemeClr val="tx1"/>
                </a:solidFill>
                <a:latin typeface="Interstate"/>
                <a:cs typeface="Arial" panose="020B0604020202020204" pitchFamily="34" charset="0"/>
              </a:defRPr>
            </a:lvl4pPr>
            <a:lvl5pPr marL="2057400" indent="-228600">
              <a:defRPr>
                <a:solidFill>
                  <a:schemeClr val="tx1"/>
                </a:solidFill>
                <a:latin typeface="Interstate"/>
                <a:cs typeface="Arial" panose="020B0604020202020204" pitchFamily="34" charset="0"/>
              </a:defRPr>
            </a:lvl5pPr>
            <a:lvl6pPr marL="2514600" indent="-228600" eaLnBrk="0" fontAlgn="base" hangingPunct="0">
              <a:spcBef>
                <a:spcPct val="0"/>
              </a:spcBef>
              <a:spcAft>
                <a:spcPct val="0"/>
              </a:spcAft>
              <a:defRPr>
                <a:solidFill>
                  <a:schemeClr val="tx1"/>
                </a:solidFill>
                <a:latin typeface="Interstate"/>
                <a:cs typeface="Arial" panose="020B0604020202020204" pitchFamily="34" charset="0"/>
              </a:defRPr>
            </a:lvl6pPr>
            <a:lvl7pPr marL="2971800" indent="-228600" eaLnBrk="0" fontAlgn="base" hangingPunct="0">
              <a:spcBef>
                <a:spcPct val="0"/>
              </a:spcBef>
              <a:spcAft>
                <a:spcPct val="0"/>
              </a:spcAft>
              <a:defRPr>
                <a:solidFill>
                  <a:schemeClr val="tx1"/>
                </a:solidFill>
                <a:latin typeface="Interstate"/>
                <a:cs typeface="Arial" panose="020B0604020202020204" pitchFamily="34" charset="0"/>
              </a:defRPr>
            </a:lvl7pPr>
            <a:lvl8pPr marL="3429000" indent="-228600" eaLnBrk="0" fontAlgn="base" hangingPunct="0">
              <a:spcBef>
                <a:spcPct val="0"/>
              </a:spcBef>
              <a:spcAft>
                <a:spcPct val="0"/>
              </a:spcAft>
              <a:defRPr>
                <a:solidFill>
                  <a:schemeClr val="tx1"/>
                </a:solidFill>
                <a:latin typeface="Interstate"/>
                <a:cs typeface="Arial" panose="020B0604020202020204" pitchFamily="34" charset="0"/>
              </a:defRPr>
            </a:lvl8pPr>
            <a:lvl9pPr marL="3886200" indent="-228600" eaLnBrk="0" fontAlgn="base" hangingPunct="0">
              <a:spcBef>
                <a:spcPct val="0"/>
              </a:spcBef>
              <a:spcAft>
                <a:spcPct val="0"/>
              </a:spcAft>
              <a:defRPr>
                <a:solidFill>
                  <a:schemeClr val="tx1"/>
                </a:solidFill>
                <a:latin typeface="Interstate"/>
                <a:cs typeface="Arial" panose="020B0604020202020204" pitchFamily="34" charset="0"/>
              </a:defRPr>
            </a:lvl9pPr>
          </a:lstStyle>
          <a:p>
            <a:pPr algn="r" eaLnBrk="1" hangingPunct="1"/>
            <a:fld id="{990DB8B1-C5DD-4732-95B0-391DCCC1D93D}" type="slidenum">
              <a:rPr lang="en-US" altLang="nl-BE" sz="900">
                <a:solidFill>
                  <a:schemeClr val="tx2"/>
                </a:solidFill>
                <a:latin typeface="Verdana" panose="020B0604030504040204" pitchFamily="34" charset="0"/>
              </a:rPr>
              <a:pPr algn="r" eaLnBrk="1" hangingPunct="1"/>
              <a:t>‹nr.›</a:t>
            </a:fld>
            <a:r>
              <a:rPr lang="en-US" altLang="nl-BE" sz="900" dirty="0">
                <a:solidFill>
                  <a:schemeClr val="tx2"/>
                </a:solidFill>
                <a:latin typeface="Verdana" panose="020B0604030504040204" pitchFamily="34" charset="0"/>
              </a:rPr>
              <a:t> </a:t>
            </a:r>
            <a:r>
              <a:rPr lang="en-US" altLang="nl-BE" sz="900" dirty="0">
                <a:solidFill>
                  <a:schemeClr val="tx2"/>
                </a:solidFill>
                <a:latin typeface="Verdana" panose="020B0604030504040204" pitchFamily="34" charset="0"/>
                <a:ea typeface="BentonSansCond-Regular"/>
                <a:cs typeface="Verdana" panose="020B0604030504040204" pitchFamily="34" charset="0"/>
              </a:rPr>
              <a:t>- </a:t>
            </a:r>
            <a:fld id="{E41544D9-ADF4-4CEF-9FEE-52AAFBC3B5E0}" type="datetime1">
              <a:rPr lang="en-US" altLang="nl-BE" sz="900">
                <a:solidFill>
                  <a:schemeClr val="tx2"/>
                </a:solidFill>
                <a:latin typeface="Verdana" panose="020B0604030504040204" pitchFamily="34" charset="0"/>
                <a:ea typeface="BentonSansCond-Regular"/>
                <a:cs typeface="Verdana" panose="020B0604030504040204" pitchFamily="34" charset="0"/>
              </a:rPr>
              <a:pPr algn="r" eaLnBrk="1" hangingPunct="1"/>
              <a:t>6/20/2023</a:t>
            </a:fld>
            <a:endParaRPr lang="en-US" altLang="nl-BE" sz="900" dirty="0">
              <a:solidFill>
                <a:schemeClr val="tx2"/>
              </a:solidFill>
              <a:latin typeface="Verdana" panose="020B0604030504040204" pitchFamily="34" charset="0"/>
              <a:ea typeface="BentonSans-Bold"/>
              <a:cs typeface="Verdana" panose="020B0604030504040204" pitchFamily="34" charset="0"/>
            </a:endParaRPr>
          </a:p>
        </p:txBody>
      </p:sp>
      <p:pic>
        <p:nvPicPr>
          <p:cNvPr id="1029" name="Picture 5" descr="provant_logo_RGB.jpg">
            <a:extLst>
              <a:ext uri="{FF2B5EF4-FFF2-40B4-BE49-F238E27FC236}">
                <a16:creationId xmlns:a16="http://schemas.microsoft.com/office/drawing/2014/main" id="{7FA372E9-877B-4AA7-84D1-C66062993568}"/>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599018" y="6019800"/>
            <a:ext cx="2448983"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053" r:id="rId1"/>
    <p:sldLayoutId id="2147485054" r:id="rId2"/>
    <p:sldLayoutId id="2147485047" r:id="rId3"/>
    <p:sldLayoutId id="2147485048" r:id="rId4"/>
    <p:sldLayoutId id="2147485049" r:id="rId5"/>
    <p:sldLayoutId id="2147485050" r:id="rId6"/>
    <p:sldLayoutId id="2147485051" r:id="rId7"/>
    <p:sldLayoutId id="2147485052" r:id="rId8"/>
    <p:sldLayoutId id="2147485055" r:id="rId9"/>
    <p:sldLayoutId id="2147485056" r:id="rId10"/>
    <p:sldLayoutId id="2147485057" r:id="rId11"/>
    <p:sldLayoutId id="2147485058" r:id="rId12"/>
  </p:sldLayoutIdLst>
  <p:txStyles>
    <p:titleStyle>
      <a:lvl1pPr algn="l" rtl="0" eaLnBrk="0" fontAlgn="base" hangingPunct="0">
        <a:spcBef>
          <a:spcPct val="0"/>
        </a:spcBef>
        <a:spcAft>
          <a:spcPct val="0"/>
        </a:spcAft>
        <a:defRPr sz="3000" b="1">
          <a:solidFill>
            <a:schemeClr val="accent1"/>
          </a:solidFill>
          <a:latin typeface="Verdana"/>
          <a:ea typeface="MS PGothic" pitchFamily="34" charset="-128"/>
          <a:cs typeface="Verdana"/>
        </a:defRPr>
      </a:lvl1pPr>
      <a:lvl2pPr algn="l" rtl="0" eaLnBrk="0" fontAlgn="base" hangingPunct="0">
        <a:spcBef>
          <a:spcPct val="0"/>
        </a:spcBef>
        <a:spcAft>
          <a:spcPct val="0"/>
        </a:spcAft>
        <a:defRPr sz="3000" b="1">
          <a:solidFill>
            <a:schemeClr val="accent1"/>
          </a:solidFill>
          <a:latin typeface="Verdana" pitchFamily="34" charset="0"/>
          <a:ea typeface="MS PGothic" pitchFamily="34" charset="-128"/>
          <a:cs typeface="Verdana" pitchFamily="34" charset="0"/>
        </a:defRPr>
      </a:lvl2pPr>
      <a:lvl3pPr algn="l" rtl="0" eaLnBrk="0" fontAlgn="base" hangingPunct="0">
        <a:spcBef>
          <a:spcPct val="0"/>
        </a:spcBef>
        <a:spcAft>
          <a:spcPct val="0"/>
        </a:spcAft>
        <a:defRPr sz="3000" b="1">
          <a:solidFill>
            <a:schemeClr val="accent1"/>
          </a:solidFill>
          <a:latin typeface="Verdana" pitchFamily="34" charset="0"/>
          <a:ea typeface="MS PGothic" pitchFamily="34" charset="-128"/>
          <a:cs typeface="Verdana" pitchFamily="34" charset="0"/>
        </a:defRPr>
      </a:lvl3pPr>
      <a:lvl4pPr algn="l" rtl="0" eaLnBrk="0" fontAlgn="base" hangingPunct="0">
        <a:spcBef>
          <a:spcPct val="0"/>
        </a:spcBef>
        <a:spcAft>
          <a:spcPct val="0"/>
        </a:spcAft>
        <a:defRPr sz="3000" b="1">
          <a:solidFill>
            <a:schemeClr val="accent1"/>
          </a:solidFill>
          <a:latin typeface="Verdana" pitchFamily="34" charset="0"/>
          <a:ea typeface="MS PGothic" pitchFamily="34" charset="-128"/>
          <a:cs typeface="Verdana" pitchFamily="34" charset="0"/>
        </a:defRPr>
      </a:lvl4pPr>
      <a:lvl5pPr algn="l" rtl="0" eaLnBrk="0" fontAlgn="base" hangingPunct="0">
        <a:spcBef>
          <a:spcPct val="0"/>
        </a:spcBef>
        <a:spcAft>
          <a:spcPct val="0"/>
        </a:spcAft>
        <a:defRPr sz="3000" b="1">
          <a:solidFill>
            <a:schemeClr val="accent1"/>
          </a:solidFill>
          <a:latin typeface="Verdana" pitchFamily="34" charset="0"/>
          <a:ea typeface="MS PGothic" pitchFamily="34" charset="-128"/>
          <a:cs typeface="Verdana" pitchFamily="34" charset="0"/>
        </a:defRPr>
      </a:lvl5pPr>
      <a:lvl6pPr marL="457200" algn="l" rtl="0" eaLnBrk="1" fontAlgn="base" hangingPunct="1">
        <a:spcBef>
          <a:spcPct val="0"/>
        </a:spcBef>
        <a:spcAft>
          <a:spcPct val="0"/>
        </a:spcAft>
        <a:defRPr sz="3600">
          <a:solidFill>
            <a:srgbClr val="AF0F10"/>
          </a:solidFill>
          <a:latin typeface="Interstate" pitchFamily="2" charset="0"/>
        </a:defRPr>
      </a:lvl6pPr>
      <a:lvl7pPr marL="914400" algn="l" rtl="0" eaLnBrk="1" fontAlgn="base" hangingPunct="1">
        <a:spcBef>
          <a:spcPct val="0"/>
        </a:spcBef>
        <a:spcAft>
          <a:spcPct val="0"/>
        </a:spcAft>
        <a:defRPr sz="3600">
          <a:solidFill>
            <a:srgbClr val="AF0F10"/>
          </a:solidFill>
          <a:latin typeface="Interstate" pitchFamily="2" charset="0"/>
        </a:defRPr>
      </a:lvl7pPr>
      <a:lvl8pPr marL="1371600" algn="l" rtl="0" eaLnBrk="1" fontAlgn="base" hangingPunct="1">
        <a:spcBef>
          <a:spcPct val="0"/>
        </a:spcBef>
        <a:spcAft>
          <a:spcPct val="0"/>
        </a:spcAft>
        <a:defRPr sz="3600">
          <a:solidFill>
            <a:srgbClr val="AF0F10"/>
          </a:solidFill>
          <a:latin typeface="Interstate" pitchFamily="2" charset="0"/>
        </a:defRPr>
      </a:lvl8pPr>
      <a:lvl9pPr marL="1828800" algn="l" rtl="0" eaLnBrk="1" fontAlgn="base" hangingPunct="1">
        <a:spcBef>
          <a:spcPct val="0"/>
        </a:spcBef>
        <a:spcAft>
          <a:spcPct val="0"/>
        </a:spcAft>
        <a:defRPr sz="3600">
          <a:solidFill>
            <a:srgbClr val="AF0F10"/>
          </a:solidFill>
          <a:latin typeface="Interstate" pitchFamily="2" charset="0"/>
        </a:defRPr>
      </a:lvl9pPr>
    </p:titleStyle>
    <p:bodyStyle>
      <a:lvl1pPr marL="215900" indent="-215900" algn="l" rtl="0" eaLnBrk="0" fontAlgn="base" hangingPunct="0">
        <a:spcBef>
          <a:spcPct val="20000"/>
        </a:spcBef>
        <a:spcAft>
          <a:spcPct val="0"/>
        </a:spcAft>
        <a:buClr>
          <a:schemeClr val="bg2"/>
        </a:buClr>
        <a:buSzPct val="120000"/>
        <a:buFont typeface="Arial" panose="020B0604020202020204" pitchFamily="34" charset="0"/>
        <a:buChar char="•"/>
        <a:defRPr>
          <a:solidFill>
            <a:schemeClr val="tx2"/>
          </a:solidFill>
          <a:latin typeface="Verdana"/>
          <a:ea typeface="MS PGothic" pitchFamily="34" charset="-128"/>
          <a:cs typeface="Verdana"/>
        </a:defRPr>
      </a:lvl1pPr>
      <a:lvl2pPr marL="395288" indent="-179388" algn="l" rtl="0" eaLnBrk="0" fontAlgn="base" hangingPunct="0">
        <a:spcBef>
          <a:spcPct val="20000"/>
        </a:spcBef>
        <a:spcAft>
          <a:spcPct val="0"/>
        </a:spcAft>
        <a:buClr>
          <a:schemeClr val="tx1"/>
        </a:buClr>
        <a:buSzPct val="90000"/>
        <a:buFont typeface="Arial" panose="020B0604020202020204" pitchFamily="34" charset="0"/>
        <a:buChar char="•"/>
        <a:defRPr sz="1600">
          <a:solidFill>
            <a:schemeClr val="tx2"/>
          </a:solidFill>
          <a:latin typeface="Verdana"/>
          <a:ea typeface="MS PGothic" pitchFamily="34" charset="-128"/>
          <a:cs typeface="Verdana"/>
        </a:defRPr>
      </a:lvl2pPr>
      <a:lvl3pPr marL="574675" indent="-179388" algn="l" rtl="0" eaLnBrk="0" fontAlgn="base" hangingPunct="0">
        <a:spcBef>
          <a:spcPts val="500"/>
        </a:spcBef>
        <a:spcAft>
          <a:spcPct val="0"/>
        </a:spcAft>
        <a:buClr>
          <a:srgbClr val="4D4D4D"/>
        </a:buClr>
        <a:buFont typeface="Arial" panose="020B0604020202020204" pitchFamily="34" charset="0"/>
        <a:buChar char="•"/>
        <a:defRPr sz="1400">
          <a:solidFill>
            <a:schemeClr val="tx2"/>
          </a:solidFill>
          <a:latin typeface="Verdana"/>
          <a:ea typeface="MS PGothic" pitchFamily="34" charset="-128"/>
          <a:cs typeface="Verdana"/>
        </a:defRPr>
      </a:lvl3pPr>
      <a:lvl4pPr marL="898525" indent="-179388" algn="l" rtl="0" eaLnBrk="0" fontAlgn="base" hangingPunct="0">
        <a:spcBef>
          <a:spcPts val="700"/>
        </a:spcBef>
        <a:spcAft>
          <a:spcPct val="0"/>
        </a:spcAft>
        <a:buClr>
          <a:srgbClr val="4D4D4D"/>
        </a:buClr>
        <a:buFont typeface="Arial" panose="020B0604020202020204" pitchFamily="34" charset="0"/>
        <a:buChar char="•"/>
        <a:defRPr sz="1200">
          <a:solidFill>
            <a:schemeClr val="tx2"/>
          </a:solidFill>
          <a:latin typeface="Verdana"/>
          <a:ea typeface="MS PGothic" pitchFamily="34" charset="-128"/>
          <a:cs typeface="Verdana"/>
        </a:defRPr>
      </a:lvl4pPr>
      <a:lvl5pPr marL="1079500" indent="-179388" algn="l" rtl="0" eaLnBrk="0" fontAlgn="base" hangingPunct="0">
        <a:spcBef>
          <a:spcPts val="600"/>
        </a:spcBef>
        <a:spcAft>
          <a:spcPct val="0"/>
        </a:spcAft>
        <a:buClr>
          <a:schemeClr val="tx2"/>
        </a:buClr>
        <a:buFont typeface="Arial" panose="020B0604020202020204" pitchFamily="34" charset="0"/>
        <a:buChar char="•"/>
        <a:defRPr sz="1000">
          <a:solidFill>
            <a:schemeClr val="tx2"/>
          </a:solidFill>
          <a:latin typeface="Verdana"/>
          <a:ea typeface="MS PGothic" pitchFamily="34" charset="-128"/>
          <a:cs typeface="Verdana"/>
        </a:defRPr>
      </a:lvl5pPr>
      <a:lvl6pPr marL="1440000" indent="-228600" algn="l" rtl="0" eaLnBrk="1" fontAlgn="base" hangingPunct="1">
        <a:spcBef>
          <a:spcPct val="20000"/>
        </a:spcBef>
        <a:spcAft>
          <a:spcPct val="0"/>
        </a:spcAft>
        <a:buClr>
          <a:schemeClr val="tx2"/>
        </a:buClr>
        <a:buFont typeface="Arial"/>
        <a:buChar char="•"/>
        <a:defRPr sz="1000" baseline="0">
          <a:solidFill>
            <a:schemeClr val="tx2"/>
          </a:solidFill>
          <a:latin typeface="+mn-lt"/>
          <a:ea typeface="ＭＳ Ｐゴシック" charset="-128"/>
        </a:defRPr>
      </a:lvl6pPr>
      <a:lvl7pPr marL="2971800" indent="-228600" algn="l" rtl="0" eaLnBrk="1" fontAlgn="base" hangingPunct="1">
        <a:spcBef>
          <a:spcPct val="20000"/>
        </a:spcBef>
        <a:spcAft>
          <a:spcPct val="0"/>
        </a:spcAft>
        <a:buClr>
          <a:srgbClr val="AF0F10"/>
        </a:buClr>
        <a:buFontTx/>
        <a:buNone/>
        <a:defRPr sz="2000">
          <a:solidFill>
            <a:schemeClr val="tx1"/>
          </a:solidFill>
          <a:latin typeface="+mn-lt"/>
          <a:ea typeface="ＭＳ Ｐゴシック" charset="-128"/>
        </a:defRPr>
      </a:lvl7pPr>
      <a:lvl8pPr marL="3429000" indent="-228600" algn="l" rtl="0" eaLnBrk="1" fontAlgn="base" hangingPunct="1">
        <a:spcBef>
          <a:spcPct val="20000"/>
        </a:spcBef>
        <a:spcAft>
          <a:spcPct val="0"/>
        </a:spcAft>
        <a:buClr>
          <a:srgbClr val="AF0F10"/>
        </a:buClr>
        <a:buFont typeface="Arial" charset="0"/>
        <a:buChar char="»"/>
        <a:defRPr sz="2000">
          <a:solidFill>
            <a:schemeClr val="tx1"/>
          </a:solidFill>
          <a:latin typeface="+mn-lt"/>
          <a:ea typeface="ＭＳ Ｐゴシック" charset="-128"/>
        </a:defRPr>
      </a:lvl8pPr>
      <a:lvl9pPr marL="3886200" indent="-228600" algn="l" rtl="0" eaLnBrk="1" fontAlgn="base" hangingPunct="1">
        <a:spcBef>
          <a:spcPct val="20000"/>
        </a:spcBef>
        <a:spcAft>
          <a:spcPct val="0"/>
        </a:spcAft>
        <a:buClr>
          <a:srgbClr val="AF0F10"/>
        </a:buClr>
        <a:buFont typeface="Arial" charset="0"/>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wim.vanacker@provincieantwerpen.be"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video" Target="https://www.youtube.com/embed/FgdXC210Dx4" TargetMode="Externa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video" Target="https://player.vimeo.com/video/698647048?app_id=122963" TargetMode="Externa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mijn.fluvius.be/" TargetMode="External"/><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mijn.fluvius.be/" TargetMode="Externa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mijn.fluvius.be/" TargetMode="External"/><Relationship Id="rId2" Type="http://schemas.openxmlformats.org/officeDocument/2006/relationships/hyperlink" Target="https://www.fluvius.be/nl/veelgestelde-vragen/mijn-fluvius/organisatie" TargetMode="Externa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hyperlink" Target="https://mijn.fluvius.be/" TargetMode="External"/><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hyperlink" Target="https://mijn.fluvius.be/"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mijn.fluvius.be/"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33.xml.rels><?xml version="1.0" encoding="UTF-8" standalone="yes"?>
<Relationships xmlns="http://schemas.openxmlformats.org/package/2006/relationships"><Relationship Id="rId3" Type="http://schemas.openxmlformats.org/officeDocument/2006/relationships/hyperlink" Target="https://www.fluvius.be/nl/factuur-en-tarieven/netkosten"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vreg.be/nl/tips-om-uw-verbruik-te-spreiden-met-een-digitale-meter"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video" Target="https://www.youtube.com/embed/El0xlezjnnI" TargetMode="External"/><Relationship Id="rId4" Type="http://schemas.openxmlformats.org/officeDocument/2006/relationships/image" Target="../media/image8.jpeg"/></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42.png"/></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dashboard.vreg.be/report/DMR_Prijzen_elektriciteit.html"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hyperlink" Target="https://dashboard.vreg.be/report/DMR_Prijzen_elektriciteit.html"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66" y="2631908"/>
            <a:ext cx="10273141" cy="449488"/>
          </a:xfrm>
        </p:spPr>
        <p:txBody>
          <a:bodyPr/>
          <a:lstStyle/>
          <a:p>
            <a:r>
              <a:rPr lang="nl-BE" dirty="0"/>
              <a:t>Capaciteitstarief voor lokale besturen: catastrofe of kans?</a:t>
            </a:r>
            <a:endParaRPr lang="en-US" sz="1600" dirty="0"/>
          </a:p>
        </p:txBody>
      </p:sp>
      <p:pic>
        <p:nvPicPr>
          <p:cNvPr id="2050" name="Picture 2" descr="Digitale meter | VR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7156" y="3784423"/>
            <a:ext cx="4614686" cy="2307343"/>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DDC6A4BE-0D20-A84C-5269-9B4ED689E979}"/>
              </a:ext>
            </a:extLst>
          </p:cNvPr>
          <p:cNvSpPr txBox="1">
            <a:spLocks/>
          </p:cNvSpPr>
          <p:nvPr/>
        </p:nvSpPr>
        <p:spPr bwMode="auto">
          <a:xfrm>
            <a:off x="1295467" y="4585427"/>
            <a:ext cx="10273141" cy="10408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b="1" cap="none">
                <a:solidFill>
                  <a:schemeClr val="accent1"/>
                </a:solidFill>
                <a:latin typeface="Verdana"/>
                <a:ea typeface="ＭＳ Ｐゴシック" charset="-128"/>
                <a:cs typeface="Verdana"/>
              </a:defRPr>
            </a:lvl1pPr>
            <a:lvl2pPr algn="l" rtl="0" eaLnBrk="1" fontAlgn="base" hangingPunct="1">
              <a:spcBef>
                <a:spcPct val="0"/>
              </a:spcBef>
              <a:spcAft>
                <a:spcPct val="0"/>
              </a:spcAft>
              <a:defRPr sz="3200">
                <a:solidFill>
                  <a:srgbClr val="C10C21"/>
                </a:solidFill>
                <a:latin typeface="BentonSansComp-Medium" pitchFamily="-108" charset="0"/>
                <a:ea typeface="ＭＳ Ｐゴシック" charset="-128"/>
                <a:cs typeface="ＭＳ Ｐゴシック" charset="-128"/>
              </a:defRPr>
            </a:lvl2pPr>
            <a:lvl3pPr algn="l" rtl="0" eaLnBrk="1" fontAlgn="base" hangingPunct="1">
              <a:spcBef>
                <a:spcPct val="0"/>
              </a:spcBef>
              <a:spcAft>
                <a:spcPct val="0"/>
              </a:spcAft>
              <a:defRPr sz="3200">
                <a:solidFill>
                  <a:srgbClr val="C10C21"/>
                </a:solidFill>
                <a:latin typeface="BentonSansComp-Medium" pitchFamily="-108" charset="0"/>
                <a:ea typeface="ＭＳ Ｐゴシック" charset="-128"/>
                <a:cs typeface="ＭＳ Ｐゴシック" charset="-128"/>
              </a:defRPr>
            </a:lvl3pPr>
            <a:lvl4pPr algn="l" rtl="0" eaLnBrk="1" fontAlgn="base" hangingPunct="1">
              <a:spcBef>
                <a:spcPct val="0"/>
              </a:spcBef>
              <a:spcAft>
                <a:spcPct val="0"/>
              </a:spcAft>
              <a:defRPr sz="3200">
                <a:solidFill>
                  <a:srgbClr val="C10C21"/>
                </a:solidFill>
                <a:latin typeface="BentonSansComp-Medium" pitchFamily="-108" charset="0"/>
                <a:ea typeface="ＭＳ Ｐゴシック" charset="-128"/>
                <a:cs typeface="ＭＳ Ｐゴシック" charset="-128"/>
              </a:defRPr>
            </a:lvl4pPr>
            <a:lvl5pPr algn="l" rtl="0" eaLnBrk="1" fontAlgn="base" hangingPunct="1">
              <a:spcBef>
                <a:spcPct val="0"/>
              </a:spcBef>
              <a:spcAft>
                <a:spcPct val="0"/>
              </a:spcAft>
              <a:defRPr sz="3200">
                <a:solidFill>
                  <a:srgbClr val="C10C21"/>
                </a:solidFill>
                <a:latin typeface="BentonSansComp-Medium" pitchFamily="-108" charset="0"/>
                <a:ea typeface="ＭＳ Ｐゴシック" charset="-128"/>
                <a:cs typeface="ＭＳ Ｐゴシック" charset="-128"/>
              </a:defRPr>
            </a:lvl5pPr>
            <a:lvl6pPr marL="457189" algn="l" rtl="0" eaLnBrk="1" fontAlgn="base" hangingPunct="1">
              <a:spcBef>
                <a:spcPct val="0"/>
              </a:spcBef>
              <a:spcAft>
                <a:spcPct val="0"/>
              </a:spcAft>
              <a:defRPr sz="3600">
                <a:solidFill>
                  <a:srgbClr val="AF0F10"/>
                </a:solidFill>
                <a:latin typeface="Interstate" pitchFamily="2" charset="0"/>
              </a:defRPr>
            </a:lvl6pPr>
            <a:lvl7pPr marL="914377" algn="l" rtl="0" eaLnBrk="1" fontAlgn="base" hangingPunct="1">
              <a:spcBef>
                <a:spcPct val="0"/>
              </a:spcBef>
              <a:spcAft>
                <a:spcPct val="0"/>
              </a:spcAft>
              <a:defRPr sz="3600">
                <a:solidFill>
                  <a:srgbClr val="AF0F10"/>
                </a:solidFill>
                <a:latin typeface="Interstate" pitchFamily="2" charset="0"/>
              </a:defRPr>
            </a:lvl7pPr>
            <a:lvl8pPr marL="1371566" algn="l" rtl="0" eaLnBrk="1" fontAlgn="base" hangingPunct="1">
              <a:spcBef>
                <a:spcPct val="0"/>
              </a:spcBef>
              <a:spcAft>
                <a:spcPct val="0"/>
              </a:spcAft>
              <a:defRPr sz="3600">
                <a:solidFill>
                  <a:srgbClr val="AF0F10"/>
                </a:solidFill>
                <a:latin typeface="Interstate" pitchFamily="2" charset="0"/>
              </a:defRPr>
            </a:lvl8pPr>
            <a:lvl9pPr marL="1828754" algn="l" rtl="0" eaLnBrk="1" fontAlgn="base" hangingPunct="1">
              <a:spcBef>
                <a:spcPct val="0"/>
              </a:spcBef>
              <a:spcAft>
                <a:spcPct val="0"/>
              </a:spcAft>
              <a:defRPr sz="3600">
                <a:solidFill>
                  <a:srgbClr val="AF0F10"/>
                </a:solidFill>
                <a:latin typeface="Interstate" pitchFamily="2" charset="0"/>
              </a:defRPr>
            </a:lvl9pPr>
          </a:lstStyle>
          <a:p>
            <a:r>
              <a:rPr lang="nl-BE" sz="1600" kern="0" dirty="0"/>
              <a:t>	</a:t>
            </a:r>
            <a:r>
              <a:rPr lang="nl-BE" sz="1600" kern="0" dirty="0" err="1"/>
              <a:t>Vrieselhof</a:t>
            </a:r>
            <a:r>
              <a:rPr lang="nl-BE" sz="1600" kern="0" dirty="0"/>
              <a:t> Ranst</a:t>
            </a:r>
            <a:br>
              <a:rPr lang="nl-BE" sz="1600" kern="0" dirty="0"/>
            </a:br>
            <a:r>
              <a:rPr lang="nl-BE" sz="1600" kern="0" dirty="0"/>
              <a:t>	15/06/2023</a:t>
            </a:r>
          </a:p>
          <a:p>
            <a:endParaRPr lang="nl-BE" sz="1600" kern="0" dirty="0"/>
          </a:p>
          <a:p>
            <a:endParaRPr lang="nl-BE" sz="1600" kern="0" dirty="0"/>
          </a:p>
          <a:p>
            <a:r>
              <a:rPr lang="nl-BE" sz="1400" dirty="0">
                <a:solidFill>
                  <a:srgbClr val="53565A"/>
                </a:solidFill>
                <a:effectLst/>
                <a:latin typeface="Verdana" panose="020B0604030504040204" pitchFamily="34" charset="0"/>
                <a:ea typeface="Times New Roman" panose="02020603050405020304" pitchFamily="18" charset="0"/>
                <a:cs typeface="Times New Roman" panose="02020603050405020304" pitchFamily="18" charset="0"/>
              </a:rPr>
              <a:t>Wim Van Acker</a:t>
            </a:r>
            <a:endParaRPr lang="nl-BE" sz="1400" dirty="0">
              <a:effectLst/>
              <a:latin typeface="Calibri" panose="020F0502020204030204" pitchFamily="34" charset="0"/>
              <a:ea typeface="Calibri" panose="020F0502020204030204" pitchFamily="34" charset="0"/>
              <a:cs typeface="Times New Roman" panose="02020603050405020304" pitchFamily="18" charset="0"/>
            </a:endParaRPr>
          </a:p>
          <a:p>
            <a:r>
              <a:rPr lang="nl-BE" sz="1200" b="1" dirty="0">
                <a:solidFill>
                  <a:srgbClr val="572932"/>
                </a:solidFill>
                <a:effectLst/>
                <a:latin typeface="Verdana" panose="020B0604030504040204" pitchFamily="34" charset="0"/>
                <a:ea typeface="Times New Roman" panose="02020603050405020304" pitchFamily="18" charset="0"/>
                <a:cs typeface="Times New Roman" panose="02020603050405020304" pitchFamily="18" charset="0"/>
              </a:rPr>
              <a:t>Energie- en kwaliteitsverantwoordelijke</a:t>
            </a:r>
            <a:endParaRPr lang="nl-BE" sz="1200" dirty="0">
              <a:effectLst/>
              <a:latin typeface="Calibri" panose="020F0502020204030204" pitchFamily="34" charset="0"/>
              <a:ea typeface="Calibri" panose="020F0502020204030204" pitchFamily="34" charset="0"/>
              <a:cs typeface="Times New Roman" panose="02020603050405020304" pitchFamily="18" charset="0"/>
            </a:endParaRPr>
          </a:p>
          <a:p>
            <a:r>
              <a:rPr lang="nl-BE" sz="1200" b="1" dirty="0">
                <a:solidFill>
                  <a:srgbClr val="572932"/>
                </a:solidFill>
                <a:effectLst/>
                <a:latin typeface="Verdana" panose="020B0604030504040204" pitchFamily="34" charset="0"/>
                <a:ea typeface="Times New Roman" panose="02020603050405020304" pitchFamily="18" charset="0"/>
                <a:cs typeface="Times New Roman" panose="02020603050405020304" pitchFamily="18" charset="0"/>
              </a:rPr>
              <a:t>Departement Logistiek</a:t>
            </a:r>
            <a:endParaRPr lang="nl-BE" sz="1200" dirty="0">
              <a:effectLst/>
              <a:latin typeface="Calibri" panose="020F0502020204030204" pitchFamily="34" charset="0"/>
              <a:ea typeface="Calibri" panose="020F0502020204030204" pitchFamily="34" charset="0"/>
              <a:cs typeface="Times New Roman" panose="02020603050405020304" pitchFamily="18" charset="0"/>
            </a:endParaRPr>
          </a:p>
          <a:p>
            <a:r>
              <a:rPr lang="nl-BE" sz="1200" u="sng" dirty="0">
                <a:solidFill>
                  <a:srgbClr val="0070C0"/>
                </a:solidFill>
                <a:effectLst/>
                <a:latin typeface="Verdana" panose="020B0604030504040204" pitchFamily="34" charset="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wim.vanacker@provincieantwerpen.be</a:t>
            </a:r>
            <a:endParaRPr lang="nl-BE" sz="12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1600" kern="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35698" y="215711"/>
            <a:ext cx="8604899" cy="972055"/>
          </a:xfrm>
        </p:spPr>
        <p:txBody>
          <a:bodyPr/>
          <a:lstStyle/>
          <a:p>
            <a:r>
              <a:rPr lang="nl-BE" b="0" cap="small" dirty="0">
                <a:ea typeface="Verdana"/>
              </a:rPr>
              <a:t>Wat verandert er ?</a:t>
            </a:r>
            <a:endParaRPr lang="nl-NL" dirty="0"/>
          </a:p>
        </p:txBody>
      </p:sp>
      <p:pic>
        <p:nvPicPr>
          <p:cNvPr id="2050" name="Picture 2" descr="https://deduurzameuitgeverij.nl/u/news/vregcapaciteitstarief841-fullscre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0072" y="1187766"/>
            <a:ext cx="9999141" cy="4755834"/>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p:cNvSpPr txBox="1"/>
          <p:nvPr/>
        </p:nvSpPr>
        <p:spPr>
          <a:xfrm>
            <a:off x="9649474" y="215711"/>
            <a:ext cx="2265236" cy="369332"/>
          </a:xfrm>
          <a:prstGeom prst="rect">
            <a:avLst/>
          </a:prstGeom>
          <a:noFill/>
        </p:spPr>
        <p:txBody>
          <a:bodyPr wrap="none" rtlCol="0">
            <a:spAutoFit/>
          </a:bodyPr>
          <a:lstStyle/>
          <a:p>
            <a:pPr algn="r"/>
            <a:r>
              <a:rPr lang="nl-BE" dirty="0">
                <a:ea typeface="Verdana"/>
              </a:rPr>
              <a:t>Kleinere aansluitingen</a:t>
            </a:r>
            <a:endParaRPr lang="nl-BE" dirty="0"/>
          </a:p>
        </p:txBody>
      </p:sp>
      <p:sp>
        <p:nvSpPr>
          <p:cNvPr id="3" name="Tekstvak 2">
            <a:extLst>
              <a:ext uri="{FF2B5EF4-FFF2-40B4-BE49-F238E27FC236}">
                <a16:creationId xmlns:a16="http://schemas.microsoft.com/office/drawing/2014/main" id="{9386BF1C-C558-B9CB-39D7-911DFDFBBAE9}"/>
              </a:ext>
            </a:extLst>
          </p:cNvPr>
          <p:cNvSpPr txBox="1"/>
          <p:nvPr/>
        </p:nvSpPr>
        <p:spPr>
          <a:xfrm>
            <a:off x="2402681" y="2513276"/>
            <a:ext cx="803098" cy="276999"/>
          </a:xfrm>
          <a:prstGeom prst="rect">
            <a:avLst/>
          </a:prstGeom>
          <a:solidFill>
            <a:srgbClr val="595959"/>
          </a:solidFill>
        </p:spPr>
        <p:txBody>
          <a:bodyPr wrap="square" rtlCol="0">
            <a:spAutoFit/>
          </a:bodyPr>
          <a:lstStyle/>
          <a:p>
            <a:r>
              <a:rPr lang="nl-BE" sz="1200" b="1" dirty="0">
                <a:solidFill>
                  <a:schemeClr val="bg1"/>
                </a:solidFill>
              </a:rPr>
              <a:t>Tot 2022</a:t>
            </a:r>
          </a:p>
        </p:txBody>
      </p:sp>
      <p:sp>
        <p:nvSpPr>
          <p:cNvPr id="5" name="Tekstvak 4">
            <a:extLst>
              <a:ext uri="{FF2B5EF4-FFF2-40B4-BE49-F238E27FC236}">
                <a16:creationId xmlns:a16="http://schemas.microsoft.com/office/drawing/2014/main" id="{46E27D1B-7561-10E1-1A8D-B5CF604F1BCA}"/>
              </a:ext>
            </a:extLst>
          </p:cNvPr>
          <p:cNvSpPr txBox="1"/>
          <p:nvPr/>
        </p:nvSpPr>
        <p:spPr>
          <a:xfrm>
            <a:off x="6361495" y="2513276"/>
            <a:ext cx="1029009" cy="276999"/>
          </a:xfrm>
          <a:prstGeom prst="rect">
            <a:avLst/>
          </a:prstGeom>
          <a:solidFill>
            <a:srgbClr val="595959"/>
          </a:solidFill>
        </p:spPr>
        <p:txBody>
          <a:bodyPr wrap="square" rtlCol="0">
            <a:spAutoFit/>
          </a:bodyPr>
          <a:lstStyle/>
          <a:p>
            <a:r>
              <a:rPr lang="nl-BE" sz="1200" b="1" dirty="0">
                <a:solidFill>
                  <a:schemeClr val="bg1"/>
                </a:solidFill>
              </a:rPr>
              <a:t>Vanaf 2023</a:t>
            </a:r>
          </a:p>
        </p:txBody>
      </p:sp>
    </p:spTree>
    <p:extLst>
      <p:ext uri="{BB962C8B-B14F-4D97-AF65-F5344CB8AC3E}">
        <p14:creationId xmlns:p14="http://schemas.microsoft.com/office/powerpoint/2010/main" val="2655396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35698" y="215711"/>
            <a:ext cx="8604899" cy="972055"/>
          </a:xfrm>
        </p:spPr>
        <p:txBody>
          <a:bodyPr/>
          <a:lstStyle/>
          <a:p>
            <a:r>
              <a:rPr lang="nl-BE" b="0" cap="small" dirty="0">
                <a:ea typeface="Verdana"/>
              </a:rPr>
              <a:t>Wat verandert er ?</a:t>
            </a:r>
            <a:endParaRPr lang="nl-NL" dirty="0"/>
          </a:p>
        </p:txBody>
      </p:sp>
      <p:sp>
        <p:nvSpPr>
          <p:cNvPr id="4" name="Tekstvak 3"/>
          <p:cNvSpPr txBox="1"/>
          <p:nvPr/>
        </p:nvSpPr>
        <p:spPr>
          <a:xfrm>
            <a:off x="9649474" y="215711"/>
            <a:ext cx="2265236" cy="369332"/>
          </a:xfrm>
          <a:prstGeom prst="rect">
            <a:avLst/>
          </a:prstGeom>
          <a:noFill/>
        </p:spPr>
        <p:txBody>
          <a:bodyPr wrap="none" rtlCol="0">
            <a:spAutoFit/>
          </a:bodyPr>
          <a:lstStyle/>
          <a:p>
            <a:pPr algn="r"/>
            <a:r>
              <a:rPr lang="nl-BE" dirty="0">
                <a:ea typeface="Verdana"/>
              </a:rPr>
              <a:t>Kleinere aansluitingen</a:t>
            </a:r>
            <a:endParaRPr lang="nl-BE" dirty="0"/>
          </a:p>
        </p:txBody>
      </p:sp>
      <p:pic>
        <p:nvPicPr>
          <p:cNvPr id="5" name="FgdXC210Dx4"/>
          <p:cNvPicPr>
            <a:picLocks noRot="1" noChangeAspect="1"/>
          </p:cNvPicPr>
          <p:nvPr>
            <a:videoFile r:link="rId1"/>
          </p:nvPr>
        </p:nvPicPr>
        <p:blipFill>
          <a:blip r:embed="rId4"/>
          <a:stretch>
            <a:fillRect/>
          </a:stretch>
        </p:blipFill>
        <p:spPr>
          <a:xfrm>
            <a:off x="1993751" y="1121485"/>
            <a:ext cx="8204498" cy="4615030"/>
          </a:xfrm>
          <a:prstGeom prst="rect">
            <a:avLst/>
          </a:prstGeom>
        </p:spPr>
      </p:pic>
    </p:spTree>
    <p:extLst>
      <p:ext uri="{BB962C8B-B14F-4D97-AF65-F5344CB8AC3E}">
        <p14:creationId xmlns:p14="http://schemas.microsoft.com/office/powerpoint/2010/main" val="37306765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35698" y="215711"/>
            <a:ext cx="8604899" cy="972055"/>
          </a:xfrm>
        </p:spPr>
        <p:txBody>
          <a:bodyPr/>
          <a:lstStyle/>
          <a:p>
            <a:r>
              <a:rPr lang="nl-BE" b="0" cap="small" dirty="0">
                <a:ea typeface="Verdana"/>
              </a:rPr>
              <a:t>Hoe ?</a:t>
            </a:r>
            <a:endParaRPr lang="nl-NL" dirty="0"/>
          </a:p>
        </p:txBody>
      </p:sp>
      <p:sp>
        <p:nvSpPr>
          <p:cNvPr id="4" name="Tekstvak 3"/>
          <p:cNvSpPr txBox="1"/>
          <p:nvPr/>
        </p:nvSpPr>
        <p:spPr>
          <a:xfrm>
            <a:off x="9649474" y="215711"/>
            <a:ext cx="2265236" cy="369332"/>
          </a:xfrm>
          <a:prstGeom prst="rect">
            <a:avLst/>
          </a:prstGeom>
          <a:noFill/>
        </p:spPr>
        <p:txBody>
          <a:bodyPr wrap="none" rtlCol="0">
            <a:spAutoFit/>
          </a:bodyPr>
          <a:lstStyle/>
          <a:p>
            <a:pPr algn="r"/>
            <a:r>
              <a:rPr lang="nl-BE" dirty="0">
                <a:ea typeface="Verdana"/>
              </a:rPr>
              <a:t>Kleinere aansluitingen</a:t>
            </a:r>
            <a:endParaRPr lang="nl-BE" dirty="0"/>
          </a:p>
        </p:txBody>
      </p:sp>
      <p:pic>
        <p:nvPicPr>
          <p:cNvPr id="6" name="Picture 2" descr="Het capaciteitstarief &amp;amp;amp; de energietransitie - PDF Free 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6610" y="1187766"/>
            <a:ext cx="6929276" cy="4594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01244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35698" y="215711"/>
            <a:ext cx="8604899" cy="972055"/>
          </a:xfrm>
        </p:spPr>
        <p:txBody>
          <a:bodyPr/>
          <a:lstStyle/>
          <a:p>
            <a:r>
              <a:rPr lang="nl-BE" b="0" cap="small" dirty="0">
                <a:ea typeface="Verdana"/>
              </a:rPr>
              <a:t>Wat verandert er ?</a:t>
            </a:r>
            <a:endParaRPr lang="nl-NL" dirty="0"/>
          </a:p>
        </p:txBody>
      </p:sp>
      <p:sp>
        <p:nvSpPr>
          <p:cNvPr id="4" name="Tekstvak 3"/>
          <p:cNvSpPr txBox="1"/>
          <p:nvPr/>
        </p:nvSpPr>
        <p:spPr>
          <a:xfrm>
            <a:off x="9816186" y="215711"/>
            <a:ext cx="2098523" cy="369332"/>
          </a:xfrm>
          <a:prstGeom prst="rect">
            <a:avLst/>
          </a:prstGeom>
          <a:noFill/>
        </p:spPr>
        <p:txBody>
          <a:bodyPr wrap="none" rtlCol="0">
            <a:spAutoFit/>
          </a:bodyPr>
          <a:lstStyle/>
          <a:p>
            <a:pPr algn="r"/>
            <a:r>
              <a:rPr lang="nl-BE" dirty="0">
                <a:ea typeface="Verdana"/>
              </a:rPr>
              <a:t>Grote aansluitingen</a:t>
            </a:r>
            <a:endParaRPr lang="nl-BE" dirty="0"/>
          </a:p>
        </p:txBody>
      </p:sp>
      <p:pic>
        <p:nvPicPr>
          <p:cNvPr id="3" name="Afbeelding 2"/>
          <p:cNvPicPr>
            <a:picLocks noChangeAspect="1"/>
          </p:cNvPicPr>
          <p:nvPr/>
        </p:nvPicPr>
        <p:blipFill>
          <a:blip r:embed="rId3"/>
          <a:stretch>
            <a:fillRect/>
          </a:stretch>
        </p:blipFill>
        <p:spPr>
          <a:xfrm>
            <a:off x="2555658" y="1930863"/>
            <a:ext cx="7170714" cy="2927641"/>
          </a:xfrm>
          <a:prstGeom prst="rect">
            <a:avLst/>
          </a:prstGeom>
        </p:spPr>
      </p:pic>
      <p:sp>
        <p:nvSpPr>
          <p:cNvPr id="7" name="Tekstvak 6"/>
          <p:cNvSpPr txBox="1"/>
          <p:nvPr/>
        </p:nvSpPr>
        <p:spPr>
          <a:xfrm>
            <a:off x="7609382" y="2039940"/>
            <a:ext cx="638175" cy="276999"/>
          </a:xfrm>
          <a:prstGeom prst="rect">
            <a:avLst/>
          </a:prstGeom>
          <a:solidFill>
            <a:srgbClr val="595959"/>
          </a:solidFill>
        </p:spPr>
        <p:txBody>
          <a:bodyPr wrap="square" rtlCol="0">
            <a:spAutoFit/>
          </a:bodyPr>
          <a:lstStyle/>
          <a:p>
            <a:r>
              <a:rPr lang="nl-BE" sz="1200" b="1" dirty="0">
                <a:solidFill>
                  <a:schemeClr val="bg1"/>
                </a:solidFill>
              </a:rPr>
              <a:t>2023</a:t>
            </a:r>
          </a:p>
        </p:txBody>
      </p:sp>
    </p:spTree>
    <p:extLst>
      <p:ext uri="{BB962C8B-B14F-4D97-AF65-F5344CB8AC3E}">
        <p14:creationId xmlns:p14="http://schemas.microsoft.com/office/powerpoint/2010/main" val="3837608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35698" y="215711"/>
            <a:ext cx="8604899" cy="972055"/>
          </a:xfrm>
        </p:spPr>
        <p:txBody>
          <a:bodyPr/>
          <a:lstStyle/>
          <a:p>
            <a:r>
              <a:rPr lang="nl-BE" b="0" cap="small" dirty="0">
                <a:ea typeface="Verdana"/>
              </a:rPr>
              <a:t>Wat verandert er ?</a:t>
            </a:r>
            <a:endParaRPr lang="nl-NL" dirty="0"/>
          </a:p>
        </p:txBody>
      </p:sp>
      <p:sp>
        <p:nvSpPr>
          <p:cNvPr id="4" name="Tekstvak 3"/>
          <p:cNvSpPr txBox="1"/>
          <p:nvPr/>
        </p:nvSpPr>
        <p:spPr>
          <a:xfrm>
            <a:off x="9816186" y="215711"/>
            <a:ext cx="2098523" cy="369332"/>
          </a:xfrm>
          <a:prstGeom prst="rect">
            <a:avLst/>
          </a:prstGeom>
          <a:noFill/>
        </p:spPr>
        <p:txBody>
          <a:bodyPr wrap="none" rtlCol="0">
            <a:spAutoFit/>
          </a:bodyPr>
          <a:lstStyle/>
          <a:p>
            <a:pPr algn="r"/>
            <a:r>
              <a:rPr lang="nl-BE" dirty="0">
                <a:ea typeface="Verdana"/>
              </a:rPr>
              <a:t>Grote aansluitingen</a:t>
            </a:r>
            <a:endParaRPr lang="nl-BE" dirty="0"/>
          </a:p>
        </p:txBody>
      </p:sp>
      <p:pic>
        <p:nvPicPr>
          <p:cNvPr id="5" name="Onlinemedia 4" title="Wat is het capaciteitstarief?">
            <a:hlinkClick r:id="" action="ppaction://media"/>
            <a:extLst>
              <a:ext uri="{FF2B5EF4-FFF2-40B4-BE49-F238E27FC236}">
                <a16:creationId xmlns:a16="http://schemas.microsoft.com/office/drawing/2014/main" id="{A3394239-0670-D46D-B8B9-5F7F49348467}"/>
              </a:ext>
            </a:extLst>
          </p:cNvPr>
          <p:cNvPicPr>
            <a:picLocks noRot="1" noChangeAspect="1"/>
          </p:cNvPicPr>
          <p:nvPr>
            <a:videoFile r:link="rId1"/>
          </p:nvPr>
        </p:nvPicPr>
        <p:blipFill>
          <a:blip r:embed="rId4"/>
          <a:stretch>
            <a:fillRect/>
          </a:stretch>
        </p:blipFill>
        <p:spPr>
          <a:xfrm>
            <a:off x="1621134" y="907948"/>
            <a:ext cx="8949732" cy="5042104"/>
          </a:xfrm>
          <a:prstGeom prst="rect">
            <a:avLst/>
          </a:prstGeom>
        </p:spPr>
      </p:pic>
    </p:spTree>
    <p:extLst>
      <p:ext uri="{BB962C8B-B14F-4D97-AF65-F5344CB8AC3E}">
        <p14:creationId xmlns:p14="http://schemas.microsoft.com/office/powerpoint/2010/main" val="2285774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35698" y="215711"/>
            <a:ext cx="8604899" cy="972055"/>
          </a:xfrm>
        </p:spPr>
        <p:txBody>
          <a:bodyPr/>
          <a:lstStyle/>
          <a:p>
            <a:r>
              <a:rPr lang="nl-BE" b="0" cap="small" dirty="0">
                <a:ea typeface="Verdana"/>
              </a:rPr>
              <a:t>Hoe ?</a:t>
            </a:r>
            <a:endParaRPr lang="nl-NL" dirty="0"/>
          </a:p>
        </p:txBody>
      </p:sp>
      <p:sp>
        <p:nvSpPr>
          <p:cNvPr id="4" name="Tekstvak 3"/>
          <p:cNvSpPr txBox="1"/>
          <p:nvPr/>
        </p:nvSpPr>
        <p:spPr>
          <a:xfrm>
            <a:off x="9886718" y="215711"/>
            <a:ext cx="2027991" cy="369332"/>
          </a:xfrm>
          <a:prstGeom prst="rect">
            <a:avLst/>
          </a:prstGeom>
          <a:noFill/>
        </p:spPr>
        <p:txBody>
          <a:bodyPr wrap="none" rtlCol="0">
            <a:spAutoFit/>
          </a:bodyPr>
          <a:lstStyle/>
          <a:p>
            <a:pPr algn="r"/>
            <a:r>
              <a:rPr lang="nl-BE" dirty="0">
                <a:ea typeface="Verdana"/>
              </a:rPr>
              <a:t>Grote aansluitingen</a:t>
            </a:r>
            <a:endParaRPr lang="nl-BE" dirty="0"/>
          </a:p>
        </p:txBody>
      </p:sp>
      <p:pic>
        <p:nvPicPr>
          <p:cNvPr id="5" name="Tijdelijke aanduiding voor inhoud 9"/>
          <p:cNvPicPr>
            <a:picLocks noGrp="1" noChangeAspect="1"/>
          </p:cNvPicPr>
          <p:nvPr>
            <p:ph idx="1"/>
          </p:nvPr>
        </p:nvPicPr>
        <p:blipFill rotWithShape="1">
          <a:blip r:embed="rId3"/>
          <a:srcRect l="14978" t="30262" r="22754" b="9211"/>
          <a:stretch/>
        </p:blipFill>
        <p:spPr>
          <a:xfrm>
            <a:off x="2654214" y="2406941"/>
            <a:ext cx="6533329" cy="3572244"/>
          </a:xfrm>
          <a:prstGeom prst="rect">
            <a:avLst/>
          </a:prstGeom>
        </p:spPr>
      </p:pic>
      <p:sp>
        <p:nvSpPr>
          <p:cNvPr id="6" name="Tekstvak 5"/>
          <p:cNvSpPr txBox="1"/>
          <p:nvPr/>
        </p:nvSpPr>
        <p:spPr>
          <a:xfrm>
            <a:off x="852523" y="1187766"/>
            <a:ext cx="10344212" cy="1477328"/>
          </a:xfrm>
          <a:prstGeom prst="rect">
            <a:avLst/>
          </a:prstGeom>
          <a:noFill/>
        </p:spPr>
        <p:txBody>
          <a:bodyPr wrap="square" rtlCol="0">
            <a:spAutoFit/>
          </a:bodyPr>
          <a:lstStyle/>
          <a:p>
            <a:pPr marL="285750" indent="-285750">
              <a:buFont typeface="Arial" panose="020B0604020202020204" pitchFamily="34" charset="0"/>
              <a:buChar char="•"/>
            </a:pPr>
            <a:r>
              <a:rPr lang="nl-BE" dirty="0"/>
              <a:t>Het toegangsvermogen (TV) is het vermogen dat je vooraf reserveert voor de komende maand(en).</a:t>
            </a:r>
          </a:p>
          <a:p>
            <a:pPr marL="285750" indent="-285750">
              <a:buFont typeface="Arial" panose="020B0604020202020204" pitchFamily="34" charset="0"/>
              <a:buChar char="•"/>
            </a:pPr>
            <a:endParaRPr lang="nl-BE" dirty="0"/>
          </a:p>
          <a:p>
            <a:pPr marL="285750" indent="-285750">
              <a:buFont typeface="Arial" panose="020B0604020202020204" pitchFamily="34" charset="0"/>
              <a:buChar char="•"/>
            </a:pPr>
            <a:r>
              <a:rPr lang="nl-BE" dirty="0"/>
              <a:t>Gebruik je meer, dan betaal je 150% overschrijdingstarief op de hoogste overschrijding van de afgelopen 12 maanden</a:t>
            </a:r>
          </a:p>
          <a:p>
            <a:pPr marL="285750" indent="-285750">
              <a:buFont typeface="Arial" panose="020B0604020202020204" pitchFamily="34" charset="0"/>
              <a:buChar char="•"/>
            </a:pPr>
            <a:endParaRPr lang="nl-BE" dirty="0"/>
          </a:p>
        </p:txBody>
      </p:sp>
    </p:spTree>
    <p:extLst>
      <p:ext uri="{BB962C8B-B14F-4D97-AF65-F5344CB8AC3E}">
        <p14:creationId xmlns:p14="http://schemas.microsoft.com/office/powerpoint/2010/main" val="1778608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35698" y="215711"/>
            <a:ext cx="8604899" cy="972055"/>
          </a:xfrm>
        </p:spPr>
        <p:txBody>
          <a:bodyPr/>
          <a:lstStyle/>
          <a:p>
            <a:r>
              <a:rPr lang="nl-BE" b="0" cap="small" dirty="0">
                <a:ea typeface="Verdana"/>
              </a:rPr>
              <a:t>Hoe ?</a:t>
            </a:r>
            <a:endParaRPr lang="nl-NL" dirty="0"/>
          </a:p>
        </p:txBody>
      </p:sp>
      <p:sp>
        <p:nvSpPr>
          <p:cNvPr id="4" name="Tekstvak 3"/>
          <p:cNvSpPr txBox="1"/>
          <p:nvPr/>
        </p:nvSpPr>
        <p:spPr>
          <a:xfrm>
            <a:off x="9816186" y="215711"/>
            <a:ext cx="2098523" cy="369332"/>
          </a:xfrm>
          <a:prstGeom prst="rect">
            <a:avLst/>
          </a:prstGeom>
          <a:noFill/>
        </p:spPr>
        <p:txBody>
          <a:bodyPr wrap="none" rtlCol="0">
            <a:spAutoFit/>
          </a:bodyPr>
          <a:lstStyle/>
          <a:p>
            <a:pPr algn="r"/>
            <a:r>
              <a:rPr lang="nl-BE" dirty="0">
                <a:ea typeface="Verdana"/>
              </a:rPr>
              <a:t>Grote aansluitingen</a:t>
            </a:r>
            <a:endParaRPr lang="nl-BE" dirty="0"/>
          </a:p>
        </p:txBody>
      </p:sp>
      <p:sp>
        <p:nvSpPr>
          <p:cNvPr id="6" name="Tekstvak 5"/>
          <p:cNvSpPr txBox="1"/>
          <p:nvPr/>
        </p:nvSpPr>
        <p:spPr>
          <a:xfrm>
            <a:off x="852523" y="1187766"/>
            <a:ext cx="9977208" cy="2585323"/>
          </a:xfrm>
          <a:prstGeom prst="rect">
            <a:avLst/>
          </a:prstGeom>
          <a:noFill/>
        </p:spPr>
        <p:txBody>
          <a:bodyPr wrap="square" rtlCol="0">
            <a:spAutoFit/>
          </a:bodyPr>
          <a:lstStyle/>
          <a:p>
            <a:pPr marL="285750" indent="-285750">
              <a:buFont typeface="Arial" panose="020B0604020202020204" pitchFamily="34" charset="0"/>
              <a:buChar char="•"/>
            </a:pPr>
            <a:r>
              <a:rPr lang="nl-BE" dirty="0"/>
              <a:t>Zonder aanpassing blijft het ingestelde TV gelden </a:t>
            </a:r>
          </a:p>
          <a:p>
            <a:pPr marL="285750" indent="-285750">
              <a:buFont typeface="Arial" panose="020B0604020202020204" pitchFamily="34" charset="0"/>
              <a:buChar char="•"/>
            </a:pPr>
            <a:endParaRPr lang="nl-BE" dirty="0"/>
          </a:p>
          <a:p>
            <a:pPr marL="285750" indent="-285750">
              <a:buFont typeface="Arial" panose="020B0604020202020204" pitchFamily="34" charset="0"/>
              <a:buChar char="•"/>
            </a:pPr>
            <a:r>
              <a:rPr lang="nl-BE" dirty="0"/>
              <a:t>Je mag het TV steeds optrekken, dit gaat in op de volgende maand, steeds voor minstens een volledige maand</a:t>
            </a:r>
          </a:p>
          <a:p>
            <a:pPr marL="285750" indent="-285750">
              <a:buFont typeface="Arial" panose="020B0604020202020204" pitchFamily="34" charset="0"/>
              <a:buChar char="•"/>
            </a:pPr>
            <a:endParaRPr lang="nl-BE" dirty="0"/>
          </a:p>
          <a:p>
            <a:pPr marL="285750" indent="-285750">
              <a:buFont typeface="Arial" panose="020B0604020202020204" pitchFamily="34" charset="0"/>
              <a:buChar char="•"/>
            </a:pPr>
            <a:r>
              <a:rPr lang="nl-BE" dirty="0"/>
              <a:t>Na het optrekken van het TV, mag je 12 maanden lang het TV niet verlagen.</a:t>
            </a:r>
          </a:p>
          <a:p>
            <a:pPr marL="285750" indent="-285750">
              <a:buFont typeface="Arial" panose="020B0604020202020204" pitchFamily="34" charset="0"/>
              <a:buChar char="•"/>
            </a:pPr>
            <a:endParaRPr lang="nl-BE" dirty="0"/>
          </a:p>
          <a:p>
            <a:pPr marL="285750" indent="-285750">
              <a:buFont typeface="Arial" panose="020B0604020202020204" pitchFamily="34" charset="0"/>
              <a:buChar char="•"/>
            </a:pPr>
            <a:r>
              <a:rPr lang="nl-BE" dirty="0"/>
              <a:t>Verlagen na verlagen kan wel steeds.</a:t>
            </a:r>
          </a:p>
          <a:p>
            <a:pPr marL="285750" indent="-285750">
              <a:buFont typeface="Arial" panose="020B0604020202020204" pitchFamily="34" charset="0"/>
              <a:buChar char="•"/>
            </a:pPr>
            <a:endParaRPr lang="nl-BE" dirty="0"/>
          </a:p>
        </p:txBody>
      </p:sp>
      <p:pic>
        <p:nvPicPr>
          <p:cNvPr id="3" name="Afbeelding 2"/>
          <p:cNvPicPr>
            <a:picLocks noChangeAspect="1"/>
          </p:cNvPicPr>
          <p:nvPr/>
        </p:nvPicPr>
        <p:blipFill>
          <a:blip r:embed="rId3"/>
          <a:stretch>
            <a:fillRect/>
          </a:stretch>
        </p:blipFill>
        <p:spPr>
          <a:xfrm>
            <a:off x="2400176" y="3914147"/>
            <a:ext cx="6881901" cy="1680801"/>
          </a:xfrm>
          <a:prstGeom prst="rect">
            <a:avLst/>
          </a:prstGeom>
        </p:spPr>
      </p:pic>
    </p:spTree>
    <p:extLst>
      <p:ext uri="{BB962C8B-B14F-4D97-AF65-F5344CB8AC3E}">
        <p14:creationId xmlns:p14="http://schemas.microsoft.com/office/powerpoint/2010/main" val="9145902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35698" y="215711"/>
            <a:ext cx="8604899" cy="972055"/>
          </a:xfrm>
        </p:spPr>
        <p:txBody>
          <a:bodyPr/>
          <a:lstStyle/>
          <a:p>
            <a:r>
              <a:rPr lang="nl-BE" b="0" cap="small" dirty="0">
                <a:ea typeface="Verdana"/>
              </a:rPr>
              <a:t>Wat te doen ?</a:t>
            </a:r>
            <a:endParaRPr lang="nl-NL" dirty="0"/>
          </a:p>
        </p:txBody>
      </p:sp>
      <p:sp>
        <p:nvSpPr>
          <p:cNvPr id="6" name="Tekstvak 5"/>
          <p:cNvSpPr txBox="1"/>
          <p:nvPr/>
        </p:nvSpPr>
        <p:spPr>
          <a:xfrm>
            <a:off x="852524" y="1197291"/>
            <a:ext cx="10282508" cy="3585597"/>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nl-BE" sz="2000" dirty="0"/>
              <a:t>Instellen van het TV voor de grote aansluitingen</a:t>
            </a:r>
          </a:p>
          <a:p>
            <a:pPr marL="742950" lvl="1" indent="-285750">
              <a:spcAft>
                <a:spcPts val="600"/>
              </a:spcAft>
              <a:buFont typeface="Arial" panose="020B0604020202020204" pitchFamily="34" charset="0"/>
              <a:buChar char="•"/>
            </a:pPr>
            <a:r>
              <a:rPr lang="nl-BE" dirty="0"/>
              <a:t>TV’s worden ingesteld via ‘Mijn Fluvius’</a:t>
            </a:r>
          </a:p>
          <a:p>
            <a:pPr marL="742950" lvl="1" indent="-285750">
              <a:spcAft>
                <a:spcPts val="600"/>
              </a:spcAft>
              <a:buFont typeface="Arial" panose="020B0604020202020204" pitchFamily="34" charset="0"/>
              <a:buChar char="•"/>
            </a:pPr>
            <a:endParaRPr lang="nl-BE" dirty="0"/>
          </a:p>
          <a:p>
            <a:pPr marL="742950" lvl="1" indent="-285750">
              <a:spcAft>
                <a:spcPts val="600"/>
              </a:spcAft>
              <a:buFont typeface="Arial" panose="020B0604020202020204" pitchFamily="34" charset="0"/>
              <a:buChar char="•"/>
            </a:pPr>
            <a:r>
              <a:rPr lang="nl-BE" dirty="0"/>
              <a:t>Bij start is het TV ingesteld op de max. kwartuurpiek van de moment van opladen door Fluvius</a:t>
            </a:r>
          </a:p>
          <a:p>
            <a:pPr marL="742950" lvl="1" indent="-285750">
              <a:spcAft>
                <a:spcPts val="600"/>
              </a:spcAft>
              <a:buFont typeface="Arial" panose="020B0604020202020204" pitchFamily="34" charset="0"/>
              <a:buChar char="•"/>
            </a:pPr>
            <a:endParaRPr lang="nl-BE" dirty="0"/>
          </a:p>
          <a:p>
            <a:pPr marL="742950" lvl="1" indent="-285750">
              <a:spcAft>
                <a:spcPts val="600"/>
              </a:spcAft>
              <a:buFont typeface="Arial" panose="020B0604020202020204" pitchFamily="34" charset="0"/>
              <a:buChar char="•"/>
            </a:pPr>
            <a:r>
              <a:rPr lang="nl-BE" dirty="0"/>
              <a:t>Elke aansluiting waarvoor een TV moet ingesteld worden, heeft 2</a:t>
            </a:r>
            <a:r>
              <a:rPr lang="nl-BE" baseline="30000" dirty="0"/>
              <a:t>de</a:t>
            </a:r>
            <a:r>
              <a:rPr lang="nl-BE" dirty="0"/>
              <a:t> helft 2022 van Fluvius de vraag gekregen om het TV na te kijken en aan te passen indien nodig.</a:t>
            </a:r>
          </a:p>
          <a:p>
            <a:pPr marL="742950" lvl="1" indent="-285750">
              <a:spcAft>
                <a:spcPts val="600"/>
              </a:spcAft>
              <a:buFont typeface="Arial" panose="020B0604020202020204" pitchFamily="34" charset="0"/>
              <a:buChar char="•"/>
            </a:pPr>
            <a:endParaRPr lang="nl-BE" dirty="0"/>
          </a:p>
          <a:p>
            <a:pPr marL="742950" lvl="1" indent="-285750">
              <a:spcAft>
                <a:spcPts val="600"/>
              </a:spcAft>
              <a:buFont typeface="Arial" panose="020B0604020202020204" pitchFamily="34" charset="0"/>
              <a:buChar char="•"/>
            </a:pPr>
            <a:r>
              <a:rPr lang="nl-BE" dirty="0"/>
              <a:t>Het eerste jaar kan het TV niet verlaagd worden.</a:t>
            </a:r>
          </a:p>
          <a:p>
            <a:pPr lvl="1">
              <a:spcAft>
                <a:spcPts val="600"/>
              </a:spcAft>
            </a:pPr>
            <a:endParaRPr lang="nl-BE" dirty="0"/>
          </a:p>
        </p:txBody>
      </p:sp>
    </p:spTree>
    <p:extLst>
      <p:ext uri="{BB962C8B-B14F-4D97-AF65-F5344CB8AC3E}">
        <p14:creationId xmlns:p14="http://schemas.microsoft.com/office/powerpoint/2010/main" val="42908935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nl-BE"/>
          </a:p>
        </p:txBody>
      </p:sp>
      <p:sp>
        <p:nvSpPr>
          <p:cNvPr id="3" name="Ondertitel 2"/>
          <p:cNvSpPr>
            <a:spLocks noGrp="1"/>
          </p:cNvSpPr>
          <p:nvPr>
            <p:ph type="subTitle" idx="1"/>
          </p:nvPr>
        </p:nvSpPr>
        <p:spPr/>
        <p:txBody>
          <a:bodyPr/>
          <a:lstStyle/>
          <a:p>
            <a:r>
              <a:rPr lang="nl-BE" cap="small" dirty="0">
                <a:ea typeface="Verdana"/>
              </a:rPr>
              <a:t>Hoe het toegangsvermogen instellen</a:t>
            </a:r>
          </a:p>
        </p:txBody>
      </p:sp>
    </p:spTree>
    <p:extLst>
      <p:ext uri="{BB962C8B-B14F-4D97-AF65-F5344CB8AC3E}">
        <p14:creationId xmlns:p14="http://schemas.microsoft.com/office/powerpoint/2010/main" val="7289077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Afbeelding 9">
            <a:extLst>
              <a:ext uri="{FF2B5EF4-FFF2-40B4-BE49-F238E27FC236}">
                <a16:creationId xmlns:a16="http://schemas.microsoft.com/office/drawing/2014/main" id="{7D91ABB6-66B6-865E-844C-C8EA00D81BD8}"/>
              </a:ext>
            </a:extLst>
          </p:cNvPr>
          <p:cNvPicPr>
            <a:picLocks noChangeAspect="1"/>
          </p:cNvPicPr>
          <p:nvPr/>
        </p:nvPicPr>
        <p:blipFill>
          <a:blip r:embed="rId2"/>
          <a:stretch>
            <a:fillRect/>
          </a:stretch>
        </p:blipFill>
        <p:spPr>
          <a:xfrm>
            <a:off x="3253272" y="1758069"/>
            <a:ext cx="5685456" cy="3341862"/>
          </a:xfrm>
          <a:prstGeom prst="rect">
            <a:avLst/>
          </a:prstGeom>
        </p:spPr>
      </p:pic>
      <p:sp>
        <p:nvSpPr>
          <p:cNvPr id="2" name="Titel 1"/>
          <p:cNvSpPr>
            <a:spLocks noGrp="1"/>
          </p:cNvSpPr>
          <p:nvPr>
            <p:ph type="title"/>
          </p:nvPr>
        </p:nvSpPr>
        <p:spPr/>
        <p:txBody>
          <a:bodyPr/>
          <a:lstStyle/>
          <a:p>
            <a:r>
              <a:rPr lang="nl-BE" dirty="0"/>
              <a:t>Toegangsvermogen – Mijn Fluvius</a:t>
            </a:r>
          </a:p>
        </p:txBody>
      </p:sp>
      <p:sp>
        <p:nvSpPr>
          <p:cNvPr id="5" name="Rechthoek 4"/>
          <p:cNvSpPr/>
          <p:nvPr/>
        </p:nvSpPr>
        <p:spPr>
          <a:xfrm>
            <a:off x="4363148" y="5389921"/>
            <a:ext cx="3465703" cy="461665"/>
          </a:xfrm>
          <a:prstGeom prst="rect">
            <a:avLst/>
          </a:prstGeom>
        </p:spPr>
        <p:txBody>
          <a:bodyPr wrap="square">
            <a:spAutoFit/>
          </a:bodyPr>
          <a:lstStyle/>
          <a:p>
            <a:pPr algn="ctr"/>
            <a:r>
              <a:rPr lang="nl-BE" sz="2400" b="1" dirty="0">
                <a:solidFill>
                  <a:srgbClr val="0070C0"/>
                </a:solidFill>
                <a:hlinkClick r:id="rId3">
                  <a:extLst>
                    <a:ext uri="{A12FA001-AC4F-418D-AE19-62706E023703}">
                      <ahyp:hlinkClr xmlns:ahyp="http://schemas.microsoft.com/office/drawing/2018/hyperlinkcolor" val="tx"/>
                    </a:ext>
                  </a:extLst>
                </a:hlinkClick>
              </a:rPr>
              <a:t>https://mijn.fluvius.be</a:t>
            </a:r>
            <a:endParaRPr lang="nl-BE" sz="2400" b="1" dirty="0">
              <a:solidFill>
                <a:srgbClr val="0070C0"/>
              </a:solidFill>
            </a:endParaRPr>
          </a:p>
        </p:txBody>
      </p:sp>
      <p:sp>
        <p:nvSpPr>
          <p:cNvPr id="6" name="Pijl-links 5"/>
          <p:cNvSpPr/>
          <p:nvPr/>
        </p:nvSpPr>
        <p:spPr>
          <a:xfrm rot="885313">
            <a:off x="8142622" y="2845099"/>
            <a:ext cx="2315496" cy="258097"/>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
        <p:nvSpPr>
          <p:cNvPr id="7" name="Tekstvak 6"/>
          <p:cNvSpPr txBox="1"/>
          <p:nvPr/>
        </p:nvSpPr>
        <p:spPr>
          <a:xfrm>
            <a:off x="10523337" y="2732088"/>
            <a:ext cx="519694" cy="1323439"/>
          </a:xfrm>
          <a:prstGeom prst="rect">
            <a:avLst/>
          </a:prstGeom>
          <a:noFill/>
        </p:spPr>
        <p:txBody>
          <a:bodyPr wrap="none" rtlCol="0">
            <a:spAutoFit/>
          </a:bodyPr>
          <a:lstStyle/>
          <a:p>
            <a:r>
              <a:rPr lang="nl-BE" sz="8000" b="1" dirty="0"/>
              <a:t>!</a:t>
            </a:r>
          </a:p>
        </p:txBody>
      </p:sp>
    </p:spTree>
    <p:extLst>
      <p:ext uri="{BB962C8B-B14F-4D97-AF65-F5344CB8AC3E}">
        <p14:creationId xmlns:p14="http://schemas.microsoft.com/office/powerpoint/2010/main" val="2203729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35698" y="215711"/>
            <a:ext cx="8604899" cy="972055"/>
          </a:xfrm>
        </p:spPr>
        <p:txBody>
          <a:bodyPr/>
          <a:lstStyle/>
          <a:p>
            <a:r>
              <a:rPr lang="nl-BE" b="0" cap="small" dirty="0">
                <a:ea typeface="Verdana"/>
              </a:rPr>
              <a:t>Wat behandelen we vandaag?</a:t>
            </a:r>
            <a:endParaRPr lang="nl-NL" dirty="0"/>
          </a:p>
        </p:txBody>
      </p:sp>
      <p:sp>
        <p:nvSpPr>
          <p:cNvPr id="3" name="Tijdelijke aanduiding voor inhoud 2"/>
          <p:cNvSpPr>
            <a:spLocks noGrp="1"/>
          </p:cNvSpPr>
          <p:nvPr>
            <p:ph idx="1"/>
          </p:nvPr>
        </p:nvSpPr>
        <p:spPr>
          <a:xfrm>
            <a:off x="715927" y="1346792"/>
            <a:ext cx="10972800" cy="4495800"/>
          </a:xfrm>
        </p:spPr>
        <p:txBody>
          <a:bodyPr/>
          <a:lstStyle/>
          <a:p>
            <a:pPr hangingPunct="0"/>
            <a:endParaRPr lang="nl-BE" sz="2400" cap="small" dirty="0">
              <a:ea typeface="Verdana"/>
            </a:endParaRPr>
          </a:p>
          <a:p>
            <a:pPr hangingPunct="0"/>
            <a:r>
              <a:rPr lang="nl-BE" sz="2400" cap="small" dirty="0">
                <a:ea typeface="Verdana"/>
              </a:rPr>
              <a:t>Wat is het </a:t>
            </a:r>
            <a:r>
              <a:rPr lang="nl-BE" sz="2400" cap="small" dirty="0" err="1">
                <a:ea typeface="Verdana"/>
              </a:rPr>
              <a:t>capaciteitstarief</a:t>
            </a:r>
            <a:endParaRPr lang="nl-BE" sz="2400" cap="small" dirty="0">
              <a:ea typeface="Verdana"/>
            </a:endParaRPr>
          </a:p>
          <a:p>
            <a:pPr hangingPunct="0"/>
            <a:r>
              <a:rPr lang="nl-BE" sz="2400" cap="small" dirty="0">
                <a:ea typeface="Verdana"/>
              </a:rPr>
              <a:t>Hoe het toegangsvermogen instellen</a:t>
            </a:r>
          </a:p>
          <a:p>
            <a:pPr hangingPunct="0"/>
            <a:r>
              <a:rPr lang="nl-BE" sz="2400" cap="small" dirty="0">
                <a:ea typeface="Verdana"/>
              </a:rPr>
              <a:t>Praktijkvoorbeelden</a:t>
            </a:r>
          </a:p>
          <a:p>
            <a:pPr hangingPunct="0"/>
            <a:r>
              <a:rPr lang="nl-BE" sz="2400" cap="small" dirty="0">
                <a:ea typeface="Verdana"/>
              </a:rPr>
              <a:t>Wat kan je doen om je pieken te verminderen</a:t>
            </a:r>
          </a:p>
          <a:p>
            <a:pPr hangingPunct="0"/>
            <a:endParaRPr lang="nl-BE" sz="2200" dirty="0"/>
          </a:p>
          <a:p>
            <a:pPr marL="0" indent="0">
              <a:buNone/>
            </a:pPr>
            <a:endParaRPr lang="nl-BE" dirty="0">
              <a:ea typeface="ＭＳ Ｐゴシック"/>
            </a:endParaRPr>
          </a:p>
        </p:txBody>
      </p:sp>
      <p:sp>
        <p:nvSpPr>
          <p:cNvPr id="4" name="AutoShape 2" descr="ID.3: altijd in voor een goed gesprek dankzij ID. Light | Am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dirty="0"/>
          </a:p>
        </p:txBody>
      </p:sp>
    </p:spTree>
    <p:extLst>
      <p:ext uri="{BB962C8B-B14F-4D97-AF65-F5344CB8AC3E}">
        <p14:creationId xmlns:p14="http://schemas.microsoft.com/office/powerpoint/2010/main" val="11067736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Toegangsvermogen – Mijn Fluvius</a:t>
            </a:r>
          </a:p>
        </p:txBody>
      </p:sp>
      <p:sp>
        <p:nvSpPr>
          <p:cNvPr id="5" name="Rechthoek 4"/>
          <p:cNvSpPr/>
          <p:nvPr/>
        </p:nvSpPr>
        <p:spPr>
          <a:xfrm>
            <a:off x="4363148" y="5389921"/>
            <a:ext cx="3465703" cy="461665"/>
          </a:xfrm>
          <a:prstGeom prst="rect">
            <a:avLst/>
          </a:prstGeom>
        </p:spPr>
        <p:txBody>
          <a:bodyPr wrap="square">
            <a:spAutoFit/>
          </a:bodyPr>
          <a:lstStyle/>
          <a:p>
            <a:pPr algn="ctr"/>
            <a:r>
              <a:rPr lang="nl-BE" sz="2400" b="1" dirty="0">
                <a:hlinkClick r:id="rId2"/>
              </a:rPr>
              <a:t>https://mijn.fluvius.be</a:t>
            </a:r>
            <a:endParaRPr lang="nl-BE" sz="2400" b="1" dirty="0"/>
          </a:p>
        </p:txBody>
      </p:sp>
      <p:pic>
        <p:nvPicPr>
          <p:cNvPr id="8" name="Afbeelding 7"/>
          <p:cNvPicPr>
            <a:picLocks noChangeAspect="1"/>
          </p:cNvPicPr>
          <p:nvPr/>
        </p:nvPicPr>
        <p:blipFill>
          <a:blip r:embed="rId3"/>
          <a:stretch>
            <a:fillRect/>
          </a:stretch>
        </p:blipFill>
        <p:spPr>
          <a:xfrm>
            <a:off x="3853305" y="1474839"/>
            <a:ext cx="4485390" cy="3908322"/>
          </a:xfrm>
          <a:prstGeom prst="rect">
            <a:avLst/>
          </a:prstGeom>
        </p:spPr>
      </p:pic>
    </p:spTree>
    <p:extLst>
      <p:ext uri="{BB962C8B-B14F-4D97-AF65-F5344CB8AC3E}">
        <p14:creationId xmlns:p14="http://schemas.microsoft.com/office/powerpoint/2010/main" val="35676090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a:extLst>
              <a:ext uri="{FF2B5EF4-FFF2-40B4-BE49-F238E27FC236}">
                <a16:creationId xmlns:a16="http://schemas.microsoft.com/office/drawing/2014/main" id="{7575FDC7-5C94-9164-B764-1A087AFA7985}"/>
              </a:ext>
            </a:extLst>
          </p:cNvPr>
          <p:cNvSpPr txBox="1"/>
          <p:nvPr/>
        </p:nvSpPr>
        <p:spPr>
          <a:xfrm>
            <a:off x="0" y="1879970"/>
            <a:ext cx="3134589" cy="3323987"/>
          </a:xfrm>
          <a:prstGeom prst="rect">
            <a:avLst/>
          </a:prstGeom>
          <a:noFill/>
        </p:spPr>
        <p:txBody>
          <a:bodyPr wrap="square">
            <a:spAutoFit/>
          </a:bodyPr>
          <a:lstStyle/>
          <a:p>
            <a:r>
              <a:rPr lang="nl-BE" sz="1400" dirty="0">
                <a:solidFill>
                  <a:srgbClr val="0066CC"/>
                </a:solidFill>
                <a:hlinkClick r:id="rId2">
                  <a:extLst>
                    <a:ext uri="{A12FA001-AC4F-418D-AE19-62706E023703}">
                      <ahyp:hlinkClr xmlns:ahyp="http://schemas.microsoft.com/office/drawing/2018/hyperlinkcolor" val="tx"/>
                    </a:ext>
                  </a:extLst>
                </a:hlinkClick>
              </a:rPr>
              <a:t>https://www.fluvius.be/nl/veelgestelde-vragen/mijn-fluvius/organisatie</a:t>
            </a:r>
            <a:endParaRPr lang="nl-BE" sz="1400" dirty="0">
              <a:solidFill>
                <a:srgbClr val="0066CC"/>
              </a:solidFill>
            </a:endParaRPr>
          </a:p>
          <a:p>
            <a:endParaRPr lang="nl-BE" sz="1400" dirty="0">
              <a:solidFill>
                <a:srgbClr val="0066CC"/>
              </a:solidFill>
            </a:endParaRPr>
          </a:p>
          <a:p>
            <a:endParaRPr lang="nl-BE" sz="1400" dirty="0">
              <a:solidFill>
                <a:srgbClr val="0066CC"/>
              </a:solidFill>
            </a:endParaRPr>
          </a:p>
          <a:p>
            <a:endParaRPr lang="nl-BE" sz="1400" dirty="0">
              <a:solidFill>
                <a:srgbClr val="0066CC"/>
              </a:solidFill>
            </a:endParaRPr>
          </a:p>
          <a:p>
            <a:endParaRPr lang="nl-BE" sz="1400" dirty="0">
              <a:solidFill>
                <a:srgbClr val="0066CC"/>
              </a:solidFill>
            </a:endParaRPr>
          </a:p>
          <a:p>
            <a:endParaRPr lang="nl-BE" sz="1400" dirty="0">
              <a:solidFill>
                <a:srgbClr val="0066CC"/>
              </a:solidFill>
            </a:endParaRPr>
          </a:p>
          <a:p>
            <a:endParaRPr lang="nl-BE" sz="1400" dirty="0">
              <a:solidFill>
                <a:srgbClr val="0066CC"/>
              </a:solidFill>
            </a:endParaRPr>
          </a:p>
          <a:p>
            <a:endParaRPr lang="nl-BE" sz="1400" dirty="0">
              <a:solidFill>
                <a:srgbClr val="0066CC"/>
              </a:solidFill>
            </a:endParaRPr>
          </a:p>
          <a:p>
            <a:endParaRPr lang="nl-BE" sz="1400" dirty="0">
              <a:solidFill>
                <a:srgbClr val="0066CC"/>
              </a:solidFill>
            </a:endParaRPr>
          </a:p>
          <a:p>
            <a:endParaRPr lang="nl-BE" sz="1400" dirty="0">
              <a:solidFill>
                <a:srgbClr val="0066CC"/>
              </a:solidFill>
            </a:endParaRPr>
          </a:p>
          <a:p>
            <a:endParaRPr lang="nl-BE" sz="1400" dirty="0">
              <a:solidFill>
                <a:srgbClr val="0066CC"/>
              </a:solidFill>
            </a:endParaRPr>
          </a:p>
          <a:p>
            <a:r>
              <a:rPr lang="nl-BE" sz="1400" dirty="0"/>
              <a:t>Vraag aan je lokale toegangsbeheerder om je via ‘</a:t>
            </a:r>
            <a:r>
              <a:rPr lang="nl-BE" sz="1400" dirty="0" err="1"/>
              <a:t>eGOV</a:t>
            </a:r>
            <a:r>
              <a:rPr lang="nl-BE" sz="1400" dirty="0"/>
              <a:t>-rollenbeheer’ toegang te verlenen tot ‘Mijn Fluvius’.</a:t>
            </a:r>
          </a:p>
        </p:txBody>
      </p:sp>
      <p:sp>
        <p:nvSpPr>
          <p:cNvPr id="2" name="Titel 1"/>
          <p:cNvSpPr>
            <a:spLocks noGrp="1"/>
          </p:cNvSpPr>
          <p:nvPr>
            <p:ph type="title"/>
          </p:nvPr>
        </p:nvSpPr>
        <p:spPr/>
        <p:txBody>
          <a:bodyPr/>
          <a:lstStyle/>
          <a:p>
            <a:r>
              <a:rPr lang="nl-BE" dirty="0"/>
              <a:t>Toegangsvermogen – Mijn Fluvius</a:t>
            </a:r>
          </a:p>
        </p:txBody>
      </p:sp>
      <p:sp>
        <p:nvSpPr>
          <p:cNvPr id="5" name="Rechthoek 4"/>
          <p:cNvSpPr/>
          <p:nvPr/>
        </p:nvSpPr>
        <p:spPr>
          <a:xfrm>
            <a:off x="4363148" y="5389921"/>
            <a:ext cx="3465703" cy="461665"/>
          </a:xfrm>
          <a:prstGeom prst="rect">
            <a:avLst/>
          </a:prstGeom>
        </p:spPr>
        <p:txBody>
          <a:bodyPr wrap="square">
            <a:spAutoFit/>
          </a:bodyPr>
          <a:lstStyle/>
          <a:p>
            <a:pPr algn="ctr"/>
            <a:r>
              <a:rPr lang="nl-BE" sz="2400" b="1" dirty="0">
                <a:hlinkClick r:id="rId3"/>
              </a:rPr>
              <a:t>https://mijn.fluvius.be</a:t>
            </a:r>
            <a:endParaRPr lang="nl-BE" sz="2400" b="1" dirty="0"/>
          </a:p>
        </p:txBody>
      </p:sp>
      <p:pic>
        <p:nvPicPr>
          <p:cNvPr id="3" name="Afbeelding 2"/>
          <p:cNvPicPr>
            <a:picLocks noChangeAspect="1"/>
          </p:cNvPicPr>
          <p:nvPr/>
        </p:nvPicPr>
        <p:blipFill>
          <a:blip r:embed="rId4"/>
          <a:stretch>
            <a:fillRect/>
          </a:stretch>
        </p:blipFill>
        <p:spPr>
          <a:xfrm>
            <a:off x="3022312" y="1462021"/>
            <a:ext cx="6730182" cy="3933958"/>
          </a:xfrm>
          <a:prstGeom prst="rect">
            <a:avLst/>
          </a:prstGeom>
        </p:spPr>
      </p:pic>
      <p:sp>
        <p:nvSpPr>
          <p:cNvPr id="4" name="Pijl-links 5">
            <a:extLst>
              <a:ext uri="{FF2B5EF4-FFF2-40B4-BE49-F238E27FC236}">
                <a16:creationId xmlns:a16="http://schemas.microsoft.com/office/drawing/2014/main" id="{11B61A13-ADC2-638D-D58A-FE211B345B20}"/>
              </a:ext>
            </a:extLst>
          </p:cNvPr>
          <p:cNvSpPr/>
          <p:nvPr/>
        </p:nvSpPr>
        <p:spPr>
          <a:xfrm rot="12068615">
            <a:off x="1656401" y="3412914"/>
            <a:ext cx="1752886" cy="258097"/>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
        <p:nvSpPr>
          <p:cNvPr id="7" name="Tekstvak 6">
            <a:extLst>
              <a:ext uri="{FF2B5EF4-FFF2-40B4-BE49-F238E27FC236}">
                <a16:creationId xmlns:a16="http://schemas.microsoft.com/office/drawing/2014/main" id="{5F1C0D54-54CE-D6A8-F7B2-3EFB8F8FB217}"/>
              </a:ext>
            </a:extLst>
          </p:cNvPr>
          <p:cNvSpPr txBox="1"/>
          <p:nvPr/>
        </p:nvSpPr>
        <p:spPr>
          <a:xfrm>
            <a:off x="1008097" y="2443743"/>
            <a:ext cx="660758" cy="1323439"/>
          </a:xfrm>
          <a:prstGeom prst="rect">
            <a:avLst/>
          </a:prstGeom>
          <a:noFill/>
        </p:spPr>
        <p:txBody>
          <a:bodyPr wrap="none" rtlCol="0">
            <a:spAutoFit/>
          </a:bodyPr>
          <a:lstStyle/>
          <a:p>
            <a:r>
              <a:rPr lang="nl-BE" sz="8000" b="1" dirty="0"/>
              <a:t>?</a:t>
            </a:r>
          </a:p>
        </p:txBody>
      </p:sp>
    </p:spTree>
    <p:extLst>
      <p:ext uri="{BB962C8B-B14F-4D97-AF65-F5344CB8AC3E}">
        <p14:creationId xmlns:p14="http://schemas.microsoft.com/office/powerpoint/2010/main" val="96734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animBg="1"/>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08052E28-C61A-E21B-1C9C-6D5105C70D37}"/>
              </a:ext>
            </a:extLst>
          </p:cNvPr>
          <p:cNvPicPr>
            <a:picLocks noChangeAspect="1"/>
          </p:cNvPicPr>
          <p:nvPr/>
        </p:nvPicPr>
        <p:blipFill>
          <a:blip r:embed="rId2"/>
          <a:stretch>
            <a:fillRect/>
          </a:stretch>
        </p:blipFill>
        <p:spPr>
          <a:xfrm>
            <a:off x="1152525" y="1485900"/>
            <a:ext cx="9886950" cy="3886200"/>
          </a:xfrm>
          <a:prstGeom prst="rect">
            <a:avLst/>
          </a:prstGeom>
        </p:spPr>
      </p:pic>
      <p:sp>
        <p:nvSpPr>
          <p:cNvPr id="2" name="Titel 1"/>
          <p:cNvSpPr>
            <a:spLocks noGrp="1"/>
          </p:cNvSpPr>
          <p:nvPr>
            <p:ph type="title"/>
          </p:nvPr>
        </p:nvSpPr>
        <p:spPr/>
        <p:txBody>
          <a:bodyPr/>
          <a:lstStyle/>
          <a:p>
            <a:r>
              <a:rPr lang="nl-BE" dirty="0"/>
              <a:t>Toegangsvermogen – Mijn Fluvius</a:t>
            </a:r>
          </a:p>
        </p:txBody>
      </p:sp>
      <p:sp>
        <p:nvSpPr>
          <p:cNvPr id="5" name="Rechthoek 4"/>
          <p:cNvSpPr/>
          <p:nvPr/>
        </p:nvSpPr>
        <p:spPr>
          <a:xfrm>
            <a:off x="4363148" y="5389921"/>
            <a:ext cx="3465703" cy="461665"/>
          </a:xfrm>
          <a:prstGeom prst="rect">
            <a:avLst/>
          </a:prstGeom>
        </p:spPr>
        <p:txBody>
          <a:bodyPr wrap="square">
            <a:spAutoFit/>
          </a:bodyPr>
          <a:lstStyle/>
          <a:p>
            <a:pPr algn="ctr"/>
            <a:r>
              <a:rPr lang="nl-BE" sz="2400" b="1" dirty="0">
                <a:hlinkClick r:id="rId3"/>
              </a:rPr>
              <a:t>https://mijn.fluvius.be</a:t>
            </a:r>
            <a:endParaRPr lang="nl-BE" sz="2400" b="1" dirty="0"/>
          </a:p>
        </p:txBody>
      </p:sp>
      <p:sp>
        <p:nvSpPr>
          <p:cNvPr id="7" name="Pijl-links 6"/>
          <p:cNvSpPr/>
          <p:nvPr/>
        </p:nvSpPr>
        <p:spPr>
          <a:xfrm rot="19721806">
            <a:off x="4014555" y="1325172"/>
            <a:ext cx="1821013" cy="294967"/>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90317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8EEFE4DC-0C38-119C-CEAF-593A530267A5}"/>
              </a:ext>
            </a:extLst>
          </p:cNvPr>
          <p:cNvPicPr>
            <a:picLocks noChangeAspect="1"/>
          </p:cNvPicPr>
          <p:nvPr/>
        </p:nvPicPr>
        <p:blipFill>
          <a:blip r:embed="rId3"/>
          <a:stretch>
            <a:fillRect/>
          </a:stretch>
        </p:blipFill>
        <p:spPr>
          <a:xfrm>
            <a:off x="1438275" y="1409700"/>
            <a:ext cx="9315450" cy="4038600"/>
          </a:xfrm>
          <a:prstGeom prst="rect">
            <a:avLst/>
          </a:prstGeom>
        </p:spPr>
      </p:pic>
      <p:sp>
        <p:nvSpPr>
          <p:cNvPr id="2" name="Titel 1"/>
          <p:cNvSpPr>
            <a:spLocks noGrp="1"/>
          </p:cNvSpPr>
          <p:nvPr>
            <p:ph type="title"/>
          </p:nvPr>
        </p:nvSpPr>
        <p:spPr/>
        <p:txBody>
          <a:bodyPr/>
          <a:lstStyle/>
          <a:p>
            <a:r>
              <a:rPr lang="nl-BE" dirty="0"/>
              <a:t>Toegangsvermogen – Mijn Fluvius</a:t>
            </a:r>
          </a:p>
        </p:txBody>
      </p:sp>
      <p:sp>
        <p:nvSpPr>
          <p:cNvPr id="5" name="Rechthoek 4"/>
          <p:cNvSpPr/>
          <p:nvPr/>
        </p:nvSpPr>
        <p:spPr>
          <a:xfrm>
            <a:off x="4363148" y="5389921"/>
            <a:ext cx="3465703" cy="461665"/>
          </a:xfrm>
          <a:prstGeom prst="rect">
            <a:avLst/>
          </a:prstGeom>
        </p:spPr>
        <p:txBody>
          <a:bodyPr wrap="square">
            <a:spAutoFit/>
          </a:bodyPr>
          <a:lstStyle/>
          <a:p>
            <a:pPr algn="ctr"/>
            <a:r>
              <a:rPr lang="nl-BE" sz="2400" b="1" dirty="0">
                <a:hlinkClick r:id="rId4"/>
              </a:rPr>
              <a:t>https://mijn.fluvius.be</a:t>
            </a:r>
            <a:endParaRPr lang="nl-BE" sz="2400" b="1" dirty="0"/>
          </a:p>
        </p:txBody>
      </p:sp>
      <p:sp>
        <p:nvSpPr>
          <p:cNvPr id="8" name="Pijl-links 7"/>
          <p:cNvSpPr/>
          <p:nvPr/>
        </p:nvSpPr>
        <p:spPr>
          <a:xfrm rot="10800000">
            <a:off x="4604308" y="3400871"/>
            <a:ext cx="4606059" cy="217938"/>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
        <p:nvSpPr>
          <p:cNvPr id="9" name="Ovaal 8"/>
          <p:cNvSpPr/>
          <p:nvPr/>
        </p:nvSpPr>
        <p:spPr>
          <a:xfrm>
            <a:off x="1821426" y="3236719"/>
            <a:ext cx="2403987" cy="546242"/>
          </a:xfrm>
          <a:prstGeom prst="ellipse">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109346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Toegangsvermogen – Mijn Fluvius</a:t>
            </a:r>
          </a:p>
        </p:txBody>
      </p:sp>
      <p:sp>
        <p:nvSpPr>
          <p:cNvPr id="5" name="Rechthoek 4"/>
          <p:cNvSpPr/>
          <p:nvPr/>
        </p:nvSpPr>
        <p:spPr>
          <a:xfrm>
            <a:off x="4363148" y="5389921"/>
            <a:ext cx="3465703" cy="461665"/>
          </a:xfrm>
          <a:prstGeom prst="rect">
            <a:avLst/>
          </a:prstGeom>
        </p:spPr>
        <p:txBody>
          <a:bodyPr wrap="square">
            <a:spAutoFit/>
          </a:bodyPr>
          <a:lstStyle/>
          <a:p>
            <a:pPr algn="ctr"/>
            <a:r>
              <a:rPr lang="nl-BE" sz="2400" b="1" dirty="0">
                <a:hlinkClick r:id="rId3"/>
              </a:rPr>
              <a:t>https://mijn.fluvius.be</a:t>
            </a:r>
            <a:endParaRPr lang="nl-BE" sz="2400" b="1" dirty="0"/>
          </a:p>
        </p:txBody>
      </p:sp>
      <p:pic>
        <p:nvPicPr>
          <p:cNvPr id="6" name="Afbeelding 5"/>
          <p:cNvPicPr>
            <a:picLocks noChangeAspect="1"/>
          </p:cNvPicPr>
          <p:nvPr/>
        </p:nvPicPr>
        <p:blipFill>
          <a:blip r:embed="rId4"/>
          <a:stretch>
            <a:fillRect/>
          </a:stretch>
        </p:blipFill>
        <p:spPr>
          <a:xfrm>
            <a:off x="2219632" y="1427506"/>
            <a:ext cx="7752736" cy="4002988"/>
          </a:xfrm>
          <a:prstGeom prst="rect">
            <a:avLst/>
          </a:prstGeom>
        </p:spPr>
      </p:pic>
      <p:sp>
        <p:nvSpPr>
          <p:cNvPr id="8" name="Ovaal 7"/>
          <p:cNvSpPr/>
          <p:nvPr/>
        </p:nvSpPr>
        <p:spPr>
          <a:xfrm>
            <a:off x="1994293" y="1235947"/>
            <a:ext cx="3904088" cy="879040"/>
          </a:xfrm>
          <a:prstGeom prst="ellipse">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506818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nl-BE"/>
          </a:p>
        </p:txBody>
      </p:sp>
      <p:sp>
        <p:nvSpPr>
          <p:cNvPr id="3" name="Ondertitel 2"/>
          <p:cNvSpPr>
            <a:spLocks noGrp="1"/>
          </p:cNvSpPr>
          <p:nvPr>
            <p:ph type="subTitle" idx="1"/>
          </p:nvPr>
        </p:nvSpPr>
        <p:spPr/>
        <p:txBody>
          <a:bodyPr/>
          <a:lstStyle/>
          <a:p>
            <a:r>
              <a:rPr lang="nl-BE" cap="small" dirty="0">
                <a:ea typeface="Verdana"/>
              </a:rPr>
              <a:t>Praktijkvoorbeelden</a:t>
            </a:r>
          </a:p>
        </p:txBody>
      </p:sp>
    </p:spTree>
    <p:extLst>
      <p:ext uri="{BB962C8B-B14F-4D97-AF65-F5344CB8AC3E}">
        <p14:creationId xmlns:p14="http://schemas.microsoft.com/office/powerpoint/2010/main" val="1074566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p:cNvSpPr>
          <p:nvPr/>
        </p:nvSpPr>
        <p:spPr bwMode="auto">
          <a:xfrm>
            <a:off x="698075" y="151347"/>
            <a:ext cx="8604899" cy="97205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000" b="1" cap="none">
                <a:solidFill>
                  <a:schemeClr val="accent1"/>
                </a:solidFill>
                <a:latin typeface="Verdana"/>
                <a:ea typeface="ＭＳ Ｐゴシック" charset="-128"/>
                <a:cs typeface="Verdana"/>
              </a:defRPr>
            </a:lvl1pPr>
            <a:lvl2pPr algn="l" rtl="0" eaLnBrk="1" fontAlgn="base" hangingPunct="1">
              <a:spcBef>
                <a:spcPct val="0"/>
              </a:spcBef>
              <a:spcAft>
                <a:spcPct val="0"/>
              </a:spcAft>
              <a:defRPr sz="3200">
                <a:solidFill>
                  <a:srgbClr val="C10C21"/>
                </a:solidFill>
                <a:latin typeface="BentonSansComp-Medium" pitchFamily="-108" charset="0"/>
                <a:ea typeface="ＭＳ Ｐゴシック" charset="-128"/>
                <a:cs typeface="ＭＳ Ｐゴシック" charset="-128"/>
              </a:defRPr>
            </a:lvl2pPr>
            <a:lvl3pPr algn="l" rtl="0" eaLnBrk="1" fontAlgn="base" hangingPunct="1">
              <a:spcBef>
                <a:spcPct val="0"/>
              </a:spcBef>
              <a:spcAft>
                <a:spcPct val="0"/>
              </a:spcAft>
              <a:defRPr sz="3200">
                <a:solidFill>
                  <a:srgbClr val="C10C21"/>
                </a:solidFill>
                <a:latin typeface="BentonSansComp-Medium" pitchFamily="-108" charset="0"/>
                <a:ea typeface="ＭＳ Ｐゴシック" charset="-128"/>
                <a:cs typeface="ＭＳ Ｐゴシック" charset="-128"/>
              </a:defRPr>
            </a:lvl3pPr>
            <a:lvl4pPr algn="l" rtl="0" eaLnBrk="1" fontAlgn="base" hangingPunct="1">
              <a:spcBef>
                <a:spcPct val="0"/>
              </a:spcBef>
              <a:spcAft>
                <a:spcPct val="0"/>
              </a:spcAft>
              <a:defRPr sz="3200">
                <a:solidFill>
                  <a:srgbClr val="C10C21"/>
                </a:solidFill>
                <a:latin typeface="BentonSansComp-Medium" pitchFamily="-108" charset="0"/>
                <a:ea typeface="ＭＳ Ｐゴシック" charset="-128"/>
                <a:cs typeface="ＭＳ Ｐゴシック" charset="-128"/>
              </a:defRPr>
            </a:lvl4pPr>
            <a:lvl5pPr algn="l" rtl="0" eaLnBrk="1" fontAlgn="base" hangingPunct="1">
              <a:spcBef>
                <a:spcPct val="0"/>
              </a:spcBef>
              <a:spcAft>
                <a:spcPct val="0"/>
              </a:spcAft>
              <a:defRPr sz="3200">
                <a:solidFill>
                  <a:srgbClr val="C10C21"/>
                </a:solidFill>
                <a:latin typeface="BentonSansComp-Medium" pitchFamily="-108" charset="0"/>
                <a:ea typeface="ＭＳ Ｐゴシック" charset="-128"/>
                <a:cs typeface="ＭＳ Ｐゴシック" charset="-128"/>
              </a:defRPr>
            </a:lvl5pPr>
            <a:lvl6pPr marL="457189" algn="l" rtl="0" eaLnBrk="1" fontAlgn="base" hangingPunct="1">
              <a:spcBef>
                <a:spcPct val="0"/>
              </a:spcBef>
              <a:spcAft>
                <a:spcPct val="0"/>
              </a:spcAft>
              <a:defRPr sz="3600">
                <a:solidFill>
                  <a:srgbClr val="AF0F10"/>
                </a:solidFill>
                <a:latin typeface="Interstate" pitchFamily="2" charset="0"/>
              </a:defRPr>
            </a:lvl6pPr>
            <a:lvl7pPr marL="914377" algn="l" rtl="0" eaLnBrk="1" fontAlgn="base" hangingPunct="1">
              <a:spcBef>
                <a:spcPct val="0"/>
              </a:spcBef>
              <a:spcAft>
                <a:spcPct val="0"/>
              </a:spcAft>
              <a:defRPr sz="3600">
                <a:solidFill>
                  <a:srgbClr val="AF0F10"/>
                </a:solidFill>
                <a:latin typeface="Interstate" pitchFamily="2" charset="0"/>
              </a:defRPr>
            </a:lvl7pPr>
            <a:lvl8pPr marL="1371566" algn="l" rtl="0" eaLnBrk="1" fontAlgn="base" hangingPunct="1">
              <a:spcBef>
                <a:spcPct val="0"/>
              </a:spcBef>
              <a:spcAft>
                <a:spcPct val="0"/>
              </a:spcAft>
              <a:defRPr sz="3600">
                <a:solidFill>
                  <a:srgbClr val="AF0F10"/>
                </a:solidFill>
                <a:latin typeface="Interstate" pitchFamily="2" charset="0"/>
              </a:defRPr>
            </a:lvl8pPr>
            <a:lvl9pPr marL="1828754" algn="l" rtl="0" eaLnBrk="1" fontAlgn="base" hangingPunct="1">
              <a:spcBef>
                <a:spcPct val="0"/>
              </a:spcBef>
              <a:spcAft>
                <a:spcPct val="0"/>
              </a:spcAft>
              <a:defRPr sz="3600">
                <a:solidFill>
                  <a:srgbClr val="AF0F10"/>
                </a:solidFill>
                <a:latin typeface="Interstate" pitchFamily="2" charset="0"/>
              </a:defRPr>
            </a:lvl9pPr>
          </a:lstStyle>
          <a:p>
            <a:r>
              <a:rPr lang="nl-BE" b="0" kern="0" cap="small" dirty="0">
                <a:ea typeface="Verdana"/>
              </a:rPr>
              <a:t>Praktijkvoorbeelden</a:t>
            </a:r>
            <a:endParaRPr lang="nl-NL" b="0" kern="0" cap="small" dirty="0">
              <a:ea typeface="Verdana"/>
            </a:endParaRPr>
          </a:p>
        </p:txBody>
      </p:sp>
      <p:sp>
        <p:nvSpPr>
          <p:cNvPr id="6" name="Tijdelijke aanduiding voor inhoud 2"/>
          <p:cNvSpPr txBox="1">
            <a:spLocks/>
          </p:cNvSpPr>
          <p:nvPr/>
        </p:nvSpPr>
        <p:spPr bwMode="auto">
          <a:xfrm>
            <a:off x="816594" y="1038604"/>
            <a:ext cx="9831741" cy="423997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15895" indent="-215895" algn="l" rtl="0" eaLnBrk="1" fontAlgn="base" hangingPunct="1">
              <a:spcBef>
                <a:spcPct val="20000"/>
              </a:spcBef>
              <a:spcAft>
                <a:spcPct val="0"/>
              </a:spcAft>
              <a:buClr>
                <a:schemeClr val="bg2"/>
              </a:buClr>
              <a:buSzPct val="120000"/>
              <a:buFont typeface="Arial"/>
              <a:buChar char="•"/>
              <a:defRPr>
                <a:solidFill>
                  <a:schemeClr val="tx2"/>
                </a:solidFill>
                <a:latin typeface="Verdana"/>
                <a:ea typeface="ＭＳ Ｐゴシック" charset="-128"/>
                <a:cs typeface="Verdana"/>
              </a:defRPr>
            </a:lvl1pPr>
            <a:lvl2pPr marL="395278" indent="-179384" algn="l" rtl="0" eaLnBrk="1" fontAlgn="base" hangingPunct="1">
              <a:spcBef>
                <a:spcPct val="20000"/>
              </a:spcBef>
              <a:spcAft>
                <a:spcPct val="0"/>
              </a:spcAft>
              <a:buClr>
                <a:schemeClr val="tx1"/>
              </a:buClr>
              <a:buSzPct val="90000"/>
              <a:buFont typeface="Arial"/>
              <a:buChar char="•"/>
              <a:defRPr sz="1600">
                <a:solidFill>
                  <a:schemeClr val="tx2"/>
                </a:solidFill>
                <a:latin typeface="Verdana"/>
                <a:ea typeface="ＭＳ Ｐゴシック" charset="-128"/>
                <a:cs typeface="Verdana"/>
              </a:defRPr>
            </a:lvl2pPr>
            <a:lvl3pPr marL="574660" indent="-179384" algn="l" rtl="0" eaLnBrk="1" fontAlgn="base" hangingPunct="1">
              <a:spcBef>
                <a:spcPts val="500"/>
              </a:spcBef>
              <a:spcAft>
                <a:spcPct val="0"/>
              </a:spcAft>
              <a:buClr>
                <a:srgbClr val="4D4D4D"/>
              </a:buClr>
              <a:buFont typeface="Arial"/>
              <a:buChar char="•"/>
              <a:defRPr sz="1400">
                <a:solidFill>
                  <a:schemeClr val="tx2"/>
                </a:solidFill>
                <a:latin typeface="Verdana"/>
                <a:ea typeface="ＭＳ Ｐゴシック" charset="-128"/>
                <a:cs typeface="Verdana"/>
              </a:defRPr>
            </a:lvl3pPr>
            <a:lvl4pPr marL="899978" indent="-179384" algn="l" rtl="0" eaLnBrk="1" fontAlgn="base" hangingPunct="1">
              <a:spcBef>
                <a:spcPts val="700"/>
              </a:spcBef>
              <a:spcAft>
                <a:spcPct val="0"/>
              </a:spcAft>
              <a:buClr>
                <a:srgbClr val="4D4D4D"/>
              </a:buClr>
              <a:buFont typeface="Arial"/>
              <a:buChar char="•"/>
              <a:defRPr sz="1200">
                <a:solidFill>
                  <a:schemeClr val="tx2"/>
                </a:solidFill>
                <a:latin typeface="Verdana"/>
                <a:ea typeface="ＭＳ Ｐゴシック" charset="-128"/>
                <a:cs typeface="Verdana"/>
              </a:defRPr>
            </a:lvl4pPr>
            <a:lvl5pPr marL="1079973" indent="-179384" algn="l" rtl="0" eaLnBrk="1" fontAlgn="base" hangingPunct="1">
              <a:spcBef>
                <a:spcPts val="600"/>
              </a:spcBef>
              <a:spcAft>
                <a:spcPct val="0"/>
              </a:spcAft>
              <a:buClrTx/>
              <a:buFont typeface="Lucida Grande"/>
              <a:buChar char="-"/>
              <a:defRPr sz="1000">
                <a:solidFill>
                  <a:schemeClr val="tx2"/>
                </a:solidFill>
                <a:latin typeface="Verdana"/>
                <a:ea typeface="ＭＳ Ｐゴシック" charset="-128"/>
                <a:cs typeface="Verdana"/>
              </a:defRPr>
            </a:lvl5pPr>
            <a:lvl6pPr marL="1439964" indent="-228594" algn="l" rtl="0" eaLnBrk="1" fontAlgn="base" hangingPunct="1">
              <a:spcBef>
                <a:spcPct val="20000"/>
              </a:spcBef>
              <a:spcAft>
                <a:spcPct val="0"/>
              </a:spcAft>
              <a:buClr>
                <a:schemeClr val="tx2"/>
              </a:buClr>
              <a:buFont typeface="Arial"/>
              <a:buChar char="•"/>
              <a:defRPr sz="1000" baseline="0">
                <a:solidFill>
                  <a:schemeClr val="tx2"/>
                </a:solidFill>
                <a:latin typeface="+mn-lt"/>
                <a:ea typeface="ＭＳ Ｐゴシック" charset="-128"/>
              </a:defRPr>
            </a:lvl6pPr>
            <a:lvl7pPr marL="2971726" indent="-228594" algn="l" rtl="0" eaLnBrk="1" fontAlgn="base" hangingPunct="1">
              <a:spcBef>
                <a:spcPct val="20000"/>
              </a:spcBef>
              <a:spcAft>
                <a:spcPct val="0"/>
              </a:spcAft>
              <a:buClr>
                <a:srgbClr val="AF0F10"/>
              </a:buClr>
              <a:buFontTx/>
              <a:buNone/>
              <a:defRPr sz="2000">
                <a:solidFill>
                  <a:schemeClr val="tx1"/>
                </a:solidFill>
                <a:latin typeface="+mn-lt"/>
                <a:ea typeface="ＭＳ Ｐゴシック" charset="-128"/>
              </a:defRPr>
            </a:lvl7pPr>
            <a:lvl8pPr marL="3428914" indent="-228594" algn="l" rtl="0" eaLnBrk="1" fontAlgn="base" hangingPunct="1">
              <a:spcBef>
                <a:spcPct val="20000"/>
              </a:spcBef>
              <a:spcAft>
                <a:spcPct val="0"/>
              </a:spcAft>
              <a:buClr>
                <a:srgbClr val="AF0F10"/>
              </a:buClr>
              <a:buFont typeface="Arial" charset="0"/>
              <a:buChar char="»"/>
              <a:defRPr sz="2000">
                <a:solidFill>
                  <a:schemeClr val="tx1"/>
                </a:solidFill>
                <a:latin typeface="+mn-lt"/>
                <a:ea typeface="ＭＳ Ｐゴシック" charset="-128"/>
              </a:defRPr>
            </a:lvl8pPr>
            <a:lvl9pPr marL="3886103" indent="-228594" algn="l" rtl="0" eaLnBrk="1" fontAlgn="base" hangingPunct="1">
              <a:spcBef>
                <a:spcPct val="20000"/>
              </a:spcBef>
              <a:spcAft>
                <a:spcPct val="0"/>
              </a:spcAft>
              <a:buClr>
                <a:srgbClr val="AF0F10"/>
              </a:buClr>
              <a:buFont typeface="Arial" charset="0"/>
              <a:buChar char="»"/>
              <a:defRPr sz="2000">
                <a:solidFill>
                  <a:schemeClr val="tx1"/>
                </a:solidFill>
                <a:latin typeface="+mn-lt"/>
                <a:ea typeface="ＭＳ Ｐゴシック" charset="-128"/>
              </a:defRPr>
            </a:lvl9pPr>
          </a:lstStyle>
          <a:p>
            <a:pPr hangingPunct="0"/>
            <a:r>
              <a:rPr lang="nl-BE" sz="2400" kern="0" dirty="0"/>
              <a:t>Scholen</a:t>
            </a:r>
          </a:p>
          <a:p>
            <a:pPr hangingPunct="0"/>
            <a:endParaRPr lang="nl-BE" sz="2400" kern="0" dirty="0"/>
          </a:p>
          <a:p>
            <a:pPr hangingPunct="0"/>
            <a:r>
              <a:rPr lang="nl-BE" sz="2400" kern="0" dirty="0"/>
              <a:t>De Schorre</a:t>
            </a:r>
          </a:p>
          <a:p>
            <a:pPr hangingPunct="0"/>
            <a:endParaRPr lang="nl-BE" sz="2400" kern="0" dirty="0"/>
          </a:p>
          <a:p>
            <a:pPr hangingPunct="0"/>
            <a:r>
              <a:rPr lang="nl-BE" sz="2400" kern="0" dirty="0"/>
              <a:t>Pompstation BURCHTSE WEEL</a:t>
            </a:r>
          </a:p>
          <a:p>
            <a:pPr hangingPunct="0"/>
            <a:endParaRPr lang="nl-BE" sz="2400" kern="0" dirty="0"/>
          </a:p>
          <a:p>
            <a:pPr hangingPunct="0"/>
            <a:r>
              <a:rPr lang="nl-BE" sz="2400" kern="0" dirty="0"/>
              <a:t>Lozana gebouw</a:t>
            </a:r>
          </a:p>
          <a:p>
            <a:pPr marL="457200" indent="-457200" hangingPunct="0">
              <a:buFont typeface="+mj-lt"/>
              <a:buAutoNum type="arabicPeriod"/>
            </a:pPr>
            <a:endParaRPr lang="nl-BE" sz="2400" kern="0" dirty="0"/>
          </a:p>
          <a:p>
            <a:pPr hangingPunct="0"/>
            <a:endParaRPr lang="nl-BE" sz="2400" kern="0" dirty="0"/>
          </a:p>
          <a:p>
            <a:pPr hangingPunct="0"/>
            <a:endParaRPr lang="nl-BE" sz="2200" kern="0" dirty="0"/>
          </a:p>
          <a:p>
            <a:pPr marL="0" indent="0">
              <a:buFont typeface="Arial"/>
              <a:buNone/>
            </a:pPr>
            <a:endParaRPr lang="nl-BE" kern="0" dirty="0">
              <a:ea typeface="ＭＳ Ｐゴシック"/>
            </a:endParaRPr>
          </a:p>
        </p:txBody>
      </p:sp>
    </p:spTree>
    <p:extLst>
      <p:ext uri="{BB962C8B-B14F-4D97-AF65-F5344CB8AC3E}">
        <p14:creationId xmlns:p14="http://schemas.microsoft.com/office/powerpoint/2010/main" val="14796159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p:cNvSpPr>
          <p:nvPr/>
        </p:nvSpPr>
        <p:spPr bwMode="auto">
          <a:xfrm>
            <a:off x="698075" y="151347"/>
            <a:ext cx="8604899" cy="97205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000" b="1" cap="none">
                <a:solidFill>
                  <a:schemeClr val="accent1"/>
                </a:solidFill>
                <a:latin typeface="Verdana"/>
                <a:ea typeface="ＭＳ Ｐゴシック" charset="-128"/>
                <a:cs typeface="Verdana"/>
              </a:defRPr>
            </a:lvl1pPr>
            <a:lvl2pPr algn="l" rtl="0" eaLnBrk="1" fontAlgn="base" hangingPunct="1">
              <a:spcBef>
                <a:spcPct val="0"/>
              </a:spcBef>
              <a:spcAft>
                <a:spcPct val="0"/>
              </a:spcAft>
              <a:defRPr sz="3200">
                <a:solidFill>
                  <a:srgbClr val="C10C21"/>
                </a:solidFill>
                <a:latin typeface="BentonSansComp-Medium" pitchFamily="-108" charset="0"/>
                <a:ea typeface="ＭＳ Ｐゴシック" charset="-128"/>
                <a:cs typeface="ＭＳ Ｐゴシック" charset="-128"/>
              </a:defRPr>
            </a:lvl2pPr>
            <a:lvl3pPr algn="l" rtl="0" eaLnBrk="1" fontAlgn="base" hangingPunct="1">
              <a:spcBef>
                <a:spcPct val="0"/>
              </a:spcBef>
              <a:spcAft>
                <a:spcPct val="0"/>
              </a:spcAft>
              <a:defRPr sz="3200">
                <a:solidFill>
                  <a:srgbClr val="C10C21"/>
                </a:solidFill>
                <a:latin typeface="BentonSansComp-Medium" pitchFamily="-108" charset="0"/>
                <a:ea typeface="ＭＳ Ｐゴシック" charset="-128"/>
                <a:cs typeface="ＭＳ Ｐゴシック" charset="-128"/>
              </a:defRPr>
            </a:lvl3pPr>
            <a:lvl4pPr algn="l" rtl="0" eaLnBrk="1" fontAlgn="base" hangingPunct="1">
              <a:spcBef>
                <a:spcPct val="0"/>
              </a:spcBef>
              <a:spcAft>
                <a:spcPct val="0"/>
              </a:spcAft>
              <a:defRPr sz="3200">
                <a:solidFill>
                  <a:srgbClr val="C10C21"/>
                </a:solidFill>
                <a:latin typeface="BentonSansComp-Medium" pitchFamily="-108" charset="0"/>
                <a:ea typeface="ＭＳ Ｐゴシック" charset="-128"/>
                <a:cs typeface="ＭＳ Ｐゴシック" charset="-128"/>
              </a:defRPr>
            </a:lvl4pPr>
            <a:lvl5pPr algn="l" rtl="0" eaLnBrk="1" fontAlgn="base" hangingPunct="1">
              <a:spcBef>
                <a:spcPct val="0"/>
              </a:spcBef>
              <a:spcAft>
                <a:spcPct val="0"/>
              </a:spcAft>
              <a:defRPr sz="3200">
                <a:solidFill>
                  <a:srgbClr val="C10C21"/>
                </a:solidFill>
                <a:latin typeface="BentonSansComp-Medium" pitchFamily="-108" charset="0"/>
                <a:ea typeface="ＭＳ Ｐゴシック" charset="-128"/>
                <a:cs typeface="ＭＳ Ｐゴシック" charset="-128"/>
              </a:defRPr>
            </a:lvl5pPr>
            <a:lvl6pPr marL="457189" algn="l" rtl="0" eaLnBrk="1" fontAlgn="base" hangingPunct="1">
              <a:spcBef>
                <a:spcPct val="0"/>
              </a:spcBef>
              <a:spcAft>
                <a:spcPct val="0"/>
              </a:spcAft>
              <a:defRPr sz="3600">
                <a:solidFill>
                  <a:srgbClr val="AF0F10"/>
                </a:solidFill>
                <a:latin typeface="Interstate" pitchFamily="2" charset="0"/>
              </a:defRPr>
            </a:lvl6pPr>
            <a:lvl7pPr marL="914377" algn="l" rtl="0" eaLnBrk="1" fontAlgn="base" hangingPunct="1">
              <a:spcBef>
                <a:spcPct val="0"/>
              </a:spcBef>
              <a:spcAft>
                <a:spcPct val="0"/>
              </a:spcAft>
              <a:defRPr sz="3600">
                <a:solidFill>
                  <a:srgbClr val="AF0F10"/>
                </a:solidFill>
                <a:latin typeface="Interstate" pitchFamily="2" charset="0"/>
              </a:defRPr>
            </a:lvl7pPr>
            <a:lvl8pPr marL="1371566" algn="l" rtl="0" eaLnBrk="1" fontAlgn="base" hangingPunct="1">
              <a:spcBef>
                <a:spcPct val="0"/>
              </a:spcBef>
              <a:spcAft>
                <a:spcPct val="0"/>
              </a:spcAft>
              <a:defRPr sz="3600">
                <a:solidFill>
                  <a:srgbClr val="AF0F10"/>
                </a:solidFill>
                <a:latin typeface="Interstate" pitchFamily="2" charset="0"/>
              </a:defRPr>
            </a:lvl8pPr>
            <a:lvl9pPr marL="1828754" algn="l" rtl="0" eaLnBrk="1" fontAlgn="base" hangingPunct="1">
              <a:spcBef>
                <a:spcPct val="0"/>
              </a:spcBef>
              <a:spcAft>
                <a:spcPct val="0"/>
              </a:spcAft>
              <a:defRPr sz="3600">
                <a:solidFill>
                  <a:srgbClr val="AF0F10"/>
                </a:solidFill>
                <a:latin typeface="Interstate" pitchFamily="2" charset="0"/>
              </a:defRPr>
            </a:lvl9pPr>
          </a:lstStyle>
          <a:p>
            <a:r>
              <a:rPr lang="nl-BE" b="0" kern="0" cap="small" dirty="0">
                <a:ea typeface="Verdana"/>
              </a:rPr>
              <a:t>Praktijkvoorbeelden</a:t>
            </a:r>
            <a:endParaRPr lang="nl-NL" b="0" kern="0" cap="small" dirty="0">
              <a:ea typeface="Verdana"/>
            </a:endParaRPr>
          </a:p>
        </p:txBody>
      </p:sp>
      <p:sp>
        <p:nvSpPr>
          <p:cNvPr id="6" name="Tijdelijke aanduiding voor inhoud 2"/>
          <p:cNvSpPr txBox="1">
            <a:spLocks/>
          </p:cNvSpPr>
          <p:nvPr/>
        </p:nvSpPr>
        <p:spPr bwMode="auto">
          <a:xfrm>
            <a:off x="816594" y="1038604"/>
            <a:ext cx="9831741" cy="423997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15895" indent="-215895" algn="l" rtl="0" eaLnBrk="1" fontAlgn="base" hangingPunct="1">
              <a:spcBef>
                <a:spcPct val="20000"/>
              </a:spcBef>
              <a:spcAft>
                <a:spcPct val="0"/>
              </a:spcAft>
              <a:buClr>
                <a:schemeClr val="bg2"/>
              </a:buClr>
              <a:buSzPct val="120000"/>
              <a:buFont typeface="Arial"/>
              <a:buChar char="•"/>
              <a:defRPr>
                <a:solidFill>
                  <a:schemeClr val="tx2"/>
                </a:solidFill>
                <a:latin typeface="Verdana"/>
                <a:ea typeface="ＭＳ Ｐゴシック" charset="-128"/>
                <a:cs typeface="Verdana"/>
              </a:defRPr>
            </a:lvl1pPr>
            <a:lvl2pPr marL="395278" indent="-179384" algn="l" rtl="0" eaLnBrk="1" fontAlgn="base" hangingPunct="1">
              <a:spcBef>
                <a:spcPct val="20000"/>
              </a:spcBef>
              <a:spcAft>
                <a:spcPct val="0"/>
              </a:spcAft>
              <a:buClr>
                <a:schemeClr val="tx1"/>
              </a:buClr>
              <a:buSzPct val="90000"/>
              <a:buFont typeface="Arial"/>
              <a:buChar char="•"/>
              <a:defRPr sz="1600">
                <a:solidFill>
                  <a:schemeClr val="tx2"/>
                </a:solidFill>
                <a:latin typeface="Verdana"/>
                <a:ea typeface="ＭＳ Ｐゴシック" charset="-128"/>
                <a:cs typeface="Verdana"/>
              </a:defRPr>
            </a:lvl2pPr>
            <a:lvl3pPr marL="574660" indent="-179384" algn="l" rtl="0" eaLnBrk="1" fontAlgn="base" hangingPunct="1">
              <a:spcBef>
                <a:spcPts val="500"/>
              </a:spcBef>
              <a:spcAft>
                <a:spcPct val="0"/>
              </a:spcAft>
              <a:buClr>
                <a:srgbClr val="4D4D4D"/>
              </a:buClr>
              <a:buFont typeface="Arial"/>
              <a:buChar char="•"/>
              <a:defRPr sz="1400">
                <a:solidFill>
                  <a:schemeClr val="tx2"/>
                </a:solidFill>
                <a:latin typeface="Verdana"/>
                <a:ea typeface="ＭＳ Ｐゴシック" charset="-128"/>
                <a:cs typeface="Verdana"/>
              </a:defRPr>
            </a:lvl3pPr>
            <a:lvl4pPr marL="899978" indent="-179384" algn="l" rtl="0" eaLnBrk="1" fontAlgn="base" hangingPunct="1">
              <a:spcBef>
                <a:spcPts val="700"/>
              </a:spcBef>
              <a:spcAft>
                <a:spcPct val="0"/>
              </a:spcAft>
              <a:buClr>
                <a:srgbClr val="4D4D4D"/>
              </a:buClr>
              <a:buFont typeface="Arial"/>
              <a:buChar char="•"/>
              <a:defRPr sz="1200">
                <a:solidFill>
                  <a:schemeClr val="tx2"/>
                </a:solidFill>
                <a:latin typeface="Verdana"/>
                <a:ea typeface="ＭＳ Ｐゴシック" charset="-128"/>
                <a:cs typeface="Verdana"/>
              </a:defRPr>
            </a:lvl4pPr>
            <a:lvl5pPr marL="1079973" indent="-179384" algn="l" rtl="0" eaLnBrk="1" fontAlgn="base" hangingPunct="1">
              <a:spcBef>
                <a:spcPts val="600"/>
              </a:spcBef>
              <a:spcAft>
                <a:spcPct val="0"/>
              </a:spcAft>
              <a:buClrTx/>
              <a:buFont typeface="Lucida Grande"/>
              <a:buChar char="-"/>
              <a:defRPr sz="1000">
                <a:solidFill>
                  <a:schemeClr val="tx2"/>
                </a:solidFill>
                <a:latin typeface="Verdana"/>
                <a:ea typeface="ＭＳ Ｐゴシック" charset="-128"/>
                <a:cs typeface="Verdana"/>
              </a:defRPr>
            </a:lvl5pPr>
            <a:lvl6pPr marL="1439964" indent="-228594" algn="l" rtl="0" eaLnBrk="1" fontAlgn="base" hangingPunct="1">
              <a:spcBef>
                <a:spcPct val="20000"/>
              </a:spcBef>
              <a:spcAft>
                <a:spcPct val="0"/>
              </a:spcAft>
              <a:buClr>
                <a:schemeClr val="tx2"/>
              </a:buClr>
              <a:buFont typeface="Arial"/>
              <a:buChar char="•"/>
              <a:defRPr sz="1000" baseline="0">
                <a:solidFill>
                  <a:schemeClr val="tx2"/>
                </a:solidFill>
                <a:latin typeface="+mn-lt"/>
                <a:ea typeface="ＭＳ Ｐゴシック" charset="-128"/>
              </a:defRPr>
            </a:lvl6pPr>
            <a:lvl7pPr marL="2971726" indent="-228594" algn="l" rtl="0" eaLnBrk="1" fontAlgn="base" hangingPunct="1">
              <a:spcBef>
                <a:spcPct val="20000"/>
              </a:spcBef>
              <a:spcAft>
                <a:spcPct val="0"/>
              </a:spcAft>
              <a:buClr>
                <a:srgbClr val="AF0F10"/>
              </a:buClr>
              <a:buFontTx/>
              <a:buNone/>
              <a:defRPr sz="2000">
                <a:solidFill>
                  <a:schemeClr val="tx1"/>
                </a:solidFill>
                <a:latin typeface="+mn-lt"/>
                <a:ea typeface="ＭＳ Ｐゴシック" charset="-128"/>
              </a:defRPr>
            </a:lvl7pPr>
            <a:lvl8pPr marL="3428914" indent="-228594" algn="l" rtl="0" eaLnBrk="1" fontAlgn="base" hangingPunct="1">
              <a:spcBef>
                <a:spcPct val="20000"/>
              </a:spcBef>
              <a:spcAft>
                <a:spcPct val="0"/>
              </a:spcAft>
              <a:buClr>
                <a:srgbClr val="AF0F10"/>
              </a:buClr>
              <a:buFont typeface="Arial" charset="0"/>
              <a:buChar char="»"/>
              <a:defRPr sz="2000">
                <a:solidFill>
                  <a:schemeClr val="tx1"/>
                </a:solidFill>
                <a:latin typeface="+mn-lt"/>
                <a:ea typeface="ＭＳ Ｐゴシック" charset="-128"/>
              </a:defRPr>
            </a:lvl8pPr>
            <a:lvl9pPr marL="3886103" indent="-228594" algn="l" rtl="0" eaLnBrk="1" fontAlgn="base" hangingPunct="1">
              <a:spcBef>
                <a:spcPct val="20000"/>
              </a:spcBef>
              <a:spcAft>
                <a:spcPct val="0"/>
              </a:spcAft>
              <a:buClr>
                <a:srgbClr val="AF0F10"/>
              </a:buClr>
              <a:buFont typeface="Arial" charset="0"/>
              <a:buChar char="»"/>
              <a:defRPr sz="2000">
                <a:solidFill>
                  <a:schemeClr val="tx1"/>
                </a:solidFill>
                <a:latin typeface="+mn-lt"/>
                <a:ea typeface="ＭＳ Ｐゴシック" charset="-128"/>
              </a:defRPr>
            </a:lvl9pPr>
          </a:lstStyle>
          <a:p>
            <a:pPr hangingPunct="0"/>
            <a:r>
              <a:rPr lang="nl-BE" sz="2400" kern="0" dirty="0" err="1"/>
              <a:t>aVant</a:t>
            </a:r>
            <a:r>
              <a:rPr lang="nl-BE" sz="2400" kern="0" dirty="0"/>
              <a:t> JJ - Middelbare school</a:t>
            </a:r>
          </a:p>
          <a:p>
            <a:pPr hangingPunct="0"/>
            <a:endParaRPr lang="nl-BE" sz="2400" kern="0" dirty="0"/>
          </a:p>
          <a:p>
            <a:pPr hangingPunct="0"/>
            <a:endParaRPr lang="nl-BE" sz="2400" kern="0" dirty="0"/>
          </a:p>
          <a:p>
            <a:pPr hangingPunct="0"/>
            <a:endParaRPr lang="nl-BE" sz="2400" kern="0" dirty="0"/>
          </a:p>
          <a:p>
            <a:pPr hangingPunct="0"/>
            <a:endParaRPr lang="nl-BE" sz="2400" kern="0" dirty="0"/>
          </a:p>
          <a:p>
            <a:pPr marL="0" indent="0" hangingPunct="0">
              <a:buNone/>
            </a:pPr>
            <a:endParaRPr lang="nl-BE" sz="2400" kern="0" dirty="0"/>
          </a:p>
          <a:p>
            <a:pPr hangingPunct="0"/>
            <a:r>
              <a:rPr lang="nl-BE" sz="2400" kern="0" dirty="0" err="1"/>
              <a:t>Pito</a:t>
            </a:r>
            <a:r>
              <a:rPr lang="nl-BE" sz="2400" kern="0" dirty="0"/>
              <a:t> Stabroek – Technische middelbare school</a:t>
            </a:r>
          </a:p>
          <a:p>
            <a:pPr marL="457200" indent="-457200" hangingPunct="0">
              <a:buFont typeface="+mj-lt"/>
              <a:buAutoNum type="arabicPeriod"/>
            </a:pPr>
            <a:endParaRPr lang="nl-BE" sz="2400" kern="0" dirty="0"/>
          </a:p>
          <a:p>
            <a:pPr hangingPunct="0"/>
            <a:endParaRPr lang="nl-BE" sz="2400" kern="0" dirty="0"/>
          </a:p>
          <a:p>
            <a:pPr hangingPunct="0"/>
            <a:endParaRPr lang="nl-BE" sz="2200" kern="0" dirty="0"/>
          </a:p>
          <a:p>
            <a:pPr marL="0" indent="0">
              <a:buFont typeface="Arial"/>
              <a:buNone/>
            </a:pPr>
            <a:endParaRPr lang="nl-BE" kern="0" dirty="0">
              <a:ea typeface="ＭＳ Ｐゴシック"/>
            </a:endParaRPr>
          </a:p>
        </p:txBody>
      </p:sp>
      <p:pic>
        <p:nvPicPr>
          <p:cNvPr id="3" name="Afbeelding 2">
            <a:extLst>
              <a:ext uri="{FF2B5EF4-FFF2-40B4-BE49-F238E27FC236}">
                <a16:creationId xmlns:a16="http://schemas.microsoft.com/office/drawing/2014/main" id="{811F53C2-3412-8212-438E-7D281246D576}"/>
              </a:ext>
            </a:extLst>
          </p:cNvPr>
          <p:cNvPicPr>
            <a:picLocks noChangeAspect="1"/>
          </p:cNvPicPr>
          <p:nvPr/>
        </p:nvPicPr>
        <p:blipFill>
          <a:blip r:embed="rId3"/>
          <a:stretch>
            <a:fillRect/>
          </a:stretch>
        </p:blipFill>
        <p:spPr>
          <a:xfrm>
            <a:off x="1914211" y="1606782"/>
            <a:ext cx="8363578" cy="2043991"/>
          </a:xfrm>
          <a:prstGeom prst="rect">
            <a:avLst/>
          </a:prstGeom>
        </p:spPr>
      </p:pic>
      <p:pic>
        <p:nvPicPr>
          <p:cNvPr id="7" name="Afbeelding 6">
            <a:extLst>
              <a:ext uri="{FF2B5EF4-FFF2-40B4-BE49-F238E27FC236}">
                <a16:creationId xmlns:a16="http://schemas.microsoft.com/office/drawing/2014/main" id="{13284D25-19D5-DE97-7310-68229055C3D0}"/>
              </a:ext>
            </a:extLst>
          </p:cNvPr>
          <p:cNvPicPr>
            <a:picLocks noChangeAspect="1"/>
          </p:cNvPicPr>
          <p:nvPr/>
        </p:nvPicPr>
        <p:blipFill>
          <a:blip r:embed="rId4"/>
          <a:stretch>
            <a:fillRect/>
          </a:stretch>
        </p:blipFill>
        <p:spPr>
          <a:xfrm>
            <a:off x="1914209" y="4269854"/>
            <a:ext cx="8363579" cy="2022018"/>
          </a:xfrm>
          <a:prstGeom prst="rect">
            <a:avLst/>
          </a:prstGeom>
        </p:spPr>
      </p:pic>
    </p:spTree>
    <p:extLst>
      <p:ext uri="{BB962C8B-B14F-4D97-AF65-F5344CB8AC3E}">
        <p14:creationId xmlns:p14="http://schemas.microsoft.com/office/powerpoint/2010/main" val="23046976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p:cNvSpPr>
          <p:nvPr/>
        </p:nvSpPr>
        <p:spPr bwMode="auto">
          <a:xfrm>
            <a:off x="698075" y="151347"/>
            <a:ext cx="8604899" cy="97205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000" b="1" cap="none">
                <a:solidFill>
                  <a:schemeClr val="accent1"/>
                </a:solidFill>
                <a:latin typeface="Verdana"/>
                <a:ea typeface="ＭＳ Ｐゴシック" charset="-128"/>
                <a:cs typeface="Verdana"/>
              </a:defRPr>
            </a:lvl1pPr>
            <a:lvl2pPr algn="l" rtl="0" eaLnBrk="1" fontAlgn="base" hangingPunct="1">
              <a:spcBef>
                <a:spcPct val="0"/>
              </a:spcBef>
              <a:spcAft>
                <a:spcPct val="0"/>
              </a:spcAft>
              <a:defRPr sz="3200">
                <a:solidFill>
                  <a:srgbClr val="C10C21"/>
                </a:solidFill>
                <a:latin typeface="BentonSansComp-Medium" pitchFamily="-108" charset="0"/>
                <a:ea typeface="ＭＳ Ｐゴシック" charset="-128"/>
                <a:cs typeface="ＭＳ Ｐゴシック" charset="-128"/>
              </a:defRPr>
            </a:lvl2pPr>
            <a:lvl3pPr algn="l" rtl="0" eaLnBrk="1" fontAlgn="base" hangingPunct="1">
              <a:spcBef>
                <a:spcPct val="0"/>
              </a:spcBef>
              <a:spcAft>
                <a:spcPct val="0"/>
              </a:spcAft>
              <a:defRPr sz="3200">
                <a:solidFill>
                  <a:srgbClr val="C10C21"/>
                </a:solidFill>
                <a:latin typeface="BentonSansComp-Medium" pitchFamily="-108" charset="0"/>
                <a:ea typeface="ＭＳ Ｐゴシック" charset="-128"/>
                <a:cs typeface="ＭＳ Ｐゴシック" charset="-128"/>
              </a:defRPr>
            </a:lvl3pPr>
            <a:lvl4pPr algn="l" rtl="0" eaLnBrk="1" fontAlgn="base" hangingPunct="1">
              <a:spcBef>
                <a:spcPct val="0"/>
              </a:spcBef>
              <a:spcAft>
                <a:spcPct val="0"/>
              </a:spcAft>
              <a:defRPr sz="3200">
                <a:solidFill>
                  <a:srgbClr val="C10C21"/>
                </a:solidFill>
                <a:latin typeface="BentonSansComp-Medium" pitchFamily="-108" charset="0"/>
                <a:ea typeface="ＭＳ Ｐゴシック" charset="-128"/>
                <a:cs typeface="ＭＳ Ｐゴシック" charset="-128"/>
              </a:defRPr>
            </a:lvl4pPr>
            <a:lvl5pPr algn="l" rtl="0" eaLnBrk="1" fontAlgn="base" hangingPunct="1">
              <a:spcBef>
                <a:spcPct val="0"/>
              </a:spcBef>
              <a:spcAft>
                <a:spcPct val="0"/>
              </a:spcAft>
              <a:defRPr sz="3200">
                <a:solidFill>
                  <a:srgbClr val="C10C21"/>
                </a:solidFill>
                <a:latin typeface="BentonSansComp-Medium" pitchFamily="-108" charset="0"/>
                <a:ea typeface="ＭＳ Ｐゴシック" charset="-128"/>
                <a:cs typeface="ＭＳ Ｐゴシック" charset="-128"/>
              </a:defRPr>
            </a:lvl5pPr>
            <a:lvl6pPr marL="457189" algn="l" rtl="0" eaLnBrk="1" fontAlgn="base" hangingPunct="1">
              <a:spcBef>
                <a:spcPct val="0"/>
              </a:spcBef>
              <a:spcAft>
                <a:spcPct val="0"/>
              </a:spcAft>
              <a:defRPr sz="3600">
                <a:solidFill>
                  <a:srgbClr val="AF0F10"/>
                </a:solidFill>
                <a:latin typeface="Interstate" pitchFamily="2" charset="0"/>
              </a:defRPr>
            </a:lvl6pPr>
            <a:lvl7pPr marL="914377" algn="l" rtl="0" eaLnBrk="1" fontAlgn="base" hangingPunct="1">
              <a:spcBef>
                <a:spcPct val="0"/>
              </a:spcBef>
              <a:spcAft>
                <a:spcPct val="0"/>
              </a:spcAft>
              <a:defRPr sz="3600">
                <a:solidFill>
                  <a:srgbClr val="AF0F10"/>
                </a:solidFill>
                <a:latin typeface="Interstate" pitchFamily="2" charset="0"/>
              </a:defRPr>
            </a:lvl7pPr>
            <a:lvl8pPr marL="1371566" algn="l" rtl="0" eaLnBrk="1" fontAlgn="base" hangingPunct="1">
              <a:spcBef>
                <a:spcPct val="0"/>
              </a:spcBef>
              <a:spcAft>
                <a:spcPct val="0"/>
              </a:spcAft>
              <a:defRPr sz="3600">
                <a:solidFill>
                  <a:srgbClr val="AF0F10"/>
                </a:solidFill>
                <a:latin typeface="Interstate" pitchFamily="2" charset="0"/>
              </a:defRPr>
            </a:lvl8pPr>
            <a:lvl9pPr marL="1828754" algn="l" rtl="0" eaLnBrk="1" fontAlgn="base" hangingPunct="1">
              <a:spcBef>
                <a:spcPct val="0"/>
              </a:spcBef>
              <a:spcAft>
                <a:spcPct val="0"/>
              </a:spcAft>
              <a:defRPr sz="3600">
                <a:solidFill>
                  <a:srgbClr val="AF0F10"/>
                </a:solidFill>
                <a:latin typeface="Interstate" pitchFamily="2" charset="0"/>
              </a:defRPr>
            </a:lvl9pPr>
          </a:lstStyle>
          <a:p>
            <a:r>
              <a:rPr lang="nl-BE" b="0" kern="0" cap="small" dirty="0">
                <a:ea typeface="Verdana"/>
              </a:rPr>
              <a:t>Praktijkvoorbeelden</a:t>
            </a:r>
            <a:endParaRPr lang="nl-NL" b="0" kern="0" cap="small" dirty="0">
              <a:ea typeface="Verdana"/>
            </a:endParaRPr>
          </a:p>
        </p:txBody>
      </p:sp>
      <p:sp>
        <p:nvSpPr>
          <p:cNvPr id="6" name="Tijdelijke aanduiding voor inhoud 2"/>
          <p:cNvSpPr txBox="1">
            <a:spLocks/>
          </p:cNvSpPr>
          <p:nvPr/>
        </p:nvSpPr>
        <p:spPr bwMode="auto">
          <a:xfrm>
            <a:off x="816594" y="1038604"/>
            <a:ext cx="9831741" cy="46789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15895" indent="-215895" algn="l" rtl="0" eaLnBrk="1" fontAlgn="base" hangingPunct="1">
              <a:spcBef>
                <a:spcPct val="20000"/>
              </a:spcBef>
              <a:spcAft>
                <a:spcPct val="0"/>
              </a:spcAft>
              <a:buClr>
                <a:schemeClr val="bg2"/>
              </a:buClr>
              <a:buSzPct val="120000"/>
              <a:buFont typeface="Arial"/>
              <a:buChar char="•"/>
              <a:defRPr>
                <a:solidFill>
                  <a:schemeClr val="tx2"/>
                </a:solidFill>
                <a:latin typeface="Verdana"/>
                <a:ea typeface="ＭＳ Ｐゴシック" charset="-128"/>
                <a:cs typeface="Verdana"/>
              </a:defRPr>
            </a:lvl1pPr>
            <a:lvl2pPr marL="395278" indent="-179384" algn="l" rtl="0" eaLnBrk="1" fontAlgn="base" hangingPunct="1">
              <a:spcBef>
                <a:spcPct val="20000"/>
              </a:spcBef>
              <a:spcAft>
                <a:spcPct val="0"/>
              </a:spcAft>
              <a:buClr>
                <a:schemeClr val="tx1"/>
              </a:buClr>
              <a:buSzPct val="90000"/>
              <a:buFont typeface="Arial"/>
              <a:buChar char="•"/>
              <a:defRPr sz="1600">
                <a:solidFill>
                  <a:schemeClr val="tx2"/>
                </a:solidFill>
                <a:latin typeface="Verdana"/>
                <a:ea typeface="ＭＳ Ｐゴシック" charset="-128"/>
                <a:cs typeface="Verdana"/>
              </a:defRPr>
            </a:lvl2pPr>
            <a:lvl3pPr marL="574660" indent="-179384" algn="l" rtl="0" eaLnBrk="1" fontAlgn="base" hangingPunct="1">
              <a:spcBef>
                <a:spcPts val="500"/>
              </a:spcBef>
              <a:spcAft>
                <a:spcPct val="0"/>
              </a:spcAft>
              <a:buClr>
                <a:srgbClr val="4D4D4D"/>
              </a:buClr>
              <a:buFont typeface="Arial"/>
              <a:buChar char="•"/>
              <a:defRPr sz="1400">
                <a:solidFill>
                  <a:schemeClr val="tx2"/>
                </a:solidFill>
                <a:latin typeface="Verdana"/>
                <a:ea typeface="ＭＳ Ｐゴシック" charset="-128"/>
                <a:cs typeface="Verdana"/>
              </a:defRPr>
            </a:lvl3pPr>
            <a:lvl4pPr marL="899978" indent="-179384" algn="l" rtl="0" eaLnBrk="1" fontAlgn="base" hangingPunct="1">
              <a:spcBef>
                <a:spcPts val="700"/>
              </a:spcBef>
              <a:spcAft>
                <a:spcPct val="0"/>
              </a:spcAft>
              <a:buClr>
                <a:srgbClr val="4D4D4D"/>
              </a:buClr>
              <a:buFont typeface="Arial"/>
              <a:buChar char="•"/>
              <a:defRPr sz="1200">
                <a:solidFill>
                  <a:schemeClr val="tx2"/>
                </a:solidFill>
                <a:latin typeface="Verdana"/>
                <a:ea typeface="ＭＳ Ｐゴシック" charset="-128"/>
                <a:cs typeface="Verdana"/>
              </a:defRPr>
            </a:lvl4pPr>
            <a:lvl5pPr marL="1079973" indent="-179384" algn="l" rtl="0" eaLnBrk="1" fontAlgn="base" hangingPunct="1">
              <a:spcBef>
                <a:spcPts val="600"/>
              </a:spcBef>
              <a:spcAft>
                <a:spcPct val="0"/>
              </a:spcAft>
              <a:buClrTx/>
              <a:buFont typeface="Lucida Grande"/>
              <a:buChar char="-"/>
              <a:defRPr sz="1000">
                <a:solidFill>
                  <a:schemeClr val="tx2"/>
                </a:solidFill>
                <a:latin typeface="Verdana"/>
                <a:ea typeface="ＭＳ Ｐゴシック" charset="-128"/>
                <a:cs typeface="Verdana"/>
              </a:defRPr>
            </a:lvl5pPr>
            <a:lvl6pPr marL="1439964" indent="-228594" algn="l" rtl="0" eaLnBrk="1" fontAlgn="base" hangingPunct="1">
              <a:spcBef>
                <a:spcPct val="20000"/>
              </a:spcBef>
              <a:spcAft>
                <a:spcPct val="0"/>
              </a:spcAft>
              <a:buClr>
                <a:schemeClr val="tx2"/>
              </a:buClr>
              <a:buFont typeface="Arial"/>
              <a:buChar char="•"/>
              <a:defRPr sz="1000" baseline="0">
                <a:solidFill>
                  <a:schemeClr val="tx2"/>
                </a:solidFill>
                <a:latin typeface="+mn-lt"/>
                <a:ea typeface="ＭＳ Ｐゴシック" charset="-128"/>
              </a:defRPr>
            </a:lvl6pPr>
            <a:lvl7pPr marL="2971726" indent="-228594" algn="l" rtl="0" eaLnBrk="1" fontAlgn="base" hangingPunct="1">
              <a:spcBef>
                <a:spcPct val="20000"/>
              </a:spcBef>
              <a:spcAft>
                <a:spcPct val="0"/>
              </a:spcAft>
              <a:buClr>
                <a:srgbClr val="AF0F10"/>
              </a:buClr>
              <a:buFontTx/>
              <a:buNone/>
              <a:defRPr sz="2000">
                <a:solidFill>
                  <a:schemeClr val="tx1"/>
                </a:solidFill>
                <a:latin typeface="+mn-lt"/>
                <a:ea typeface="ＭＳ Ｐゴシック" charset="-128"/>
              </a:defRPr>
            </a:lvl7pPr>
            <a:lvl8pPr marL="3428914" indent="-228594" algn="l" rtl="0" eaLnBrk="1" fontAlgn="base" hangingPunct="1">
              <a:spcBef>
                <a:spcPct val="20000"/>
              </a:spcBef>
              <a:spcAft>
                <a:spcPct val="0"/>
              </a:spcAft>
              <a:buClr>
                <a:srgbClr val="AF0F10"/>
              </a:buClr>
              <a:buFont typeface="Arial" charset="0"/>
              <a:buChar char="»"/>
              <a:defRPr sz="2000">
                <a:solidFill>
                  <a:schemeClr val="tx1"/>
                </a:solidFill>
                <a:latin typeface="+mn-lt"/>
                <a:ea typeface="ＭＳ Ｐゴシック" charset="-128"/>
              </a:defRPr>
            </a:lvl8pPr>
            <a:lvl9pPr marL="3886103" indent="-228594" algn="l" rtl="0" eaLnBrk="1" fontAlgn="base" hangingPunct="1">
              <a:spcBef>
                <a:spcPct val="20000"/>
              </a:spcBef>
              <a:spcAft>
                <a:spcPct val="0"/>
              </a:spcAft>
              <a:buClr>
                <a:srgbClr val="AF0F10"/>
              </a:buClr>
              <a:buFont typeface="Arial" charset="0"/>
              <a:buChar char="»"/>
              <a:defRPr sz="2000">
                <a:solidFill>
                  <a:schemeClr val="tx1"/>
                </a:solidFill>
                <a:latin typeface="+mn-lt"/>
                <a:ea typeface="ＭＳ Ｐゴシック" charset="-128"/>
              </a:defRPr>
            </a:lvl9pPr>
          </a:lstStyle>
          <a:p>
            <a:pPr hangingPunct="0"/>
            <a:r>
              <a:rPr lang="nl-BE" sz="2400" kern="0" dirty="0"/>
              <a:t>Provinciaal recreatiedomein De Schorre in Boom</a:t>
            </a:r>
          </a:p>
          <a:p>
            <a:pPr lvl="3" hangingPunct="0"/>
            <a:r>
              <a:rPr lang="nl-BE" sz="1800" kern="0" dirty="0"/>
              <a:t>Recreatie en sport</a:t>
            </a:r>
          </a:p>
          <a:p>
            <a:pPr lvl="3" hangingPunct="0"/>
            <a:r>
              <a:rPr lang="nl-BE" sz="1800" kern="0" dirty="0"/>
              <a:t>Congressen en vergaderen</a:t>
            </a:r>
          </a:p>
          <a:p>
            <a:pPr lvl="3" hangingPunct="0"/>
            <a:r>
              <a:rPr lang="nl-BE" sz="1800" kern="0" dirty="0"/>
              <a:t>Feesten en evenementen</a:t>
            </a:r>
          </a:p>
          <a:p>
            <a:pPr lvl="1" hangingPunct="0"/>
            <a:endParaRPr lang="nl-BE" sz="2200" kern="0" dirty="0"/>
          </a:p>
          <a:p>
            <a:pPr lvl="1" hangingPunct="0"/>
            <a:r>
              <a:rPr lang="nl-BE" sz="2000" kern="0" dirty="0"/>
              <a:t>Verschillende grotere evenement met als uitschieter ‘Tomorrowland’</a:t>
            </a:r>
          </a:p>
          <a:p>
            <a:pPr lvl="2"/>
            <a:r>
              <a:rPr lang="nl-BE" dirty="0">
                <a:effectLst/>
                <a:latin typeface="Verdana" panose="020B0604030504040204" pitchFamily="34" charset="0"/>
                <a:ea typeface="Calibri" panose="020F0502020204030204" pitchFamily="34" charset="0"/>
              </a:rPr>
              <a:t>Doorrekening kosten verbonden aan het </a:t>
            </a:r>
            <a:r>
              <a:rPr lang="nl-BE" dirty="0" err="1">
                <a:effectLst/>
                <a:latin typeface="Verdana" panose="020B0604030504040204" pitchFamily="34" charset="0"/>
                <a:ea typeface="Calibri" panose="020F0502020204030204" pitchFamily="34" charset="0"/>
              </a:rPr>
              <a:t>capaciteitstarief</a:t>
            </a:r>
            <a:r>
              <a:rPr lang="nl-BE" dirty="0">
                <a:effectLst/>
                <a:latin typeface="Verdana" panose="020B0604030504040204" pitchFamily="34" charset="0"/>
                <a:ea typeface="Calibri" panose="020F0502020204030204" pitchFamily="34" charset="0"/>
              </a:rPr>
              <a:t> en het verhoogde elektrisch toegangsvermogen: </a:t>
            </a:r>
            <a:endParaRPr lang="nl-BE" dirty="0">
              <a:effectLst/>
              <a:latin typeface="Times New Roman" panose="02020603050405020304" pitchFamily="18" charset="0"/>
              <a:ea typeface="Calibri" panose="020F0502020204030204" pitchFamily="34" charset="0"/>
            </a:endParaRPr>
          </a:p>
          <a:p>
            <a:pPr lvl="3"/>
            <a:r>
              <a:rPr lang="nl-BE" dirty="0">
                <a:effectLst/>
                <a:latin typeface="Verdana" panose="020B0604030504040204" pitchFamily="34" charset="0"/>
                <a:ea typeface="Calibri" panose="020F0502020204030204" pitchFamily="34" charset="0"/>
              </a:rPr>
              <a:t>De </a:t>
            </a:r>
            <a:r>
              <a:rPr lang="nl-BE" dirty="0" err="1">
                <a:effectLst/>
                <a:latin typeface="Verdana" panose="020B0604030504040204" pitchFamily="34" charset="0"/>
                <a:ea typeface="Calibri" panose="020F0502020204030204" pitchFamily="34" charset="0"/>
              </a:rPr>
              <a:t>gebruikgever</a:t>
            </a:r>
            <a:r>
              <a:rPr lang="nl-BE" dirty="0">
                <a:effectLst/>
                <a:latin typeface="Verdana" panose="020B0604030504040204" pitchFamily="34" charset="0"/>
                <a:ea typeface="Calibri" panose="020F0502020204030204" pitchFamily="34" charset="0"/>
              </a:rPr>
              <a:t> zal de </a:t>
            </a:r>
            <a:r>
              <a:rPr lang="nl-BE" dirty="0" err="1">
                <a:effectLst/>
                <a:latin typeface="Verdana" panose="020B0604030504040204" pitchFamily="34" charset="0"/>
                <a:ea typeface="Calibri" panose="020F0502020204030204" pitchFamily="34" charset="0"/>
              </a:rPr>
              <a:t>gebruiknemer</a:t>
            </a:r>
            <a:r>
              <a:rPr lang="nl-BE" dirty="0">
                <a:effectLst/>
                <a:latin typeface="Verdana" panose="020B0604030504040204" pitchFamily="34" charset="0"/>
                <a:ea typeface="Calibri" panose="020F0502020204030204" pitchFamily="34" charset="0"/>
              </a:rPr>
              <a:t> de jaarlijkse bijkomende kost voor het verhoogde toegangsvermogen tijdens de gebruiksperiode aanrekenen. Deze kost wordt bijkomend aangerekend bij de kosten voor het verbruik van de nutsvoorzieningen tijdens de gebruiksperiode.  </a:t>
            </a:r>
            <a:endParaRPr lang="nl-BE" dirty="0">
              <a:effectLst/>
              <a:latin typeface="Times New Roman" panose="02020603050405020304" pitchFamily="18" charset="0"/>
              <a:ea typeface="Calibri" panose="020F0502020204030204" pitchFamily="34" charset="0"/>
            </a:endParaRPr>
          </a:p>
          <a:p>
            <a:pPr lvl="3"/>
            <a:r>
              <a:rPr lang="nl-BE" dirty="0">
                <a:effectLst/>
                <a:latin typeface="Verdana" panose="020B0604030504040204" pitchFamily="34" charset="0"/>
                <a:ea typeface="Calibri" panose="020F0502020204030204" pitchFamily="34" charset="0"/>
              </a:rPr>
              <a:t>De </a:t>
            </a:r>
            <a:r>
              <a:rPr lang="nl-BE" dirty="0" err="1">
                <a:effectLst/>
                <a:latin typeface="Verdana" panose="020B0604030504040204" pitchFamily="34" charset="0"/>
                <a:ea typeface="Calibri" panose="020F0502020204030204" pitchFamily="34" charset="0"/>
              </a:rPr>
              <a:t>gebruiknemer</a:t>
            </a:r>
            <a:r>
              <a:rPr lang="nl-BE" dirty="0">
                <a:effectLst/>
                <a:latin typeface="Verdana" panose="020B0604030504040204" pitchFamily="34" charset="0"/>
                <a:ea typeface="Calibri" panose="020F0502020204030204" pitchFamily="34" charset="0"/>
              </a:rPr>
              <a:t> bezorgt de gebruiksgever uiterlijk 3 maanden voor de aanvangsdatum van het festival een inschatting van het verwachte maximaal vermogen per hoogspanningscabine. De </a:t>
            </a:r>
            <a:r>
              <a:rPr lang="nl-BE" dirty="0" err="1">
                <a:effectLst/>
                <a:latin typeface="Verdana" panose="020B0604030504040204" pitchFamily="34" charset="0"/>
                <a:ea typeface="Calibri" panose="020F0502020204030204" pitchFamily="34" charset="0"/>
              </a:rPr>
              <a:t>gebruikgever</a:t>
            </a:r>
            <a:r>
              <a:rPr lang="nl-BE" dirty="0">
                <a:effectLst/>
                <a:latin typeface="Verdana" panose="020B0604030504040204" pitchFamily="34" charset="0"/>
                <a:ea typeface="Calibri" panose="020F0502020204030204" pitchFamily="34" charset="0"/>
              </a:rPr>
              <a:t> zal na afname van het eigen maximale vermogen voor de eigen werking de jaarlijkse </a:t>
            </a:r>
            <a:r>
              <a:rPr lang="nl-BE" dirty="0" err="1">
                <a:effectLst/>
                <a:latin typeface="Verdana" panose="020B0604030504040204" pitchFamily="34" charset="0"/>
                <a:ea typeface="Calibri" panose="020F0502020204030204" pitchFamily="34" charset="0"/>
              </a:rPr>
              <a:t>meerkost</a:t>
            </a:r>
            <a:r>
              <a:rPr lang="nl-BE" dirty="0">
                <a:effectLst/>
                <a:latin typeface="Verdana" panose="020B0604030504040204" pitchFamily="34" charset="0"/>
                <a:ea typeface="Calibri" panose="020F0502020204030204" pitchFamily="34" charset="0"/>
              </a:rPr>
              <a:t> berekenen en overmaken aan de gebruiksnemer.  </a:t>
            </a:r>
            <a:endParaRPr lang="nl-BE" dirty="0">
              <a:effectLst/>
              <a:latin typeface="Times New Roman" panose="02020603050405020304" pitchFamily="18" charset="0"/>
              <a:ea typeface="Calibri" panose="020F0502020204030204" pitchFamily="34" charset="0"/>
            </a:endParaRPr>
          </a:p>
          <a:p>
            <a:pPr lvl="3"/>
            <a:r>
              <a:rPr lang="nl-BE" dirty="0">
                <a:effectLst/>
                <a:latin typeface="Verdana" panose="020B0604030504040204" pitchFamily="34" charset="0"/>
                <a:ea typeface="Calibri" panose="020F0502020204030204" pitchFamily="34" charset="0"/>
              </a:rPr>
              <a:t>Indien het werkelijke verbruikte vermogen de geschatte afname overschrijdt, zal ook de bijhorende boete aan de </a:t>
            </a:r>
            <a:r>
              <a:rPr lang="nl-BE" dirty="0" err="1">
                <a:effectLst/>
                <a:latin typeface="Verdana" panose="020B0604030504040204" pitchFamily="34" charset="0"/>
                <a:ea typeface="Calibri" panose="020F0502020204030204" pitchFamily="34" charset="0"/>
              </a:rPr>
              <a:t>gebruiknemer</a:t>
            </a:r>
            <a:r>
              <a:rPr lang="nl-BE" dirty="0">
                <a:effectLst/>
                <a:latin typeface="Verdana" panose="020B0604030504040204" pitchFamily="34" charset="0"/>
                <a:ea typeface="Calibri" panose="020F0502020204030204" pitchFamily="34" charset="0"/>
              </a:rPr>
              <a:t> aangerekend worden.  </a:t>
            </a:r>
            <a:endParaRPr lang="nl-BE" dirty="0">
              <a:effectLst/>
              <a:latin typeface="Times New Roman" panose="02020603050405020304" pitchFamily="18" charset="0"/>
              <a:ea typeface="Calibri" panose="020F0502020204030204" pitchFamily="34" charset="0"/>
            </a:endParaRPr>
          </a:p>
          <a:p>
            <a:pPr lvl="1" hangingPunct="0"/>
            <a:endParaRPr lang="nl-BE" sz="2200" kern="0" dirty="0">
              <a:highlight>
                <a:srgbClr val="FFFF00"/>
              </a:highlight>
            </a:endParaRPr>
          </a:p>
          <a:p>
            <a:pPr marL="457200" indent="-457200" hangingPunct="0">
              <a:buFont typeface="+mj-lt"/>
              <a:buAutoNum type="arabicPeriod"/>
            </a:pPr>
            <a:endParaRPr lang="nl-BE" sz="2400" kern="0" dirty="0"/>
          </a:p>
          <a:p>
            <a:pPr hangingPunct="0"/>
            <a:endParaRPr lang="nl-BE" sz="2400" kern="0" dirty="0"/>
          </a:p>
          <a:p>
            <a:pPr hangingPunct="0"/>
            <a:endParaRPr lang="nl-BE" sz="2200" kern="0" dirty="0"/>
          </a:p>
          <a:p>
            <a:pPr marL="0" indent="0">
              <a:buFont typeface="Arial"/>
              <a:buNone/>
            </a:pPr>
            <a:endParaRPr lang="nl-BE" kern="0" dirty="0">
              <a:ea typeface="ＭＳ Ｐゴシック"/>
            </a:endParaRPr>
          </a:p>
        </p:txBody>
      </p:sp>
    </p:spTree>
    <p:extLst>
      <p:ext uri="{BB962C8B-B14F-4D97-AF65-F5344CB8AC3E}">
        <p14:creationId xmlns:p14="http://schemas.microsoft.com/office/powerpoint/2010/main" val="17198573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p:cNvSpPr>
          <p:nvPr/>
        </p:nvSpPr>
        <p:spPr bwMode="auto">
          <a:xfrm>
            <a:off x="698075" y="151347"/>
            <a:ext cx="8604899" cy="97205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000" b="1" cap="none">
                <a:solidFill>
                  <a:schemeClr val="accent1"/>
                </a:solidFill>
                <a:latin typeface="Verdana"/>
                <a:ea typeface="ＭＳ Ｐゴシック" charset="-128"/>
                <a:cs typeface="Verdana"/>
              </a:defRPr>
            </a:lvl1pPr>
            <a:lvl2pPr algn="l" rtl="0" eaLnBrk="1" fontAlgn="base" hangingPunct="1">
              <a:spcBef>
                <a:spcPct val="0"/>
              </a:spcBef>
              <a:spcAft>
                <a:spcPct val="0"/>
              </a:spcAft>
              <a:defRPr sz="3200">
                <a:solidFill>
                  <a:srgbClr val="C10C21"/>
                </a:solidFill>
                <a:latin typeface="BentonSansComp-Medium" pitchFamily="-108" charset="0"/>
                <a:ea typeface="ＭＳ Ｐゴシック" charset="-128"/>
                <a:cs typeface="ＭＳ Ｐゴシック" charset="-128"/>
              </a:defRPr>
            </a:lvl2pPr>
            <a:lvl3pPr algn="l" rtl="0" eaLnBrk="1" fontAlgn="base" hangingPunct="1">
              <a:spcBef>
                <a:spcPct val="0"/>
              </a:spcBef>
              <a:spcAft>
                <a:spcPct val="0"/>
              </a:spcAft>
              <a:defRPr sz="3200">
                <a:solidFill>
                  <a:srgbClr val="C10C21"/>
                </a:solidFill>
                <a:latin typeface="BentonSansComp-Medium" pitchFamily="-108" charset="0"/>
                <a:ea typeface="ＭＳ Ｐゴシック" charset="-128"/>
                <a:cs typeface="ＭＳ Ｐゴシック" charset="-128"/>
              </a:defRPr>
            </a:lvl3pPr>
            <a:lvl4pPr algn="l" rtl="0" eaLnBrk="1" fontAlgn="base" hangingPunct="1">
              <a:spcBef>
                <a:spcPct val="0"/>
              </a:spcBef>
              <a:spcAft>
                <a:spcPct val="0"/>
              </a:spcAft>
              <a:defRPr sz="3200">
                <a:solidFill>
                  <a:srgbClr val="C10C21"/>
                </a:solidFill>
                <a:latin typeface="BentonSansComp-Medium" pitchFamily="-108" charset="0"/>
                <a:ea typeface="ＭＳ Ｐゴシック" charset="-128"/>
                <a:cs typeface="ＭＳ Ｐゴシック" charset="-128"/>
              </a:defRPr>
            </a:lvl4pPr>
            <a:lvl5pPr algn="l" rtl="0" eaLnBrk="1" fontAlgn="base" hangingPunct="1">
              <a:spcBef>
                <a:spcPct val="0"/>
              </a:spcBef>
              <a:spcAft>
                <a:spcPct val="0"/>
              </a:spcAft>
              <a:defRPr sz="3200">
                <a:solidFill>
                  <a:srgbClr val="C10C21"/>
                </a:solidFill>
                <a:latin typeface="BentonSansComp-Medium" pitchFamily="-108" charset="0"/>
                <a:ea typeface="ＭＳ Ｐゴシック" charset="-128"/>
                <a:cs typeface="ＭＳ Ｐゴシック" charset="-128"/>
              </a:defRPr>
            </a:lvl5pPr>
            <a:lvl6pPr marL="457189" algn="l" rtl="0" eaLnBrk="1" fontAlgn="base" hangingPunct="1">
              <a:spcBef>
                <a:spcPct val="0"/>
              </a:spcBef>
              <a:spcAft>
                <a:spcPct val="0"/>
              </a:spcAft>
              <a:defRPr sz="3600">
                <a:solidFill>
                  <a:srgbClr val="AF0F10"/>
                </a:solidFill>
                <a:latin typeface="Interstate" pitchFamily="2" charset="0"/>
              </a:defRPr>
            </a:lvl6pPr>
            <a:lvl7pPr marL="914377" algn="l" rtl="0" eaLnBrk="1" fontAlgn="base" hangingPunct="1">
              <a:spcBef>
                <a:spcPct val="0"/>
              </a:spcBef>
              <a:spcAft>
                <a:spcPct val="0"/>
              </a:spcAft>
              <a:defRPr sz="3600">
                <a:solidFill>
                  <a:srgbClr val="AF0F10"/>
                </a:solidFill>
                <a:latin typeface="Interstate" pitchFamily="2" charset="0"/>
              </a:defRPr>
            </a:lvl7pPr>
            <a:lvl8pPr marL="1371566" algn="l" rtl="0" eaLnBrk="1" fontAlgn="base" hangingPunct="1">
              <a:spcBef>
                <a:spcPct val="0"/>
              </a:spcBef>
              <a:spcAft>
                <a:spcPct val="0"/>
              </a:spcAft>
              <a:defRPr sz="3600">
                <a:solidFill>
                  <a:srgbClr val="AF0F10"/>
                </a:solidFill>
                <a:latin typeface="Interstate" pitchFamily="2" charset="0"/>
              </a:defRPr>
            </a:lvl8pPr>
            <a:lvl9pPr marL="1828754" algn="l" rtl="0" eaLnBrk="1" fontAlgn="base" hangingPunct="1">
              <a:spcBef>
                <a:spcPct val="0"/>
              </a:spcBef>
              <a:spcAft>
                <a:spcPct val="0"/>
              </a:spcAft>
              <a:defRPr sz="3600">
                <a:solidFill>
                  <a:srgbClr val="AF0F10"/>
                </a:solidFill>
                <a:latin typeface="Interstate" pitchFamily="2" charset="0"/>
              </a:defRPr>
            </a:lvl9pPr>
          </a:lstStyle>
          <a:p>
            <a:r>
              <a:rPr lang="nl-BE" b="0" kern="0" cap="small" dirty="0">
                <a:ea typeface="Verdana"/>
              </a:rPr>
              <a:t>Praktijkvoorbeelden</a:t>
            </a:r>
            <a:endParaRPr lang="nl-NL" b="0" kern="0" cap="small" dirty="0">
              <a:ea typeface="Verdana"/>
            </a:endParaRPr>
          </a:p>
        </p:txBody>
      </p:sp>
      <p:sp>
        <p:nvSpPr>
          <p:cNvPr id="6" name="Tijdelijke aanduiding voor inhoud 2"/>
          <p:cNvSpPr txBox="1">
            <a:spLocks/>
          </p:cNvSpPr>
          <p:nvPr/>
        </p:nvSpPr>
        <p:spPr bwMode="auto">
          <a:xfrm>
            <a:off x="816594" y="1038604"/>
            <a:ext cx="9831741" cy="46789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15895" indent="-215895" algn="l" rtl="0" eaLnBrk="1" fontAlgn="base" hangingPunct="1">
              <a:spcBef>
                <a:spcPct val="20000"/>
              </a:spcBef>
              <a:spcAft>
                <a:spcPct val="0"/>
              </a:spcAft>
              <a:buClr>
                <a:schemeClr val="bg2"/>
              </a:buClr>
              <a:buSzPct val="120000"/>
              <a:buFont typeface="Arial"/>
              <a:buChar char="•"/>
              <a:defRPr>
                <a:solidFill>
                  <a:schemeClr val="tx2"/>
                </a:solidFill>
                <a:latin typeface="Verdana"/>
                <a:ea typeface="ＭＳ Ｐゴシック" charset="-128"/>
                <a:cs typeface="Verdana"/>
              </a:defRPr>
            </a:lvl1pPr>
            <a:lvl2pPr marL="395278" indent="-179384" algn="l" rtl="0" eaLnBrk="1" fontAlgn="base" hangingPunct="1">
              <a:spcBef>
                <a:spcPct val="20000"/>
              </a:spcBef>
              <a:spcAft>
                <a:spcPct val="0"/>
              </a:spcAft>
              <a:buClr>
                <a:schemeClr val="tx1"/>
              </a:buClr>
              <a:buSzPct val="90000"/>
              <a:buFont typeface="Arial"/>
              <a:buChar char="•"/>
              <a:defRPr sz="1600">
                <a:solidFill>
                  <a:schemeClr val="tx2"/>
                </a:solidFill>
                <a:latin typeface="Verdana"/>
                <a:ea typeface="ＭＳ Ｐゴシック" charset="-128"/>
                <a:cs typeface="Verdana"/>
              </a:defRPr>
            </a:lvl2pPr>
            <a:lvl3pPr marL="574660" indent="-179384" algn="l" rtl="0" eaLnBrk="1" fontAlgn="base" hangingPunct="1">
              <a:spcBef>
                <a:spcPts val="500"/>
              </a:spcBef>
              <a:spcAft>
                <a:spcPct val="0"/>
              </a:spcAft>
              <a:buClr>
                <a:srgbClr val="4D4D4D"/>
              </a:buClr>
              <a:buFont typeface="Arial"/>
              <a:buChar char="•"/>
              <a:defRPr sz="1400">
                <a:solidFill>
                  <a:schemeClr val="tx2"/>
                </a:solidFill>
                <a:latin typeface="Verdana"/>
                <a:ea typeface="ＭＳ Ｐゴシック" charset="-128"/>
                <a:cs typeface="Verdana"/>
              </a:defRPr>
            </a:lvl3pPr>
            <a:lvl4pPr marL="899978" indent="-179384" algn="l" rtl="0" eaLnBrk="1" fontAlgn="base" hangingPunct="1">
              <a:spcBef>
                <a:spcPts val="700"/>
              </a:spcBef>
              <a:spcAft>
                <a:spcPct val="0"/>
              </a:spcAft>
              <a:buClr>
                <a:srgbClr val="4D4D4D"/>
              </a:buClr>
              <a:buFont typeface="Arial"/>
              <a:buChar char="•"/>
              <a:defRPr sz="1200">
                <a:solidFill>
                  <a:schemeClr val="tx2"/>
                </a:solidFill>
                <a:latin typeface="Verdana"/>
                <a:ea typeface="ＭＳ Ｐゴシック" charset="-128"/>
                <a:cs typeface="Verdana"/>
              </a:defRPr>
            </a:lvl4pPr>
            <a:lvl5pPr marL="1079973" indent="-179384" algn="l" rtl="0" eaLnBrk="1" fontAlgn="base" hangingPunct="1">
              <a:spcBef>
                <a:spcPts val="600"/>
              </a:spcBef>
              <a:spcAft>
                <a:spcPct val="0"/>
              </a:spcAft>
              <a:buClrTx/>
              <a:buFont typeface="Lucida Grande"/>
              <a:buChar char="-"/>
              <a:defRPr sz="1000">
                <a:solidFill>
                  <a:schemeClr val="tx2"/>
                </a:solidFill>
                <a:latin typeface="Verdana"/>
                <a:ea typeface="ＭＳ Ｐゴシック" charset="-128"/>
                <a:cs typeface="Verdana"/>
              </a:defRPr>
            </a:lvl5pPr>
            <a:lvl6pPr marL="1439964" indent="-228594" algn="l" rtl="0" eaLnBrk="1" fontAlgn="base" hangingPunct="1">
              <a:spcBef>
                <a:spcPct val="20000"/>
              </a:spcBef>
              <a:spcAft>
                <a:spcPct val="0"/>
              </a:spcAft>
              <a:buClr>
                <a:schemeClr val="tx2"/>
              </a:buClr>
              <a:buFont typeface="Arial"/>
              <a:buChar char="•"/>
              <a:defRPr sz="1000" baseline="0">
                <a:solidFill>
                  <a:schemeClr val="tx2"/>
                </a:solidFill>
                <a:latin typeface="+mn-lt"/>
                <a:ea typeface="ＭＳ Ｐゴシック" charset="-128"/>
              </a:defRPr>
            </a:lvl6pPr>
            <a:lvl7pPr marL="2971726" indent="-228594" algn="l" rtl="0" eaLnBrk="1" fontAlgn="base" hangingPunct="1">
              <a:spcBef>
                <a:spcPct val="20000"/>
              </a:spcBef>
              <a:spcAft>
                <a:spcPct val="0"/>
              </a:spcAft>
              <a:buClr>
                <a:srgbClr val="AF0F10"/>
              </a:buClr>
              <a:buFontTx/>
              <a:buNone/>
              <a:defRPr sz="2000">
                <a:solidFill>
                  <a:schemeClr val="tx1"/>
                </a:solidFill>
                <a:latin typeface="+mn-lt"/>
                <a:ea typeface="ＭＳ Ｐゴシック" charset="-128"/>
              </a:defRPr>
            </a:lvl7pPr>
            <a:lvl8pPr marL="3428914" indent="-228594" algn="l" rtl="0" eaLnBrk="1" fontAlgn="base" hangingPunct="1">
              <a:spcBef>
                <a:spcPct val="20000"/>
              </a:spcBef>
              <a:spcAft>
                <a:spcPct val="0"/>
              </a:spcAft>
              <a:buClr>
                <a:srgbClr val="AF0F10"/>
              </a:buClr>
              <a:buFont typeface="Arial" charset="0"/>
              <a:buChar char="»"/>
              <a:defRPr sz="2000">
                <a:solidFill>
                  <a:schemeClr val="tx1"/>
                </a:solidFill>
                <a:latin typeface="+mn-lt"/>
                <a:ea typeface="ＭＳ Ｐゴシック" charset="-128"/>
              </a:defRPr>
            </a:lvl8pPr>
            <a:lvl9pPr marL="3886103" indent="-228594" algn="l" rtl="0" eaLnBrk="1" fontAlgn="base" hangingPunct="1">
              <a:spcBef>
                <a:spcPct val="20000"/>
              </a:spcBef>
              <a:spcAft>
                <a:spcPct val="0"/>
              </a:spcAft>
              <a:buClr>
                <a:srgbClr val="AF0F10"/>
              </a:buClr>
              <a:buFont typeface="Arial" charset="0"/>
              <a:buChar char="»"/>
              <a:defRPr sz="2000">
                <a:solidFill>
                  <a:schemeClr val="tx1"/>
                </a:solidFill>
                <a:latin typeface="+mn-lt"/>
                <a:ea typeface="ＭＳ Ｐゴシック" charset="-128"/>
              </a:defRPr>
            </a:lvl9pPr>
          </a:lstStyle>
          <a:p>
            <a:pPr hangingPunct="0"/>
            <a:r>
              <a:rPr lang="nl-BE" sz="2400" kern="0" dirty="0"/>
              <a:t>Provinciaal recreatiedomein in Boom (2xHS)</a:t>
            </a:r>
          </a:p>
          <a:p>
            <a:pPr lvl="1" hangingPunct="0"/>
            <a:endParaRPr lang="nl-BE" sz="2200" kern="0" dirty="0">
              <a:highlight>
                <a:srgbClr val="FFFF00"/>
              </a:highlight>
            </a:endParaRPr>
          </a:p>
          <a:p>
            <a:pPr marL="457200" indent="-457200" hangingPunct="0">
              <a:buFont typeface="+mj-lt"/>
              <a:buAutoNum type="arabicPeriod"/>
            </a:pPr>
            <a:endParaRPr lang="nl-BE" sz="2400" kern="0" dirty="0"/>
          </a:p>
          <a:p>
            <a:pPr hangingPunct="0"/>
            <a:endParaRPr lang="nl-BE" sz="2400" kern="0" dirty="0"/>
          </a:p>
          <a:p>
            <a:pPr hangingPunct="0"/>
            <a:endParaRPr lang="nl-BE" sz="2200" kern="0" dirty="0"/>
          </a:p>
          <a:p>
            <a:pPr marL="0" indent="0">
              <a:buFont typeface="Arial"/>
              <a:buNone/>
            </a:pPr>
            <a:endParaRPr lang="nl-BE" kern="0" dirty="0">
              <a:ea typeface="ＭＳ Ｐゴシック"/>
            </a:endParaRPr>
          </a:p>
        </p:txBody>
      </p:sp>
      <p:pic>
        <p:nvPicPr>
          <p:cNvPr id="3" name="Afbeelding 2">
            <a:extLst>
              <a:ext uri="{FF2B5EF4-FFF2-40B4-BE49-F238E27FC236}">
                <a16:creationId xmlns:a16="http://schemas.microsoft.com/office/drawing/2014/main" id="{7DA8F03B-7684-E4D7-45A3-1F66B858379A}"/>
              </a:ext>
            </a:extLst>
          </p:cNvPr>
          <p:cNvPicPr>
            <a:picLocks noChangeAspect="1"/>
          </p:cNvPicPr>
          <p:nvPr/>
        </p:nvPicPr>
        <p:blipFill>
          <a:blip r:embed="rId3"/>
          <a:stretch>
            <a:fillRect/>
          </a:stretch>
        </p:blipFill>
        <p:spPr>
          <a:xfrm>
            <a:off x="1418538" y="3906991"/>
            <a:ext cx="9348316" cy="2155637"/>
          </a:xfrm>
          <a:prstGeom prst="rect">
            <a:avLst/>
          </a:prstGeom>
        </p:spPr>
      </p:pic>
      <p:pic>
        <p:nvPicPr>
          <p:cNvPr id="7" name="Afbeelding 6">
            <a:extLst>
              <a:ext uri="{FF2B5EF4-FFF2-40B4-BE49-F238E27FC236}">
                <a16:creationId xmlns:a16="http://schemas.microsoft.com/office/drawing/2014/main" id="{3828A858-A64A-C6E3-74A6-B020B947A0DD}"/>
              </a:ext>
            </a:extLst>
          </p:cNvPr>
          <p:cNvPicPr>
            <a:picLocks noChangeAspect="1"/>
          </p:cNvPicPr>
          <p:nvPr/>
        </p:nvPicPr>
        <p:blipFill>
          <a:blip r:embed="rId4"/>
          <a:stretch>
            <a:fillRect/>
          </a:stretch>
        </p:blipFill>
        <p:spPr>
          <a:xfrm>
            <a:off x="1454524" y="1656818"/>
            <a:ext cx="9193811" cy="2149690"/>
          </a:xfrm>
          <a:prstGeom prst="rect">
            <a:avLst/>
          </a:prstGeom>
        </p:spPr>
      </p:pic>
    </p:spTree>
    <p:extLst>
      <p:ext uri="{BB962C8B-B14F-4D97-AF65-F5344CB8AC3E}">
        <p14:creationId xmlns:p14="http://schemas.microsoft.com/office/powerpoint/2010/main" val="1574725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nl-BE"/>
          </a:p>
        </p:txBody>
      </p:sp>
      <p:sp>
        <p:nvSpPr>
          <p:cNvPr id="3" name="Ondertitel 2"/>
          <p:cNvSpPr>
            <a:spLocks noGrp="1"/>
          </p:cNvSpPr>
          <p:nvPr>
            <p:ph type="subTitle" idx="1"/>
          </p:nvPr>
        </p:nvSpPr>
        <p:spPr/>
        <p:txBody>
          <a:bodyPr/>
          <a:lstStyle/>
          <a:p>
            <a:r>
              <a:rPr lang="nl-BE" cap="small" dirty="0">
                <a:ea typeface="Verdana"/>
              </a:rPr>
              <a:t>Wat is het </a:t>
            </a:r>
            <a:r>
              <a:rPr lang="nl-BE" cap="small" dirty="0" err="1">
                <a:ea typeface="Verdana"/>
              </a:rPr>
              <a:t>capaciteitstarief</a:t>
            </a:r>
            <a:endParaRPr lang="nl-BE" cap="small" dirty="0">
              <a:ea typeface="Verdana"/>
            </a:endParaRPr>
          </a:p>
        </p:txBody>
      </p:sp>
    </p:spTree>
    <p:extLst>
      <p:ext uri="{BB962C8B-B14F-4D97-AF65-F5344CB8AC3E}">
        <p14:creationId xmlns:p14="http://schemas.microsoft.com/office/powerpoint/2010/main" val="19669560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p:cNvSpPr>
          <p:nvPr/>
        </p:nvSpPr>
        <p:spPr bwMode="auto">
          <a:xfrm>
            <a:off x="698075" y="151347"/>
            <a:ext cx="8604899" cy="97205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000" b="1" cap="none">
                <a:solidFill>
                  <a:schemeClr val="accent1"/>
                </a:solidFill>
                <a:latin typeface="Verdana"/>
                <a:ea typeface="ＭＳ Ｐゴシック" charset="-128"/>
                <a:cs typeface="Verdana"/>
              </a:defRPr>
            </a:lvl1pPr>
            <a:lvl2pPr algn="l" rtl="0" eaLnBrk="1" fontAlgn="base" hangingPunct="1">
              <a:spcBef>
                <a:spcPct val="0"/>
              </a:spcBef>
              <a:spcAft>
                <a:spcPct val="0"/>
              </a:spcAft>
              <a:defRPr sz="3200">
                <a:solidFill>
                  <a:srgbClr val="C10C21"/>
                </a:solidFill>
                <a:latin typeface="BentonSansComp-Medium" pitchFamily="-108" charset="0"/>
                <a:ea typeface="ＭＳ Ｐゴシック" charset="-128"/>
                <a:cs typeface="ＭＳ Ｐゴシック" charset="-128"/>
              </a:defRPr>
            </a:lvl2pPr>
            <a:lvl3pPr algn="l" rtl="0" eaLnBrk="1" fontAlgn="base" hangingPunct="1">
              <a:spcBef>
                <a:spcPct val="0"/>
              </a:spcBef>
              <a:spcAft>
                <a:spcPct val="0"/>
              </a:spcAft>
              <a:defRPr sz="3200">
                <a:solidFill>
                  <a:srgbClr val="C10C21"/>
                </a:solidFill>
                <a:latin typeface="BentonSansComp-Medium" pitchFamily="-108" charset="0"/>
                <a:ea typeface="ＭＳ Ｐゴシック" charset="-128"/>
                <a:cs typeface="ＭＳ Ｐゴシック" charset="-128"/>
              </a:defRPr>
            </a:lvl3pPr>
            <a:lvl4pPr algn="l" rtl="0" eaLnBrk="1" fontAlgn="base" hangingPunct="1">
              <a:spcBef>
                <a:spcPct val="0"/>
              </a:spcBef>
              <a:spcAft>
                <a:spcPct val="0"/>
              </a:spcAft>
              <a:defRPr sz="3200">
                <a:solidFill>
                  <a:srgbClr val="C10C21"/>
                </a:solidFill>
                <a:latin typeface="BentonSansComp-Medium" pitchFamily="-108" charset="0"/>
                <a:ea typeface="ＭＳ Ｐゴシック" charset="-128"/>
                <a:cs typeface="ＭＳ Ｐゴシック" charset="-128"/>
              </a:defRPr>
            </a:lvl4pPr>
            <a:lvl5pPr algn="l" rtl="0" eaLnBrk="1" fontAlgn="base" hangingPunct="1">
              <a:spcBef>
                <a:spcPct val="0"/>
              </a:spcBef>
              <a:spcAft>
                <a:spcPct val="0"/>
              </a:spcAft>
              <a:defRPr sz="3200">
                <a:solidFill>
                  <a:srgbClr val="C10C21"/>
                </a:solidFill>
                <a:latin typeface="BentonSansComp-Medium" pitchFamily="-108" charset="0"/>
                <a:ea typeface="ＭＳ Ｐゴシック" charset="-128"/>
                <a:cs typeface="ＭＳ Ｐゴシック" charset="-128"/>
              </a:defRPr>
            </a:lvl5pPr>
            <a:lvl6pPr marL="457189" algn="l" rtl="0" eaLnBrk="1" fontAlgn="base" hangingPunct="1">
              <a:spcBef>
                <a:spcPct val="0"/>
              </a:spcBef>
              <a:spcAft>
                <a:spcPct val="0"/>
              </a:spcAft>
              <a:defRPr sz="3600">
                <a:solidFill>
                  <a:srgbClr val="AF0F10"/>
                </a:solidFill>
                <a:latin typeface="Interstate" pitchFamily="2" charset="0"/>
              </a:defRPr>
            </a:lvl6pPr>
            <a:lvl7pPr marL="914377" algn="l" rtl="0" eaLnBrk="1" fontAlgn="base" hangingPunct="1">
              <a:spcBef>
                <a:spcPct val="0"/>
              </a:spcBef>
              <a:spcAft>
                <a:spcPct val="0"/>
              </a:spcAft>
              <a:defRPr sz="3600">
                <a:solidFill>
                  <a:srgbClr val="AF0F10"/>
                </a:solidFill>
                <a:latin typeface="Interstate" pitchFamily="2" charset="0"/>
              </a:defRPr>
            </a:lvl7pPr>
            <a:lvl8pPr marL="1371566" algn="l" rtl="0" eaLnBrk="1" fontAlgn="base" hangingPunct="1">
              <a:spcBef>
                <a:spcPct val="0"/>
              </a:spcBef>
              <a:spcAft>
                <a:spcPct val="0"/>
              </a:spcAft>
              <a:defRPr sz="3600">
                <a:solidFill>
                  <a:srgbClr val="AF0F10"/>
                </a:solidFill>
                <a:latin typeface="Interstate" pitchFamily="2" charset="0"/>
              </a:defRPr>
            </a:lvl8pPr>
            <a:lvl9pPr marL="1828754" algn="l" rtl="0" eaLnBrk="1" fontAlgn="base" hangingPunct="1">
              <a:spcBef>
                <a:spcPct val="0"/>
              </a:spcBef>
              <a:spcAft>
                <a:spcPct val="0"/>
              </a:spcAft>
              <a:defRPr sz="3600">
                <a:solidFill>
                  <a:srgbClr val="AF0F10"/>
                </a:solidFill>
                <a:latin typeface="Interstate" pitchFamily="2" charset="0"/>
              </a:defRPr>
            </a:lvl9pPr>
          </a:lstStyle>
          <a:p>
            <a:r>
              <a:rPr lang="nl-BE" b="0" kern="0" cap="small" dirty="0">
                <a:ea typeface="Verdana"/>
              </a:rPr>
              <a:t>Praktijkvoorbeelden</a:t>
            </a:r>
            <a:endParaRPr lang="nl-NL" b="0" kern="0" cap="small" dirty="0">
              <a:ea typeface="Verdana"/>
            </a:endParaRPr>
          </a:p>
        </p:txBody>
      </p:sp>
      <p:sp>
        <p:nvSpPr>
          <p:cNvPr id="6" name="Tijdelijke aanduiding voor inhoud 2"/>
          <p:cNvSpPr txBox="1">
            <a:spLocks/>
          </p:cNvSpPr>
          <p:nvPr/>
        </p:nvSpPr>
        <p:spPr bwMode="auto">
          <a:xfrm>
            <a:off x="816594" y="1038604"/>
            <a:ext cx="9831741" cy="46789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15895" indent="-215895" algn="l" rtl="0" eaLnBrk="1" fontAlgn="base" hangingPunct="1">
              <a:spcBef>
                <a:spcPct val="20000"/>
              </a:spcBef>
              <a:spcAft>
                <a:spcPct val="0"/>
              </a:spcAft>
              <a:buClr>
                <a:schemeClr val="bg2"/>
              </a:buClr>
              <a:buSzPct val="120000"/>
              <a:buFont typeface="Arial"/>
              <a:buChar char="•"/>
              <a:defRPr>
                <a:solidFill>
                  <a:schemeClr val="tx2"/>
                </a:solidFill>
                <a:latin typeface="Verdana"/>
                <a:ea typeface="ＭＳ Ｐゴシック" charset="-128"/>
                <a:cs typeface="Verdana"/>
              </a:defRPr>
            </a:lvl1pPr>
            <a:lvl2pPr marL="395278" indent="-179384" algn="l" rtl="0" eaLnBrk="1" fontAlgn="base" hangingPunct="1">
              <a:spcBef>
                <a:spcPct val="20000"/>
              </a:spcBef>
              <a:spcAft>
                <a:spcPct val="0"/>
              </a:spcAft>
              <a:buClr>
                <a:schemeClr val="tx1"/>
              </a:buClr>
              <a:buSzPct val="90000"/>
              <a:buFont typeface="Arial"/>
              <a:buChar char="•"/>
              <a:defRPr sz="1600">
                <a:solidFill>
                  <a:schemeClr val="tx2"/>
                </a:solidFill>
                <a:latin typeface="Verdana"/>
                <a:ea typeface="ＭＳ Ｐゴシック" charset="-128"/>
                <a:cs typeface="Verdana"/>
              </a:defRPr>
            </a:lvl2pPr>
            <a:lvl3pPr marL="574660" indent="-179384" algn="l" rtl="0" eaLnBrk="1" fontAlgn="base" hangingPunct="1">
              <a:spcBef>
                <a:spcPts val="500"/>
              </a:spcBef>
              <a:spcAft>
                <a:spcPct val="0"/>
              </a:spcAft>
              <a:buClr>
                <a:srgbClr val="4D4D4D"/>
              </a:buClr>
              <a:buFont typeface="Arial"/>
              <a:buChar char="•"/>
              <a:defRPr sz="1400">
                <a:solidFill>
                  <a:schemeClr val="tx2"/>
                </a:solidFill>
                <a:latin typeface="Verdana"/>
                <a:ea typeface="ＭＳ Ｐゴシック" charset="-128"/>
                <a:cs typeface="Verdana"/>
              </a:defRPr>
            </a:lvl3pPr>
            <a:lvl4pPr marL="899978" indent="-179384" algn="l" rtl="0" eaLnBrk="1" fontAlgn="base" hangingPunct="1">
              <a:spcBef>
                <a:spcPts val="700"/>
              </a:spcBef>
              <a:spcAft>
                <a:spcPct val="0"/>
              </a:spcAft>
              <a:buClr>
                <a:srgbClr val="4D4D4D"/>
              </a:buClr>
              <a:buFont typeface="Arial"/>
              <a:buChar char="•"/>
              <a:defRPr sz="1200">
                <a:solidFill>
                  <a:schemeClr val="tx2"/>
                </a:solidFill>
                <a:latin typeface="Verdana"/>
                <a:ea typeface="ＭＳ Ｐゴシック" charset="-128"/>
                <a:cs typeface="Verdana"/>
              </a:defRPr>
            </a:lvl4pPr>
            <a:lvl5pPr marL="1079973" indent="-179384" algn="l" rtl="0" eaLnBrk="1" fontAlgn="base" hangingPunct="1">
              <a:spcBef>
                <a:spcPts val="600"/>
              </a:spcBef>
              <a:spcAft>
                <a:spcPct val="0"/>
              </a:spcAft>
              <a:buClrTx/>
              <a:buFont typeface="Lucida Grande"/>
              <a:buChar char="-"/>
              <a:defRPr sz="1000">
                <a:solidFill>
                  <a:schemeClr val="tx2"/>
                </a:solidFill>
                <a:latin typeface="Verdana"/>
                <a:ea typeface="ＭＳ Ｐゴシック" charset="-128"/>
                <a:cs typeface="Verdana"/>
              </a:defRPr>
            </a:lvl5pPr>
            <a:lvl6pPr marL="1439964" indent="-228594" algn="l" rtl="0" eaLnBrk="1" fontAlgn="base" hangingPunct="1">
              <a:spcBef>
                <a:spcPct val="20000"/>
              </a:spcBef>
              <a:spcAft>
                <a:spcPct val="0"/>
              </a:spcAft>
              <a:buClr>
                <a:schemeClr val="tx2"/>
              </a:buClr>
              <a:buFont typeface="Arial"/>
              <a:buChar char="•"/>
              <a:defRPr sz="1000" baseline="0">
                <a:solidFill>
                  <a:schemeClr val="tx2"/>
                </a:solidFill>
                <a:latin typeface="+mn-lt"/>
                <a:ea typeface="ＭＳ Ｐゴシック" charset="-128"/>
              </a:defRPr>
            </a:lvl6pPr>
            <a:lvl7pPr marL="2971726" indent="-228594" algn="l" rtl="0" eaLnBrk="1" fontAlgn="base" hangingPunct="1">
              <a:spcBef>
                <a:spcPct val="20000"/>
              </a:spcBef>
              <a:spcAft>
                <a:spcPct val="0"/>
              </a:spcAft>
              <a:buClr>
                <a:srgbClr val="AF0F10"/>
              </a:buClr>
              <a:buFontTx/>
              <a:buNone/>
              <a:defRPr sz="2000">
                <a:solidFill>
                  <a:schemeClr val="tx1"/>
                </a:solidFill>
                <a:latin typeface="+mn-lt"/>
                <a:ea typeface="ＭＳ Ｐゴシック" charset="-128"/>
              </a:defRPr>
            </a:lvl7pPr>
            <a:lvl8pPr marL="3428914" indent="-228594" algn="l" rtl="0" eaLnBrk="1" fontAlgn="base" hangingPunct="1">
              <a:spcBef>
                <a:spcPct val="20000"/>
              </a:spcBef>
              <a:spcAft>
                <a:spcPct val="0"/>
              </a:spcAft>
              <a:buClr>
                <a:srgbClr val="AF0F10"/>
              </a:buClr>
              <a:buFont typeface="Arial" charset="0"/>
              <a:buChar char="»"/>
              <a:defRPr sz="2000">
                <a:solidFill>
                  <a:schemeClr val="tx1"/>
                </a:solidFill>
                <a:latin typeface="+mn-lt"/>
                <a:ea typeface="ＭＳ Ｐゴシック" charset="-128"/>
              </a:defRPr>
            </a:lvl8pPr>
            <a:lvl9pPr marL="3886103" indent="-228594" algn="l" rtl="0" eaLnBrk="1" fontAlgn="base" hangingPunct="1">
              <a:spcBef>
                <a:spcPct val="20000"/>
              </a:spcBef>
              <a:spcAft>
                <a:spcPct val="0"/>
              </a:spcAft>
              <a:buClr>
                <a:srgbClr val="AF0F10"/>
              </a:buClr>
              <a:buFont typeface="Arial" charset="0"/>
              <a:buChar char="»"/>
              <a:defRPr sz="2000">
                <a:solidFill>
                  <a:schemeClr val="tx1"/>
                </a:solidFill>
                <a:latin typeface="+mn-lt"/>
                <a:ea typeface="ＭＳ Ｐゴシック" charset="-128"/>
              </a:defRPr>
            </a:lvl9pPr>
          </a:lstStyle>
          <a:p>
            <a:pPr hangingPunct="0"/>
            <a:r>
              <a:rPr lang="nl-BE" sz="2400" kern="0" dirty="0"/>
              <a:t>Provinciaal recreatiedomein in Boom (2xLS)</a:t>
            </a:r>
          </a:p>
          <a:p>
            <a:pPr lvl="1" hangingPunct="0"/>
            <a:endParaRPr lang="nl-BE" sz="2200" kern="0" dirty="0">
              <a:highlight>
                <a:srgbClr val="FFFF00"/>
              </a:highlight>
            </a:endParaRPr>
          </a:p>
          <a:p>
            <a:pPr marL="457200" indent="-457200" hangingPunct="0">
              <a:buFont typeface="+mj-lt"/>
              <a:buAutoNum type="arabicPeriod"/>
            </a:pPr>
            <a:endParaRPr lang="nl-BE" sz="2400" kern="0" dirty="0"/>
          </a:p>
          <a:p>
            <a:pPr hangingPunct="0"/>
            <a:endParaRPr lang="nl-BE" sz="2400" kern="0" dirty="0"/>
          </a:p>
          <a:p>
            <a:pPr hangingPunct="0"/>
            <a:endParaRPr lang="nl-BE" sz="2200" kern="0" dirty="0"/>
          </a:p>
          <a:p>
            <a:pPr marL="0" indent="0">
              <a:buFont typeface="Arial"/>
              <a:buNone/>
            </a:pPr>
            <a:endParaRPr lang="nl-BE" kern="0" dirty="0">
              <a:ea typeface="ＭＳ Ｐゴシック"/>
            </a:endParaRPr>
          </a:p>
        </p:txBody>
      </p:sp>
      <p:pic>
        <p:nvPicPr>
          <p:cNvPr id="4" name="Afbeelding 3">
            <a:extLst>
              <a:ext uri="{FF2B5EF4-FFF2-40B4-BE49-F238E27FC236}">
                <a16:creationId xmlns:a16="http://schemas.microsoft.com/office/drawing/2014/main" id="{107DB541-FB6D-6AA5-F5DE-A101EE798C50}"/>
              </a:ext>
            </a:extLst>
          </p:cNvPr>
          <p:cNvPicPr>
            <a:picLocks noChangeAspect="1"/>
          </p:cNvPicPr>
          <p:nvPr/>
        </p:nvPicPr>
        <p:blipFill>
          <a:blip r:embed="rId3"/>
          <a:stretch>
            <a:fillRect/>
          </a:stretch>
        </p:blipFill>
        <p:spPr>
          <a:xfrm>
            <a:off x="1459496" y="3623404"/>
            <a:ext cx="9188839" cy="2111021"/>
          </a:xfrm>
          <a:prstGeom prst="rect">
            <a:avLst/>
          </a:prstGeom>
        </p:spPr>
      </p:pic>
      <p:pic>
        <p:nvPicPr>
          <p:cNvPr id="9" name="Afbeelding 8">
            <a:extLst>
              <a:ext uri="{FF2B5EF4-FFF2-40B4-BE49-F238E27FC236}">
                <a16:creationId xmlns:a16="http://schemas.microsoft.com/office/drawing/2014/main" id="{58341B99-B58B-DB0D-6E15-B6FDBA1F228A}"/>
              </a:ext>
            </a:extLst>
          </p:cNvPr>
          <p:cNvPicPr>
            <a:picLocks noChangeAspect="1"/>
          </p:cNvPicPr>
          <p:nvPr/>
        </p:nvPicPr>
        <p:blipFill>
          <a:blip r:embed="rId4"/>
          <a:stretch>
            <a:fillRect/>
          </a:stretch>
        </p:blipFill>
        <p:spPr>
          <a:xfrm>
            <a:off x="1459496" y="1565791"/>
            <a:ext cx="9104671" cy="2057614"/>
          </a:xfrm>
          <a:prstGeom prst="rect">
            <a:avLst/>
          </a:prstGeom>
        </p:spPr>
      </p:pic>
    </p:spTree>
    <p:extLst>
      <p:ext uri="{BB962C8B-B14F-4D97-AF65-F5344CB8AC3E}">
        <p14:creationId xmlns:p14="http://schemas.microsoft.com/office/powerpoint/2010/main" val="36249696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p:cNvSpPr>
          <p:nvPr/>
        </p:nvSpPr>
        <p:spPr bwMode="auto">
          <a:xfrm>
            <a:off x="698075" y="151347"/>
            <a:ext cx="8604899" cy="97205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000" b="1" cap="none">
                <a:solidFill>
                  <a:schemeClr val="accent1"/>
                </a:solidFill>
                <a:latin typeface="Verdana"/>
                <a:ea typeface="ＭＳ Ｐゴシック" charset="-128"/>
                <a:cs typeface="Verdana"/>
              </a:defRPr>
            </a:lvl1pPr>
            <a:lvl2pPr algn="l" rtl="0" eaLnBrk="1" fontAlgn="base" hangingPunct="1">
              <a:spcBef>
                <a:spcPct val="0"/>
              </a:spcBef>
              <a:spcAft>
                <a:spcPct val="0"/>
              </a:spcAft>
              <a:defRPr sz="3200">
                <a:solidFill>
                  <a:srgbClr val="C10C21"/>
                </a:solidFill>
                <a:latin typeface="BentonSansComp-Medium" pitchFamily="-108" charset="0"/>
                <a:ea typeface="ＭＳ Ｐゴシック" charset="-128"/>
                <a:cs typeface="ＭＳ Ｐゴシック" charset="-128"/>
              </a:defRPr>
            </a:lvl2pPr>
            <a:lvl3pPr algn="l" rtl="0" eaLnBrk="1" fontAlgn="base" hangingPunct="1">
              <a:spcBef>
                <a:spcPct val="0"/>
              </a:spcBef>
              <a:spcAft>
                <a:spcPct val="0"/>
              </a:spcAft>
              <a:defRPr sz="3200">
                <a:solidFill>
                  <a:srgbClr val="C10C21"/>
                </a:solidFill>
                <a:latin typeface="BentonSansComp-Medium" pitchFamily="-108" charset="0"/>
                <a:ea typeface="ＭＳ Ｐゴシック" charset="-128"/>
                <a:cs typeface="ＭＳ Ｐゴシック" charset="-128"/>
              </a:defRPr>
            </a:lvl3pPr>
            <a:lvl4pPr algn="l" rtl="0" eaLnBrk="1" fontAlgn="base" hangingPunct="1">
              <a:spcBef>
                <a:spcPct val="0"/>
              </a:spcBef>
              <a:spcAft>
                <a:spcPct val="0"/>
              </a:spcAft>
              <a:defRPr sz="3200">
                <a:solidFill>
                  <a:srgbClr val="C10C21"/>
                </a:solidFill>
                <a:latin typeface="BentonSansComp-Medium" pitchFamily="-108" charset="0"/>
                <a:ea typeface="ＭＳ Ｐゴシック" charset="-128"/>
                <a:cs typeface="ＭＳ Ｐゴシック" charset="-128"/>
              </a:defRPr>
            </a:lvl4pPr>
            <a:lvl5pPr algn="l" rtl="0" eaLnBrk="1" fontAlgn="base" hangingPunct="1">
              <a:spcBef>
                <a:spcPct val="0"/>
              </a:spcBef>
              <a:spcAft>
                <a:spcPct val="0"/>
              </a:spcAft>
              <a:defRPr sz="3200">
                <a:solidFill>
                  <a:srgbClr val="C10C21"/>
                </a:solidFill>
                <a:latin typeface="BentonSansComp-Medium" pitchFamily="-108" charset="0"/>
                <a:ea typeface="ＭＳ Ｐゴシック" charset="-128"/>
                <a:cs typeface="ＭＳ Ｐゴシック" charset="-128"/>
              </a:defRPr>
            </a:lvl5pPr>
            <a:lvl6pPr marL="457189" algn="l" rtl="0" eaLnBrk="1" fontAlgn="base" hangingPunct="1">
              <a:spcBef>
                <a:spcPct val="0"/>
              </a:spcBef>
              <a:spcAft>
                <a:spcPct val="0"/>
              </a:spcAft>
              <a:defRPr sz="3600">
                <a:solidFill>
                  <a:srgbClr val="AF0F10"/>
                </a:solidFill>
                <a:latin typeface="Interstate" pitchFamily="2" charset="0"/>
              </a:defRPr>
            </a:lvl6pPr>
            <a:lvl7pPr marL="914377" algn="l" rtl="0" eaLnBrk="1" fontAlgn="base" hangingPunct="1">
              <a:spcBef>
                <a:spcPct val="0"/>
              </a:spcBef>
              <a:spcAft>
                <a:spcPct val="0"/>
              </a:spcAft>
              <a:defRPr sz="3600">
                <a:solidFill>
                  <a:srgbClr val="AF0F10"/>
                </a:solidFill>
                <a:latin typeface="Interstate" pitchFamily="2" charset="0"/>
              </a:defRPr>
            </a:lvl7pPr>
            <a:lvl8pPr marL="1371566" algn="l" rtl="0" eaLnBrk="1" fontAlgn="base" hangingPunct="1">
              <a:spcBef>
                <a:spcPct val="0"/>
              </a:spcBef>
              <a:spcAft>
                <a:spcPct val="0"/>
              </a:spcAft>
              <a:defRPr sz="3600">
                <a:solidFill>
                  <a:srgbClr val="AF0F10"/>
                </a:solidFill>
                <a:latin typeface="Interstate" pitchFamily="2" charset="0"/>
              </a:defRPr>
            </a:lvl8pPr>
            <a:lvl9pPr marL="1828754" algn="l" rtl="0" eaLnBrk="1" fontAlgn="base" hangingPunct="1">
              <a:spcBef>
                <a:spcPct val="0"/>
              </a:spcBef>
              <a:spcAft>
                <a:spcPct val="0"/>
              </a:spcAft>
              <a:defRPr sz="3600">
                <a:solidFill>
                  <a:srgbClr val="AF0F10"/>
                </a:solidFill>
                <a:latin typeface="Interstate" pitchFamily="2" charset="0"/>
              </a:defRPr>
            </a:lvl9pPr>
          </a:lstStyle>
          <a:p>
            <a:r>
              <a:rPr lang="nl-BE" b="0" kern="0" cap="small" dirty="0">
                <a:ea typeface="Verdana"/>
              </a:rPr>
              <a:t>Praktijkvoorbeelden</a:t>
            </a:r>
            <a:endParaRPr lang="nl-NL" b="0" kern="0" cap="small" dirty="0">
              <a:ea typeface="Verdana"/>
            </a:endParaRPr>
          </a:p>
        </p:txBody>
      </p:sp>
      <p:sp>
        <p:nvSpPr>
          <p:cNvPr id="6" name="Tijdelijke aanduiding voor inhoud 2"/>
          <p:cNvSpPr txBox="1">
            <a:spLocks/>
          </p:cNvSpPr>
          <p:nvPr/>
        </p:nvSpPr>
        <p:spPr bwMode="auto">
          <a:xfrm>
            <a:off x="816594" y="1038604"/>
            <a:ext cx="9831741" cy="423997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15895" indent="-215895" algn="l" rtl="0" eaLnBrk="1" fontAlgn="base" hangingPunct="1">
              <a:spcBef>
                <a:spcPct val="20000"/>
              </a:spcBef>
              <a:spcAft>
                <a:spcPct val="0"/>
              </a:spcAft>
              <a:buClr>
                <a:schemeClr val="bg2"/>
              </a:buClr>
              <a:buSzPct val="120000"/>
              <a:buFont typeface="Arial"/>
              <a:buChar char="•"/>
              <a:defRPr>
                <a:solidFill>
                  <a:schemeClr val="tx2"/>
                </a:solidFill>
                <a:latin typeface="Verdana"/>
                <a:ea typeface="ＭＳ Ｐゴシック" charset="-128"/>
                <a:cs typeface="Verdana"/>
              </a:defRPr>
            </a:lvl1pPr>
            <a:lvl2pPr marL="395278" indent="-179384" algn="l" rtl="0" eaLnBrk="1" fontAlgn="base" hangingPunct="1">
              <a:spcBef>
                <a:spcPct val="20000"/>
              </a:spcBef>
              <a:spcAft>
                <a:spcPct val="0"/>
              </a:spcAft>
              <a:buClr>
                <a:schemeClr val="tx1"/>
              </a:buClr>
              <a:buSzPct val="90000"/>
              <a:buFont typeface="Arial"/>
              <a:buChar char="•"/>
              <a:defRPr sz="1600">
                <a:solidFill>
                  <a:schemeClr val="tx2"/>
                </a:solidFill>
                <a:latin typeface="Verdana"/>
                <a:ea typeface="ＭＳ Ｐゴシック" charset="-128"/>
                <a:cs typeface="Verdana"/>
              </a:defRPr>
            </a:lvl2pPr>
            <a:lvl3pPr marL="574660" indent="-179384" algn="l" rtl="0" eaLnBrk="1" fontAlgn="base" hangingPunct="1">
              <a:spcBef>
                <a:spcPts val="500"/>
              </a:spcBef>
              <a:spcAft>
                <a:spcPct val="0"/>
              </a:spcAft>
              <a:buClr>
                <a:srgbClr val="4D4D4D"/>
              </a:buClr>
              <a:buFont typeface="Arial"/>
              <a:buChar char="•"/>
              <a:defRPr sz="1400">
                <a:solidFill>
                  <a:schemeClr val="tx2"/>
                </a:solidFill>
                <a:latin typeface="Verdana"/>
                <a:ea typeface="ＭＳ Ｐゴシック" charset="-128"/>
                <a:cs typeface="Verdana"/>
              </a:defRPr>
            </a:lvl3pPr>
            <a:lvl4pPr marL="899978" indent="-179384" algn="l" rtl="0" eaLnBrk="1" fontAlgn="base" hangingPunct="1">
              <a:spcBef>
                <a:spcPts val="700"/>
              </a:spcBef>
              <a:spcAft>
                <a:spcPct val="0"/>
              </a:spcAft>
              <a:buClr>
                <a:srgbClr val="4D4D4D"/>
              </a:buClr>
              <a:buFont typeface="Arial"/>
              <a:buChar char="•"/>
              <a:defRPr sz="1200">
                <a:solidFill>
                  <a:schemeClr val="tx2"/>
                </a:solidFill>
                <a:latin typeface="Verdana"/>
                <a:ea typeface="ＭＳ Ｐゴシック" charset="-128"/>
                <a:cs typeface="Verdana"/>
              </a:defRPr>
            </a:lvl4pPr>
            <a:lvl5pPr marL="1079973" indent="-179384" algn="l" rtl="0" eaLnBrk="1" fontAlgn="base" hangingPunct="1">
              <a:spcBef>
                <a:spcPts val="600"/>
              </a:spcBef>
              <a:spcAft>
                <a:spcPct val="0"/>
              </a:spcAft>
              <a:buClrTx/>
              <a:buFont typeface="Lucida Grande"/>
              <a:buChar char="-"/>
              <a:defRPr sz="1000">
                <a:solidFill>
                  <a:schemeClr val="tx2"/>
                </a:solidFill>
                <a:latin typeface="Verdana"/>
                <a:ea typeface="ＭＳ Ｐゴシック" charset="-128"/>
                <a:cs typeface="Verdana"/>
              </a:defRPr>
            </a:lvl5pPr>
            <a:lvl6pPr marL="1439964" indent="-228594" algn="l" rtl="0" eaLnBrk="1" fontAlgn="base" hangingPunct="1">
              <a:spcBef>
                <a:spcPct val="20000"/>
              </a:spcBef>
              <a:spcAft>
                <a:spcPct val="0"/>
              </a:spcAft>
              <a:buClr>
                <a:schemeClr val="tx2"/>
              </a:buClr>
              <a:buFont typeface="Arial"/>
              <a:buChar char="•"/>
              <a:defRPr sz="1000" baseline="0">
                <a:solidFill>
                  <a:schemeClr val="tx2"/>
                </a:solidFill>
                <a:latin typeface="+mn-lt"/>
                <a:ea typeface="ＭＳ Ｐゴシック" charset="-128"/>
              </a:defRPr>
            </a:lvl6pPr>
            <a:lvl7pPr marL="2971726" indent="-228594" algn="l" rtl="0" eaLnBrk="1" fontAlgn="base" hangingPunct="1">
              <a:spcBef>
                <a:spcPct val="20000"/>
              </a:spcBef>
              <a:spcAft>
                <a:spcPct val="0"/>
              </a:spcAft>
              <a:buClr>
                <a:srgbClr val="AF0F10"/>
              </a:buClr>
              <a:buFontTx/>
              <a:buNone/>
              <a:defRPr sz="2000">
                <a:solidFill>
                  <a:schemeClr val="tx1"/>
                </a:solidFill>
                <a:latin typeface="+mn-lt"/>
                <a:ea typeface="ＭＳ Ｐゴシック" charset="-128"/>
              </a:defRPr>
            </a:lvl7pPr>
            <a:lvl8pPr marL="3428914" indent="-228594" algn="l" rtl="0" eaLnBrk="1" fontAlgn="base" hangingPunct="1">
              <a:spcBef>
                <a:spcPct val="20000"/>
              </a:spcBef>
              <a:spcAft>
                <a:spcPct val="0"/>
              </a:spcAft>
              <a:buClr>
                <a:srgbClr val="AF0F10"/>
              </a:buClr>
              <a:buFont typeface="Arial" charset="0"/>
              <a:buChar char="»"/>
              <a:defRPr sz="2000">
                <a:solidFill>
                  <a:schemeClr val="tx1"/>
                </a:solidFill>
                <a:latin typeface="+mn-lt"/>
                <a:ea typeface="ＭＳ Ｐゴシック" charset="-128"/>
              </a:defRPr>
            </a:lvl8pPr>
            <a:lvl9pPr marL="3886103" indent="-228594" algn="l" rtl="0" eaLnBrk="1" fontAlgn="base" hangingPunct="1">
              <a:spcBef>
                <a:spcPct val="20000"/>
              </a:spcBef>
              <a:spcAft>
                <a:spcPct val="0"/>
              </a:spcAft>
              <a:buClr>
                <a:srgbClr val="AF0F10"/>
              </a:buClr>
              <a:buFont typeface="Arial" charset="0"/>
              <a:buChar char="»"/>
              <a:defRPr sz="2000">
                <a:solidFill>
                  <a:schemeClr val="tx1"/>
                </a:solidFill>
                <a:latin typeface="+mn-lt"/>
                <a:ea typeface="ＭＳ Ｐゴシック" charset="-128"/>
              </a:defRPr>
            </a:lvl9pPr>
          </a:lstStyle>
          <a:p>
            <a:pPr lvl="1" hangingPunct="0"/>
            <a:r>
              <a:rPr lang="nl-BE" sz="1800" kern="0" dirty="0"/>
              <a:t>Pompstation BURCHTSE WEEL</a:t>
            </a:r>
          </a:p>
          <a:p>
            <a:pPr marL="457200" indent="-457200" hangingPunct="0">
              <a:buFont typeface="+mj-lt"/>
              <a:buAutoNum type="arabicPeriod"/>
            </a:pPr>
            <a:endParaRPr lang="nl-BE" sz="2400" kern="0" dirty="0"/>
          </a:p>
          <a:p>
            <a:pPr hangingPunct="0"/>
            <a:endParaRPr lang="nl-BE" sz="2400" kern="0" dirty="0"/>
          </a:p>
          <a:p>
            <a:pPr hangingPunct="0"/>
            <a:endParaRPr lang="nl-BE" sz="2200" kern="0" dirty="0"/>
          </a:p>
          <a:p>
            <a:pPr marL="0" indent="0">
              <a:buFont typeface="Arial"/>
              <a:buNone/>
            </a:pPr>
            <a:endParaRPr lang="nl-BE" kern="0" dirty="0">
              <a:ea typeface="ＭＳ Ｐゴシック"/>
            </a:endParaRPr>
          </a:p>
        </p:txBody>
      </p:sp>
      <p:pic>
        <p:nvPicPr>
          <p:cNvPr id="8" name="Afbeelding 7">
            <a:extLst>
              <a:ext uri="{FF2B5EF4-FFF2-40B4-BE49-F238E27FC236}">
                <a16:creationId xmlns:a16="http://schemas.microsoft.com/office/drawing/2014/main" id="{FDEAD610-B274-BA23-262D-66871865F850}"/>
              </a:ext>
            </a:extLst>
          </p:cNvPr>
          <p:cNvPicPr>
            <a:picLocks noChangeAspect="1"/>
          </p:cNvPicPr>
          <p:nvPr/>
        </p:nvPicPr>
        <p:blipFill>
          <a:blip r:embed="rId3"/>
          <a:stretch>
            <a:fillRect/>
          </a:stretch>
        </p:blipFill>
        <p:spPr>
          <a:xfrm>
            <a:off x="1487158" y="3798754"/>
            <a:ext cx="8902839" cy="2350942"/>
          </a:xfrm>
          <a:prstGeom prst="rect">
            <a:avLst/>
          </a:prstGeom>
        </p:spPr>
      </p:pic>
      <p:pic>
        <p:nvPicPr>
          <p:cNvPr id="3" name="Afbeelding 2">
            <a:extLst>
              <a:ext uri="{FF2B5EF4-FFF2-40B4-BE49-F238E27FC236}">
                <a16:creationId xmlns:a16="http://schemas.microsoft.com/office/drawing/2014/main" id="{B507608A-FF51-8A7A-71CB-F272F0C93DFC}"/>
              </a:ext>
            </a:extLst>
          </p:cNvPr>
          <p:cNvPicPr>
            <a:picLocks noChangeAspect="1"/>
          </p:cNvPicPr>
          <p:nvPr/>
        </p:nvPicPr>
        <p:blipFill>
          <a:blip r:embed="rId4"/>
          <a:stretch>
            <a:fillRect/>
          </a:stretch>
        </p:blipFill>
        <p:spPr>
          <a:xfrm>
            <a:off x="1543664" y="1788543"/>
            <a:ext cx="9104671" cy="2076225"/>
          </a:xfrm>
          <a:prstGeom prst="rect">
            <a:avLst/>
          </a:prstGeom>
        </p:spPr>
      </p:pic>
    </p:spTree>
    <p:extLst>
      <p:ext uri="{BB962C8B-B14F-4D97-AF65-F5344CB8AC3E}">
        <p14:creationId xmlns:p14="http://schemas.microsoft.com/office/powerpoint/2010/main" val="13955869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p:cNvSpPr>
          <p:nvPr/>
        </p:nvSpPr>
        <p:spPr bwMode="auto">
          <a:xfrm>
            <a:off x="698075" y="151347"/>
            <a:ext cx="8604899" cy="97205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000" b="1" cap="none">
                <a:solidFill>
                  <a:schemeClr val="accent1"/>
                </a:solidFill>
                <a:latin typeface="Verdana"/>
                <a:ea typeface="ＭＳ Ｐゴシック" charset="-128"/>
                <a:cs typeface="Verdana"/>
              </a:defRPr>
            </a:lvl1pPr>
            <a:lvl2pPr algn="l" rtl="0" eaLnBrk="1" fontAlgn="base" hangingPunct="1">
              <a:spcBef>
                <a:spcPct val="0"/>
              </a:spcBef>
              <a:spcAft>
                <a:spcPct val="0"/>
              </a:spcAft>
              <a:defRPr sz="3200">
                <a:solidFill>
                  <a:srgbClr val="C10C21"/>
                </a:solidFill>
                <a:latin typeface="BentonSansComp-Medium" pitchFamily="-108" charset="0"/>
                <a:ea typeface="ＭＳ Ｐゴシック" charset="-128"/>
                <a:cs typeface="ＭＳ Ｐゴシック" charset="-128"/>
              </a:defRPr>
            </a:lvl2pPr>
            <a:lvl3pPr algn="l" rtl="0" eaLnBrk="1" fontAlgn="base" hangingPunct="1">
              <a:spcBef>
                <a:spcPct val="0"/>
              </a:spcBef>
              <a:spcAft>
                <a:spcPct val="0"/>
              </a:spcAft>
              <a:defRPr sz="3200">
                <a:solidFill>
                  <a:srgbClr val="C10C21"/>
                </a:solidFill>
                <a:latin typeface="BentonSansComp-Medium" pitchFamily="-108" charset="0"/>
                <a:ea typeface="ＭＳ Ｐゴシック" charset="-128"/>
                <a:cs typeface="ＭＳ Ｐゴシック" charset="-128"/>
              </a:defRPr>
            </a:lvl3pPr>
            <a:lvl4pPr algn="l" rtl="0" eaLnBrk="1" fontAlgn="base" hangingPunct="1">
              <a:spcBef>
                <a:spcPct val="0"/>
              </a:spcBef>
              <a:spcAft>
                <a:spcPct val="0"/>
              </a:spcAft>
              <a:defRPr sz="3200">
                <a:solidFill>
                  <a:srgbClr val="C10C21"/>
                </a:solidFill>
                <a:latin typeface="BentonSansComp-Medium" pitchFamily="-108" charset="0"/>
                <a:ea typeface="ＭＳ Ｐゴシック" charset="-128"/>
                <a:cs typeface="ＭＳ Ｐゴシック" charset="-128"/>
              </a:defRPr>
            </a:lvl4pPr>
            <a:lvl5pPr algn="l" rtl="0" eaLnBrk="1" fontAlgn="base" hangingPunct="1">
              <a:spcBef>
                <a:spcPct val="0"/>
              </a:spcBef>
              <a:spcAft>
                <a:spcPct val="0"/>
              </a:spcAft>
              <a:defRPr sz="3200">
                <a:solidFill>
                  <a:srgbClr val="C10C21"/>
                </a:solidFill>
                <a:latin typeface="BentonSansComp-Medium" pitchFamily="-108" charset="0"/>
                <a:ea typeface="ＭＳ Ｐゴシック" charset="-128"/>
                <a:cs typeface="ＭＳ Ｐゴシック" charset="-128"/>
              </a:defRPr>
            </a:lvl5pPr>
            <a:lvl6pPr marL="457189" algn="l" rtl="0" eaLnBrk="1" fontAlgn="base" hangingPunct="1">
              <a:spcBef>
                <a:spcPct val="0"/>
              </a:spcBef>
              <a:spcAft>
                <a:spcPct val="0"/>
              </a:spcAft>
              <a:defRPr sz="3600">
                <a:solidFill>
                  <a:srgbClr val="AF0F10"/>
                </a:solidFill>
                <a:latin typeface="Interstate" pitchFamily="2" charset="0"/>
              </a:defRPr>
            </a:lvl6pPr>
            <a:lvl7pPr marL="914377" algn="l" rtl="0" eaLnBrk="1" fontAlgn="base" hangingPunct="1">
              <a:spcBef>
                <a:spcPct val="0"/>
              </a:spcBef>
              <a:spcAft>
                <a:spcPct val="0"/>
              </a:spcAft>
              <a:defRPr sz="3600">
                <a:solidFill>
                  <a:srgbClr val="AF0F10"/>
                </a:solidFill>
                <a:latin typeface="Interstate" pitchFamily="2" charset="0"/>
              </a:defRPr>
            </a:lvl7pPr>
            <a:lvl8pPr marL="1371566" algn="l" rtl="0" eaLnBrk="1" fontAlgn="base" hangingPunct="1">
              <a:spcBef>
                <a:spcPct val="0"/>
              </a:spcBef>
              <a:spcAft>
                <a:spcPct val="0"/>
              </a:spcAft>
              <a:defRPr sz="3600">
                <a:solidFill>
                  <a:srgbClr val="AF0F10"/>
                </a:solidFill>
                <a:latin typeface="Interstate" pitchFamily="2" charset="0"/>
              </a:defRPr>
            </a:lvl8pPr>
            <a:lvl9pPr marL="1828754" algn="l" rtl="0" eaLnBrk="1" fontAlgn="base" hangingPunct="1">
              <a:spcBef>
                <a:spcPct val="0"/>
              </a:spcBef>
              <a:spcAft>
                <a:spcPct val="0"/>
              </a:spcAft>
              <a:defRPr sz="3600">
                <a:solidFill>
                  <a:srgbClr val="AF0F10"/>
                </a:solidFill>
                <a:latin typeface="Interstate" pitchFamily="2" charset="0"/>
              </a:defRPr>
            </a:lvl9pPr>
          </a:lstStyle>
          <a:p>
            <a:r>
              <a:rPr lang="nl-BE" b="0" kern="0" cap="small" dirty="0">
                <a:ea typeface="Verdana"/>
              </a:rPr>
              <a:t>Praktijkvoorbeelden</a:t>
            </a:r>
            <a:endParaRPr lang="nl-NL" b="0" kern="0" cap="small" dirty="0">
              <a:ea typeface="Verdana"/>
            </a:endParaRPr>
          </a:p>
        </p:txBody>
      </p:sp>
      <p:sp>
        <p:nvSpPr>
          <p:cNvPr id="6" name="Tijdelijke aanduiding voor inhoud 2"/>
          <p:cNvSpPr txBox="1">
            <a:spLocks/>
          </p:cNvSpPr>
          <p:nvPr/>
        </p:nvSpPr>
        <p:spPr bwMode="auto">
          <a:xfrm>
            <a:off x="816594" y="1038604"/>
            <a:ext cx="9831741" cy="423997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15895" indent="-215895" algn="l" rtl="0" eaLnBrk="1" fontAlgn="base" hangingPunct="1">
              <a:spcBef>
                <a:spcPct val="20000"/>
              </a:spcBef>
              <a:spcAft>
                <a:spcPct val="0"/>
              </a:spcAft>
              <a:buClr>
                <a:schemeClr val="bg2"/>
              </a:buClr>
              <a:buSzPct val="120000"/>
              <a:buFont typeface="Arial"/>
              <a:buChar char="•"/>
              <a:defRPr>
                <a:solidFill>
                  <a:schemeClr val="tx2"/>
                </a:solidFill>
                <a:latin typeface="Verdana"/>
                <a:ea typeface="ＭＳ Ｐゴシック" charset="-128"/>
                <a:cs typeface="Verdana"/>
              </a:defRPr>
            </a:lvl1pPr>
            <a:lvl2pPr marL="395278" indent="-179384" algn="l" rtl="0" eaLnBrk="1" fontAlgn="base" hangingPunct="1">
              <a:spcBef>
                <a:spcPct val="20000"/>
              </a:spcBef>
              <a:spcAft>
                <a:spcPct val="0"/>
              </a:spcAft>
              <a:buClr>
                <a:schemeClr val="tx1"/>
              </a:buClr>
              <a:buSzPct val="90000"/>
              <a:buFont typeface="Arial"/>
              <a:buChar char="•"/>
              <a:defRPr sz="1600">
                <a:solidFill>
                  <a:schemeClr val="tx2"/>
                </a:solidFill>
                <a:latin typeface="Verdana"/>
                <a:ea typeface="ＭＳ Ｐゴシック" charset="-128"/>
                <a:cs typeface="Verdana"/>
              </a:defRPr>
            </a:lvl2pPr>
            <a:lvl3pPr marL="574660" indent="-179384" algn="l" rtl="0" eaLnBrk="1" fontAlgn="base" hangingPunct="1">
              <a:spcBef>
                <a:spcPts val="500"/>
              </a:spcBef>
              <a:spcAft>
                <a:spcPct val="0"/>
              </a:spcAft>
              <a:buClr>
                <a:srgbClr val="4D4D4D"/>
              </a:buClr>
              <a:buFont typeface="Arial"/>
              <a:buChar char="•"/>
              <a:defRPr sz="1400">
                <a:solidFill>
                  <a:schemeClr val="tx2"/>
                </a:solidFill>
                <a:latin typeface="Verdana"/>
                <a:ea typeface="ＭＳ Ｐゴシック" charset="-128"/>
                <a:cs typeface="Verdana"/>
              </a:defRPr>
            </a:lvl3pPr>
            <a:lvl4pPr marL="899978" indent="-179384" algn="l" rtl="0" eaLnBrk="1" fontAlgn="base" hangingPunct="1">
              <a:spcBef>
                <a:spcPts val="700"/>
              </a:spcBef>
              <a:spcAft>
                <a:spcPct val="0"/>
              </a:spcAft>
              <a:buClr>
                <a:srgbClr val="4D4D4D"/>
              </a:buClr>
              <a:buFont typeface="Arial"/>
              <a:buChar char="•"/>
              <a:defRPr sz="1200">
                <a:solidFill>
                  <a:schemeClr val="tx2"/>
                </a:solidFill>
                <a:latin typeface="Verdana"/>
                <a:ea typeface="ＭＳ Ｐゴシック" charset="-128"/>
                <a:cs typeface="Verdana"/>
              </a:defRPr>
            </a:lvl4pPr>
            <a:lvl5pPr marL="1079973" indent="-179384" algn="l" rtl="0" eaLnBrk="1" fontAlgn="base" hangingPunct="1">
              <a:spcBef>
                <a:spcPts val="600"/>
              </a:spcBef>
              <a:spcAft>
                <a:spcPct val="0"/>
              </a:spcAft>
              <a:buClrTx/>
              <a:buFont typeface="Lucida Grande"/>
              <a:buChar char="-"/>
              <a:defRPr sz="1000">
                <a:solidFill>
                  <a:schemeClr val="tx2"/>
                </a:solidFill>
                <a:latin typeface="Verdana"/>
                <a:ea typeface="ＭＳ Ｐゴシック" charset="-128"/>
                <a:cs typeface="Verdana"/>
              </a:defRPr>
            </a:lvl5pPr>
            <a:lvl6pPr marL="1439964" indent="-228594" algn="l" rtl="0" eaLnBrk="1" fontAlgn="base" hangingPunct="1">
              <a:spcBef>
                <a:spcPct val="20000"/>
              </a:spcBef>
              <a:spcAft>
                <a:spcPct val="0"/>
              </a:spcAft>
              <a:buClr>
                <a:schemeClr val="tx2"/>
              </a:buClr>
              <a:buFont typeface="Arial"/>
              <a:buChar char="•"/>
              <a:defRPr sz="1000" baseline="0">
                <a:solidFill>
                  <a:schemeClr val="tx2"/>
                </a:solidFill>
                <a:latin typeface="+mn-lt"/>
                <a:ea typeface="ＭＳ Ｐゴシック" charset="-128"/>
              </a:defRPr>
            </a:lvl6pPr>
            <a:lvl7pPr marL="2971726" indent="-228594" algn="l" rtl="0" eaLnBrk="1" fontAlgn="base" hangingPunct="1">
              <a:spcBef>
                <a:spcPct val="20000"/>
              </a:spcBef>
              <a:spcAft>
                <a:spcPct val="0"/>
              </a:spcAft>
              <a:buClr>
                <a:srgbClr val="AF0F10"/>
              </a:buClr>
              <a:buFontTx/>
              <a:buNone/>
              <a:defRPr sz="2000">
                <a:solidFill>
                  <a:schemeClr val="tx1"/>
                </a:solidFill>
                <a:latin typeface="+mn-lt"/>
                <a:ea typeface="ＭＳ Ｐゴシック" charset="-128"/>
              </a:defRPr>
            </a:lvl7pPr>
            <a:lvl8pPr marL="3428914" indent="-228594" algn="l" rtl="0" eaLnBrk="1" fontAlgn="base" hangingPunct="1">
              <a:spcBef>
                <a:spcPct val="20000"/>
              </a:spcBef>
              <a:spcAft>
                <a:spcPct val="0"/>
              </a:spcAft>
              <a:buClr>
                <a:srgbClr val="AF0F10"/>
              </a:buClr>
              <a:buFont typeface="Arial" charset="0"/>
              <a:buChar char="»"/>
              <a:defRPr sz="2000">
                <a:solidFill>
                  <a:schemeClr val="tx1"/>
                </a:solidFill>
                <a:latin typeface="+mn-lt"/>
                <a:ea typeface="ＭＳ Ｐゴシック" charset="-128"/>
              </a:defRPr>
            </a:lvl8pPr>
            <a:lvl9pPr marL="3886103" indent="-228594" algn="l" rtl="0" eaLnBrk="1" fontAlgn="base" hangingPunct="1">
              <a:spcBef>
                <a:spcPct val="20000"/>
              </a:spcBef>
              <a:spcAft>
                <a:spcPct val="0"/>
              </a:spcAft>
              <a:buClr>
                <a:srgbClr val="AF0F10"/>
              </a:buClr>
              <a:buFont typeface="Arial" charset="0"/>
              <a:buChar char="»"/>
              <a:defRPr sz="2000">
                <a:solidFill>
                  <a:schemeClr val="tx1"/>
                </a:solidFill>
                <a:latin typeface="+mn-lt"/>
                <a:ea typeface="ＭＳ Ｐゴシック" charset="-128"/>
              </a:defRPr>
            </a:lvl9pPr>
          </a:lstStyle>
          <a:p>
            <a:pPr lvl="1" hangingPunct="0"/>
            <a:r>
              <a:rPr lang="nl-BE" sz="1800" kern="0" dirty="0"/>
              <a:t>Pompstation BURCHTSE WEEL</a:t>
            </a:r>
          </a:p>
          <a:p>
            <a:pPr marL="457200" indent="-457200" hangingPunct="0">
              <a:buFont typeface="+mj-lt"/>
              <a:buAutoNum type="arabicPeriod"/>
            </a:pPr>
            <a:endParaRPr lang="nl-BE" sz="2400" kern="0" dirty="0"/>
          </a:p>
          <a:p>
            <a:pPr hangingPunct="0"/>
            <a:endParaRPr lang="nl-BE" sz="2400" kern="0" dirty="0"/>
          </a:p>
          <a:p>
            <a:pPr hangingPunct="0"/>
            <a:endParaRPr lang="nl-BE" sz="2200" kern="0" dirty="0"/>
          </a:p>
          <a:p>
            <a:pPr marL="0" indent="0">
              <a:buFont typeface="Arial"/>
              <a:buNone/>
            </a:pPr>
            <a:endParaRPr lang="nl-BE" kern="0" dirty="0">
              <a:ea typeface="ＭＳ Ｐゴシック"/>
            </a:endParaRPr>
          </a:p>
        </p:txBody>
      </p:sp>
      <p:pic>
        <p:nvPicPr>
          <p:cNvPr id="3" name="Afbeelding 2">
            <a:extLst>
              <a:ext uri="{FF2B5EF4-FFF2-40B4-BE49-F238E27FC236}">
                <a16:creationId xmlns:a16="http://schemas.microsoft.com/office/drawing/2014/main" id="{B507608A-FF51-8A7A-71CB-F272F0C93DFC}"/>
              </a:ext>
            </a:extLst>
          </p:cNvPr>
          <p:cNvPicPr>
            <a:picLocks noChangeAspect="1"/>
          </p:cNvPicPr>
          <p:nvPr/>
        </p:nvPicPr>
        <p:blipFill>
          <a:blip r:embed="rId3"/>
          <a:stretch>
            <a:fillRect/>
          </a:stretch>
        </p:blipFill>
        <p:spPr>
          <a:xfrm>
            <a:off x="1543664" y="1788543"/>
            <a:ext cx="9104671" cy="2076225"/>
          </a:xfrm>
          <a:prstGeom prst="rect">
            <a:avLst/>
          </a:prstGeom>
        </p:spPr>
      </p:pic>
      <p:pic>
        <p:nvPicPr>
          <p:cNvPr id="4" name="Afbeelding 3">
            <a:extLst>
              <a:ext uri="{FF2B5EF4-FFF2-40B4-BE49-F238E27FC236}">
                <a16:creationId xmlns:a16="http://schemas.microsoft.com/office/drawing/2014/main" id="{3AF38C84-CBFE-E7CA-4B44-E3D7525198D8}"/>
              </a:ext>
            </a:extLst>
          </p:cNvPr>
          <p:cNvPicPr>
            <a:picLocks noChangeAspect="1"/>
          </p:cNvPicPr>
          <p:nvPr/>
        </p:nvPicPr>
        <p:blipFill>
          <a:blip r:embed="rId4"/>
          <a:stretch>
            <a:fillRect/>
          </a:stretch>
        </p:blipFill>
        <p:spPr>
          <a:xfrm>
            <a:off x="2593861" y="3910355"/>
            <a:ext cx="7004278" cy="2255484"/>
          </a:xfrm>
          <a:prstGeom prst="rect">
            <a:avLst/>
          </a:prstGeom>
        </p:spPr>
      </p:pic>
      <p:cxnSp>
        <p:nvCxnSpPr>
          <p:cNvPr id="11" name="Rechte verbindingslijn met pijl 10">
            <a:extLst>
              <a:ext uri="{FF2B5EF4-FFF2-40B4-BE49-F238E27FC236}">
                <a16:creationId xmlns:a16="http://schemas.microsoft.com/office/drawing/2014/main" id="{DDFA157D-79D8-4723-7B82-C1986D71C5AE}"/>
              </a:ext>
            </a:extLst>
          </p:cNvPr>
          <p:cNvCxnSpPr>
            <a:cxnSpLocks/>
          </p:cNvCxnSpPr>
          <p:nvPr/>
        </p:nvCxnSpPr>
        <p:spPr>
          <a:xfrm>
            <a:off x="1785769" y="5664156"/>
            <a:ext cx="92818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Rechte verbindingslijn met pijl 12">
            <a:extLst>
              <a:ext uri="{FF2B5EF4-FFF2-40B4-BE49-F238E27FC236}">
                <a16:creationId xmlns:a16="http://schemas.microsoft.com/office/drawing/2014/main" id="{73D690FD-02BF-E9C9-FE35-4ABEC27C3697}"/>
              </a:ext>
            </a:extLst>
          </p:cNvPr>
          <p:cNvCxnSpPr>
            <a:cxnSpLocks/>
          </p:cNvCxnSpPr>
          <p:nvPr/>
        </p:nvCxnSpPr>
        <p:spPr>
          <a:xfrm flipH="1">
            <a:off x="8530813" y="3377902"/>
            <a:ext cx="1118795" cy="56472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06591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p:cNvSpPr>
          <p:nvPr/>
        </p:nvSpPr>
        <p:spPr bwMode="auto">
          <a:xfrm>
            <a:off x="698075" y="151347"/>
            <a:ext cx="8604899" cy="97205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000" b="1" cap="none">
                <a:solidFill>
                  <a:schemeClr val="accent1"/>
                </a:solidFill>
                <a:latin typeface="Verdana"/>
                <a:ea typeface="ＭＳ Ｐゴシック" charset="-128"/>
                <a:cs typeface="Verdana"/>
              </a:defRPr>
            </a:lvl1pPr>
            <a:lvl2pPr algn="l" rtl="0" eaLnBrk="1" fontAlgn="base" hangingPunct="1">
              <a:spcBef>
                <a:spcPct val="0"/>
              </a:spcBef>
              <a:spcAft>
                <a:spcPct val="0"/>
              </a:spcAft>
              <a:defRPr sz="3200">
                <a:solidFill>
                  <a:srgbClr val="C10C21"/>
                </a:solidFill>
                <a:latin typeface="BentonSansComp-Medium" pitchFamily="-108" charset="0"/>
                <a:ea typeface="ＭＳ Ｐゴシック" charset="-128"/>
                <a:cs typeface="ＭＳ Ｐゴシック" charset="-128"/>
              </a:defRPr>
            </a:lvl2pPr>
            <a:lvl3pPr algn="l" rtl="0" eaLnBrk="1" fontAlgn="base" hangingPunct="1">
              <a:spcBef>
                <a:spcPct val="0"/>
              </a:spcBef>
              <a:spcAft>
                <a:spcPct val="0"/>
              </a:spcAft>
              <a:defRPr sz="3200">
                <a:solidFill>
                  <a:srgbClr val="C10C21"/>
                </a:solidFill>
                <a:latin typeface="BentonSansComp-Medium" pitchFamily="-108" charset="0"/>
                <a:ea typeface="ＭＳ Ｐゴシック" charset="-128"/>
                <a:cs typeface="ＭＳ Ｐゴシック" charset="-128"/>
              </a:defRPr>
            </a:lvl3pPr>
            <a:lvl4pPr algn="l" rtl="0" eaLnBrk="1" fontAlgn="base" hangingPunct="1">
              <a:spcBef>
                <a:spcPct val="0"/>
              </a:spcBef>
              <a:spcAft>
                <a:spcPct val="0"/>
              </a:spcAft>
              <a:defRPr sz="3200">
                <a:solidFill>
                  <a:srgbClr val="C10C21"/>
                </a:solidFill>
                <a:latin typeface="BentonSansComp-Medium" pitchFamily="-108" charset="0"/>
                <a:ea typeface="ＭＳ Ｐゴシック" charset="-128"/>
                <a:cs typeface="ＭＳ Ｐゴシック" charset="-128"/>
              </a:defRPr>
            </a:lvl4pPr>
            <a:lvl5pPr algn="l" rtl="0" eaLnBrk="1" fontAlgn="base" hangingPunct="1">
              <a:spcBef>
                <a:spcPct val="0"/>
              </a:spcBef>
              <a:spcAft>
                <a:spcPct val="0"/>
              </a:spcAft>
              <a:defRPr sz="3200">
                <a:solidFill>
                  <a:srgbClr val="C10C21"/>
                </a:solidFill>
                <a:latin typeface="BentonSansComp-Medium" pitchFamily="-108" charset="0"/>
                <a:ea typeface="ＭＳ Ｐゴシック" charset="-128"/>
                <a:cs typeface="ＭＳ Ｐゴシック" charset="-128"/>
              </a:defRPr>
            </a:lvl5pPr>
            <a:lvl6pPr marL="457189" algn="l" rtl="0" eaLnBrk="1" fontAlgn="base" hangingPunct="1">
              <a:spcBef>
                <a:spcPct val="0"/>
              </a:spcBef>
              <a:spcAft>
                <a:spcPct val="0"/>
              </a:spcAft>
              <a:defRPr sz="3600">
                <a:solidFill>
                  <a:srgbClr val="AF0F10"/>
                </a:solidFill>
                <a:latin typeface="Interstate" pitchFamily="2" charset="0"/>
              </a:defRPr>
            </a:lvl6pPr>
            <a:lvl7pPr marL="914377" algn="l" rtl="0" eaLnBrk="1" fontAlgn="base" hangingPunct="1">
              <a:spcBef>
                <a:spcPct val="0"/>
              </a:spcBef>
              <a:spcAft>
                <a:spcPct val="0"/>
              </a:spcAft>
              <a:defRPr sz="3600">
                <a:solidFill>
                  <a:srgbClr val="AF0F10"/>
                </a:solidFill>
                <a:latin typeface="Interstate" pitchFamily="2" charset="0"/>
              </a:defRPr>
            </a:lvl7pPr>
            <a:lvl8pPr marL="1371566" algn="l" rtl="0" eaLnBrk="1" fontAlgn="base" hangingPunct="1">
              <a:spcBef>
                <a:spcPct val="0"/>
              </a:spcBef>
              <a:spcAft>
                <a:spcPct val="0"/>
              </a:spcAft>
              <a:defRPr sz="3600">
                <a:solidFill>
                  <a:srgbClr val="AF0F10"/>
                </a:solidFill>
                <a:latin typeface="Interstate" pitchFamily="2" charset="0"/>
              </a:defRPr>
            </a:lvl8pPr>
            <a:lvl9pPr marL="1828754" algn="l" rtl="0" eaLnBrk="1" fontAlgn="base" hangingPunct="1">
              <a:spcBef>
                <a:spcPct val="0"/>
              </a:spcBef>
              <a:spcAft>
                <a:spcPct val="0"/>
              </a:spcAft>
              <a:defRPr sz="3600">
                <a:solidFill>
                  <a:srgbClr val="AF0F10"/>
                </a:solidFill>
                <a:latin typeface="Interstate" pitchFamily="2" charset="0"/>
              </a:defRPr>
            </a:lvl9pPr>
          </a:lstStyle>
          <a:p>
            <a:r>
              <a:rPr lang="nl-BE" b="0" kern="0" cap="small" dirty="0">
                <a:ea typeface="Verdana"/>
              </a:rPr>
              <a:t>Praktijkvoorbeelden</a:t>
            </a:r>
            <a:endParaRPr lang="nl-NL" b="0" kern="0" cap="small" dirty="0">
              <a:ea typeface="Verdana"/>
            </a:endParaRPr>
          </a:p>
        </p:txBody>
      </p:sp>
      <p:sp>
        <p:nvSpPr>
          <p:cNvPr id="6" name="Tijdelijke aanduiding voor inhoud 2"/>
          <p:cNvSpPr txBox="1">
            <a:spLocks/>
          </p:cNvSpPr>
          <p:nvPr/>
        </p:nvSpPr>
        <p:spPr bwMode="auto">
          <a:xfrm>
            <a:off x="816594" y="1038604"/>
            <a:ext cx="9831741" cy="423997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15895" indent="-215895" algn="l" rtl="0" eaLnBrk="1" fontAlgn="base" hangingPunct="1">
              <a:spcBef>
                <a:spcPct val="20000"/>
              </a:spcBef>
              <a:spcAft>
                <a:spcPct val="0"/>
              </a:spcAft>
              <a:buClr>
                <a:schemeClr val="bg2"/>
              </a:buClr>
              <a:buSzPct val="120000"/>
              <a:buFont typeface="Arial"/>
              <a:buChar char="•"/>
              <a:defRPr>
                <a:solidFill>
                  <a:schemeClr val="tx2"/>
                </a:solidFill>
                <a:latin typeface="Verdana"/>
                <a:ea typeface="ＭＳ Ｐゴシック" charset="-128"/>
                <a:cs typeface="Verdana"/>
              </a:defRPr>
            </a:lvl1pPr>
            <a:lvl2pPr marL="395278" indent="-179384" algn="l" rtl="0" eaLnBrk="1" fontAlgn="base" hangingPunct="1">
              <a:spcBef>
                <a:spcPct val="20000"/>
              </a:spcBef>
              <a:spcAft>
                <a:spcPct val="0"/>
              </a:spcAft>
              <a:buClr>
                <a:schemeClr val="tx1"/>
              </a:buClr>
              <a:buSzPct val="90000"/>
              <a:buFont typeface="Arial"/>
              <a:buChar char="•"/>
              <a:defRPr sz="1600">
                <a:solidFill>
                  <a:schemeClr val="tx2"/>
                </a:solidFill>
                <a:latin typeface="Verdana"/>
                <a:ea typeface="ＭＳ Ｐゴシック" charset="-128"/>
                <a:cs typeface="Verdana"/>
              </a:defRPr>
            </a:lvl2pPr>
            <a:lvl3pPr marL="574660" indent="-179384" algn="l" rtl="0" eaLnBrk="1" fontAlgn="base" hangingPunct="1">
              <a:spcBef>
                <a:spcPts val="500"/>
              </a:spcBef>
              <a:spcAft>
                <a:spcPct val="0"/>
              </a:spcAft>
              <a:buClr>
                <a:srgbClr val="4D4D4D"/>
              </a:buClr>
              <a:buFont typeface="Arial"/>
              <a:buChar char="•"/>
              <a:defRPr sz="1400">
                <a:solidFill>
                  <a:schemeClr val="tx2"/>
                </a:solidFill>
                <a:latin typeface="Verdana"/>
                <a:ea typeface="ＭＳ Ｐゴシック" charset="-128"/>
                <a:cs typeface="Verdana"/>
              </a:defRPr>
            </a:lvl3pPr>
            <a:lvl4pPr marL="899978" indent="-179384" algn="l" rtl="0" eaLnBrk="1" fontAlgn="base" hangingPunct="1">
              <a:spcBef>
                <a:spcPts val="700"/>
              </a:spcBef>
              <a:spcAft>
                <a:spcPct val="0"/>
              </a:spcAft>
              <a:buClr>
                <a:srgbClr val="4D4D4D"/>
              </a:buClr>
              <a:buFont typeface="Arial"/>
              <a:buChar char="•"/>
              <a:defRPr sz="1200">
                <a:solidFill>
                  <a:schemeClr val="tx2"/>
                </a:solidFill>
                <a:latin typeface="Verdana"/>
                <a:ea typeface="ＭＳ Ｐゴシック" charset="-128"/>
                <a:cs typeface="Verdana"/>
              </a:defRPr>
            </a:lvl4pPr>
            <a:lvl5pPr marL="1079973" indent="-179384" algn="l" rtl="0" eaLnBrk="1" fontAlgn="base" hangingPunct="1">
              <a:spcBef>
                <a:spcPts val="600"/>
              </a:spcBef>
              <a:spcAft>
                <a:spcPct val="0"/>
              </a:spcAft>
              <a:buClrTx/>
              <a:buFont typeface="Lucida Grande"/>
              <a:buChar char="-"/>
              <a:defRPr sz="1000">
                <a:solidFill>
                  <a:schemeClr val="tx2"/>
                </a:solidFill>
                <a:latin typeface="Verdana"/>
                <a:ea typeface="ＭＳ Ｐゴシック" charset="-128"/>
                <a:cs typeface="Verdana"/>
              </a:defRPr>
            </a:lvl5pPr>
            <a:lvl6pPr marL="1439964" indent="-228594" algn="l" rtl="0" eaLnBrk="1" fontAlgn="base" hangingPunct="1">
              <a:spcBef>
                <a:spcPct val="20000"/>
              </a:spcBef>
              <a:spcAft>
                <a:spcPct val="0"/>
              </a:spcAft>
              <a:buClr>
                <a:schemeClr val="tx2"/>
              </a:buClr>
              <a:buFont typeface="Arial"/>
              <a:buChar char="•"/>
              <a:defRPr sz="1000" baseline="0">
                <a:solidFill>
                  <a:schemeClr val="tx2"/>
                </a:solidFill>
                <a:latin typeface="+mn-lt"/>
                <a:ea typeface="ＭＳ Ｐゴシック" charset="-128"/>
              </a:defRPr>
            </a:lvl6pPr>
            <a:lvl7pPr marL="2971726" indent="-228594" algn="l" rtl="0" eaLnBrk="1" fontAlgn="base" hangingPunct="1">
              <a:spcBef>
                <a:spcPct val="20000"/>
              </a:spcBef>
              <a:spcAft>
                <a:spcPct val="0"/>
              </a:spcAft>
              <a:buClr>
                <a:srgbClr val="AF0F10"/>
              </a:buClr>
              <a:buFontTx/>
              <a:buNone/>
              <a:defRPr sz="2000">
                <a:solidFill>
                  <a:schemeClr val="tx1"/>
                </a:solidFill>
                <a:latin typeface="+mn-lt"/>
                <a:ea typeface="ＭＳ Ｐゴシック" charset="-128"/>
              </a:defRPr>
            </a:lvl7pPr>
            <a:lvl8pPr marL="3428914" indent="-228594" algn="l" rtl="0" eaLnBrk="1" fontAlgn="base" hangingPunct="1">
              <a:spcBef>
                <a:spcPct val="20000"/>
              </a:spcBef>
              <a:spcAft>
                <a:spcPct val="0"/>
              </a:spcAft>
              <a:buClr>
                <a:srgbClr val="AF0F10"/>
              </a:buClr>
              <a:buFont typeface="Arial" charset="0"/>
              <a:buChar char="»"/>
              <a:defRPr sz="2000">
                <a:solidFill>
                  <a:schemeClr val="tx1"/>
                </a:solidFill>
                <a:latin typeface="+mn-lt"/>
                <a:ea typeface="ＭＳ Ｐゴシック" charset="-128"/>
              </a:defRPr>
            </a:lvl8pPr>
            <a:lvl9pPr marL="3886103" indent="-228594" algn="l" rtl="0" eaLnBrk="1" fontAlgn="base" hangingPunct="1">
              <a:spcBef>
                <a:spcPct val="20000"/>
              </a:spcBef>
              <a:spcAft>
                <a:spcPct val="0"/>
              </a:spcAft>
              <a:buClr>
                <a:srgbClr val="AF0F10"/>
              </a:buClr>
              <a:buFont typeface="Arial" charset="0"/>
              <a:buChar char="»"/>
              <a:defRPr sz="2000">
                <a:solidFill>
                  <a:schemeClr val="tx1"/>
                </a:solidFill>
                <a:latin typeface="+mn-lt"/>
                <a:ea typeface="ＭＳ Ｐゴシック" charset="-128"/>
              </a:defRPr>
            </a:lvl9pPr>
          </a:lstStyle>
          <a:p>
            <a:pPr lvl="1" hangingPunct="0"/>
            <a:r>
              <a:rPr lang="nl-BE" sz="1800" kern="0" dirty="0"/>
              <a:t>Pompstation BURCHTSE WEEL</a:t>
            </a:r>
          </a:p>
          <a:p>
            <a:pPr marL="395276" lvl="2" indent="0" hangingPunct="0">
              <a:buNone/>
            </a:pPr>
            <a:endParaRPr lang="nl-BE" sz="1600" kern="0" dirty="0"/>
          </a:p>
          <a:p>
            <a:pPr lvl="2" hangingPunct="0"/>
            <a:r>
              <a:rPr lang="nl-BE" sz="1600" kern="0" dirty="0"/>
              <a:t>Wat is het maximumtarief?</a:t>
            </a:r>
          </a:p>
          <a:p>
            <a:pPr lvl="3" hangingPunct="0"/>
            <a:r>
              <a:rPr lang="nl-BE" sz="1400" kern="0" dirty="0"/>
              <a:t>Het maximumtarief, of het ‘plafond’, treedt in werking bij een uitzonderlijk hoge afnamepiek in vergelijking met het verbruik. Dit kan zich bijvoorbeeld voordoen bij een faillissement of wanneer in de installatie een uitzonderlijk technisch probleem optreedt. Het maximumtarief (in euro per kWh) wordt vastgelegd door de energieregulator, de VREG. Het maximumtarief, vermenigvuldigd met de maandelijkse bruto afname, geeft het maximumbedrag dat een klant kan betalen voor de geplafonneerde tariefcomponenten (zie verder).</a:t>
            </a:r>
          </a:p>
          <a:p>
            <a:pPr lvl="3" hangingPunct="0"/>
            <a:r>
              <a:rPr lang="nl-BE" sz="1400" kern="0" dirty="0"/>
              <a:t>We berekenen voor elke klant het hierboven beschreven </a:t>
            </a:r>
            <a:r>
              <a:rPr lang="nl-BE" sz="1400" kern="0" dirty="0" err="1"/>
              <a:t>capaciteitstarief</a:t>
            </a:r>
            <a:r>
              <a:rPr lang="nl-BE" sz="1400" kern="0" dirty="0"/>
              <a:t> met toegangsvermogen en ook het maximumtarief. Vervolgens rekenen we het goedkoopste bedrag van de twee aan.</a:t>
            </a:r>
          </a:p>
          <a:p>
            <a:pPr lvl="4" hangingPunct="0"/>
            <a:r>
              <a:rPr lang="nl-BE" sz="1200" kern="0" dirty="0"/>
              <a:t>Is het maximumtarief lager dan het </a:t>
            </a:r>
            <a:r>
              <a:rPr lang="nl-BE" sz="1200" kern="0" dirty="0" err="1"/>
              <a:t>capaciteitstarief</a:t>
            </a:r>
            <a:r>
              <a:rPr lang="nl-BE" sz="1200" kern="0" dirty="0"/>
              <a:t>, dan betaal je geen </a:t>
            </a:r>
            <a:r>
              <a:rPr lang="nl-BE" sz="1200" kern="0" dirty="0" err="1"/>
              <a:t>capaciteitstarief</a:t>
            </a:r>
            <a:r>
              <a:rPr lang="nl-BE" sz="1200" kern="0" dirty="0"/>
              <a:t>  die maand. De aanrekening bedraagt dan een volledig energietarief: je actief verbruik </a:t>
            </a:r>
            <a:r>
              <a:rPr lang="nl-BE" sz="1200" kern="0" dirty="0" err="1"/>
              <a:t>gabaseerd</a:t>
            </a:r>
            <a:r>
              <a:rPr lang="nl-BE" sz="1200" kern="0" dirty="0"/>
              <a:t> op je afname, vermenigvuldigd met het maximumtarief.</a:t>
            </a:r>
          </a:p>
          <a:p>
            <a:pPr lvl="4" hangingPunct="0"/>
            <a:r>
              <a:rPr lang="nl-BE" sz="1200" kern="0" dirty="0"/>
              <a:t>Is het maximumtarief hoger dan het </a:t>
            </a:r>
            <a:r>
              <a:rPr lang="nl-BE" sz="1200" kern="0" dirty="0" err="1"/>
              <a:t>capaciteitstarief</a:t>
            </a:r>
            <a:r>
              <a:rPr lang="nl-BE" sz="1200" kern="0" dirty="0"/>
              <a:t>, dan betaal je het hierboven beschreven </a:t>
            </a:r>
            <a:r>
              <a:rPr lang="nl-BE" sz="1200" kern="0" dirty="0" err="1"/>
              <a:t>capaciteitstarief</a:t>
            </a:r>
            <a:r>
              <a:rPr lang="nl-BE" sz="1200" kern="0" dirty="0"/>
              <a:t>. Op je afrekening vind je van deze berekening niets terug.</a:t>
            </a:r>
          </a:p>
          <a:p>
            <a:pPr lvl="3" hangingPunct="0"/>
            <a:r>
              <a:rPr lang="nl-BE" sz="1400" kern="0" dirty="0"/>
              <a:t>In het leeuwendeel van de aanrekeningen is het </a:t>
            </a:r>
            <a:r>
              <a:rPr lang="nl-BE" sz="1400" kern="0" dirty="0" err="1"/>
              <a:t>capaciteitstarief</a:t>
            </a:r>
            <a:r>
              <a:rPr lang="nl-BE" sz="1400" kern="0" dirty="0"/>
              <a:t> het goedkopere tarief. De kans dat je een aanrekening ontvangt met maximumtarief is eerder onwaarschijnlijk.</a:t>
            </a:r>
            <a:endParaRPr lang="nl-BE" sz="2400" kern="0" dirty="0"/>
          </a:p>
          <a:p>
            <a:pPr marL="0" indent="0" hangingPunct="0">
              <a:buNone/>
            </a:pPr>
            <a:endParaRPr lang="nl-BE" sz="1400" kern="0" dirty="0">
              <a:solidFill>
                <a:srgbClr val="000000"/>
              </a:solidFill>
              <a:hlinkClick r:id="rId3">
                <a:extLst>
                  <a:ext uri="{A12FA001-AC4F-418D-AE19-62706E023703}">
                    <ahyp:hlinkClr xmlns:ahyp="http://schemas.microsoft.com/office/drawing/2018/hyperlinkcolor" val="tx"/>
                  </a:ext>
                </a:extLst>
              </a:hlinkClick>
            </a:endParaRPr>
          </a:p>
          <a:p>
            <a:pPr marL="0" indent="0" algn="ctr" hangingPunct="0">
              <a:buNone/>
            </a:pPr>
            <a:r>
              <a:rPr lang="nl-BE" sz="1400" kern="0" dirty="0">
                <a:solidFill>
                  <a:srgbClr val="0066CC"/>
                </a:solidFill>
                <a:hlinkClick r:id="rId3">
                  <a:extLst>
                    <a:ext uri="{A12FA001-AC4F-418D-AE19-62706E023703}">
                      <ahyp:hlinkClr xmlns:ahyp="http://schemas.microsoft.com/office/drawing/2018/hyperlinkcolor" val="tx"/>
                    </a:ext>
                  </a:extLst>
                </a:hlinkClick>
              </a:rPr>
              <a:t>https://www.fluvius.be/nl/factuur-en-tarieven/netkosten</a:t>
            </a:r>
            <a:endParaRPr lang="nl-BE" sz="1400" kern="0" dirty="0">
              <a:solidFill>
                <a:srgbClr val="0066CC"/>
              </a:solidFill>
            </a:endParaRPr>
          </a:p>
          <a:p>
            <a:pPr hangingPunct="0"/>
            <a:endParaRPr lang="nl-BE" sz="2400" kern="0" dirty="0"/>
          </a:p>
          <a:p>
            <a:pPr hangingPunct="0"/>
            <a:endParaRPr lang="nl-BE" sz="2200" kern="0" dirty="0"/>
          </a:p>
          <a:p>
            <a:pPr marL="0" indent="0">
              <a:buFont typeface="Arial"/>
              <a:buNone/>
            </a:pPr>
            <a:endParaRPr lang="nl-BE" kern="0" dirty="0">
              <a:ea typeface="ＭＳ Ｐゴシック"/>
            </a:endParaRPr>
          </a:p>
        </p:txBody>
      </p:sp>
    </p:spTree>
    <p:extLst>
      <p:ext uri="{BB962C8B-B14F-4D97-AF65-F5344CB8AC3E}">
        <p14:creationId xmlns:p14="http://schemas.microsoft.com/office/powerpoint/2010/main" val="31921204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p:cNvSpPr>
          <p:nvPr/>
        </p:nvSpPr>
        <p:spPr bwMode="auto">
          <a:xfrm>
            <a:off x="698075" y="151347"/>
            <a:ext cx="8604899" cy="97205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000" b="1" cap="none">
                <a:solidFill>
                  <a:schemeClr val="accent1"/>
                </a:solidFill>
                <a:latin typeface="Verdana"/>
                <a:ea typeface="ＭＳ Ｐゴシック" charset="-128"/>
                <a:cs typeface="Verdana"/>
              </a:defRPr>
            </a:lvl1pPr>
            <a:lvl2pPr algn="l" rtl="0" eaLnBrk="1" fontAlgn="base" hangingPunct="1">
              <a:spcBef>
                <a:spcPct val="0"/>
              </a:spcBef>
              <a:spcAft>
                <a:spcPct val="0"/>
              </a:spcAft>
              <a:defRPr sz="3200">
                <a:solidFill>
                  <a:srgbClr val="C10C21"/>
                </a:solidFill>
                <a:latin typeface="BentonSansComp-Medium" pitchFamily="-108" charset="0"/>
                <a:ea typeface="ＭＳ Ｐゴシック" charset="-128"/>
                <a:cs typeface="ＭＳ Ｐゴシック" charset="-128"/>
              </a:defRPr>
            </a:lvl2pPr>
            <a:lvl3pPr algn="l" rtl="0" eaLnBrk="1" fontAlgn="base" hangingPunct="1">
              <a:spcBef>
                <a:spcPct val="0"/>
              </a:spcBef>
              <a:spcAft>
                <a:spcPct val="0"/>
              </a:spcAft>
              <a:defRPr sz="3200">
                <a:solidFill>
                  <a:srgbClr val="C10C21"/>
                </a:solidFill>
                <a:latin typeface="BentonSansComp-Medium" pitchFamily="-108" charset="0"/>
                <a:ea typeface="ＭＳ Ｐゴシック" charset="-128"/>
                <a:cs typeface="ＭＳ Ｐゴシック" charset="-128"/>
              </a:defRPr>
            </a:lvl3pPr>
            <a:lvl4pPr algn="l" rtl="0" eaLnBrk="1" fontAlgn="base" hangingPunct="1">
              <a:spcBef>
                <a:spcPct val="0"/>
              </a:spcBef>
              <a:spcAft>
                <a:spcPct val="0"/>
              </a:spcAft>
              <a:defRPr sz="3200">
                <a:solidFill>
                  <a:srgbClr val="C10C21"/>
                </a:solidFill>
                <a:latin typeface="BentonSansComp-Medium" pitchFamily="-108" charset="0"/>
                <a:ea typeface="ＭＳ Ｐゴシック" charset="-128"/>
                <a:cs typeface="ＭＳ Ｐゴシック" charset="-128"/>
              </a:defRPr>
            </a:lvl4pPr>
            <a:lvl5pPr algn="l" rtl="0" eaLnBrk="1" fontAlgn="base" hangingPunct="1">
              <a:spcBef>
                <a:spcPct val="0"/>
              </a:spcBef>
              <a:spcAft>
                <a:spcPct val="0"/>
              </a:spcAft>
              <a:defRPr sz="3200">
                <a:solidFill>
                  <a:srgbClr val="C10C21"/>
                </a:solidFill>
                <a:latin typeface="BentonSansComp-Medium" pitchFamily="-108" charset="0"/>
                <a:ea typeface="ＭＳ Ｐゴシック" charset="-128"/>
                <a:cs typeface="ＭＳ Ｐゴシック" charset="-128"/>
              </a:defRPr>
            </a:lvl5pPr>
            <a:lvl6pPr marL="457189" algn="l" rtl="0" eaLnBrk="1" fontAlgn="base" hangingPunct="1">
              <a:spcBef>
                <a:spcPct val="0"/>
              </a:spcBef>
              <a:spcAft>
                <a:spcPct val="0"/>
              </a:spcAft>
              <a:defRPr sz="3600">
                <a:solidFill>
                  <a:srgbClr val="AF0F10"/>
                </a:solidFill>
                <a:latin typeface="Interstate" pitchFamily="2" charset="0"/>
              </a:defRPr>
            </a:lvl6pPr>
            <a:lvl7pPr marL="914377" algn="l" rtl="0" eaLnBrk="1" fontAlgn="base" hangingPunct="1">
              <a:spcBef>
                <a:spcPct val="0"/>
              </a:spcBef>
              <a:spcAft>
                <a:spcPct val="0"/>
              </a:spcAft>
              <a:defRPr sz="3600">
                <a:solidFill>
                  <a:srgbClr val="AF0F10"/>
                </a:solidFill>
                <a:latin typeface="Interstate" pitchFamily="2" charset="0"/>
              </a:defRPr>
            </a:lvl7pPr>
            <a:lvl8pPr marL="1371566" algn="l" rtl="0" eaLnBrk="1" fontAlgn="base" hangingPunct="1">
              <a:spcBef>
                <a:spcPct val="0"/>
              </a:spcBef>
              <a:spcAft>
                <a:spcPct val="0"/>
              </a:spcAft>
              <a:defRPr sz="3600">
                <a:solidFill>
                  <a:srgbClr val="AF0F10"/>
                </a:solidFill>
                <a:latin typeface="Interstate" pitchFamily="2" charset="0"/>
              </a:defRPr>
            </a:lvl8pPr>
            <a:lvl9pPr marL="1828754" algn="l" rtl="0" eaLnBrk="1" fontAlgn="base" hangingPunct="1">
              <a:spcBef>
                <a:spcPct val="0"/>
              </a:spcBef>
              <a:spcAft>
                <a:spcPct val="0"/>
              </a:spcAft>
              <a:defRPr sz="3600">
                <a:solidFill>
                  <a:srgbClr val="AF0F10"/>
                </a:solidFill>
                <a:latin typeface="Interstate" pitchFamily="2" charset="0"/>
              </a:defRPr>
            </a:lvl9pPr>
          </a:lstStyle>
          <a:p>
            <a:r>
              <a:rPr lang="nl-BE" b="0" kern="0" cap="small" dirty="0">
                <a:ea typeface="Verdana"/>
              </a:rPr>
              <a:t>Praktijkvoorbeelden</a:t>
            </a:r>
            <a:endParaRPr lang="nl-NL" b="0" kern="0" cap="small" dirty="0">
              <a:ea typeface="Verdana"/>
            </a:endParaRPr>
          </a:p>
        </p:txBody>
      </p:sp>
      <p:sp>
        <p:nvSpPr>
          <p:cNvPr id="6" name="Tijdelijke aanduiding voor inhoud 2"/>
          <p:cNvSpPr txBox="1">
            <a:spLocks/>
          </p:cNvSpPr>
          <p:nvPr/>
        </p:nvSpPr>
        <p:spPr bwMode="auto">
          <a:xfrm>
            <a:off x="816594" y="1038604"/>
            <a:ext cx="9831741" cy="423997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15895" indent="-215895" algn="l" rtl="0" eaLnBrk="1" fontAlgn="base" hangingPunct="1">
              <a:spcBef>
                <a:spcPct val="20000"/>
              </a:spcBef>
              <a:spcAft>
                <a:spcPct val="0"/>
              </a:spcAft>
              <a:buClr>
                <a:schemeClr val="bg2"/>
              </a:buClr>
              <a:buSzPct val="120000"/>
              <a:buFont typeface="Arial"/>
              <a:buChar char="•"/>
              <a:defRPr>
                <a:solidFill>
                  <a:schemeClr val="tx2"/>
                </a:solidFill>
                <a:latin typeface="Verdana"/>
                <a:ea typeface="ＭＳ Ｐゴシック" charset="-128"/>
                <a:cs typeface="Verdana"/>
              </a:defRPr>
            </a:lvl1pPr>
            <a:lvl2pPr marL="395278" indent="-179384" algn="l" rtl="0" eaLnBrk="1" fontAlgn="base" hangingPunct="1">
              <a:spcBef>
                <a:spcPct val="20000"/>
              </a:spcBef>
              <a:spcAft>
                <a:spcPct val="0"/>
              </a:spcAft>
              <a:buClr>
                <a:schemeClr val="tx1"/>
              </a:buClr>
              <a:buSzPct val="90000"/>
              <a:buFont typeface="Arial"/>
              <a:buChar char="•"/>
              <a:defRPr sz="1600">
                <a:solidFill>
                  <a:schemeClr val="tx2"/>
                </a:solidFill>
                <a:latin typeface="Verdana"/>
                <a:ea typeface="ＭＳ Ｐゴシック" charset="-128"/>
                <a:cs typeface="Verdana"/>
              </a:defRPr>
            </a:lvl2pPr>
            <a:lvl3pPr marL="574660" indent="-179384" algn="l" rtl="0" eaLnBrk="1" fontAlgn="base" hangingPunct="1">
              <a:spcBef>
                <a:spcPts val="500"/>
              </a:spcBef>
              <a:spcAft>
                <a:spcPct val="0"/>
              </a:spcAft>
              <a:buClr>
                <a:srgbClr val="4D4D4D"/>
              </a:buClr>
              <a:buFont typeface="Arial"/>
              <a:buChar char="•"/>
              <a:defRPr sz="1400">
                <a:solidFill>
                  <a:schemeClr val="tx2"/>
                </a:solidFill>
                <a:latin typeface="Verdana"/>
                <a:ea typeface="ＭＳ Ｐゴシック" charset="-128"/>
                <a:cs typeface="Verdana"/>
              </a:defRPr>
            </a:lvl3pPr>
            <a:lvl4pPr marL="899978" indent="-179384" algn="l" rtl="0" eaLnBrk="1" fontAlgn="base" hangingPunct="1">
              <a:spcBef>
                <a:spcPts val="700"/>
              </a:spcBef>
              <a:spcAft>
                <a:spcPct val="0"/>
              </a:spcAft>
              <a:buClr>
                <a:srgbClr val="4D4D4D"/>
              </a:buClr>
              <a:buFont typeface="Arial"/>
              <a:buChar char="•"/>
              <a:defRPr sz="1200">
                <a:solidFill>
                  <a:schemeClr val="tx2"/>
                </a:solidFill>
                <a:latin typeface="Verdana"/>
                <a:ea typeface="ＭＳ Ｐゴシック" charset="-128"/>
                <a:cs typeface="Verdana"/>
              </a:defRPr>
            </a:lvl4pPr>
            <a:lvl5pPr marL="1079973" indent="-179384" algn="l" rtl="0" eaLnBrk="1" fontAlgn="base" hangingPunct="1">
              <a:spcBef>
                <a:spcPts val="600"/>
              </a:spcBef>
              <a:spcAft>
                <a:spcPct val="0"/>
              </a:spcAft>
              <a:buClrTx/>
              <a:buFont typeface="Lucida Grande"/>
              <a:buChar char="-"/>
              <a:defRPr sz="1000">
                <a:solidFill>
                  <a:schemeClr val="tx2"/>
                </a:solidFill>
                <a:latin typeface="Verdana"/>
                <a:ea typeface="ＭＳ Ｐゴシック" charset="-128"/>
                <a:cs typeface="Verdana"/>
              </a:defRPr>
            </a:lvl5pPr>
            <a:lvl6pPr marL="1439964" indent="-228594" algn="l" rtl="0" eaLnBrk="1" fontAlgn="base" hangingPunct="1">
              <a:spcBef>
                <a:spcPct val="20000"/>
              </a:spcBef>
              <a:spcAft>
                <a:spcPct val="0"/>
              </a:spcAft>
              <a:buClr>
                <a:schemeClr val="tx2"/>
              </a:buClr>
              <a:buFont typeface="Arial"/>
              <a:buChar char="•"/>
              <a:defRPr sz="1000" baseline="0">
                <a:solidFill>
                  <a:schemeClr val="tx2"/>
                </a:solidFill>
                <a:latin typeface="+mn-lt"/>
                <a:ea typeface="ＭＳ Ｐゴシック" charset="-128"/>
              </a:defRPr>
            </a:lvl6pPr>
            <a:lvl7pPr marL="2971726" indent="-228594" algn="l" rtl="0" eaLnBrk="1" fontAlgn="base" hangingPunct="1">
              <a:spcBef>
                <a:spcPct val="20000"/>
              </a:spcBef>
              <a:spcAft>
                <a:spcPct val="0"/>
              </a:spcAft>
              <a:buClr>
                <a:srgbClr val="AF0F10"/>
              </a:buClr>
              <a:buFontTx/>
              <a:buNone/>
              <a:defRPr sz="2000">
                <a:solidFill>
                  <a:schemeClr val="tx1"/>
                </a:solidFill>
                <a:latin typeface="+mn-lt"/>
                <a:ea typeface="ＭＳ Ｐゴシック" charset="-128"/>
              </a:defRPr>
            </a:lvl7pPr>
            <a:lvl8pPr marL="3428914" indent="-228594" algn="l" rtl="0" eaLnBrk="1" fontAlgn="base" hangingPunct="1">
              <a:spcBef>
                <a:spcPct val="20000"/>
              </a:spcBef>
              <a:spcAft>
                <a:spcPct val="0"/>
              </a:spcAft>
              <a:buClr>
                <a:srgbClr val="AF0F10"/>
              </a:buClr>
              <a:buFont typeface="Arial" charset="0"/>
              <a:buChar char="»"/>
              <a:defRPr sz="2000">
                <a:solidFill>
                  <a:schemeClr val="tx1"/>
                </a:solidFill>
                <a:latin typeface="+mn-lt"/>
                <a:ea typeface="ＭＳ Ｐゴシック" charset="-128"/>
              </a:defRPr>
            </a:lvl8pPr>
            <a:lvl9pPr marL="3886103" indent="-228594" algn="l" rtl="0" eaLnBrk="1" fontAlgn="base" hangingPunct="1">
              <a:spcBef>
                <a:spcPct val="20000"/>
              </a:spcBef>
              <a:spcAft>
                <a:spcPct val="0"/>
              </a:spcAft>
              <a:buClr>
                <a:srgbClr val="AF0F10"/>
              </a:buClr>
              <a:buFont typeface="Arial" charset="0"/>
              <a:buChar char="»"/>
              <a:defRPr sz="2000">
                <a:solidFill>
                  <a:schemeClr val="tx1"/>
                </a:solidFill>
                <a:latin typeface="+mn-lt"/>
                <a:ea typeface="ＭＳ Ｐゴシック" charset="-128"/>
              </a:defRPr>
            </a:lvl9pPr>
          </a:lstStyle>
          <a:p>
            <a:pPr hangingPunct="0"/>
            <a:r>
              <a:rPr lang="nl-BE" sz="2400" kern="0" dirty="0"/>
              <a:t>Lozana gebouw</a:t>
            </a:r>
          </a:p>
          <a:p>
            <a:pPr lvl="1" hangingPunct="0"/>
            <a:r>
              <a:rPr lang="nl-BE" sz="1800" kern="0" dirty="0"/>
              <a:t>Gebouw in renovatie</a:t>
            </a:r>
          </a:p>
          <a:p>
            <a:pPr lvl="2" hangingPunct="0"/>
            <a:r>
              <a:rPr lang="nl-BE" sz="1600" kern="0" dirty="0"/>
              <a:t>Voorheen kantoorgebouw</a:t>
            </a:r>
          </a:p>
          <a:p>
            <a:pPr lvl="2" hangingPunct="0"/>
            <a:r>
              <a:rPr lang="nl-BE" sz="1600" kern="0" dirty="0"/>
              <a:t>Wordt omgevormd tot een schoolgebouw</a:t>
            </a:r>
          </a:p>
          <a:p>
            <a:pPr lvl="2" hangingPunct="0"/>
            <a:r>
              <a:rPr lang="nl-BE" sz="1600" kern="0" dirty="0"/>
              <a:t>Actief datacenter op gelijkvloers</a:t>
            </a:r>
          </a:p>
          <a:p>
            <a:pPr lvl="2" hangingPunct="0"/>
            <a:r>
              <a:rPr lang="nl-BE" sz="1600" kern="0" dirty="0"/>
              <a:t>AMR meter sinds maart 2021</a:t>
            </a:r>
          </a:p>
          <a:p>
            <a:pPr marL="457200" indent="-457200" hangingPunct="0">
              <a:buFont typeface="+mj-lt"/>
              <a:buAutoNum type="arabicPeriod"/>
            </a:pPr>
            <a:endParaRPr lang="nl-BE" sz="2400" kern="0" dirty="0"/>
          </a:p>
          <a:p>
            <a:pPr hangingPunct="0"/>
            <a:endParaRPr lang="nl-BE" sz="2400" kern="0" dirty="0"/>
          </a:p>
          <a:p>
            <a:pPr hangingPunct="0"/>
            <a:endParaRPr lang="nl-BE" sz="2200" kern="0" dirty="0"/>
          </a:p>
          <a:p>
            <a:pPr marL="0" indent="0">
              <a:buFont typeface="Arial"/>
              <a:buNone/>
            </a:pPr>
            <a:endParaRPr lang="nl-BE" kern="0" dirty="0">
              <a:ea typeface="ＭＳ Ｐゴシック"/>
            </a:endParaRPr>
          </a:p>
        </p:txBody>
      </p:sp>
      <p:pic>
        <p:nvPicPr>
          <p:cNvPr id="3" name="Afbeelding 2">
            <a:extLst>
              <a:ext uri="{FF2B5EF4-FFF2-40B4-BE49-F238E27FC236}">
                <a16:creationId xmlns:a16="http://schemas.microsoft.com/office/drawing/2014/main" id="{A2D1FFF8-B2FD-A791-FFB7-F798512E3D77}"/>
              </a:ext>
            </a:extLst>
          </p:cNvPr>
          <p:cNvPicPr>
            <a:picLocks noChangeAspect="1"/>
          </p:cNvPicPr>
          <p:nvPr/>
        </p:nvPicPr>
        <p:blipFill>
          <a:blip r:embed="rId3"/>
          <a:stretch>
            <a:fillRect/>
          </a:stretch>
        </p:blipFill>
        <p:spPr>
          <a:xfrm>
            <a:off x="1627833" y="3295038"/>
            <a:ext cx="8936334" cy="1983544"/>
          </a:xfrm>
          <a:prstGeom prst="rect">
            <a:avLst/>
          </a:prstGeom>
        </p:spPr>
      </p:pic>
    </p:spTree>
    <p:extLst>
      <p:ext uri="{BB962C8B-B14F-4D97-AF65-F5344CB8AC3E}">
        <p14:creationId xmlns:p14="http://schemas.microsoft.com/office/powerpoint/2010/main" val="18576867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nl-BE"/>
          </a:p>
        </p:txBody>
      </p:sp>
      <p:sp>
        <p:nvSpPr>
          <p:cNvPr id="3" name="Ondertitel 2"/>
          <p:cNvSpPr>
            <a:spLocks noGrp="1"/>
          </p:cNvSpPr>
          <p:nvPr>
            <p:ph type="subTitle" idx="1"/>
          </p:nvPr>
        </p:nvSpPr>
        <p:spPr/>
        <p:txBody>
          <a:bodyPr/>
          <a:lstStyle/>
          <a:p>
            <a:r>
              <a:rPr lang="nl-BE" cap="small" dirty="0">
                <a:ea typeface="Verdana"/>
              </a:rPr>
              <a:t>Wat kan je doen om je pieken te verminderen</a:t>
            </a:r>
          </a:p>
        </p:txBody>
      </p:sp>
    </p:spTree>
    <p:extLst>
      <p:ext uri="{BB962C8B-B14F-4D97-AF65-F5344CB8AC3E}">
        <p14:creationId xmlns:p14="http://schemas.microsoft.com/office/powerpoint/2010/main" val="9682085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p:cNvSpPr>
          <p:nvPr/>
        </p:nvSpPr>
        <p:spPr bwMode="auto">
          <a:xfrm>
            <a:off x="698075" y="151347"/>
            <a:ext cx="8604899" cy="97205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000" b="1" cap="none">
                <a:solidFill>
                  <a:schemeClr val="accent1"/>
                </a:solidFill>
                <a:latin typeface="Verdana"/>
                <a:ea typeface="ＭＳ Ｐゴシック" charset="-128"/>
                <a:cs typeface="Verdana"/>
              </a:defRPr>
            </a:lvl1pPr>
            <a:lvl2pPr algn="l" rtl="0" eaLnBrk="1" fontAlgn="base" hangingPunct="1">
              <a:spcBef>
                <a:spcPct val="0"/>
              </a:spcBef>
              <a:spcAft>
                <a:spcPct val="0"/>
              </a:spcAft>
              <a:defRPr sz="3200">
                <a:solidFill>
                  <a:srgbClr val="C10C21"/>
                </a:solidFill>
                <a:latin typeface="BentonSansComp-Medium" pitchFamily="-108" charset="0"/>
                <a:ea typeface="ＭＳ Ｐゴシック" charset="-128"/>
                <a:cs typeface="ＭＳ Ｐゴシック" charset="-128"/>
              </a:defRPr>
            </a:lvl2pPr>
            <a:lvl3pPr algn="l" rtl="0" eaLnBrk="1" fontAlgn="base" hangingPunct="1">
              <a:spcBef>
                <a:spcPct val="0"/>
              </a:spcBef>
              <a:spcAft>
                <a:spcPct val="0"/>
              </a:spcAft>
              <a:defRPr sz="3200">
                <a:solidFill>
                  <a:srgbClr val="C10C21"/>
                </a:solidFill>
                <a:latin typeface="BentonSansComp-Medium" pitchFamily="-108" charset="0"/>
                <a:ea typeface="ＭＳ Ｐゴシック" charset="-128"/>
                <a:cs typeface="ＭＳ Ｐゴシック" charset="-128"/>
              </a:defRPr>
            </a:lvl3pPr>
            <a:lvl4pPr algn="l" rtl="0" eaLnBrk="1" fontAlgn="base" hangingPunct="1">
              <a:spcBef>
                <a:spcPct val="0"/>
              </a:spcBef>
              <a:spcAft>
                <a:spcPct val="0"/>
              </a:spcAft>
              <a:defRPr sz="3200">
                <a:solidFill>
                  <a:srgbClr val="C10C21"/>
                </a:solidFill>
                <a:latin typeface="BentonSansComp-Medium" pitchFamily="-108" charset="0"/>
                <a:ea typeface="ＭＳ Ｐゴシック" charset="-128"/>
                <a:cs typeface="ＭＳ Ｐゴシック" charset="-128"/>
              </a:defRPr>
            </a:lvl4pPr>
            <a:lvl5pPr algn="l" rtl="0" eaLnBrk="1" fontAlgn="base" hangingPunct="1">
              <a:spcBef>
                <a:spcPct val="0"/>
              </a:spcBef>
              <a:spcAft>
                <a:spcPct val="0"/>
              </a:spcAft>
              <a:defRPr sz="3200">
                <a:solidFill>
                  <a:srgbClr val="C10C21"/>
                </a:solidFill>
                <a:latin typeface="BentonSansComp-Medium" pitchFamily="-108" charset="0"/>
                <a:ea typeface="ＭＳ Ｐゴシック" charset="-128"/>
                <a:cs typeface="ＭＳ Ｐゴシック" charset="-128"/>
              </a:defRPr>
            </a:lvl5pPr>
            <a:lvl6pPr marL="457189" algn="l" rtl="0" eaLnBrk="1" fontAlgn="base" hangingPunct="1">
              <a:spcBef>
                <a:spcPct val="0"/>
              </a:spcBef>
              <a:spcAft>
                <a:spcPct val="0"/>
              </a:spcAft>
              <a:defRPr sz="3600">
                <a:solidFill>
                  <a:srgbClr val="AF0F10"/>
                </a:solidFill>
                <a:latin typeface="Interstate" pitchFamily="2" charset="0"/>
              </a:defRPr>
            </a:lvl6pPr>
            <a:lvl7pPr marL="914377" algn="l" rtl="0" eaLnBrk="1" fontAlgn="base" hangingPunct="1">
              <a:spcBef>
                <a:spcPct val="0"/>
              </a:spcBef>
              <a:spcAft>
                <a:spcPct val="0"/>
              </a:spcAft>
              <a:defRPr sz="3600">
                <a:solidFill>
                  <a:srgbClr val="AF0F10"/>
                </a:solidFill>
                <a:latin typeface="Interstate" pitchFamily="2" charset="0"/>
              </a:defRPr>
            </a:lvl7pPr>
            <a:lvl8pPr marL="1371566" algn="l" rtl="0" eaLnBrk="1" fontAlgn="base" hangingPunct="1">
              <a:spcBef>
                <a:spcPct val="0"/>
              </a:spcBef>
              <a:spcAft>
                <a:spcPct val="0"/>
              </a:spcAft>
              <a:defRPr sz="3600">
                <a:solidFill>
                  <a:srgbClr val="AF0F10"/>
                </a:solidFill>
                <a:latin typeface="Interstate" pitchFamily="2" charset="0"/>
              </a:defRPr>
            </a:lvl8pPr>
            <a:lvl9pPr marL="1828754" algn="l" rtl="0" eaLnBrk="1" fontAlgn="base" hangingPunct="1">
              <a:spcBef>
                <a:spcPct val="0"/>
              </a:spcBef>
              <a:spcAft>
                <a:spcPct val="0"/>
              </a:spcAft>
              <a:defRPr sz="3600">
                <a:solidFill>
                  <a:srgbClr val="AF0F10"/>
                </a:solidFill>
                <a:latin typeface="Interstate" pitchFamily="2" charset="0"/>
              </a:defRPr>
            </a:lvl9pPr>
          </a:lstStyle>
          <a:p>
            <a:r>
              <a:rPr lang="nl-BE" b="0" kern="0" cap="small" dirty="0">
                <a:ea typeface="Verdana"/>
              </a:rPr>
              <a:t>Wat te doen ?</a:t>
            </a:r>
            <a:endParaRPr lang="nl-NL" kern="0" dirty="0"/>
          </a:p>
        </p:txBody>
      </p:sp>
      <p:sp>
        <p:nvSpPr>
          <p:cNvPr id="6" name="Tijdelijke aanduiding voor inhoud 2"/>
          <p:cNvSpPr>
            <a:spLocks noGrp="1"/>
          </p:cNvSpPr>
          <p:nvPr>
            <p:ph idx="1"/>
          </p:nvPr>
        </p:nvSpPr>
        <p:spPr>
          <a:xfrm>
            <a:off x="2737674" y="1220956"/>
            <a:ext cx="6070767" cy="2277252"/>
          </a:xfrm>
        </p:spPr>
        <p:txBody>
          <a:bodyPr/>
          <a:lstStyle/>
          <a:p>
            <a:pPr marL="457200" indent="-457200" hangingPunct="0">
              <a:buFont typeface="+mj-lt"/>
              <a:buAutoNum type="arabicPeriod"/>
            </a:pPr>
            <a:r>
              <a:rPr lang="nl-BE" sz="2400" dirty="0"/>
              <a:t>Meten = weten.</a:t>
            </a:r>
          </a:p>
          <a:p>
            <a:pPr marL="457200" indent="-457200" hangingPunct="0">
              <a:buFont typeface="+mj-lt"/>
              <a:buAutoNum type="arabicPeriod"/>
            </a:pPr>
            <a:r>
              <a:rPr lang="nl-BE" sz="2400" dirty="0"/>
              <a:t>Wie spreidt, betaalt minder.</a:t>
            </a:r>
          </a:p>
          <a:p>
            <a:pPr marL="457200" indent="-457200" hangingPunct="0">
              <a:buFont typeface="+mj-lt"/>
              <a:buAutoNum type="arabicPeriod"/>
            </a:pPr>
            <a:r>
              <a:rPr lang="nl-BE" sz="2400" dirty="0"/>
              <a:t>Zet in op zelfverbruik.</a:t>
            </a:r>
          </a:p>
          <a:p>
            <a:pPr marL="457200" indent="-457200" hangingPunct="0">
              <a:buFont typeface="+mj-lt"/>
              <a:buAutoNum type="arabicPeriod"/>
            </a:pPr>
            <a:r>
              <a:rPr lang="nl-BE" sz="2400" dirty="0"/>
              <a:t>Slimme aansturing loont.</a:t>
            </a:r>
          </a:p>
          <a:p>
            <a:pPr hangingPunct="0"/>
            <a:endParaRPr lang="nl-BE" sz="2400" dirty="0"/>
          </a:p>
          <a:p>
            <a:pPr hangingPunct="0"/>
            <a:endParaRPr lang="nl-BE" sz="2400" dirty="0"/>
          </a:p>
          <a:p>
            <a:pPr hangingPunct="0"/>
            <a:endParaRPr lang="nl-BE" sz="2200" dirty="0"/>
          </a:p>
          <a:p>
            <a:pPr marL="0" indent="0">
              <a:buNone/>
            </a:pPr>
            <a:endParaRPr lang="nl-BE" dirty="0">
              <a:ea typeface="ＭＳ Ｐゴシック"/>
            </a:endParaRPr>
          </a:p>
        </p:txBody>
      </p:sp>
      <p:sp>
        <p:nvSpPr>
          <p:cNvPr id="2" name="Rechthoek 1"/>
          <p:cNvSpPr/>
          <p:nvPr/>
        </p:nvSpPr>
        <p:spPr>
          <a:xfrm>
            <a:off x="698075" y="4297371"/>
            <a:ext cx="9487593" cy="677108"/>
          </a:xfrm>
          <a:prstGeom prst="rect">
            <a:avLst/>
          </a:prstGeom>
        </p:spPr>
        <p:txBody>
          <a:bodyPr wrap="square">
            <a:spAutoFit/>
          </a:bodyPr>
          <a:lstStyle/>
          <a:p>
            <a:pPr lvl="1" hangingPunct="0"/>
            <a:r>
              <a:rPr lang="nl-BE" sz="2200" kern="0" dirty="0"/>
              <a:t>Tips VERG: </a:t>
            </a:r>
          </a:p>
          <a:p>
            <a:pPr lvl="2" hangingPunct="0"/>
            <a:r>
              <a:rPr lang="nl-BE" sz="1600" kern="0" dirty="0">
                <a:hlinkClick r:id="rId3"/>
              </a:rPr>
              <a:t>https://www.vreg.be/nl/tips-om-uw-verbruik-te-spreiden-met-een-digitale-meter</a:t>
            </a:r>
            <a:endParaRPr lang="nl-BE" sz="1600" kern="0" dirty="0"/>
          </a:p>
        </p:txBody>
      </p:sp>
    </p:spTree>
    <p:extLst>
      <p:ext uri="{BB962C8B-B14F-4D97-AF65-F5344CB8AC3E}">
        <p14:creationId xmlns:p14="http://schemas.microsoft.com/office/powerpoint/2010/main" val="32219694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p:cNvSpPr>
          <p:nvPr/>
        </p:nvSpPr>
        <p:spPr bwMode="auto">
          <a:xfrm>
            <a:off x="698075" y="151347"/>
            <a:ext cx="8604899" cy="97205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000" b="1" cap="none">
                <a:solidFill>
                  <a:schemeClr val="accent1"/>
                </a:solidFill>
                <a:latin typeface="Verdana"/>
                <a:ea typeface="ＭＳ Ｐゴシック" charset="-128"/>
                <a:cs typeface="Verdana"/>
              </a:defRPr>
            </a:lvl1pPr>
            <a:lvl2pPr algn="l" rtl="0" eaLnBrk="1" fontAlgn="base" hangingPunct="1">
              <a:spcBef>
                <a:spcPct val="0"/>
              </a:spcBef>
              <a:spcAft>
                <a:spcPct val="0"/>
              </a:spcAft>
              <a:defRPr sz="3200">
                <a:solidFill>
                  <a:srgbClr val="C10C21"/>
                </a:solidFill>
                <a:latin typeface="BentonSansComp-Medium" pitchFamily="-108" charset="0"/>
                <a:ea typeface="ＭＳ Ｐゴシック" charset="-128"/>
                <a:cs typeface="ＭＳ Ｐゴシック" charset="-128"/>
              </a:defRPr>
            </a:lvl2pPr>
            <a:lvl3pPr algn="l" rtl="0" eaLnBrk="1" fontAlgn="base" hangingPunct="1">
              <a:spcBef>
                <a:spcPct val="0"/>
              </a:spcBef>
              <a:spcAft>
                <a:spcPct val="0"/>
              </a:spcAft>
              <a:defRPr sz="3200">
                <a:solidFill>
                  <a:srgbClr val="C10C21"/>
                </a:solidFill>
                <a:latin typeface="BentonSansComp-Medium" pitchFamily="-108" charset="0"/>
                <a:ea typeface="ＭＳ Ｐゴシック" charset="-128"/>
                <a:cs typeface="ＭＳ Ｐゴシック" charset="-128"/>
              </a:defRPr>
            </a:lvl3pPr>
            <a:lvl4pPr algn="l" rtl="0" eaLnBrk="1" fontAlgn="base" hangingPunct="1">
              <a:spcBef>
                <a:spcPct val="0"/>
              </a:spcBef>
              <a:spcAft>
                <a:spcPct val="0"/>
              </a:spcAft>
              <a:defRPr sz="3200">
                <a:solidFill>
                  <a:srgbClr val="C10C21"/>
                </a:solidFill>
                <a:latin typeface="BentonSansComp-Medium" pitchFamily="-108" charset="0"/>
                <a:ea typeface="ＭＳ Ｐゴシック" charset="-128"/>
                <a:cs typeface="ＭＳ Ｐゴシック" charset="-128"/>
              </a:defRPr>
            </a:lvl4pPr>
            <a:lvl5pPr algn="l" rtl="0" eaLnBrk="1" fontAlgn="base" hangingPunct="1">
              <a:spcBef>
                <a:spcPct val="0"/>
              </a:spcBef>
              <a:spcAft>
                <a:spcPct val="0"/>
              </a:spcAft>
              <a:defRPr sz="3200">
                <a:solidFill>
                  <a:srgbClr val="C10C21"/>
                </a:solidFill>
                <a:latin typeface="BentonSansComp-Medium" pitchFamily="-108" charset="0"/>
                <a:ea typeface="ＭＳ Ｐゴシック" charset="-128"/>
                <a:cs typeface="ＭＳ Ｐゴシック" charset="-128"/>
              </a:defRPr>
            </a:lvl5pPr>
            <a:lvl6pPr marL="457189" algn="l" rtl="0" eaLnBrk="1" fontAlgn="base" hangingPunct="1">
              <a:spcBef>
                <a:spcPct val="0"/>
              </a:spcBef>
              <a:spcAft>
                <a:spcPct val="0"/>
              </a:spcAft>
              <a:defRPr sz="3600">
                <a:solidFill>
                  <a:srgbClr val="AF0F10"/>
                </a:solidFill>
                <a:latin typeface="Interstate" pitchFamily="2" charset="0"/>
              </a:defRPr>
            </a:lvl6pPr>
            <a:lvl7pPr marL="914377" algn="l" rtl="0" eaLnBrk="1" fontAlgn="base" hangingPunct="1">
              <a:spcBef>
                <a:spcPct val="0"/>
              </a:spcBef>
              <a:spcAft>
                <a:spcPct val="0"/>
              </a:spcAft>
              <a:defRPr sz="3600">
                <a:solidFill>
                  <a:srgbClr val="AF0F10"/>
                </a:solidFill>
                <a:latin typeface="Interstate" pitchFamily="2" charset="0"/>
              </a:defRPr>
            </a:lvl7pPr>
            <a:lvl8pPr marL="1371566" algn="l" rtl="0" eaLnBrk="1" fontAlgn="base" hangingPunct="1">
              <a:spcBef>
                <a:spcPct val="0"/>
              </a:spcBef>
              <a:spcAft>
                <a:spcPct val="0"/>
              </a:spcAft>
              <a:defRPr sz="3600">
                <a:solidFill>
                  <a:srgbClr val="AF0F10"/>
                </a:solidFill>
                <a:latin typeface="Interstate" pitchFamily="2" charset="0"/>
              </a:defRPr>
            </a:lvl8pPr>
            <a:lvl9pPr marL="1828754" algn="l" rtl="0" eaLnBrk="1" fontAlgn="base" hangingPunct="1">
              <a:spcBef>
                <a:spcPct val="0"/>
              </a:spcBef>
              <a:spcAft>
                <a:spcPct val="0"/>
              </a:spcAft>
              <a:defRPr sz="3600">
                <a:solidFill>
                  <a:srgbClr val="AF0F10"/>
                </a:solidFill>
                <a:latin typeface="Interstate" pitchFamily="2" charset="0"/>
              </a:defRPr>
            </a:lvl9pPr>
          </a:lstStyle>
          <a:p>
            <a:r>
              <a:rPr lang="nl-BE" b="0" kern="0" cap="small" dirty="0">
                <a:ea typeface="Verdana"/>
              </a:rPr>
              <a:t>Wat te doen ?</a:t>
            </a:r>
            <a:endParaRPr lang="nl-NL" b="0" kern="0" cap="small" dirty="0">
              <a:ea typeface="Verdana"/>
            </a:endParaRPr>
          </a:p>
        </p:txBody>
      </p:sp>
      <p:sp>
        <p:nvSpPr>
          <p:cNvPr id="6" name="Tijdelijke aanduiding voor inhoud 2"/>
          <p:cNvSpPr txBox="1">
            <a:spLocks/>
          </p:cNvSpPr>
          <p:nvPr/>
        </p:nvSpPr>
        <p:spPr bwMode="auto">
          <a:xfrm>
            <a:off x="816594" y="1038604"/>
            <a:ext cx="9831741" cy="423997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15895" indent="-215895" algn="l" rtl="0" eaLnBrk="1" fontAlgn="base" hangingPunct="1">
              <a:spcBef>
                <a:spcPct val="20000"/>
              </a:spcBef>
              <a:spcAft>
                <a:spcPct val="0"/>
              </a:spcAft>
              <a:buClr>
                <a:schemeClr val="bg2"/>
              </a:buClr>
              <a:buSzPct val="120000"/>
              <a:buFont typeface="Arial"/>
              <a:buChar char="•"/>
              <a:defRPr>
                <a:solidFill>
                  <a:schemeClr val="tx2"/>
                </a:solidFill>
                <a:latin typeface="Verdana"/>
                <a:ea typeface="ＭＳ Ｐゴシック" charset="-128"/>
                <a:cs typeface="Verdana"/>
              </a:defRPr>
            </a:lvl1pPr>
            <a:lvl2pPr marL="395278" indent="-179384" algn="l" rtl="0" eaLnBrk="1" fontAlgn="base" hangingPunct="1">
              <a:spcBef>
                <a:spcPct val="20000"/>
              </a:spcBef>
              <a:spcAft>
                <a:spcPct val="0"/>
              </a:spcAft>
              <a:buClr>
                <a:schemeClr val="tx1"/>
              </a:buClr>
              <a:buSzPct val="90000"/>
              <a:buFont typeface="Arial"/>
              <a:buChar char="•"/>
              <a:defRPr sz="1600">
                <a:solidFill>
                  <a:schemeClr val="tx2"/>
                </a:solidFill>
                <a:latin typeface="Verdana"/>
                <a:ea typeface="ＭＳ Ｐゴシック" charset="-128"/>
                <a:cs typeface="Verdana"/>
              </a:defRPr>
            </a:lvl2pPr>
            <a:lvl3pPr marL="574660" indent="-179384" algn="l" rtl="0" eaLnBrk="1" fontAlgn="base" hangingPunct="1">
              <a:spcBef>
                <a:spcPts val="500"/>
              </a:spcBef>
              <a:spcAft>
                <a:spcPct val="0"/>
              </a:spcAft>
              <a:buClr>
                <a:srgbClr val="4D4D4D"/>
              </a:buClr>
              <a:buFont typeface="Arial"/>
              <a:buChar char="•"/>
              <a:defRPr sz="1400">
                <a:solidFill>
                  <a:schemeClr val="tx2"/>
                </a:solidFill>
                <a:latin typeface="Verdana"/>
                <a:ea typeface="ＭＳ Ｐゴシック" charset="-128"/>
                <a:cs typeface="Verdana"/>
              </a:defRPr>
            </a:lvl3pPr>
            <a:lvl4pPr marL="899978" indent="-179384" algn="l" rtl="0" eaLnBrk="1" fontAlgn="base" hangingPunct="1">
              <a:spcBef>
                <a:spcPts val="700"/>
              </a:spcBef>
              <a:spcAft>
                <a:spcPct val="0"/>
              </a:spcAft>
              <a:buClr>
                <a:srgbClr val="4D4D4D"/>
              </a:buClr>
              <a:buFont typeface="Arial"/>
              <a:buChar char="•"/>
              <a:defRPr sz="1200">
                <a:solidFill>
                  <a:schemeClr val="tx2"/>
                </a:solidFill>
                <a:latin typeface="Verdana"/>
                <a:ea typeface="ＭＳ Ｐゴシック" charset="-128"/>
                <a:cs typeface="Verdana"/>
              </a:defRPr>
            </a:lvl4pPr>
            <a:lvl5pPr marL="1079973" indent="-179384" algn="l" rtl="0" eaLnBrk="1" fontAlgn="base" hangingPunct="1">
              <a:spcBef>
                <a:spcPts val="600"/>
              </a:spcBef>
              <a:spcAft>
                <a:spcPct val="0"/>
              </a:spcAft>
              <a:buClrTx/>
              <a:buFont typeface="Lucida Grande"/>
              <a:buChar char="-"/>
              <a:defRPr sz="1000">
                <a:solidFill>
                  <a:schemeClr val="tx2"/>
                </a:solidFill>
                <a:latin typeface="Verdana"/>
                <a:ea typeface="ＭＳ Ｐゴシック" charset="-128"/>
                <a:cs typeface="Verdana"/>
              </a:defRPr>
            </a:lvl5pPr>
            <a:lvl6pPr marL="1439964" indent="-228594" algn="l" rtl="0" eaLnBrk="1" fontAlgn="base" hangingPunct="1">
              <a:spcBef>
                <a:spcPct val="20000"/>
              </a:spcBef>
              <a:spcAft>
                <a:spcPct val="0"/>
              </a:spcAft>
              <a:buClr>
                <a:schemeClr val="tx2"/>
              </a:buClr>
              <a:buFont typeface="Arial"/>
              <a:buChar char="•"/>
              <a:defRPr sz="1000" baseline="0">
                <a:solidFill>
                  <a:schemeClr val="tx2"/>
                </a:solidFill>
                <a:latin typeface="+mn-lt"/>
                <a:ea typeface="ＭＳ Ｐゴシック" charset="-128"/>
              </a:defRPr>
            </a:lvl6pPr>
            <a:lvl7pPr marL="2971726" indent="-228594" algn="l" rtl="0" eaLnBrk="1" fontAlgn="base" hangingPunct="1">
              <a:spcBef>
                <a:spcPct val="20000"/>
              </a:spcBef>
              <a:spcAft>
                <a:spcPct val="0"/>
              </a:spcAft>
              <a:buClr>
                <a:srgbClr val="AF0F10"/>
              </a:buClr>
              <a:buFontTx/>
              <a:buNone/>
              <a:defRPr sz="2000">
                <a:solidFill>
                  <a:schemeClr val="tx1"/>
                </a:solidFill>
                <a:latin typeface="+mn-lt"/>
                <a:ea typeface="ＭＳ Ｐゴシック" charset="-128"/>
              </a:defRPr>
            </a:lvl7pPr>
            <a:lvl8pPr marL="3428914" indent="-228594" algn="l" rtl="0" eaLnBrk="1" fontAlgn="base" hangingPunct="1">
              <a:spcBef>
                <a:spcPct val="20000"/>
              </a:spcBef>
              <a:spcAft>
                <a:spcPct val="0"/>
              </a:spcAft>
              <a:buClr>
                <a:srgbClr val="AF0F10"/>
              </a:buClr>
              <a:buFont typeface="Arial" charset="0"/>
              <a:buChar char="»"/>
              <a:defRPr sz="2000">
                <a:solidFill>
                  <a:schemeClr val="tx1"/>
                </a:solidFill>
                <a:latin typeface="+mn-lt"/>
                <a:ea typeface="ＭＳ Ｐゴシック" charset="-128"/>
              </a:defRPr>
            </a:lvl8pPr>
            <a:lvl9pPr marL="3886103" indent="-228594" algn="l" rtl="0" eaLnBrk="1" fontAlgn="base" hangingPunct="1">
              <a:spcBef>
                <a:spcPct val="20000"/>
              </a:spcBef>
              <a:spcAft>
                <a:spcPct val="0"/>
              </a:spcAft>
              <a:buClr>
                <a:srgbClr val="AF0F10"/>
              </a:buClr>
              <a:buFont typeface="Arial" charset="0"/>
              <a:buChar char="»"/>
              <a:defRPr sz="2000">
                <a:solidFill>
                  <a:schemeClr val="tx1"/>
                </a:solidFill>
                <a:latin typeface="+mn-lt"/>
                <a:ea typeface="ＭＳ Ｐゴシック" charset="-128"/>
              </a:defRPr>
            </a:lvl9pPr>
          </a:lstStyle>
          <a:p>
            <a:pPr marL="215894" lvl="1" indent="0" hangingPunct="0">
              <a:buNone/>
            </a:pPr>
            <a:endParaRPr lang="nl-BE" sz="2400" kern="0" dirty="0"/>
          </a:p>
          <a:p>
            <a:pPr marL="215894" lvl="1" indent="0" hangingPunct="0">
              <a:buNone/>
            </a:pPr>
            <a:r>
              <a:rPr lang="nl-BE" sz="2400" kern="0" dirty="0"/>
              <a:t>Tools</a:t>
            </a:r>
            <a:endParaRPr lang="nl-BE" sz="2800" kern="0" dirty="0"/>
          </a:p>
          <a:p>
            <a:pPr lvl="2" hangingPunct="0"/>
            <a:r>
              <a:rPr lang="nl-BE" sz="2000" kern="0" dirty="0"/>
              <a:t>‘Mijn Fluvius’</a:t>
            </a:r>
          </a:p>
          <a:p>
            <a:pPr lvl="2" hangingPunct="0"/>
            <a:endParaRPr lang="nl-BE" sz="2000" kern="0" dirty="0"/>
          </a:p>
          <a:p>
            <a:pPr lvl="2" hangingPunct="0"/>
            <a:r>
              <a:rPr lang="nl-BE" sz="2000" kern="0" dirty="0"/>
              <a:t>Energieboekhouding (E-Lyse,… )</a:t>
            </a:r>
            <a:br>
              <a:rPr lang="nl-BE" sz="2000" kern="0" dirty="0"/>
            </a:br>
            <a:endParaRPr lang="nl-BE" sz="2000" kern="0" dirty="0"/>
          </a:p>
          <a:p>
            <a:pPr lvl="2" hangingPunct="0"/>
            <a:r>
              <a:rPr lang="nl-BE" sz="2000" kern="0" dirty="0" err="1"/>
              <a:t>Heatmap</a:t>
            </a:r>
            <a:r>
              <a:rPr lang="nl-BE" sz="2000" kern="0" dirty="0"/>
              <a:t>, Frequentietabel</a:t>
            </a:r>
            <a:endParaRPr lang="nl-BE" sz="2400" kern="0" dirty="0"/>
          </a:p>
          <a:p>
            <a:pPr lvl="2" hangingPunct="0"/>
            <a:endParaRPr lang="nl-BE" sz="2000" kern="0" dirty="0"/>
          </a:p>
          <a:p>
            <a:pPr lvl="2" hangingPunct="0"/>
            <a:r>
              <a:rPr lang="nl-BE" sz="2000" kern="0" dirty="0"/>
              <a:t>Facturen (VEB,… )</a:t>
            </a:r>
          </a:p>
          <a:p>
            <a:pPr lvl="2" hangingPunct="0"/>
            <a:endParaRPr lang="nl-BE" sz="2000" kern="0" dirty="0"/>
          </a:p>
          <a:p>
            <a:pPr hangingPunct="0"/>
            <a:endParaRPr lang="nl-BE" sz="2200" kern="0" dirty="0"/>
          </a:p>
          <a:p>
            <a:pPr marL="0" indent="0">
              <a:buFont typeface="Arial"/>
              <a:buNone/>
            </a:pPr>
            <a:endParaRPr lang="nl-BE" kern="0" dirty="0">
              <a:ea typeface="ＭＳ Ｐゴシック"/>
            </a:endParaRPr>
          </a:p>
        </p:txBody>
      </p:sp>
    </p:spTree>
    <p:extLst>
      <p:ext uri="{BB962C8B-B14F-4D97-AF65-F5344CB8AC3E}">
        <p14:creationId xmlns:p14="http://schemas.microsoft.com/office/powerpoint/2010/main" val="19556452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p:cNvSpPr>
          <p:nvPr/>
        </p:nvSpPr>
        <p:spPr bwMode="auto">
          <a:xfrm>
            <a:off x="698075" y="151347"/>
            <a:ext cx="8604899" cy="97205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000" b="1" cap="none">
                <a:solidFill>
                  <a:schemeClr val="accent1"/>
                </a:solidFill>
                <a:latin typeface="Verdana"/>
                <a:ea typeface="ＭＳ Ｐゴシック" charset="-128"/>
                <a:cs typeface="Verdana"/>
              </a:defRPr>
            </a:lvl1pPr>
            <a:lvl2pPr algn="l" rtl="0" eaLnBrk="1" fontAlgn="base" hangingPunct="1">
              <a:spcBef>
                <a:spcPct val="0"/>
              </a:spcBef>
              <a:spcAft>
                <a:spcPct val="0"/>
              </a:spcAft>
              <a:defRPr sz="3200">
                <a:solidFill>
                  <a:srgbClr val="C10C21"/>
                </a:solidFill>
                <a:latin typeface="BentonSansComp-Medium" pitchFamily="-108" charset="0"/>
                <a:ea typeface="ＭＳ Ｐゴシック" charset="-128"/>
                <a:cs typeface="ＭＳ Ｐゴシック" charset="-128"/>
              </a:defRPr>
            </a:lvl2pPr>
            <a:lvl3pPr algn="l" rtl="0" eaLnBrk="1" fontAlgn="base" hangingPunct="1">
              <a:spcBef>
                <a:spcPct val="0"/>
              </a:spcBef>
              <a:spcAft>
                <a:spcPct val="0"/>
              </a:spcAft>
              <a:defRPr sz="3200">
                <a:solidFill>
                  <a:srgbClr val="C10C21"/>
                </a:solidFill>
                <a:latin typeface="BentonSansComp-Medium" pitchFamily="-108" charset="0"/>
                <a:ea typeface="ＭＳ Ｐゴシック" charset="-128"/>
                <a:cs typeface="ＭＳ Ｐゴシック" charset="-128"/>
              </a:defRPr>
            </a:lvl3pPr>
            <a:lvl4pPr algn="l" rtl="0" eaLnBrk="1" fontAlgn="base" hangingPunct="1">
              <a:spcBef>
                <a:spcPct val="0"/>
              </a:spcBef>
              <a:spcAft>
                <a:spcPct val="0"/>
              </a:spcAft>
              <a:defRPr sz="3200">
                <a:solidFill>
                  <a:srgbClr val="C10C21"/>
                </a:solidFill>
                <a:latin typeface="BentonSansComp-Medium" pitchFamily="-108" charset="0"/>
                <a:ea typeface="ＭＳ Ｐゴシック" charset="-128"/>
                <a:cs typeface="ＭＳ Ｐゴシック" charset="-128"/>
              </a:defRPr>
            </a:lvl4pPr>
            <a:lvl5pPr algn="l" rtl="0" eaLnBrk="1" fontAlgn="base" hangingPunct="1">
              <a:spcBef>
                <a:spcPct val="0"/>
              </a:spcBef>
              <a:spcAft>
                <a:spcPct val="0"/>
              </a:spcAft>
              <a:defRPr sz="3200">
                <a:solidFill>
                  <a:srgbClr val="C10C21"/>
                </a:solidFill>
                <a:latin typeface="BentonSansComp-Medium" pitchFamily="-108" charset="0"/>
                <a:ea typeface="ＭＳ Ｐゴシック" charset="-128"/>
                <a:cs typeface="ＭＳ Ｐゴシック" charset="-128"/>
              </a:defRPr>
            </a:lvl5pPr>
            <a:lvl6pPr marL="457189" algn="l" rtl="0" eaLnBrk="1" fontAlgn="base" hangingPunct="1">
              <a:spcBef>
                <a:spcPct val="0"/>
              </a:spcBef>
              <a:spcAft>
                <a:spcPct val="0"/>
              </a:spcAft>
              <a:defRPr sz="3600">
                <a:solidFill>
                  <a:srgbClr val="AF0F10"/>
                </a:solidFill>
                <a:latin typeface="Interstate" pitchFamily="2" charset="0"/>
              </a:defRPr>
            </a:lvl6pPr>
            <a:lvl7pPr marL="914377" algn="l" rtl="0" eaLnBrk="1" fontAlgn="base" hangingPunct="1">
              <a:spcBef>
                <a:spcPct val="0"/>
              </a:spcBef>
              <a:spcAft>
                <a:spcPct val="0"/>
              </a:spcAft>
              <a:defRPr sz="3600">
                <a:solidFill>
                  <a:srgbClr val="AF0F10"/>
                </a:solidFill>
                <a:latin typeface="Interstate" pitchFamily="2" charset="0"/>
              </a:defRPr>
            </a:lvl7pPr>
            <a:lvl8pPr marL="1371566" algn="l" rtl="0" eaLnBrk="1" fontAlgn="base" hangingPunct="1">
              <a:spcBef>
                <a:spcPct val="0"/>
              </a:spcBef>
              <a:spcAft>
                <a:spcPct val="0"/>
              </a:spcAft>
              <a:defRPr sz="3600">
                <a:solidFill>
                  <a:srgbClr val="AF0F10"/>
                </a:solidFill>
                <a:latin typeface="Interstate" pitchFamily="2" charset="0"/>
              </a:defRPr>
            </a:lvl8pPr>
            <a:lvl9pPr marL="1828754" algn="l" rtl="0" eaLnBrk="1" fontAlgn="base" hangingPunct="1">
              <a:spcBef>
                <a:spcPct val="0"/>
              </a:spcBef>
              <a:spcAft>
                <a:spcPct val="0"/>
              </a:spcAft>
              <a:defRPr sz="3600">
                <a:solidFill>
                  <a:srgbClr val="AF0F10"/>
                </a:solidFill>
                <a:latin typeface="Interstate" pitchFamily="2" charset="0"/>
              </a:defRPr>
            </a:lvl9pPr>
          </a:lstStyle>
          <a:p>
            <a:r>
              <a:rPr lang="nl-BE" b="0" kern="0" cap="small" dirty="0">
                <a:ea typeface="Verdana"/>
              </a:rPr>
              <a:t>Wat te doen ?</a:t>
            </a:r>
            <a:endParaRPr lang="nl-NL" b="0" kern="0" cap="small" dirty="0">
              <a:ea typeface="Verdana"/>
            </a:endParaRPr>
          </a:p>
        </p:txBody>
      </p:sp>
      <p:sp>
        <p:nvSpPr>
          <p:cNvPr id="6" name="Tijdelijke aanduiding voor inhoud 2"/>
          <p:cNvSpPr txBox="1">
            <a:spLocks/>
          </p:cNvSpPr>
          <p:nvPr/>
        </p:nvSpPr>
        <p:spPr bwMode="auto">
          <a:xfrm>
            <a:off x="816594" y="1038604"/>
            <a:ext cx="9831741" cy="423997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15895" indent="-215895" algn="l" rtl="0" eaLnBrk="1" fontAlgn="base" hangingPunct="1">
              <a:spcBef>
                <a:spcPct val="20000"/>
              </a:spcBef>
              <a:spcAft>
                <a:spcPct val="0"/>
              </a:spcAft>
              <a:buClr>
                <a:schemeClr val="bg2"/>
              </a:buClr>
              <a:buSzPct val="120000"/>
              <a:buFont typeface="Arial"/>
              <a:buChar char="•"/>
              <a:defRPr>
                <a:solidFill>
                  <a:schemeClr val="tx2"/>
                </a:solidFill>
                <a:latin typeface="Verdana"/>
                <a:ea typeface="ＭＳ Ｐゴシック" charset="-128"/>
                <a:cs typeface="Verdana"/>
              </a:defRPr>
            </a:lvl1pPr>
            <a:lvl2pPr marL="395278" indent="-179384" algn="l" rtl="0" eaLnBrk="1" fontAlgn="base" hangingPunct="1">
              <a:spcBef>
                <a:spcPct val="20000"/>
              </a:spcBef>
              <a:spcAft>
                <a:spcPct val="0"/>
              </a:spcAft>
              <a:buClr>
                <a:schemeClr val="tx1"/>
              </a:buClr>
              <a:buSzPct val="90000"/>
              <a:buFont typeface="Arial"/>
              <a:buChar char="•"/>
              <a:defRPr sz="1600">
                <a:solidFill>
                  <a:schemeClr val="tx2"/>
                </a:solidFill>
                <a:latin typeface="Verdana"/>
                <a:ea typeface="ＭＳ Ｐゴシック" charset="-128"/>
                <a:cs typeface="Verdana"/>
              </a:defRPr>
            </a:lvl2pPr>
            <a:lvl3pPr marL="574660" indent="-179384" algn="l" rtl="0" eaLnBrk="1" fontAlgn="base" hangingPunct="1">
              <a:spcBef>
                <a:spcPts val="500"/>
              </a:spcBef>
              <a:spcAft>
                <a:spcPct val="0"/>
              </a:spcAft>
              <a:buClr>
                <a:srgbClr val="4D4D4D"/>
              </a:buClr>
              <a:buFont typeface="Arial"/>
              <a:buChar char="•"/>
              <a:defRPr sz="1400">
                <a:solidFill>
                  <a:schemeClr val="tx2"/>
                </a:solidFill>
                <a:latin typeface="Verdana"/>
                <a:ea typeface="ＭＳ Ｐゴシック" charset="-128"/>
                <a:cs typeface="Verdana"/>
              </a:defRPr>
            </a:lvl3pPr>
            <a:lvl4pPr marL="899978" indent="-179384" algn="l" rtl="0" eaLnBrk="1" fontAlgn="base" hangingPunct="1">
              <a:spcBef>
                <a:spcPts val="700"/>
              </a:spcBef>
              <a:spcAft>
                <a:spcPct val="0"/>
              </a:spcAft>
              <a:buClr>
                <a:srgbClr val="4D4D4D"/>
              </a:buClr>
              <a:buFont typeface="Arial"/>
              <a:buChar char="•"/>
              <a:defRPr sz="1200">
                <a:solidFill>
                  <a:schemeClr val="tx2"/>
                </a:solidFill>
                <a:latin typeface="Verdana"/>
                <a:ea typeface="ＭＳ Ｐゴシック" charset="-128"/>
                <a:cs typeface="Verdana"/>
              </a:defRPr>
            </a:lvl4pPr>
            <a:lvl5pPr marL="1079973" indent="-179384" algn="l" rtl="0" eaLnBrk="1" fontAlgn="base" hangingPunct="1">
              <a:spcBef>
                <a:spcPts val="600"/>
              </a:spcBef>
              <a:spcAft>
                <a:spcPct val="0"/>
              </a:spcAft>
              <a:buClrTx/>
              <a:buFont typeface="Lucida Grande"/>
              <a:buChar char="-"/>
              <a:defRPr sz="1000">
                <a:solidFill>
                  <a:schemeClr val="tx2"/>
                </a:solidFill>
                <a:latin typeface="Verdana"/>
                <a:ea typeface="ＭＳ Ｐゴシック" charset="-128"/>
                <a:cs typeface="Verdana"/>
              </a:defRPr>
            </a:lvl5pPr>
            <a:lvl6pPr marL="1439964" indent="-228594" algn="l" rtl="0" eaLnBrk="1" fontAlgn="base" hangingPunct="1">
              <a:spcBef>
                <a:spcPct val="20000"/>
              </a:spcBef>
              <a:spcAft>
                <a:spcPct val="0"/>
              </a:spcAft>
              <a:buClr>
                <a:schemeClr val="tx2"/>
              </a:buClr>
              <a:buFont typeface="Arial"/>
              <a:buChar char="•"/>
              <a:defRPr sz="1000" baseline="0">
                <a:solidFill>
                  <a:schemeClr val="tx2"/>
                </a:solidFill>
                <a:latin typeface="+mn-lt"/>
                <a:ea typeface="ＭＳ Ｐゴシック" charset="-128"/>
              </a:defRPr>
            </a:lvl6pPr>
            <a:lvl7pPr marL="2971726" indent="-228594" algn="l" rtl="0" eaLnBrk="1" fontAlgn="base" hangingPunct="1">
              <a:spcBef>
                <a:spcPct val="20000"/>
              </a:spcBef>
              <a:spcAft>
                <a:spcPct val="0"/>
              </a:spcAft>
              <a:buClr>
                <a:srgbClr val="AF0F10"/>
              </a:buClr>
              <a:buFontTx/>
              <a:buNone/>
              <a:defRPr sz="2000">
                <a:solidFill>
                  <a:schemeClr val="tx1"/>
                </a:solidFill>
                <a:latin typeface="+mn-lt"/>
                <a:ea typeface="ＭＳ Ｐゴシック" charset="-128"/>
              </a:defRPr>
            </a:lvl7pPr>
            <a:lvl8pPr marL="3428914" indent="-228594" algn="l" rtl="0" eaLnBrk="1" fontAlgn="base" hangingPunct="1">
              <a:spcBef>
                <a:spcPct val="20000"/>
              </a:spcBef>
              <a:spcAft>
                <a:spcPct val="0"/>
              </a:spcAft>
              <a:buClr>
                <a:srgbClr val="AF0F10"/>
              </a:buClr>
              <a:buFont typeface="Arial" charset="0"/>
              <a:buChar char="»"/>
              <a:defRPr sz="2000">
                <a:solidFill>
                  <a:schemeClr val="tx1"/>
                </a:solidFill>
                <a:latin typeface="+mn-lt"/>
                <a:ea typeface="ＭＳ Ｐゴシック" charset="-128"/>
              </a:defRPr>
            </a:lvl8pPr>
            <a:lvl9pPr marL="3886103" indent="-228594" algn="l" rtl="0" eaLnBrk="1" fontAlgn="base" hangingPunct="1">
              <a:spcBef>
                <a:spcPct val="20000"/>
              </a:spcBef>
              <a:spcAft>
                <a:spcPct val="0"/>
              </a:spcAft>
              <a:buClr>
                <a:srgbClr val="AF0F10"/>
              </a:buClr>
              <a:buFont typeface="Arial" charset="0"/>
              <a:buChar char="»"/>
              <a:defRPr sz="2000">
                <a:solidFill>
                  <a:schemeClr val="tx1"/>
                </a:solidFill>
                <a:latin typeface="+mn-lt"/>
                <a:ea typeface="ＭＳ Ｐゴシック" charset="-128"/>
              </a:defRPr>
            </a:lvl9pPr>
          </a:lstStyle>
          <a:p>
            <a:pPr hangingPunct="0"/>
            <a:r>
              <a:rPr lang="nl-BE" sz="2400" kern="0" dirty="0"/>
              <a:t>Tools:  Heat </a:t>
            </a:r>
            <a:r>
              <a:rPr lang="nl-BE" sz="2400" kern="0" dirty="0" err="1"/>
              <a:t>Maps</a:t>
            </a:r>
            <a:endParaRPr lang="nl-BE" sz="2400" kern="0" dirty="0"/>
          </a:p>
          <a:p>
            <a:pPr marL="457200" indent="-457200" hangingPunct="0">
              <a:buFont typeface="+mj-lt"/>
              <a:buAutoNum type="arabicPeriod"/>
            </a:pPr>
            <a:endParaRPr lang="nl-BE" sz="2400" kern="0" dirty="0"/>
          </a:p>
          <a:p>
            <a:pPr hangingPunct="0"/>
            <a:endParaRPr lang="nl-BE" sz="2400" kern="0" dirty="0"/>
          </a:p>
          <a:p>
            <a:pPr hangingPunct="0"/>
            <a:endParaRPr lang="nl-BE" sz="2200" kern="0" dirty="0"/>
          </a:p>
          <a:p>
            <a:pPr marL="0" indent="0">
              <a:buFont typeface="Arial"/>
              <a:buNone/>
            </a:pPr>
            <a:endParaRPr lang="nl-BE" kern="0" dirty="0">
              <a:ea typeface="ＭＳ Ｐゴシック"/>
            </a:endParaRPr>
          </a:p>
        </p:txBody>
      </p:sp>
      <p:pic>
        <p:nvPicPr>
          <p:cNvPr id="4" name="Afbeelding 3"/>
          <p:cNvPicPr>
            <a:picLocks noChangeAspect="1"/>
          </p:cNvPicPr>
          <p:nvPr/>
        </p:nvPicPr>
        <p:blipFill>
          <a:blip r:embed="rId3"/>
          <a:stretch>
            <a:fillRect/>
          </a:stretch>
        </p:blipFill>
        <p:spPr>
          <a:xfrm>
            <a:off x="1538326" y="1723053"/>
            <a:ext cx="8848586" cy="3935232"/>
          </a:xfrm>
          <a:prstGeom prst="rect">
            <a:avLst/>
          </a:prstGeom>
        </p:spPr>
      </p:pic>
    </p:spTree>
    <p:extLst>
      <p:ext uri="{BB962C8B-B14F-4D97-AF65-F5344CB8AC3E}">
        <p14:creationId xmlns:p14="http://schemas.microsoft.com/office/powerpoint/2010/main" val="33004696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p:cNvSpPr>
          <p:nvPr/>
        </p:nvSpPr>
        <p:spPr bwMode="auto">
          <a:xfrm>
            <a:off x="698075" y="151347"/>
            <a:ext cx="8604899" cy="97205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000" b="1" cap="none">
                <a:solidFill>
                  <a:schemeClr val="accent1"/>
                </a:solidFill>
                <a:latin typeface="Verdana"/>
                <a:ea typeface="ＭＳ Ｐゴシック" charset="-128"/>
                <a:cs typeface="Verdana"/>
              </a:defRPr>
            </a:lvl1pPr>
            <a:lvl2pPr algn="l" rtl="0" eaLnBrk="1" fontAlgn="base" hangingPunct="1">
              <a:spcBef>
                <a:spcPct val="0"/>
              </a:spcBef>
              <a:spcAft>
                <a:spcPct val="0"/>
              </a:spcAft>
              <a:defRPr sz="3200">
                <a:solidFill>
                  <a:srgbClr val="C10C21"/>
                </a:solidFill>
                <a:latin typeface="BentonSansComp-Medium" pitchFamily="-108" charset="0"/>
                <a:ea typeface="ＭＳ Ｐゴシック" charset="-128"/>
                <a:cs typeface="ＭＳ Ｐゴシック" charset="-128"/>
              </a:defRPr>
            </a:lvl2pPr>
            <a:lvl3pPr algn="l" rtl="0" eaLnBrk="1" fontAlgn="base" hangingPunct="1">
              <a:spcBef>
                <a:spcPct val="0"/>
              </a:spcBef>
              <a:spcAft>
                <a:spcPct val="0"/>
              </a:spcAft>
              <a:defRPr sz="3200">
                <a:solidFill>
                  <a:srgbClr val="C10C21"/>
                </a:solidFill>
                <a:latin typeface="BentonSansComp-Medium" pitchFamily="-108" charset="0"/>
                <a:ea typeface="ＭＳ Ｐゴシック" charset="-128"/>
                <a:cs typeface="ＭＳ Ｐゴシック" charset="-128"/>
              </a:defRPr>
            </a:lvl3pPr>
            <a:lvl4pPr algn="l" rtl="0" eaLnBrk="1" fontAlgn="base" hangingPunct="1">
              <a:spcBef>
                <a:spcPct val="0"/>
              </a:spcBef>
              <a:spcAft>
                <a:spcPct val="0"/>
              </a:spcAft>
              <a:defRPr sz="3200">
                <a:solidFill>
                  <a:srgbClr val="C10C21"/>
                </a:solidFill>
                <a:latin typeface="BentonSansComp-Medium" pitchFamily="-108" charset="0"/>
                <a:ea typeface="ＭＳ Ｐゴシック" charset="-128"/>
                <a:cs typeface="ＭＳ Ｐゴシック" charset="-128"/>
              </a:defRPr>
            </a:lvl4pPr>
            <a:lvl5pPr algn="l" rtl="0" eaLnBrk="1" fontAlgn="base" hangingPunct="1">
              <a:spcBef>
                <a:spcPct val="0"/>
              </a:spcBef>
              <a:spcAft>
                <a:spcPct val="0"/>
              </a:spcAft>
              <a:defRPr sz="3200">
                <a:solidFill>
                  <a:srgbClr val="C10C21"/>
                </a:solidFill>
                <a:latin typeface="BentonSansComp-Medium" pitchFamily="-108" charset="0"/>
                <a:ea typeface="ＭＳ Ｐゴシック" charset="-128"/>
                <a:cs typeface="ＭＳ Ｐゴシック" charset="-128"/>
              </a:defRPr>
            </a:lvl5pPr>
            <a:lvl6pPr marL="457189" algn="l" rtl="0" eaLnBrk="1" fontAlgn="base" hangingPunct="1">
              <a:spcBef>
                <a:spcPct val="0"/>
              </a:spcBef>
              <a:spcAft>
                <a:spcPct val="0"/>
              </a:spcAft>
              <a:defRPr sz="3600">
                <a:solidFill>
                  <a:srgbClr val="AF0F10"/>
                </a:solidFill>
                <a:latin typeface="Interstate" pitchFamily="2" charset="0"/>
              </a:defRPr>
            </a:lvl6pPr>
            <a:lvl7pPr marL="914377" algn="l" rtl="0" eaLnBrk="1" fontAlgn="base" hangingPunct="1">
              <a:spcBef>
                <a:spcPct val="0"/>
              </a:spcBef>
              <a:spcAft>
                <a:spcPct val="0"/>
              </a:spcAft>
              <a:defRPr sz="3600">
                <a:solidFill>
                  <a:srgbClr val="AF0F10"/>
                </a:solidFill>
                <a:latin typeface="Interstate" pitchFamily="2" charset="0"/>
              </a:defRPr>
            </a:lvl7pPr>
            <a:lvl8pPr marL="1371566" algn="l" rtl="0" eaLnBrk="1" fontAlgn="base" hangingPunct="1">
              <a:spcBef>
                <a:spcPct val="0"/>
              </a:spcBef>
              <a:spcAft>
                <a:spcPct val="0"/>
              </a:spcAft>
              <a:defRPr sz="3600">
                <a:solidFill>
                  <a:srgbClr val="AF0F10"/>
                </a:solidFill>
                <a:latin typeface="Interstate" pitchFamily="2" charset="0"/>
              </a:defRPr>
            </a:lvl8pPr>
            <a:lvl9pPr marL="1828754" algn="l" rtl="0" eaLnBrk="1" fontAlgn="base" hangingPunct="1">
              <a:spcBef>
                <a:spcPct val="0"/>
              </a:spcBef>
              <a:spcAft>
                <a:spcPct val="0"/>
              </a:spcAft>
              <a:defRPr sz="3600">
                <a:solidFill>
                  <a:srgbClr val="AF0F10"/>
                </a:solidFill>
                <a:latin typeface="Interstate" pitchFamily="2" charset="0"/>
              </a:defRPr>
            </a:lvl9pPr>
          </a:lstStyle>
          <a:p>
            <a:r>
              <a:rPr lang="nl-BE" b="0" kern="0" cap="small" dirty="0">
                <a:ea typeface="Verdana"/>
              </a:rPr>
              <a:t>Wat te doen ?</a:t>
            </a:r>
            <a:endParaRPr lang="nl-NL" b="0" kern="0" cap="small" dirty="0">
              <a:ea typeface="Verdana"/>
            </a:endParaRPr>
          </a:p>
        </p:txBody>
      </p:sp>
      <p:sp>
        <p:nvSpPr>
          <p:cNvPr id="6" name="Tijdelijke aanduiding voor inhoud 2"/>
          <p:cNvSpPr txBox="1">
            <a:spLocks/>
          </p:cNvSpPr>
          <p:nvPr/>
        </p:nvSpPr>
        <p:spPr bwMode="auto">
          <a:xfrm>
            <a:off x="816594" y="1038604"/>
            <a:ext cx="9831741" cy="423997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15895" indent="-215895" algn="l" rtl="0" eaLnBrk="1" fontAlgn="base" hangingPunct="1">
              <a:spcBef>
                <a:spcPct val="20000"/>
              </a:spcBef>
              <a:spcAft>
                <a:spcPct val="0"/>
              </a:spcAft>
              <a:buClr>
                <a:schemeClr val="bg2"/>
              </a:buClr>
              <a:buSzPct val="120000"/>
              <a:buFont typeface="Arial"/>
              <a:buChar char="•"/>
              <a:defRPr>
                <a:solidFill>
                  <a:schemeClr val="tx2"/>
                </a:solidFill>
                <a:latin typeface="Verdana"/>
                <a:ea typeface="ＭＳ Ｐゴシック" charset="-128"/>
                <a:cs typeface="Verdana"/>
              </a:defRPr>
            </a:lvl1pPr>
            <a:lvl2pPr marL="395278" indent="-179384" algn="l" rtl="0" eaLnBrk="1" fontAlgn="base" hangingPunct="1">
              <a:spcBef>
                <a:spcPct val="20000"/>
              </a:spcBef>
              <a:spcAft>
                <a:spcPct val="0"/>
              </a:spcAft>
              <a:buClr>
                <a:schemeClr val="tx1"/>
              </a:buClr>
              <a:buSzPct val="90000"/>
              <a:buFont typeface="Arial"/>
              <a:buChar char="•"/>
              <a:defRPr sz="1600">
                <a:solidFill>
                  <a:schemeClr val="tx2"/>
                </a:solidFill>
                <a:latin typeface="Verdana"/>
                <a:ea typeface="ＭＳ Ｐゴシック" charset="-128"/>
                <a:cs typeface="Verdana"/>
              </a:defRPr>
            </a:lvl2pPr>
            <a:lvl3pPr marL="574660" indent="-179384" algn="l" rtl="0" eaLnBrk="1" fontAlgn="base" hangingPunct="1">
              <a:spcBef>
                <a:spcPts val="500"/>
              </a:spcBef>
              <a:spcAft>
                <a:spcPct val="0"/>
              </a:spcAft>
              <a:buClr>
                <a:srgbClr val="4D4D4D"/>
              </a:buClr>
              <a:buFont typeface="Arial"/>
              <a:buChar char="•"/>
              <a:defRPr sz="1400">
                <a:solidFill>
                  <a:schemeClr val="tx2"/>
                </a:solidFill>
                <a:latin typeface="Verdana"/>
                <a:ea typeface="ＭＳ Ｐゴシック" charset="-128"/>
                <a:cs typeface="Verdana"/>
              </a:defRPr>
            </a:lvl3pPr>
            <a:lvl4pPr marL="899978" indent="-179384" algn="l" rtl="0" eaLnBrk="1" fontAlgn="base" hangingPunct="1">
              <a:spcBef>
                <a:spcPts val="700"/>
              </a:spcBef>
              <a:spcAft>
                <a:spcPct val="0"/>
              </a:spcAft>
              <a:buClr>
                <a:srgbClr val="4D4D4D"/>
              </a:buClr>
              <a:buFont typeface="Arial"/>
              <a:buChar char="•"/>
              <a:defRPr sz="1200">
                <a:solidFill>
                  <a:schemeClr val="tx2"/>
                </a:solidFill>
                <a:latin typeface="Verdana"/>
                <a:ea typeface="ＭＳ Ｐゴシック" charset="-128"/>
                <a:cs typeface="Verdana"/>
              </a:defRPr>
            </a:lvl4pPr>
            <a:lvl5pPr marL="1079973" indent="-179384" algn="l" rtl="0" eaLnBrk="1" fontAlgn="base" hangingPunct="1">
              <a:spcBef>
                <a:spcPts val="600"/>
              </a:spcBef>
              <a:spcAft>
                <a:spcPct val="0"/>
              </a:spcAft>
              <a:buClrTx/>
              <a:buFont typeface="Lucida Grande"/>
              <a:buChar char="-"/>
              <a:defRPr sz="1000">
                <a:solidFill>
                  <a:schemeClr val="tx2"/>
                </a:solidFill>
                <a:latin typeface="Verdana"/>
                <a:ea typeface="ＭＳ Ｐゴシック" charset="-128"/>
                <a:cs typeface="Verdana"/>
              </a:defRPr>
            </a:lvl5pPr>
            <a:lvl6pPr marL="1439964" indent="-228594" algn="l" rtl="0" eaLnBrk="1" fontAlgn="base" hangingPunct="1">
              <a:spcBef>
                <a:spcPct val="20000"/>
              </a:spcBef>
              <a:spcAft>
                <a:spcPct val="0"/>
              </a:spcAft>
              <a:buClr>
                <a:schemeClr val="tx2"/>
              </a:buClr>
              <a:buFont typeface="Arial"/>
              <a:buChar char="•"/>
              <a:defRPr sz="1000" baseline="0">
                <a:solidFill>
                  <a:schemeClr val="tx2"/>
                </a:solidFill>
                <a:latin typeface="+mn-lt"/>
                <a:ea typeface="ＭＳ Ｐゴシック" charset="-128"/>
              </a:defRPr>
            </a:lvl6pPr>
            <a:lvl7pPr marL="2971726" indent="-228594" algn="l" rtl="0" eaLnBrk="1" fontAlgn="base" hangingPunct="1">
              <a:spcBef>
                <a:spcPct val="20000"/>
              </a:spcBef>
              <a:spcAft>
                <a:spcPct val="0"/>
              </a:spcAft>
              <a:buClr>
                <a:srgbClr val="AF0F10"/>
              </a:buClr>
              <a:buFontTx/>
              <a:buNone/>
              <a:defRPr sz="2000">
                <a:solidFill>
                  <a:schemeClr val="tx1"/>
                </a:solidFill>
                <a:latin typeface="+mn-lt"/>
                <a:ea typeface="ＭＳ Ｐゴシック" charset="-128"/>
              </a:defRPr>
            </a:lvl7pPr>
            <a:lvl8pPr marL="3428914" indent="-228594" algn="l" rtl="0" eaLnBrk="1" fontAlgn="base" hangingPunct="1">
              <a:spcBef>
                <a:spcPct val="20000"/>
              </a:spcBef>
              <a:spcAft>
                <a:spcPct val="0"/>
              </a:spcAft>
              <a:buClr>
                <a:srgbClr val="AF0F10"/>
              </a:buClr>
              <a:buFont typeface="Arial" charset="0"/>
              <a:buChar char="»"/>
              <a:defRPr sz="2000">
                <a:solidFill>
                  <a:schemeClr val="tx1"/>
                </a:solidFill>
                <a:latin typeface="+mn-lt"/>
                <a:ea typeface="ＭＳ Ｐゴシック" charset="-128"/>
              </a:defRPr>
            </a:lvl8pPr>
            <a:lvl9pPr marL="3886103" indent="-228594" algn="l" rtl="0" eaLnBrk="1" fontAlgn="base" hangingPunct="1">
              <a:spcBef>
                <a:spcPct val="20000"/>
              </a:spcBef>
              <a:spcAft>
                <a:spcPct val="0"/>
              </a:spcAft>
              <a:buClr>
                <a:srgbClr val="AF0F10"/>
              </a:buClr>
              <a:buFont typeface="Arial" charset="0"/>
              <a:buChar char="»"/>
              <a:defRPr sz="2000">
                <a:solidFill>
                  <a:schemeClr val="tx1"/>
                </a:solidFill>
                <a:latin typeface="+mn-lt"/>
                <a:ea typeface="ＭＳ Ｐゴシック" charset="-128"/>
              </a:defRPr>
            </a:lvl9pPr>
          </a:lstStyle>
          <a:p>
            <a:pPr hangingPunct="0"/>
            <a:r>
              <a:rPr lang="nl-BE" sz="2400" kern="0" dirty="0"/>
              <a:t>Tools:  Frequentietabel</a:t>
            </a:r>
          </a:p>
          <a:p>
            <a:pPr marL="457200" indent="-457200" hangingPunct="0">
              <a:buFont typeface="+mj-lt"/>
              <a:buAutoNum type="arabicPeriod"/>
            </a:pPr>
            <a:endParaRPr lang="nl-BE" sz="2400" kern="0" dirty="0"/>
          </a:p>
          <a:p>
            <a:pPr hangingPunct="0"/>
            <a:endParaRPr lang="nl-BE" sz="2400" kern="0" dirty="0"/>
          </a:p>
          <a:p>
            <a:pPr hangingPunct="0"/>
            <a:endParaRPr lang="nl-BE" sz="2200" kern="0" dirty="0"/>
          </a:p>
          <a:p>
            <a:pPr marL="0" indent="0">
              <a:buFont typeface="Arial"/>
              <a:buNone/>
            </a:pPr>
            <a:endParaRPr lang="nl-BE" kern="0" dirty="0">
              <a:ea typeface="ＭＳ Ｐゴシック"/>
            </a:endParaRPr>
          </a:p>
        </p:txBody>
      </p:sp>
      <p:pic>
        <p:nvPicPr>
          <p:cNvPr id="7" name="Afbeelding 6">
            <a:extLst>
              <a:ext uri="{FF2B5EF4-FFF2-40B4-BE49-F238E27FC236}">
                <a16:creationId xmlns:a16="http://schemas.microsoft.com/office/drawing/2014/main" id="{116B84E5-95DA-0BFF-C7C7-47F9C198429B}"/>
              </a:ext>
            </a:extLst>
          </p:cNvPr>
          <p:cNvPicPr>
            <a:picLocks noChangeAspect="1"/>
          </p:cNvPicPr>
          <p:nvPr/>
        </p:nvPicPr>
        <p:blipFill>
          <a:blip r:embed="rId3"/>
          <a:stretch>
            <a:fillRect/>
          </a:stretch>
        </p:blipFill>
        <p:spPr>
          <a:xfrm>
            <a:off x="1671021" y="1668870"/>
            <a:ext cx="8849958" cy="4015114"/>
          </a:xfrm>
          <a:prstGeom prst="rect">
            <a:avLst/>
          </a:prstGeom>
        </p:spPr>
      </p:pic>
    </p:spTree>
    <p:extLst>
      <p:ext uri="{BB962C8B-B14F-4D97-AF65-F5344CB8AC3E}">
        <p14:creationId xmlns:p14="http://schemas.microsoft.com/office/powerpoint/2010/main" val="3778272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35698" y="215711"/>
            <a:ext cx="8604899" cy="972055"/>
          </a:xfrm>
        </p:spPr>
        <p:txBody>
          <a:bodyPr/>
          <a:lstStyle/>
          <a:p>
            <a:r>
              <a:rPr lang="nl-BE" b="0" cap="small" dirty="0">
                <a:ea typeface="Verdana"/>
              </a:rPr>
              <a:t>Introductie</a:t>
            </a:r>
            <a:endParaRPr lang="nl-NL" dirty="0"/>
          </a:p>
        </p:txBody>
      </p:sp>
      <p:pic>
        <p:nvPicPr>
          <p:cNvPr id="3" name="El0xlezjnnI"/>
          <p:cNvPicPr>
            <a:picLocks noRot="1" noChangeAspect="1"/>
          </p:cNvPicPr>
          <p:nvPr>
            <a:videoFile r:link="rId1"/>
          </p:nvPr>
        </p:nvPicPr>
        <p:blipFill>
          <a:blip r:embed="rId4"/>
          <a:stretch>
            <a:fillRect/>
          </a:stretch>
        </p:blipFill>
        <p:spPr>
          <a:xfrm>
            <a:off x="1993490" y="1121338"/>
            <a:ext cx="8205020" cy="4615324"/>
          </a:xfrm>
          <a:prstGeom prst="rect">
            <a:avLst/>
          </a:prstGeom>
        </p:spPr>
      </p:pic>
    </p:spTree>
    <p:extLst>
      <p:ext uri="{BB962C8B-B14F-4D97-AF65-F5344CB8AC3E}">
        <p14:creationId xmlns:p14="http://schemas.microsoft.com/office/powerpoint/2010/main" val="9034360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p:cNvSpPr>
          <p:nvPr/>
        </p:nvSpPr>
        <p:spPr bwMode="auto">
          <a:xfrm>
            <a:off x="698075" y="151347"/>
            <a:ext cx="8604899" cy="97205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000" b="1" cap="none">
                <a:solidFill>
                  <a:schemeClr val="accent1"/>
                </a:solidFill>
                <a:latin typeface="Verdana"/>
                <a:ea typeface="ＭＳ Ｐゴシック" charset="-128"/>
                <a:cs typeface="Verdana"/>
              </a:defRPr>
            </a:lvl1pPr>
            <a:lvl2pPr algn="l" rtl="0" eaLnBrk="1" fontAlgn="base" hangingPunct="1">
              <a:spcBef>
                <a:spcPct val="0"/>
              </a:spcBef>
              <a:spcAft>
                <a:spcPct val="0"/>
              </a:spcAft>
              <a:defRPr sz="3200">
                <a:solidFill>
                  <a:srgbClr val="C10C21"/>
                </a:solidFill>
                <a:latin typeface="BentonSansComp-Medium" pitchFamily="-108" charset="0"/>
                <a:ea typeface="ＭＳ Ｐゴシック" charset="-128"/>
                <a:cs typeface="ＭＳ Ｐゴシック" charset="-128"/>
              </a:defRPr>
            </a:lvl2pPr>
            <a:lvl3pPr algn="l" rtl="0" eaLnBrk="1" fontAlgn="base" hangingPunct="1">
              <a:spcBef>
                <a:spcPct val="0"/>
              </a:spcBef>
              <a:spcAft>
                <a:spcPct val="0"/>
              </a:spcAft>
              <a:defRPr sz="3200">
                <a:solidFill>
                  <a:srgbClr val="C10C21"/>
                </a:solidFill>
                <a:latin typeface="BentonSansComp-Medium" pitchFamily="-108" charset="0"/>
                <a:ea typeface="ＭＳ Ｐゴシック" charset="-128"/>
                <a:cs typeface="ＭＳ Ｐゴシック" charset="-128"/>
              </a:defRPr>
            </a:lvl3pPr>
            <a:lvl4pPr algn="l" rtl="0" eaLnBrk="1" fontAlgn="base" hangingPunct="1">
              <a:spcBef>
                <a:spcPct val="0"/>
              </a:spcBef>
              <a:spcAft>
                <a:spcPct val="0"/>
              </a:spcAft>
              <a:defRPr sz="3200">
                <a:solidFill>
                  <a:srgbClr val="C10C21"/>
                </a:solidFill>
                <a:latin typeface="BentonSansComp-Medium" pitchFamily="-108" charset="0"/>
                <a:ea typeface="ＭＳ Ｐゴシック" charset="-128"/>
                <a:cs typeface="ＭＳ Ｐゴシック" charset="-128"/>
              </a:defRPr>
            </a:lvl4pPr>
            <a:lvl5pPr algn="l" rtl="0" eaLnBrk="1" fontAlgn="base" hangingPunct="1">
              <a:spcBef>
                <a:spcPct val="0"/>
              </a:spcBef>
              <a:spcAft>
                <a:spcPct val="0"/>
              </a:spcAft>
              <a:defRPr sz="3200">
                <a:solidFill>
                  <a:srgbClr val="C10C21"/>
                </a:solidFill>
                <a:latin typeface="BentonSansComp-Medium" pitchFamily="-108" charset="0"/>
                <a:ea typeface="ＭＳ Ｐゴシック" charset="-128"/>
                <a:cs typeface="ＭＳ Ｐゴシック" charset="-128"/>
              </a:defRPr>
            </a:lvl5pPr>
            <a:lvl6pPr marL="457189" algn="l" rtl="0" eaLnBrk="1" fontAlgn="base" hangingPunct="1">
              <a:spcBef>
                <a:spcPct val="0"/>
              </a:spcBef>
              <a:spcAft>
                <a:spcPct val="0"/>
              </a:spcAft>
              <a:defRPr sz="3600">
                <a:solidFill>
                  <a:srgbClr val="AF0F10"/>
                </a:solidFill>
                <a:latin typeface="Interstate" pitchFamily="2" charset="0"/>
              </a:defRPr>
            </a:lvl6pPr>
            <a:lvl7pPr marL="914377" algn="l" rtl="0" eaLnBrk="1" fontAlgn="base" hangingPunct="1">
              <a:spcBef>
                <a:spcPct val="0"/>
              </a:spcBef>
              <a:spcAft>
                <a:spcPct val="0"/>
              </a:spcAft>
              <a:defRPr sz="3600">
                <a:solidFill>
                  <a:srgbClr val="AF0F10"/>
                </a:solidFill>
                <a:latin typeface="Interstate" pitchFamily="2" charset="0"/>
              </a:defRPr>
            </a:lvl7pPr>
            <a:lvl8pPr marL="1371566" algn="l" rtl="0" eaLnBrk="1" fontAlgn="base" hangingPunct="1">
              <a:spcBef>
                <a:spcPct val="0"/>
              </a:spcBef>
              <a:spcAft>
                <a:spcPct val="0"/>
              </a:spcAft>
              <a:defRPr sz="3600">
                <a:solidFill>
                  <a:srgbClr val="AF0F10"/>
                </a:solidFill>
                <a:latin typeface="Interstate" pitchFamily="2" charset="0"/>
              </a:defRPr>
            </a:lvl8pPr>
            <a:lvl9pPr marL="1828754" algn="l" rtl="0" eaLnBrk="1" fontAlgn="base" hangingPunct="1">
              <a:spcBef>
                <a:spcPct val="0"/>
              </a:spcBef>
              <a:spcAft>
                <a:spcPct val="0"/>
              </a:spcAft>
              <a:defRPr sz="3600">
                <a:solidFill>
                  <a:srgbClr val="AF0F10"/>
                </a:solidFill>
                <a:latin typeface="Interstate" pitchFamily="2" charset="0"/>
              </a:defRPr>
            </a:lvl9pPr>
          </a:lstStyle>
          <a:p>
            <a:r>
              <a:rPr lang="nl-BE" b="0" kern="0" cap="small" dirty="0">
                <a:ea typeface="Verdana"/>
              </a:rPr>
              <a:t>Wat te doen ?</a:t>
            </a:r>
            <a:endParaRPr lang="nl-NL" b="0" kern="0" cap="small" dirty="0">
              <a:ea typeface="Verdana"/>
            </a:endParaRPr>
          </a:p>
        </p:txBody>
      </p:sp>
      <p:sp>
        <p:nvSpPr>
          <p:cNvPr id="6" name="Tijdelijke aanduiding voor inhoud 2"/>
          <p:cNvSpPr txBox="1">
            <a:spLocks/>
          </p:cNvSpPr>
          <p:nvPr/>
        </p:nvSpPr>
        <p:spPr bwMode="auto">
          <a:xfrm>
            <a:off x="816594" y="1038604"/>
            <a:ext cx="9831741" cy="423997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15895" indent="-215895" algn="l" rtl="0" eaLnBrk="1" fontAlgn="base" hangingPunct="1">
              <a:spcBef>
                <a:spcPct val="20000"/>
              </a:spcBef>
              <a:spcAft>
                <a:spcPct val="0"/>
              </a:spcAft>
              <a:buClr>
                <a:schemeClr val="bg2"/>
              </a:buClr>
              <a:buSzPct val="120000"/>
              <a:buFont typeface="Arial"/>
              <a:buChar char="•"/>
              <a:defRPr>
                <a:solidFill>
                  <a:schemeClr val="tx2"/>
                </a:solidFill>
                <a:latin typeface="Verdana"/>
                <a:ea typeface="ＭＳ Ｐゴシック" charset="-128"/>
                <a:cs typeface="Verdana"/>
              </a:defRPr>
            </a:lvl1pPr>
            <a:lvl2pPr marL="395278" indent="-179384" algn="l" rtl="0" eaLnBrk="1" fontAlgn="base" hangingPunct="1">
              <a:spcBef>
                <a:spcPct val="20000"/>
              </a:spcBef>
              <a:spcAft>
                <a:spcPct val="0"/>
              </a:spcAft>
              <a:buClr>
                <a:schemeClr val="tx1"/>
              </a:buClr>
              <a:buSzPct val="90000"/>
              <a:buFont typeface="Arial"/>
              <a:buChar char="•"/>
              <a:defRPr sz="1600">
                <a:solidFill>
                  <a:schemeClr val="tx2"/>
                </a:solidFill>
                <a:latin typeface="Verdana"/>
                <a:ea typeface="ＭＳ Ｐゴシック" charset="-128"/>
                <a:cs typeface="Verdana"/>
              </a:defRPr>
            </a:lvl2pPr>
            <a:lvl3pPr marL="574660" indent="-179384" algn="l" rtl="0" eaLnBrk="1" fontAlgn="base" hangingPunct="1">
              <a:spcBef>
                <a:spcPts val="500"/>
              </a:spcBef>
              <a:spcAft>
                <a:spcPct val="0"/>
              </a:spcAft>
              <a:buClr>
                <a:srgbClr val="4D4D4D"/>
              </a:buClr>
              <a:buFont typeface="Arial"/>
              <a:buChar char="•"/>
              <a:defRPr sz="1400">
                <a:solidFill>
                  <a:schemeClr val="tx2"/>
                </a:solidFill>
                <a:latin typeface="Verdana"/>
                <a:ea typeface="ＭＳ Ｐゴシック" charset="-128"/>
                <a:cs typeface="Verdana"/>
              </a:defRPr>
            </a:lvl3pPr>
            <a:lvl4pPr marL="899978" indent="-179384" algn="l" rtl="0" eaLnBrk="1" fontAlgn="base" hangingPunct="1">
              <a:spcBef>
                <a:spcPts val="700"/>
              </a:spcBef>
              <a:spcAft>
                <a:spcPct val="0"/>
              </a:spcAft>
              <a:buClr>
                <a:srgbClr val="4D4D4D"/>
              </a:buClr>
              <a:buFont typeface="Arial"/>
              <a:buChar char="•"/>
              <a:defRPr sz="1200">
                <a:solidFill>
                  <a:schemeClr val="tx2"/>
                </a:solidFill>
                <a:latin typeface="Verdana"/>
                <a:ea typeface="ＭＳ Ｐゴシック" charset="-128"/>
                <a:cs typeface="Verdana"/>
              </a:defRPr>
            </a:lvl4pPr>
            <a:lvl5pPr marL="1079973" indent="-179384" algn="l" rtl="0" eaLnBrk="1" fontAlgn="base" hangingPunct="1">
              <a:spcBef>
                <a:spcPts val="600"/>
              </a:spcBef>
              <a:spcAft>
                <a:spcPct val="0"/>
              </a:spcAft>
              <a:buClrTx/>
              <a:buFont typeface="Lucida Grande"/>
              <a:buChar char="-"/>
              <a:defRPr sz="1000">
                <a:solidFill>
                  <a:schemeClr val="tx2"/>
                </a:solidFill>
                <a:latin typeface="Verdana"/>
                <a:ea typeface="ＭＳ Ｐゴシック" charset="-128"/>
                <a:cs typeface="Verdana"/>
              </a:defRPr>
            </a:lvl5pPr>
            <a:lvl6pPr marL="1439964" indent="-228594" algn="l" rtl="0" eaLnBrk="1" fontAlgn="base" hangingPunct="1">
              <a:spcBef>
                <a:spcPct val="20000"/>
              </a:spcBef>
              <a:spcAft>
                <a:spcPct val="0"/>
              </a:spcAft>
              <a:buClr>
                <a:schemeClr val="tx2"/>
              </a:buClr>
              <a:buFont typeface="Arial"/>
              <a:buChar char="•"/>
              <a:defRPr sz="1000" baseline="0">
                <a:solidFill>
                  <a:schemeClr val="tx2"/>
                </a:solidFill>
                <a:latin typeface="+mn-lt"/>
                <a:ea typeface="ＭＳ Ｐゴシック" charset="-128"/>
              </a:defRPr>
            </a:lvl6pPr>
            <a:lvl7pPr marL="2971726" indent="-228594" algn="l" rtl="0" eaLnBrk="1" fontAlgn="base" hangingPunct="1">
              <a:spcBef>
                <a:spcPct val="20000"/>
              </a:spcBef>
              <a:spcAft>
                <a:spcPct val="0"/>
              </a:spcAft>
              <a:buClr>
                <a:srgbClr val="AF0F10"/>
              </a:buClr>
              <a:buFontTx/>
              <a:buNone/>
              <a:defRPr sz="2000">
                <a:solidFill>
                  <a:schemeClr val="tx1"/>
                </a:solidFill>
                <a:latin typeface="+mn-lt"/>
                <a:ea typeface="ＭＳ Ｐゴシック" charset="-128"/>
              </a:defRPr>
            </a:lvl7pPr>
            <a:lvl8pPr marL="3428914" indent="-228594" algn="l" rtl="0" eaLnBrk="1" fontAlgn="base" hangingPunct="1">
              <a:spcBef>
                <a:spcPct val="20000"/>
              </a:spcBef>
              <a:spcAft>
                <a:spcPct val="0"/>
              </a:spcAft>
              <a:buClr>
                <a:srgbClr val="AF0F10"/>
              </a:buClr>
              <a:buFont typeface="Arial" charset="0"/>
              <a:buChar char="»"/>
              <a:defRPr sz="2000">
                <a:solidFill>
                  <a:schemeClr val="tx1"/>
                </a:solidFill>
                <a:latin typeface="+mn-lt"/>
                <a:ea typeface="ＭＳ Ｐゴシック" charset="-128"/>
              </a:defRPr>
            </a:lvl8pPr>
            <a:lvl9pPr marL="3886103" indent="-228594" algn="l" rtl="0" eaLnBrk="1" fontAlgn="base" hangingPunct="1">
              <a:spcBef>
                <a:spcPct val="20000"/>
              </a:spcBef>
              <a:spcAft>
                <a:spcPct val="0"/>
              </a:spcAft>
              <a:buClr>
                <a:srgbClr val="AF0F10"/>
              </a:buClr>
              <a:buFont typeface="Arial" charset="0"/>
              <a:buChar char="»"/>
              <a:defRPr sz="2000">
                <a:solidFill>
                  <a:schemeClr val="tx1"/>
                </a:solidFill>
                <a:latin typeface="+mn-lt"/>
                <a:ea typeface="ＭＳ Ｐゴシック" charset="-128"/>
              </a:defRPr>
            </a:lvl9pPr>
          </a:lstStyle>
          <a:p>
            <a:pPr hangingPunct="0"/>
            <a:r>
              <a:rPr lang="nl-BE" sz="2400" kern="0" dirty="0"/>
              <a:t>Slimme Laadpalen</a:t>
            </a:r>
            <a:br>
              <a:rPr lang="nl-BE" sz="2400" kern="0" dirty="0"/>
            </a:br>
            <a:endParaRPr lang="nl-BE" sz="2400" kern="0" dirty="0"/>
          </a:p>
          <a:p>
            <a:pPr lvl="1" hangingPunct="0"/>
            <a:r>
              <a:rPr lang="nl-BE" sz="2200" kern="0" dirty="0"/>
              <a:t>Eerste slimme laadpaal is in bestelling voor de </a:t>
            </a:r>
            <a:r>
              <a:rPr lang="nl-BE" sz="2200" kern="0" dirty="0" err="1"/>
              <a:t>Lilse</a:t>
            </a:r>
            <a:r>
              <a:rPr lang="nl-BE" sz="2200" kern="0" dirty="0"/>
              <a:t> Bergen</a:t>
            </a:r>
          </a:p>
          <a:p>
            <a:pPr lvl="1" hangingPunct="0"/>
            <a:r>
              <a:rPr lang="nl-BE" sz="2200" kern="0" dirty="0"/>
              <a:t>Meting op hoofdvertrek om afnamevermogen te bewaken.</a:t>
            </a:r>
          </a:p>
          <a:p>
            <a:pPr lvl="1" hangingPunct="0"/>
            <a:r>
              <a:rPr lang="nl-BE" sz="2200" kern="0" dirty="0"/>
              <a:t>Voorzien om sept/okt operationeel te zijn.</a:t>
            </a:r>
          </a:p>
          <a:p>
            <a:pPr lvl="1" hangingPunct="0"/>
            <a:endParaRPr lang="nl-BE" sz="2200" kern="0" dirty="0"/>
          </a:p>
          <a:p>
            <a:pPr lvl="1" hangingPunct="0"/>
            <a:r>
              <a:rPr lang="nl-BE" sz="2200" kern="0" dirty="0"/>
              <a:t>Laadpunten die (nog) niet voorzien worden van slimmer sturing &gt; voorzieningen nemen om dit later te kunnen toevoegen</a:t>
            </a:r>
          </a:p>
          <a:p>
            <a:pPr lvl="2" hangingPunct="0"/>
            <a:r>
              <a:rPr lang="nl-BE" sz="2000" kern="0" dirty="0">
                <a:latin typeface="Calibri" panose="020F0502020204030204" pitchFamily="34" charset="0"/>
              </a:rPr>
              <a:t>Wachtbuis tussen kast en laadpaal voor datakabel</a:t>
            </a:r>
          </a:p>
          <a:p>
            <a:pPr lvl="2" hangingPunct="0"/>
            <a:r>
              <a:rPr lang="nl-BE" sz="2000" kern="0" dirty="0">
                <a:latin typeface="Calibri" panose="020F0502020204030204" pitchFamily="34" charset="0"/>
              </a:rPr>
              <a:t>Voldoen ruimte laten in voetpadkast of LS-bord (afhankelijk van dienstverlener)</a:t>
            </a:r>
          </a:p>
          <a:p>
            <a:pPr lvl="2" hangingPunct="0"/>
            <a:endParaRPr lang="nl-BE" sz="2000" kern="0" dirty="0"/>
          </a:p>
          <a:p>
            <a:pPr marL="457200" indent="-457200" hangingPunct="0">
              <a:buFont typeface="+mj-lt"/>
              <a:buAutoNum type="arabicPeriod"/>
            </a:pPr>
            <a:endParaRPr lang="nl-BE" sz="2400" kern="0" dirty="0"/>
          </a:p>
          <a:p>
            <a:pPr hangingPunct="0"/>
            <a:endParaRPr lang="nl-BE" sz="2400" kern="0" dirty="0"/>
          </a:p>
          <a:p>
            <a:pPr hangingPunct="0"/>
            <a:endParaRPr lang="nl-BE" sz="2200" kern="0" dirty="0"/>
          </a:p>
          <a:p>
            <a:pPr marL="0" indent="0">
              <a:buFont typeface="Arial"/>
              <a:buNone/>
            </a:pPr>
            <a:endParaRPr lang="nl-BE" kern="0" dirty="0">
              <a:ea typeface="ＭＳ Ｐゴシック"/>
            </a:endParaRPr>
          </a:p>
        </p:txBody>
      </p:sp>
      <p:pic>
        <p:nvPicPr>
          <p:cNvPr id="2" name="Afbeelding 1">
            <a:extLst>
              <a:ext uri="{FF2B5EF4-FFF2-40B4-BE49-F238E27FC236}">
                <a16:creationId xmlns:a16="http://schemas.microsoft.com/office/drawing/2014/main" id="{BAA6A538-B379-AF0A-60FB-E2AD6EB153C1}"/>
              </a:ext>
            </a:extLst>
          </p:cNvPr>
          <p:cNvPicPr>
            <a:picLocks noChangeAspect="1"/>
          </p:cNvPicPr>
          <p:nvPr/>
        </p:nvPicPr>
        <p:blipFill>
          <a:blip r:embed="rId3"/>
          <a:stretch>
            <a:fillRect/>
          </a:stretch>
        </p:blipFill>
        <p:spPr>
          <a:xfrm>
            <a:off x="8061870" y="209277"/>
            <a:ext cx="3432055" cy="1370141"/>
          </a:xfrm>
          <a:prstGeom prst="rect">
            <a:avLst/>
          </a:prstGeom>
        </p:spPr>
      </p:pic>
    </p:spTree>
    <p:extLst>
      <p:ext uri="{BB962C8B-B14F-4D97-AF65-F5344CB8AC3E}">
        <p14:creationId xmlns:p14="http://schemas.microsoft.com/office/powerpoint/2010/main" val="38480755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p:cNvSpPr>
          <p:nvPr/>
        </p:nvSpPr>
        <p:spPr bwMode="auto">
          <a:xfrm>
            <a:off x="698075" y="151347"/>
            <a:ext cx="8604899" cy="97205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000" b="1" cap="none">
                <a:solidFill>
                  <a:schemeClr val="accent1"/>
                </a:solidFill>
                <a:latin typeface="Verdana"/>
                <a:ea typeface="ＭＳ Ｐゴシック" charset="-128"/>
                <a:cs typeface="Verdana"/>
              </a:defRPr>
            </a:lvl1pPr>
            <a:lvl2pPr algn="l" rtl="0" eaLnBrk="1" fontAlgn="base" hangingPunct="1">
              <a:spcBef>
                <a:spcPct val="0"/>
              </a:spcBef>
              <a:spcAft>
                <a:spcPct val="0"/>
              </a:spcAft>
              <a:defRPr sz="3200">
                <a:solidFill>
                  <a:srgbClr val="C10C21"/>
                </a:solidFill>
                <a:latin typeface="BentonSansComp-Medium" pitchFamily="-108" charset="0"/>
                <a:ea typeface="ＭＳ Ｐゴシック" charset="-128"/>
                <a:cs typeface="ＭＳ Ｐゴシック" charset="-128"/>
              </a:defRPr>
            </a:lvl2pPr>
            <a:lvl3pPr algn="l" rtl="0" eaLnBrk="1" fontAlgn="base" hangingPunct="1">
              <a:spcBef>
                <a:spcPct val="0"/>
              </a:spcBef>
              <a:spcAft>
                <a:spcPct val="0"/>
              </a:spcAft>
              <a:defRPr sz="3200">
                <a:solidFill>
                  <a:srgbClr val="C10C21"/>
                </a:solidFill>
                <a:latin typeface="BentonSansComp-Medium" pitchFamily="-108" charset="0"/>
                <a:ea typeface="ＭＳ Ｐゴシック" charset="-128"/>
                <a:cs typeface="ＭＳ Ｐゴシック" charset="-128"/>
              </a:defRPr>
            </a:lvl3pPr>
            <a:lvl4pPr algn="l" rtl="0" eaLnBrk="1" fontAlgn="base" hangingPunct="1">
              <a:spcBef>
                <a:spcPct val="0"/>
              </a:spcBef>
              <a:spcAft>
                <a:spcPct val="0"/>
              </a:spcAft>
              <a:defRPr sz="3200">
                <a:solidFill>
                  <a:srgbClr val="C10C21"/>
                </a:solidFill>
                <a:latin typeface="BentonSansComp-Medium" pitchFamily="-108" charset="0"/>
                <a:ea typeface="ＭＳ Ｐゴシック" charset="-128"/>
                <a:cs typeface="ＭＳ Ｐゴシック" charset="-128"/>
              </a:defRPr>
            </a:lvl4pPr>
            <a:lvl5pPr algn="l" rtl="0" eaLnBrk="1" fontAlgn="base" hangingPunct="1">
              <a:spcBef>
                <a:spcPct val="0"/>
              </a:spcBef>
              <a:spcAft>
                <a:spcPct val="0"/>
              </a:spcAft>
              <a:defRPr sz="3200">
                <a:solidFill>
                  <a:srgbClr val="C10C21"/>
                </a:solidFill>
                <a:latin typeface="BentonSansComp-Medium" pitchFamily="-108" charset="0"/>
                <a:ea typeface="ＭＳ Ｐゴシック" charset="-128"/>
                <a:cs typeface="ＭＳ Ｐゴシック" charset="-128"/>
              </a:defRPr>
            </a:lvl5pPr>
            <a:lvl6pPr marL="457189" algn="l" rtl="0" eaLnBrk="1" fontAlgn="base" hangingPunct="1">
              <a:spcBef>
                <a:spcPct val="0"/>
              </a:spcBef>
              <a:spcAft>
                <a:spcPct val="0"/>
              </a:spcAft>
              <a:defRPr sz="3600">
                <a:solidFill>
                  <a:srgbClr val="AF0F10"/>
                </a:solidFill>
                <a:latin typeface="Interstate" pitchFamily="2" charset="0"/>
              </a:defRPr>
            </a:lvl6pPr>
            <a:lvl7pPr marL="914377" algn="l" rtl="0" eaLnBrk="1" fontAlgn="base" hangingPunct="1">
              <a:spcBef>
                <a:spcPct val="0"/>
              </a:spcBef>
              <a:spcAft>
                <a:spcPct val="0"/>
              </a:spcAft>
              <a:defRPr sz="3600">
                <a:solidFill>
                  <a:srgbClr val="AF0F10"/>
                </a:solidFill>
                <a:latin typeface="Interstate" pitchFamily="2" charset="0"/>
              </a:defRPr>
            </a:lvl7pPr>
            <a:lvl8pPr marL="1371566" algn="l" rtl="0" eaLnBrk="1" fontAlgn="base" hangingPunct="1">
              <a:spcBef>
                <a:spcPct val="0"/>
              </a:spcBef>
              <a:spcAft>
                <a:spcPct val="0"/>
              </a:spcAft>
              <a:defRPr sz="3600">
                <a:solidFill>
                  <a:srgbClr val="AF0F10"/>
                </a:solidFill>
                <a:latin typeface="Interstate" pitchFamily="2" charset="0"/>
              </a:defRPr>
            </a:lvl8pPr>
            <a:lvl9pPr marL="1828754" algn="l" rtl="0" eaLnBrk="1" fontAlgn="base" hangingPunct="1">
              <a:spcBef>
                <a:spcPct val="0"/>
              </a:spcBef>
              <a:spcAft>
                <a:spcPct val="0"/>
              </a:spcAft>
              <a:defRPr sz="3600">
                <a:solidFill>
                  <a:srgbClr val="AF0F10"/>
                </a:solidFill>
                <a:latin typeface="Interstate" pitchFamily="2" charset="0"/>
              </a:defRPr>
            </a:lvl9pPr>
          </a:lstStyle>
          <a:p>
            <a:r>
              <a:rPr lang="nl-BE" b="0" kern="0" cap="small" dirty="0">
                <a:ea typeface="Verdana"/>
              </a:rPr>
              <a:t>Wat te doen ?</a:t>
            </a:r>
            <a:endParaRPr lang="nl-NL" b="0" kern="0" cap="small" dirty="0">
              <a:ea typeface="Verdana"/>
            </a:endParaRPr>
          </a:p>
        </p:txBody>
      </p:sp>
      <p:sp>
        <p:nvSpPr>
          <p:cNvPr id="6" name="Tijdelijke aanduiding voor inhoud 2"/>
          <p:cNvSpPr txBox="1">
            <a:spLocks/>
          </p:cNvSpPr>
          <p:nvPr/>
        </p:nvSpPr>
        <p:spPr bwMode="auto">
          <a:xfrm>
            <a:off x="816594" y="1038604"/>
            <a:ext cx="9831741" cy="423997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15895" indent="-215895" algn="l" rtl="0" eaLnBrk="1" fontAlgn="base" hangingPunct="1">
              <a:spcBef>
                <a:spcPct val="20000"/>
              </a:spcBef>
              <a:spcAft>
                <a:spcPct val="0"/>
              </a:spcAft>
              <a:buClr>
                <a:schemeClr val="bg2"/>
              </a:buClr>
              <a:buSzPct val="120000"/>
              <a:buFont typeface="Arial"/>
              <a:buChar char="•"/>
              <a:defRPr>
                <a:solidFill>
                  <a:schemeClr val="tx2"/>
                </a:solidFill>
                <a:latin typeface="Verdana"/>
                <a:ea typeface="ＭＳ Ｐゴシック" charset="-128"/>
                <a:cs typeface="Verdana"/>
              </a:defRPr>
            </a:lvl1pPr>
            <a:lvl2pPr marL="395278" indent="-179384" algn="l" rtl="0" eaLnBrk="1" fontAlgn="base" hangingPunct="1">
              <a:spcBef>
                <a:spcPct val="20000"/>
              </a:spcBef>
              <a:spcAft>
                <a:spcPct val="0"/>
              </a:spcAft>
              <a:buClr>
                <a:schemeClr val="tx1"/>
              </a:buClr>
              <a:buSzPct val="90000"/>
              <a:buFont typeface="Arial"/>
              <a:buChar char="•"/>
              <a:defRPr sz="1600">
                <a:solidFill>
                  <a:schemeClr val="tx2"/>
                </a:solidFill>
                <a:latin typeface="Verdana"/>
                <a:ea typeface="ＭＳ Ｐゴシック" charset="-128"/>
                <a:cs typeface="Verdana"/>
              </a:defRPr>
            </a:lvl2pPr>
            <a:lvl3pPr marL="574660" indent="-179384" algn="l" rtl="0" eaLnBrk="1" fontAlgn="base" hangingPunct="1">
              <a:spcBef>
                <a:spcPts val="500"/>
              </a:spcBef>
              <a:spcAft>
                <a:spcPct val="0"/>
              </a:spcAft>
              <a:buClr>
                <a:srgbClr val="4D4D4D"/>
              </a:buClr>
              <a:buFont typeface="Arial"/>
              <a:buChar char="•"/>
              <a:defRPr sz="1400">
                <a:solidFill>
                  <a:schemeClr val="tx2"/>
                </a:solidFill>
                <a:latin typeface="Verdana"/>
                <a:ea typeface="ＭＳ Ｐゴシック" charset="-128"/>
                <a:cs typeface="Verdana"/>
              </a:defRPr>
            </a:lvl3pPr>
            <a:lvl4pPr marL="899978" indent="-179384" algn="l" rtl="0" eaLnBrk="1" fontAlgn="base" hangingPunct="1">
              <a:spcBef>
                <a:spcPts val="700"/>
              </a:spcBef>
              <a:spcAft>
                <a:spcPct val="0"/>
              </a:spcAft>
              <a:buClr>
                <a:srgbClr val="4D4D4D"/>
              </a:buClr>
              <a:buFont typeface="Arial"/>
              <a:buChar char="•"/>
              <a:defRPr sz="1200">
                <a:solidFill>
                  <a:schemeClr val="tx2"/>
                </a:solidFill>
                <a:latin typeface="Verdana"/>
                <a:ea typeface="ＭＳ Ｐゴシック" charset="-128"/>
                <a:cs typeface="Verdana"/>
              </a:defRPr>
            </a:lvl4pPr>
            <a:lvl5pPr marL="1079973" indent="-179384" algn="l" rtl="0" eaLnBrk="1" fontAlgn="base" hangingPunct="1">
              <a:spcBef>
                <a:spcPts val="600"/>
              </a:spcBef>
              <a:spcAft>
                <a:spcPct val="0"/>
              </a:spcAft>
              <a:buClrTx/>
              <a:buFont typeface="Lucida Grande"/>
              <a:buChar char="-"/>
              <a:defRPr sz="1000">
                <a:solidFill>
                  <a:schemeClr val="tx2"/>
                </a:solidFill>
                <a:latin typeface="Verdana"/>
                <a:ea typeface="ＭＳ Ｐゴシック" charset="-128"/>
                <a:cs typeface="Verdana"/>
              </a:defRPr>
            </a:lvl5pPr>
            <a:lvl6pPr marL="1439964" indent="-228594" algn="l" rtl="0" eaLnBrk="1" fontAlgn="base" hangingPunct="1">
              <a:spcBef>
                <a:spcPct val="20000"/>
              </a:spcBef>
              <a:spcAft>
                <a:spcPct val="0"/>
              </a:spcAft>
              <a:buClr>
                <a:schemeClr val="tx2"/>
              </a:buClr>
              <a:buFont typeface="Arial"/>
              <a:buChar char="•"/>
              <a:defRPr sz="1000" baseline="0">
                <a:solidFill>
                  <a:schemeClr val="tx2"/>
                </a:solidFill>
                <a:latin typeface="+mn-lt"/>
                <a:ea typeface="ＭＳ Ｐゴシック" charset="-128"/>
              </a:defRPr>
            </a:lvl6pPr>
            <a:lvl7pPr marL="2971726" indent="-228594" algn="l" rtl="0" eaLnBrk="1" fontAlgn="base" hangingPunct="1">
              <a:spcBef>
                <a:spcPct val="20000"/>
              </a:spcBef>
              <a:spcAft>
                <a:spcPct val="0"/>
              </a:spcAft>
              <a:buClr>
                <a:srgbClr val="AF0F10"/>
              </a:buClr>
              <a:buFontTx/>
              <a:buNone/>
              <a:defRPr sz="2000">
                <a:solidFill>
                  <a:schemeClr val="tx1"/>
                </a:solidFill>
                <a:latin typeface="+mn-lt"/>
                <a:ea typeface="ＭＳ Ｐゴシック" charset="-128"/>
              </a:defRPr>
            </a:lvl7pPr>
            <a:lvl8pPr marL="3428914" indent="-228594" algn="l" rtl="0" eaLnBrk="1" fontAlgn="base" hangingPunct="1">
              <a:spcBef>
                <a:spcPct val="20000"/>
              </a:spcBef>
              <a:spcAft>
                <a:spcPct val="0"/>
              </a:spcAft>
              <a:buClr>
                <a:srgbClr val="AF0F10"/>
              </a:buClr>
              <a:buFont typeface="Arial" charset="0"/>
              <a:buChar char="»"/>
              <a:defRPr sz="2000">
                <a:solidFill>
                  <a:schemeClr val="tx1"/>
                </a:solidFill>
                <a:latin typeface="+mn-lt"/>
                <a:ea typeface="ＭＳ Ｐゴシック" charset="-128"/>
              </a:defRPr>
            </a:lvl8pPr>
            <a:lvl9pPr marL="3886103" indent="-228594" algn="l" rtl="0" eaLnBrk="1" fontAlgn="base" hangingPunct="1">
              <a:spcBef>
                <a:spcPct val="20000"/>
              </a:spcBef>
              <a:spcAft>
                <a:spcPct val="0"/>
              </a:spcAft>
              <a:buClr>
                <a:srgbClr val="AF0F10"/>
              </a:buClr>
              <a:buFont typeface="Arial" charset="0"/>
              <a:buChar char="»"/>
              <a:defRPr sz="2000">
                <a:solidFill>
                  <a:schemeClr val="tx1"/>
                </a:solidFill>
                <a:latin typeface="+mn-lt"/>
                <a:ea typeface="ＭＳ Ｐゴシック" charset="-128"/>
              </a:defRPr>
            </a:lvl9pPr>
          </a:lstStyle>
          <a:p>
            <a:pPr hangingPunct="0"/>
            <a:r>
              <a:rPr lang="nl-BE" sz="2400" kern="0" dirty="0"/>
              <a:t>Slimme Laadpalen</a:t>
            </a:r>
            <a:br>
              <a:rPr lang="nl-BE" sz="2400" kern="0" dirty="0"/>
            </a:br>
            <a:endParaRPr lang="nl-BE" sz="2400" kern="0" dirty="0"/>
          </a:p>
          <a:p>
            <a:pPr lvl="2" hangingPunct="0"/>
            <a:endParaRPr lang="nl-BE" sz="2000" kern="0" dirty="0"/>
          </a:p>
          <a:p>
            <a:pPr marL="457200" indent="-457200" hangingPunct="0">
              <a:buFont typeface="+mj-lt"/>
              <a:buAutoNum type="arabicPeriod"/>
            </a:pPr>
            <a:endParaRPr lang="nl-BE" sz="2400" kern="0" dirty="0"/>
          </a:p>
          <a:p>
            <a:pPr hangingPunct="0"/>
            <a:endParaRPr lang="nl-BE" sz="2400" kern="0" dirty="0"/>
          </a:p>
          <a:p>
            <a:pPr hangingPunct="0"/>
            <a:endParaRPr lang="nl-BE" sz="2200" kern="0" dirty="0"/>
          </a:p>
          <a:p>
            <a:pPr marL="0" indent="0">
              <a:buFont typeface="Arial"/>
              <a:buNone/>
            </a:pPr>
            <a:endParaRPr lang="nl-BE" kern="0" dirty="0">
              <a:ea typeface="ＭＳ Ｐゴシック"/>
            </a:endParaRPr>
          </a:p>
        </p:txBody>
      </p:sp>
      <p:pic>
        <p:nvPicPr>
          <p:cNvPr id="3" name="Picture 4" descr="Elektrisch laden met Dynamic Load Balancing voor thuis of op kantoor!">
            <a:extLst>
              <a:ext uri="{FF2B5EF4-FFF2-40B4-BE49-F238E27FC236}">
                <a16:creationId xmlns:a16="http://schemas.microsoft.com/office/drawing/2014/main" id="{14CE5E1C-1891-40BF-4AFF-41A31182D7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5266" y="1904301"/>
            <a:ext cx="6028876" cy="3014439"/>
          </a:xfrm>
          <a:prstGeom prst="rect">
            <a:avLst/>
          </a:prstGeom>
          <a:noFill/>
          <a:extLst>
            <a:ext uri="{909E8E84-426E-40DD-AFC4-6F175D3DCCD1}">
              <a14:hiddenFill xmlns:a14="http://schemas.microsoft.com/office/drawing/2010/main">
                <a:solidFill>
                  <a:srgbClr val="FFFFFF"/>
                </a:solidFill>
              </a14:hiddenFill>
            </a:ext>
          </a:extLst>
        </p:spPr>
      </p:pic>
      <p:sp>
        <p:nvSpPr>
          <p:cNvPr id="4" name="Tijdelijke aanduiding voor inhoud 2">
            <a:extLst>
              <a:ext uri="{FF2B5EF4-FFF2-40B4-BE49-F238E27FC236}">
                <a16:creationId xmlns:a16="http://schemas.microsoft.com/office/drawing/2014/main" id="{4CF8272C-E056-8877-1FEC-3253FCF9C4EE}"/>
              </a:ext>
            </a:extLst>
          </p:cNvPr>
          <p:cNvSpPr>
            <a:spLocks noGrp="1"/>
          </p:cNvSpPr>
          <p:nvPr>
            <p:ph idx="1"/>
          </p:nvPr>
        </p:nvSpPr>
        <p:spPr>
          <a:xfrm>
            <a:off x="7570218" y="1531714"/>
            <a:ext cx="3863977" cy="4495800"/>
          </a:xfrm>
        </p:spPr>
        <p:txBody>
          <a:bodyPr/>
          <a:lstStyle/>
          <a:p>
            <a:pPr hangingPunct="0"/>
            <a:r>
              <a:rPr lang="nl-BE" sz="2400" dirty="0"/>
              <a:t>DOM LADEN</a:t>
            </a:r>
          </a:p>
          <a:p>
            <a:pPr lvl="1" hangingPunct="0"/>
            <a:r>
              <a:rPr lang="nl-BE" dirty="0"/>
              <a:t>Verhoogt risico op black out</a:t>
            </a:r>
          </a:p>
          <a:p>
            <a:pPr lvl="1" hangingPunct="0"/>
            <a:r>
              <a:rPr lang="nl-BE" dirty="0"/>
              <a:t>Kost je meer</a:t>
            </a:r>
          </a:p>
          <a:p>
            <a:pPr lvl="1" hangingPunct="0"/>
            <a:r>
              <a:rPr lang="nl-BE" dirty="0"/>
              <a:t>Drijft kost van je net op</a:t>
            </a:r>
          </a:p>
          <a:p>
            <a:pPr lvl="1" hangingPunct="0"/>
            <a:endParaRPr lang="nl-BE" dirty="0"/>
          </a:p>
          <a:p>
            <a:pPr lvl="1" hangingPunct="0"/>
            <a:endParaRPr lang="nl-BE" dirty="0"/>
          </a:p>
          <a:p>
            <a:pPr hangingPunct="0"/>
            <a:r>
              <a:rPr lang="nl-BE" sz="2400" dirty="0"/>
              <a:t>SLIM LADEN</a:t>
            </a:r>
          </a:p>
          <a:p>
            <a:pPr lvl="1"/>
            <a:r>
              <a:rPr lang="nl-BE" dirty="0"/>
              <a:t>Elimineert lokaal risico op black out</a:t>
            </a:r>
          </a:p>
          <a:p>
            <a:pPr lvl="1"/>
            <a:r>
              <a:rPr lang="nl-BE" dirty="0"/>
              <a:t>Bespaart kosten</a:t>
            </a:r>
          </a:p>
          <a:p>
            <a:pPr lvl="1"/>
            <a:r>
              <a:rPr lang="nl-BE" dirty="0"/>
              <a:t>Haalt het beste uit je net</a:t>
            </a:r>
          </a:p>
          <a:p>
            <a:pPr lvl="1"/>
            <a:endParaRPr lang="nl-BE" sz="2400" dirty="0"/>
          </a:p>
          <a:p>
            <a:pPr lvl="1"/>
            <a:endParaRPr lang="nl-BE" dirty="0"/>
          </a:p>
          <a:p>
            <a:pPr marL="0" indent="0">
              <a:buNone/>
            </a:pPr>
            <a:endParaRPr lang="nl-BE" cap="small" dirty="0">
              <a:ea typeface="Verdana"/>
            </a:endParaRPr>
          </a:p>
          <a:p>
            <a:pPr marL="0" indent="0">
              <a:buNone/>
            </a:pPr>
            <a:endParaRPr lang="nl-BE" dirty="0">
              <a:ea typeface="ＭＳ Ｐゴシック"/>
            </a:endParaRPr>
          </a:p>
        </p:txBody>
      </p:sp>
    </p:spTree>
    <p:extLst>
      <p:ext uri="{BB962C8B-B14F-4D97-AF65-F5344CB8AC3E}">
        <p14:creationId xmlns:p14="http://schemas.microsoft.com/office/powerpoint/2010/main" val="21961673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p:cNvSpPr>
          <p:nvPr/>
        </p:nvSpPr>
        <p:spPr bwMode="auto">
          <a:xfrm>
            <a:off x="698075" y="151347"/>
            <a:ext cx="8604899" cy="97205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000" b="1" cap="none">
                <a:solidFill>
                  <a:schemeClr val="accent1"/>
                </a:solidFill>
                <a:latin typeface="Verdana"/>
                <a:ea typeface="ＭＳ Ｐゴシック" charset="-128"/>
                <a:cs typeface="Verdana"/>
              </a:defRPr>
            </a:lvl1pPr>
            <a:lvl2pPr algn="l" rtl="0" eaLnBrk="1" fontAlgn="base" hangingPunct="1">
              <a:spcBef>
                <a:spcPct val="0"/>
              </a:spcBef>
              <a:spcAft>
                <a:spcPct val="0"/>
              </a:spcAft>
              <a:defRPr sz="3200">
                <a:solidFill>
                  <a:srgbClr val="C10C21"/>
                </a:solidFill>
                <a:latin typeface="BentonSansComp-Medium" pitchFamily="-108" charset="0"/>
                <a:ea typeface="ＭＳ Ｐゴシック" charset="-128"/>
                <a:cs typeface="ＭＳ Ｐゴシック" charset="-128"/>
              </a:defRPr>
            </a:lvl2pPr>
            <a:lvl3pPr algn="l" rtl="0" eaLnBrk="1" fontAlgn="base" hangingPunct="1">
              <a:spcBef>
                <a:spcPct val="0"/>
              </a:spcBef>
              <a:spcAft>
                <a:spcPct val="0"/>
              </a:spcAft>
              <a:defRPr sz="3200">
                <a:solidFill>
                  <a:srgbClr val="C10C21"/>
                </a:solidFill>
                <a:latin typeface="BentonSansComp-Medium" pitchFamily="-108" charset="0"/>
                <a:ea typeface="ＭＳ Ｐゴシック" charset="-128"/>
                <a:cs typeface="ＭＳ Ｐゴシック" charset="-128"/>
              </a:defRPr>
            </a:lvl3pPr>
            <a:lvl4pPr algn="l" rtl="0" eaLnBrk="1" fontAlgn="base" hangingPunct="1">
              <a:spcBef>
                <a:spcPct val="0"/>
              </a:spcBef>
              <a:spcAft>
                <a:spcPct val="0"/>
              </a:spcAft>
              <a:defRPr sz="3200">
                <a:solidFill>
                  <a:srgbClr val="C10C21"/>
                </a:solidFill>
                <a:latin typeface="BentonSansComp-Medium" pitchFamily="-108" charset="0"/>
                <a:ea typeface="ＭＳ Ｐゴシック" charset="-128"/>
                <a:cs typeface="ＭＳ Ｐゴシック" charset="-128"/>
              </a:defRPr>
            </a:lvl4pPr>
            <a:lvl5pPr algn="l" rtl="0" eaLnBrk="1" fontAlgn="base" hangingPunct="1">
              <a:spcBef>
                <a:spcPct val="0"/>
              </a:spcBef>
              <a:spcAft>
                <a:spcPct val="0"/>
              </a:spcAft>
              <a:defRPr sz="3200">
                <a:solidFill>
                  <a:srgbClr val="C10C21"/>
                </a:solidFill>
                <a:latin typeface="BentonSansComp-Medium" pitchFamily="-108" charset="0"/>
                <a:ea typeface="ＭＳ Ｐゴシック" charset="-128"/>
                <a:cs typeface="ＭＳ Ｐゴシック" charset="-128"/>
              </a:defRPr>
            </a:lvl5pPr>
            <a:lvl6pPr marL="457189" algn="l" rtl="0" eaLnBrk="1" fontAlgn="base" hangingPunct="1">
              <a:spcBef>
                <a:spcPct val="0"/>
              </a:spcBef>
              <a:spcAft>
                <a:spcPct val="0"/>
              </a:spcAft>
              <a:defRPr sz="3600">
                <a:solidFill>
                  <a:srgbClr val="AF0F10"/>
                </a:solidFill>
                <a:latin typeface="Interstate" pitchFamily="2" charset="0"/>
              </a:defRPr>
            </a:lvl6pPr>
            <a:lvl7pPr marL="914377" algn="l" rtl="0" eaLnBrk="1" fontAlgn="base" hangingPunct="1">
              <a:spcBef>
                <a:spcPct val="0"/>
              </a:spcBef>
              <a:spcAft>
                <a:spcPct val="0"/>
              </a:spcAft>
              <a:defRPr sz="3600">
                <a:solidFill>
                  <a:srgbClr val="AF0F10"/>
                </a:solidFill>
                <a:latin typeface="Interstate" pitchFamily="2" charset="0"/>
              </a:defRPr>
            </a:lvl7pPr>
            <a:lvl8pPr marL="1371566" algn="l" rtl="0" eaLnBrk="1" fontAlgn="base" hangingPunct="1">
              <a:spcBef>
                <a:spcPct val="0"/>
              </a:spcBef>
              <a:spcAft>
                <a:spcPct val="0"/>
              </a:spcAft>
              <a:defRPr sz="3600">
                <a:solidFill>
                  <a:srgbClr val="AF0F10"/>
                </a:solidFill>
                <a:latin typeface="Interstate" pitchFamily="2" charset="0"/>
              </a:defRPr>
            </a:lvl8pPr>
            <a:lvl9pPr marL="1828754" algn="l" rtl="0" eaLnBrk="1" fontAlgn="base" hangingPunct="1">
              <a:spcBef>
                <a:spcPct val="0"/>
              </a:spcBef>
              <a:spcAft>
                <a:spcPct val="0"/>
              </a:spcAft>
              <a:defRPr sz="3600">
                <a:solidFill>
                  <a:srgbClr val="AF0F10"/>
                </a:solidFill>
                <a:latin typeface="Interstate" pitchFamily="2" charset="0"/>
              </a:defRPr>
            </a:lvl9pPr>
          </a:lstStyle>
          <a:p>
            <a:r>
              <a:rPr lang="nl-BE" b="0" kern="0" cap="small" dirty="0">
                <a:ea typeface="Verdana"/>
              </a:rPr>
              <a:t>Wat te doen ?</a:t>
            </a:r>
            <a:endParaRPr lang="nl-NL" b="0" kern="0" cap="small" dirty="0">
              <a:ea typeface="Verdana"/>
            </a:endParaRPr>
          </a:p>
        </p:txBody>
      </p:sp>
      <p:sp>
        <p:nvSpPr>
          <p:cNvPr id="6" name="Tijdelijke aanduiding voor inhoud 2"/>
          <p:cNvSpPr txBox="1">
            <a:spLocks/>
          </p:cNvSpPr>
          <p:nvPr/>
        </p:nvSpPr>
        <p:spPr bwMode="auto">
          <a:xfrm>
            <a:off x="816594" y="1038604"/>
            <a:ext cx="9831741" cy="423997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15895" indent="-215895" algn="l" rtl="0" eaLnBrk="1" fontAlgn="base" hangingPunct="1">
              <a:spcBef>
                <a:spcPct val="20000"/>
              </a:spcBef>
              <a:spcAft>
                <a:spcPct val="0"/>
              </a:spcAft>
              <a:buClr>
                <a:schemeClr val="bg2"/>
              </a:buClr>
              <a:buSzPct val="120000"/>
              <a:buFont typeface="Arial"/>
              <a:buChar char="•"/>
              <a:defRPr>
                <a:solidFill>
                  <a:schemeClr val="tx2"/>
                </a:solidFill>
                <a:latin typeface="Verdana"/>
                <a:ea typeface="ＭＳ Ｐゴシック" charset="-128"/>
                <a:cs typeface="Verdana"/>
              </a:defRPr>
            </a:lvl1pPr>
            <a:lvl2pPr marL="395278" indent="-179384" algn="l" rtl="0" eaLnBrk="1" fontAlgn="base" hangingPunct="1">
              <a:spcBef>
                <a:spcPct val="20000"/>
              </a:spcBef>
              <a:spcAft>
                <a:spcPct val="0"/>
              </a:spcAft>
              <a:buClr>
                <a:schemeClr val="tx1"/>
              </a:buClr>
              <a:buSzPct val="90000"/>
              <a:buFont typeface="Arial"/>
              <a:buChar char="•"/>
              <a:defRPr sz="1600">
                <a:solidFill>
                  <a:schemeClr val="tx2"/>
                </a:solidFill>
                <a:latin typeface="Verdana"/>
                <a:ea typeface="ＭＳ Ｐゴシック" charset="-128"/>
                <a:cs typeface="Verdana"/>
              </a:defRPr>
            </a:lvl2pPr>
            <a:lvl3pPr marL="574660" indent="-179384" algn="l" rtl="0" eaLnBrk="1" fontAlgn="base" hangingPunct="1">
              <a:spcBef>
                <a:spcPts val="500"/>
              </a:spcBef>
              <a:spcAft>
                <a:spcPct val="0"/>
              </a:spcAft>
              <a:buClr>
                <a:srgbClr val="4D4D4D"/>
              </a:buClr>
              <a:buFont typeface="Arial"/>
              <a:buChar char="•"/>
              <a:defRPr sz="1400">
                <a:solidFill>
                  <a:schemeClr val="tx2"/>
                </a:solidFill>
                <a:latin typeface="Verdana"/>
                <a:ea typeface="ＭＳ Ｐゴシック" charset="-128"/>
                <a:cs typeface="Verdana"/>
              </a:defRPr>
            </a:lvl3pPr>
            <a:lvl4pPr marL="899978" indent="-179384" algn="l" rtl="0" eaLnBrk="1" fontAlgn="base" hangingPunct="1">
              <a:spcBef>
                <a:spcPts val="700"/>
              </a:spcBef>
              <a:spcAft>
                <a:spcPct val="0"/>
              </a:spcAft>
              <a:buClr>
                <a:srgbClr val="4D4D4D"/>
              </a:buClr>
              <a:buFont typeface="Arial"/>
              <a:buChar char="•"/>
              <a:defRPr sz="1200">
                <a:solidFill>
                  <a:schemeClr val="tx2"/>
                </a:solidFill>
                <a:latin typeface="Verdana"/>
                <a:ea typeface="ＭＳ Ｐゴシック" charset="-128"/>
                <a:cs typeface="Verdana"/>
              </a:defRPr>
            </a:lvl4pPr>
            <a:lvl5pPr marL="1079973" indent="-179384" algn="l" rtl="0" eaLnBrk="1" fontAlgn="base" hangingPunct="1">
              <a:spcBef>
                <a:spcPts val="600"/>
              </a:spcBef>
              <a:spcAft>
                <a:spcPct val="0"/>
              </a:spcAft>
              <a:buClrTx/>
              <a:buFont typeface="Lucida Grande"/>
              <a:buChar char="-"/>
              <a:defRPr sz="1000">
                <a:solidFill>
                  <a:schemeClr val="tx2"/>
                </a:solidFill>
                <a:latin typeface="Verdana"/>
                <a:ea typeface="ＭＳ Ｐゴシック" charset="-128"/>
                <a:cs typeface="Verdana"/>
              </a:defRPr>
            </a:lvl5pPr>
            <a:lvl6pPr marL="1439964" indent="-228594" algn="l" rtl="0" eaLnBrk="1" fontAlgn="base" hangingPunct="1">
              <a:spcBef>
                <a:spcPct val="20000"/>
              </a:spcBef>
              <a:spcAft>
                <a:spcPct val="0"/>
              </a:spcAft>
              <a:buClr>
                <a:schemeClr val="tx2"/>
              </a:buClr>
              <a:buFont typeface="Arial"/>
              <a:buChar char="•"/>
              <a:defRPr sz="1000" baseline="0">
                <a:solidFill>
                  <a:schemeClr val="tx2"/>
                </a:solidFill>
                <a:latin typeface="+mn-lt"/>
                <a:ea typeface="ＭＳ Ｐゴシック" charset="-128"/>
              </a:defRPr>
            </a:lvl6pPr>
            <a:lvl7pPr marL="2971726" indent="-228594" algn="l" rtl="0" eaLnBrk="1" fontAlgn="base" hangingPunct="1">
              <a:spcBef>
                <a:spcPct val="20000"/>
              </a:spcBef>
              <a:spcAft>
                <a:spcPct val="0"/>
              </a:spcAft>
              <a:buClr>
                <a:srgbClr val="AF0F10"/>
              </a:buClr>
              <a:buFontTx/>
              <a:buNone/>
              <a:defRPr sz="2000">
                <a:solidFill>
                  <a:schemeClr val="tx1"/>
                </a:solidFill>
                <a:latin typeface="+mn-lt"/>
                <a:ea typeface="ＭＳ Ｐゴシック" charset="-128"/>
              </a:defRPr>
            </a:lvl7pPr>
            <a:lvl8pPr marL="3428914" indent="-228594" algn="l" rtl="0" eaLnBrk="1" fontAlgn="base" hangingPunct="1">
              <a:spcBef>
                <a:spcPct val="20000"/>
              </a:spcBef>
              <a:spcAft>
                <a:spcPct val="0"/>
              </a:spcAft>
              <a:buClr>
                <a:srgbClr val="AF0F10"/>
              </a:buClr>
              <a:buFont typeface="Arial" charset="0"/>
              <a:buChar char="»"/>
              <a:defRPr sz="2000">
                <a:solidFill>
                  <a:schemeClr val="tx1"/>
                </a:solidFill>
                <a:latin typeface="+mn-lt"/>
                <a:ea typeface="ＭＳ Ｐゴシック" charset="-128"/>
              </a:defRPr>
            </a:lvl8pPr>
            <a:lvl9pPr marL="3886103" indent="-228594" algn="l" rtl="0" eaLnBrk="1" fontAlgn="base" hangingPunct="1">
              <a:spcBef>
                <a:spcPct val="20000"/>
              </a:spcBef>
              <a:spcAft>
                <a:spcPct val="0"/>
              </a:spcAft>
              <a:buClr>
                <a:srgbClr val="AF0F10"/>
              </a:buClr>
              <a:buFont typeface="Arial" charset="0"/>
              <a:buChar char="»"/>
              <a:defRPr sz="2000">
                <a:solidFill>
                  <a:schemeClr val="tx1"/>
                </a:solidFill>
                <a:latin typeface="+mn-lt"/>
                <a:ea typeface="ＭＳ Ｐゴシック" charset="-128"/>
              </a:defRPr>
            </a:lvl9pPr>
          </a:lstStyle>
          <a:p>
            <a:pPr hangingPunct="0"/>
            <a:r>
              <a:rPr lang="nl-BE" sz="2400" kern="0" dirty="0"/>
              <a:t>Laadpalen – Slimme Sturing</a:t>
            </a:r>
          </a:p>
          <a:p>
            <a:pPr lvl="2" hangingPunct="0"/>
            <a:endParaRPr lang="nl-BE" sz="2000" kern="0" dirty="0"/>
          </a:p>
          <a:p>
            <a:pPr marL="457200" indent="-457200" hangingPunct="0">
              <a:buFont typeface="+mj-lt"/>
              <a:buAutoNum type="arabicPeriod"/>
            </a:pPr>
            <a:endParaRPr lang="nl-BE" sz="2400" kern="0" dirty="0"/>
          </a:p>
          <a:p>
            <a:pPr hangingPunct="0"/>
            <a:endParaRPr lang="nl-BE" sz="2400" kern="0" dirty="0"/>
          </a:p>
          <a:p>
            <a:pPr hangingPunct="0"/>
            <a:endParaRPr lang="nl-BE" sz="2200" kern="0" dirty="0"/>
          </a:p>
          <a:p>
            <a:pPr marL="0" indent="0">
              <a:buFont typeface="Arial"/>
              <a:buNone/>
            </a:pPr>
            <a:endParaRPr lang="nl-BE" kern="0" dirty="0">
              <a:ea typeface="ＭＳ Ｐゴシック"/>
            </a:endParaRPr>
          </a:p>
        </p:txBody>
      </p:sp>
      <p:pic>
        <p:nvPicPr>
          <p:cNvPr id="3" name="Afbeelding 2">
            <a:extLst>
              <a:ext uri="{FF2B5EF4-FFF2-40B4-BE49-F238E27FC236}">
                <a16:creationId xmlns:a16="http://schemas.microsoft.com/office/drawing/2014/main" id="{669703A9-F85A-E9E3-35FE-EFFC2C0F1497}"/>
              </a:ext>
            </a:extLst>
          </p:cNvPr>
          <p:cNvPicPr>
            <a:picLocks noChangeAspect="1"/>
          </p:cNvPicPr>
          <p:nvPr/>
        </p:nvPicPr>
        <p:blipFill rotWithShape="1">
          <a:blip r:embed="rId3"/>
          <a:srcRect t="8339"/>
          <a:stretch/>
        </p:blipFill>
        <p:spPr>
          <a:xfrm>
            <a:off x="301214" y="1859281"/>
            <a:ext cx="5901160" cy="3350289"/>
          </a:xfrm>
          <a:prstGeom prst="rect">
            <a:avLst/>
          </a:prstGeom>
        </p:spPr>
      </p:pic>
      <p:pic>
        <p:nvPicPr>
          <p:cNvPr id="7" name="Afbeelding 6">
            <a:extLst>
              <a:ext uri="{FF2B5EF4-FFF2-40B4-BE49-F238E27FC236}">
                <a16:creationId xmlns:a16="http://schemas.microsoft.com/office/drawing/2014/main" id="{3183D71F-6709-8BE3-6AB0-8317E9D2C9DF}"/>
              </a:ext>
            </a:extLst>
          </p:cNvPr>
          <p:cNvPicPr>
            <a:picLocks noChangeAspect="1"/>
          </p:cNvPicPr>
          <p:nvPr/>
        </p:nvPicPr>
        <p:blipFill>
          <a:blip r:embed="rId4"/>
          <a:stretch>
            <a:fillRect/>
          </a:stretch>
        </p:blipFill>
        <p:spPr>
          <a:xfrm>
            <a:off x="6202374" y="2750431"/>
            <a:ext cx="5903984" cy="2807852"/>
          </a:xfrm>
          <a:prstGeom prst="rect">
            <a:avLst/>
          </a:prstGeom>
        </p:spPr>
      </p:pic>
    </p:spTree>
    <p:extLst>
      <p:ext uri="{BB962C8B-B14F-4D97-AF65-F5344CB8AC3E}">
        <p14:creationId xmlns:p14="http://schemas.microsoft.com/office/powerpoint/2010/main" val="21789097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35698" y="215711"/>
            <a:ext cx="8604899" cy="972055"/>
          </a:xfrm>
        </p:spPr>
        <p:txBody>
          <a:bodyPr/>
          <a:lstStyle/>
          <a:p>
            <a:r>
              <a:rPr lang="nl-BE" b="0" cap="small" dirty="0">
                <a:ea typeface="Verdana"/>
              </a:rPr>
              <a:t>Zijn er nog vragen ?</a:t>
            </a:r>
            <a:endParaRPr lang="nl-NL" dirty="0"/>
          </a:p>
        </p:txBody>
      </p:sp>
      <p:sp>
        <p:nvSpPr>
          <p:cNvPr id="3" name="AutoShape 2" descr="Hoe zit het met de elektrische parkeerplaatsen? - ik rij elektrisc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dirty="0"/>
          </a:p>
        </p:txBody>
      </p:sp>
      <p:sp>
        <p:nvSpPr>
          <p:cNvPr id="8" name="Rechthoek 7"/>
          <p:cNvSpPr/>
          <p:nvPr/>
        </p:nvSpPr>
        <p:spPr>
          <a:xfrm>
            <a:off x="6859172" y="2019378"/>
            <a:ext cx="2381425" cy="3170099"/>
          </a:xfrm>
          <a:prstGeom prst="rect">
            <a:avLst/>
          </a:prstGeom>
          <a:noFill/>
        </p:spPr>
        <p:txBody>
          <a:bodyPr wrap="square" lIns="91440" tIns="45720" rIns="91440" bIns="45720">
            <a:spAutoFit/>
          </a:bodyPr>
          <a:lstStyle/>
          <a:p>
            <a:pPr algn="ctr"/>
            <a:r>
              <a:rPr lang="nl-NL" sz="20000" b="0" cap="none" spc="0" dirty="0">
                <a:ln w="0">
                  <a:solidFill>
                    <a:srgbClr val="008000"/>
                  </a:solidFill>
                </a:ln>
                <a:solidFill>
                  <a:srgbClr val="008000"/>
                </a:solidFill>
                <a:effectLst>
                  <a:outerShdw blurRad="38100" dist="19050" dir="2700000" algn="tl" rotWithShape="0">
                    <a:schemeClr val="dk1">
                      <a:alpha val="40000"/>
                    </a:schemeClr>
                  </a:outerShdw>
                </a:effectLst>
              </a:rPr>
              <a:t>?</a:t>
            </a:r>
          </a:p>
        </p:txBody>
      </p:sp>
      <p:pic>
        <p:nvPicPr>
          <p:cNvPr id="9" name="Afbeelding 8"/>
          <p:cNvPicPr>
            <a:picLocks noChangeAspect="1"/>
          </p:cNvPicPr>
          <p:nvPr/>
        </p:nvPicPr>
        <p:blipFill>
          <a:blip r:embed="rId3"/>
          <a:stretch>
            <a:fillRect/>
          </a:stretch>
        </p:blipFill>
        <p:spPr>
          <a:xfrm>
            <a:off x="2697322" y="2751589"/>
            <a:ext cx="4315637" cy="2124161"/>
          </a:xfrm>
          <a:prstGeom prst="rect">
            <a:avLst/>
          </a:prstGeom>
        </p:spPr>
      </p:pic>
    </p:spTree>
    <p:extLst>
      <p:ext uri="{BB962C8B-B14F-4D97-AF65-F5344CB8AC3E}">
        <p14:creationId xmlns:p14="http://schemas.microsoft.com/office/powerpoint/2010/main" val="3448908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p:cNvSpPr>
          <p:nvPr/>
        </p:nvSpPr>
        <p:spPr bwMode="auto">
          <a:xfrm>
            <a:off x="698075" y="151347"/>
            <a:ext cx="8604899" cy="97205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000" b="1" cap="none">
                <a:solidFill>
                  <a:schemeClr val="accent1"/>
                </a:solidFill>
                <a:latin typeface="Verdana"/>
                <a:ea typeface="ＭＳ Ｐゴシック" charset="-128"/>
                <a:cs typeface="Verdana"/>
              </a:defRPr>
            </a:lvl1pPr>
            <a:lvl2pPr algn="l" rtl="0" eaLnBrk="1" fontAlgn="base" hangingPunct="1">
              <a:spcBef>
                <a:spcPct val="0"/>
              </a:spcBef>
              <a:spcAft>
                <a:spcPct val="0"/>
              </a:spcAft>
              <a:defRPr sz="3200">
                <a:solidFill>
                  <a:srgbClr val="C10C21"/>
                </a:solidFill>
                <a:latin typeface="BentonSansComp-Medium" pitchFamily="-108" charset="0"/>
                <a:ea typeface="ＭＳ Ｐゴシック" charset="-128"/>
                <a:cs typeface="ＭＳ Ｐゴシック" charset="-128"/>
              </a:defRPr>
            </a:lvl2pPr>
            <a:lvl3pPr algn="l" rtl="0" eaLnBrk="1" fontAlgn="base" hangingPunct="1">
              <a:spcBef>
                <a:spcPct val="0"/>
              </a:spcBef>
              <a:spcAft>
                <a:spcPct val="0"/>
              </a:spcAft>
              <a:defRPr sz="3200">
                <a:solidFill>
                  <a:srgbClr val="C10C21"/>
                </a:solidFill>
                <a:latin typeface="BentonSansComp-Medium" pitchFamily="-108" charset="0"/>
                <a:ea typeface="ＭＳ Ｐゴシック" charset="-128"/>
                <a:cs typeface="ＭＳ Ｐゴシック" charset="-128"/>
              </a:defRPr>
            </a:lvl3pPr>
            <a:lvl4pPr algn="l" rtl="0" eaLnBrk="1" fontAlgn="base" hangingPunct="1">
              <a:spcBef>
                <a:spcPct val="0"/>
              </a:spcBef>
              <a:spcAft>
                <a:spcPct val="0"/>
              </a:spcAft>
              <a:defRPr sz="3200">
                <a:solidFill>
                  <a:srgbClr val="C10C21"/>
                </a:solidFill>
                <a:latin typeface="BentonSansComp-Medium" pitchFamily="-108" charset="0"/>
                <a:ea typeface="ＭＳ Ｐゴシック" charset="-128"/>
                <a:cs typeface="ＭＳ Ｐゴシック" charset="-128"/>
              </a:defRPr>
            </a:lvl4pPr>
            <a:lvl5pPr algn="l" rtl="0" eaLnBrk="1" fontAlgn="base" hangingPunct="1">
              <a:spcBef>
                <a:spcPct val="0"/>
              </a:spcBef>
              <a:spcAft>
                <a:spcPct val="0"/>
              </a:spcAft>
              <a:defRPr sz="3200">
                <a:solidFill>
                  <a:srgbClr val="C10C21"/>
                </a:solidFill>
                <a:latin typeface="BentonSansComp-Medium" pitchFamily="-108" charset="0"/>
                <a:ea typeface="ＭＳ Ｐゴシック" charset="-128"/>
                <a:cs typeface="ＭＳ Ｐゴシック" charset="-128"/>
              </a:defRPr>
            </a:lvl5pPr>
            <a:lvl6pPr marL="457189" algn="l" rtl="0" eaLnBrk="1" fontAlgn="base" hangingPunct="1">
              <a:spcBef>
                <a:spcPct val="0"/>
              </a:spcBef>
              <a:spcAft>
                <a:spcPct val="0"/>
              </a:spcAft>
              <a:defRPr sz="3600">
                <a:solidFill>
                  <a:srgbClr val="AF0F10"/>
                </a:solidFill>
                <a:latin typeface="Interstate" pitchFamily="2" charset="0"/>
              </a:defRPr>
            </a:lvl6pPr>
            <a:lvl7pPr marL="914377" algn="l" rtl="0" eaLnBrk="1" fontAlgn="base" hangingPunct="1">
              <a:spcBef>
                <a:spcPct val="0"/>
              </a:spcBef>
              <a:spcAft>
                <a:spcPct val="0"/>
              </a:spcAft>
              <a:defRPr sz="3600">
                <a:solidFill>
                  <a:srgbClr val="AF0F10"/>
                </a:solidFill>
                <a:latin typeface="Interstate" pitchFamily="2" charset="0"/>
              </a:defRPr>
            </a:lvl7pPr>
            <a:lvl8pPr marL="1371566" algn="l" rtl="0" eaLnBrk="1" fontAlgn="base" hangingPunct="1">
              <a:spcBef>
                <a:spcPct val="0"/>
              </a:spcBef>
              <a:spcAft>
                <a:spcPct val="0"/>
              </a:spcAft>
              <a:defRPr sz="3600">
                <a:solidFill>
                  <a:srgbClr val="AF0F10"/>
                </a:solidFill>
                <a:latin typeface="Interstate" pitchFamily="2" charset="0"/>
              </a:defRPr>
            </a:lvl8pPr>
            <a:lvl9pPr marL="1828754" algn="l" rtl="0" eaLnBrk="1" fontAlgn="base" hangingPunct="1">
              <a:spcBef>
                <a:spcPct val="0"/>
              </a:spcBef>
              <a:spcAft>
                <a:spcPct val="0"/>
              </a:spcAft>
              <a:defRPr sz="3600">
                <a:solidFill>
                  <a:srgbClr val="AF0F10"/>
                </a:solidFill>
                <a:latin typeface="Interstate" pitchFamily="2" charset="0"/>
              </a:defRPr>
            </a:lvl9pPr>
          </a:lstStyle>
          <a:p>
            <a:r>
              <a:rPr lang="nl-BE" b="0" kern="0" cap="small" dirty="0">
                <a:ea typeface="Verdana"/>
              </a:rPr>
              <a:t>Wanneer ?</a:t>
            </a:r>
            <a:endParaRPr lang="nl-NL" kern="0" dirty="0"/>
          </a:p>
        </p:txBody>
      </p:sp>
      <p:sp>
        <p:nvSpPr>
          <p:cNvPr id="2" name="AutoShape 2" descr="Waarom 5 oktober 2015 zo'n bijzondere datum wa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dirty="0"/>
          </a:p>
        </p:txBody>
      </p:sp>
      <p:pic>
        <p:nvPicPr>
          <p:cNvPr id="3" name="Afbeelding 2"/>
          <p:cNvPicPr>
            <a:picLocks noChangeAspect="1"/>
          </p:cNvPicPr>
          <p:nvPr/>
        </p:nvPicPr>
        <p:blipFill>
          <a:blip r:embed="rId3"/>
          <a:stretch>
            <a:fillRect/>
          </a:stretch>
        </p:blipFill>
        <p:spPr>
          <a:xfrm>
            <a:off x="8709496" y="4125767"/>
            <a:ext cx="3152537" cy="1781869"/>
          </a:xfrm>
          <a:prstGeom prst="rect">
            <a:avLst/>
          </a:prstGeom>
        </p:spPr>
      </p:pic>
      <p:sp>
        <p:nvSpPr>
          <p:cNvPr id="7" name="Tijdelijke aanduiding voor inhoud 2"/>
          <p:cNvSpPr txBox="1">
            <a:spLocks/>
          </p:cNvSpPr>
          <p:nvPr/>
        </p:nvSpPr>
        <p:spPr bwMode="auto">
          <a:xfrm>
            <a:off x="1085042" y="1417287"/>
            <a:ext cx="6070767" cy="37001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15895" indent="-215895" algn="l" rtl="0" eaLnBrk="1" fontAlgn="base" hangingPunct="1">
              <a:spcBef>
                <a:spcPct val="20000"/>
              </a:spcBef>
              <a:spcAft>
                <a:spcPct val="0"/>
              </a:spcAft>
              <a:buClr>
                <a:schemeClr val="bg2"/>
              </a:buClr>
              <a:buSzPct val="120000"/>
              <a:buFont typeface="Arial"/>
              <a:buChar char="•"/>
              <a:defRPr>
                <a:solidFill>
                  <a:schemeClr val="tx2"/>
                </a:solidFill>
                <a:latin typeface="Verdana"/>
                <a:ea typeface="ＭＳ Ｐゴシック" charset="-128"/>
                <a:cs typeface="Verdana"/>
              </a:defRPr>
            </a:lvl1pPr>
            <a:lvl2pPr marL="395278" indent="-179384" algn="l" rtl="0" eaLnBrk="1" fontAlgn="base" hangingPunct="1">
              <a:spcBef>
                <a:spcPct val="20000"/>
              </a:spcBef>
              <a:spcAft>
                <a:spcPct val="0"/>
              </a:spcAft>
              <a:buClr>
                <a:schemeClr val="tx1"/>
              </a:buClr>
              <a:buSzPct val="90000"/>
              <a:buFont typeface="Arial"/>
              <a:buChar char="•"/>
              <a:defRPr sz="1600">
                <a:solidFill>
                  <a:schemeClr val="tx2"/>
                </a:solidFill>
                <a:latin typeface="Verdana"/>
                <a:ea typeface="ＭＳ Ｐゴシック" charset="-128"/>
                <a:cs typeface="Verdana"/>
              </a:defRPr>
            </a:lvl2pPr>
            <a:lvl3pPr marL="574660" indent="-179384" algn="l" rtl="0" eaLnBrk="1" fontAlgn="base" hangingPunct="1">
              <a:spcBef>
                <a:spcPts val="500"/>
              </a:spcBef>
              <a:spcAft>
                <a:spcPct val="0"/>
              </a:spcAft>
              <a:buClr>
                <a:srgbClr val="4D4D4D"/>
              </a:buClr>
              <a:buFont typeface="Arial"/>
              <a:buChar char="•"/>
              <a:defRPr sz="1400">
                <a:solidFill>
                  <a:schemeClr val="tx2"/>
                </a:solidFill>
                <a:latin typeface="Verdana"/>
                <a:ea typeface="ＭＳ Ｐゴシック" charset="-128"/>
                <a:cs typeface="Verdana"/>
              </a:defRPr>
            </a:lvl3pPr>
            <a:lvl4pPr marL="899978" indent="-179384" algn="l" rtl="0" eaLnBrk="1" fontAlgn="base" hangingPunct="1">
              <a:spcBef>
                <a:spcPts val="700"/>
              </a:spcBef>
              <a:spcAft>
                <a:spcPct val="0"/>
              </a:spcAft>
              <a:buClr>
                <a:srgbClr val="4D4D4D"/>
              </a:buClr>
              <a:buFont typeface="Arial"/>
              <a:buChar char="•"/>
              <a:defRPr sz="1200">
                <a:solidFill>
                  <a:schemeClr val="tx2"/>
                </a:solidFill>
                <a:latin typeface="Verdana"/>
                <a:ea typeface="ＭＳ Ｐゴシック" charset="-128"/>
                <a:cs typeface="Verdana"/>
              </a:defRPr>
            </a:lvl4pPr>
            <a:lvl5pPr marL="1079973" indent="-179384" algn="l" rtl="0" eaLnBrk="1" fontAlgn="base" hangingPunct="1">
              <a:spcBef>
                <a:spcPts val="600"/>
              </a:spcBef>
              <a:spcAft>
                <a:spcPct val="0"/>
              </a:spcAft>
              <a:buClrTx/>
              <a:buFont typeface="Lucida Grande"/>
              <a:buChar char="-"/>
              <a:defRPr sz="1000">
                <a:solidFill>
                  <a:schemeClr val="tx2"/>
                </a:solidFill>
                <a:latin typeface="Verdana"/>
                <a:ea typeface="ＭＳ Ｐゴシック" charset="-128"/>
                <a:cs typeface="Verdana"/>
              </a:defRPr>
            </a:lvl5pPr>
            <a:lvl6pPr marL="1439964" indent="-228594" algn="l" rtl="0" eaLnBrk="1" fontAlgn="base" hangingPunct="1">
              <a:spcBef>
                <a:spcPct val="20000"/>
              </a:spcBef>
              <a:spcAft>
                <a:spcPct val="0"/>
              </a:spcAft>
              <a:buClr>
                <a:schemeClr val="tx2"/>
              </a:buClr>
              <a:buFont typeface="Arial"/>
              <a:buChar char="•"/>
              <a:defRPr sz="1000" baseline="0">
                <a:solidFill>
                  <a:schemeClr val="tx2"/>
                </a:solidFill>
                <a:latin typeface="+mn-lt"/>
                <a:ea typeface="ＭＳ Ｐゴシック" charset="-128"/>
              </a:defRPr>
            </a:lvl6pPr>
            <a:lvl7pPr marL="2971726" indent="-228594" algn="l" rtl="0" eaLnBrk="1" fontAlgn="base" hangingPunct="1">
              <a:spcBef>
                <a:spcPct val="20000"/>
              </a:spcBef>
              <a:spcAft>
                <a:spcPct val="0"/>
              </a:spcAft>
              <a:buClr>
                <a:srgbClr val="AF0F10"/>
              </a:buClr>
              <a:buFontTx/>
              <a:buNone/>
              <a:defRPr sz="2000">
                <a:solidFill>
                  <a:schemeClr val="tx1"/>
                </a:solidFill>
                <a:latin typeface="+mn-lt"/>
                <a:ea typeface="ＭＳ Ｐゴシック" charset="-128"/>
              </a:defRPr>
            </a:lvl7pPr>
            <a:lvl8pPr marL="3428914" indent="-228594" algn="l" rtl="0" eaLnBrk="1" fontAlgn="base" hangingPunct="1">
              <a:spcBef>
                <a:spcPct val="20000"/>
              </a:spcBef>
              <a:spcAft>
                <a:spcPct val="0"/>
              </a:spcAft>
              <a:buClr>
                <a:srgbClr val="AF0F10"/>
              </a:buClr>
              <a:buFont typeface="Arial" charset="0"/>
              <a:buChar char="»"/>
              <a:defRPr sz="2000">
                <a:solidFill>
                  <a:schemeClr val="tx1"/>
                </a:solidFill>
                <a:latin typeface="+mn-lt"/>
                <a:ea typeface="ＭＳ Ｐゴシック" charset="-128"/>
              </a:defRPr>
            </a:lvl8pPr>
            <a:lvl9pPr marL="3886103" indent="-228594" algn="l" rtl="0" eaLnBrk="1" fontAlgn="base" hangingPunct="1">
              <a:spcBef>
                <a:spcPct val="20000"/>
              </a:spcBef>
              <a:spcAft>
                <a:spcPct val="0"/>
              </a:spcAft>
              <a:buClr>
                <a:srgbClr val="AF0F10"/>
              </a:buClr>
              <a:buFont typeface="Arial" charset="0"/>
              <a:buChar char="»"/>
              <a:defRPr sz="2000">
                <a:solidFill>
                  <a:schemeClr val="tx1"/>
                </a:solidFill>
                <a:latin typeface="+mn-lt"/>
                <a:ea typeface="ＭＳ Ｐゴシック" charset="-128"/>
              </a:defRPr>
            </a:lvl9pPr>
          </a:lstStyle>
          <a:p>
            <a:pPr marL="0" indent="0" algn="ctr" hangingPunct="0">
              <a:buNone/>
            </a:pPr>
            <a:r>
              <a:rPr lang="nl-BE" sz="2400" strike="sngStrike" kern="0" dirty="0"/>
              <a:t>1 jan 2022</a:t>
            </a:r>
            <a:r>
              <a:rPr lang="nl-BE" sz="2400" kern="0" dirty="0"/>
              <a:t> -&gt; </a:t>
            </a:r>
            <a:r>
              <a:rPr lang="nl-BE" sz="2400" strike="sngStrike" kern="0" dirty="0"/>
              <a:t>1 jul 2022</a:t>
            </a:r>
            <a:r>
              <a:rPr lang="nl-BE" sz="2400" kern="0" dirty="0"/>
              <a:t> -&gt;</a:t>
            </a:r>
          </a:p>
          <a:p>
            <a:pPr marL="0" indent="0" algn="ctr" hangingPunct="0">
              <a:buNone/>
            </a:pPr>
            <a:r>
              <a:rPr lang="nl-BE" sz="7200" kern="0" dirty="0"/>
              <a:t>1 januari 2023</a:t>
            </a:r>
            <a:endParaRPr lang="nl-BE" sz="2400" kern="0" dirty="0"/>
          </a:p>
          <a:p>
            <a:pPr marL="457200" indent="-457200" hangingPunct="0">
              <a:buFont typeface="+mj-lt"/>
              <a:buAutoNum type="arabicPeriod"/>
            </a:pPr>
            <a:endParaRPr lang="nl-BE" sz="2400" kern="0" dirty="0"/>
          </a:p>
          <a:p>
            <a:pPr hangingPunct="0"/>
            <a:endParaRPr lang="nl-BE" sz="2400" kern="0" dirty="0"/>
          </a:p>
          <a:p>
            <a:pPr hangingPunct="0"/>
            <a:endParaRPr lang="nl-BE" sz="2200" kern="0" dirty="0"/>
          </a:p>
          <a:p>
            <a:pPr marL="0" indent="0">
              <a:buFont typeface="Arial"/>
              <a:buNone/>
            </a:pPr>
            <a:endParaRPr lang="nl-BE" kern="0" dirty="0">
              <a:ea typeface="ＭＳ Ｐゴシック"/>
            </a:endParaRPr>
          </a:p>
        </p:txBody>
      </p:sp>
    </p:spTree>
    <p:extLst>
      <p:ext uri="{BB962C8B-B14F-4D97-AF65-F5344CB8AC3E}">
        <p14:creationId xmlns:p14="http://schemas.microsoft.com/office/powerpoint/2010/main" val="2229900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35698" y="215711"/>
            <a:ext cx="8604899" cy="972055"/>
          </a:xfrm>
        </p:spPr>
        <p:txBody>
          <a:bodyPr/>
          <a:lstStyle/>
          <a:p>
            <a:r>
              <a:rPr lang="nl-BE" b="0" cap="small" dirty="0">
                <a:ea typeface="Verdana"/>
              </a:rPr>
              <a:t>Waarover gaat het ?</a:t>
            </a:r>
            <a:endParaRPr lang="nl-NL" dirty="0"/>
          </a:p>
        </p:txBody>
      </p:sp>
      <p:pic>
        <p:nvPicPr>
          <p:cNvPr id="3" name="Afbeelding 2"/>
          <p:cNvPicPr>
            <a:picLocks noChangeAspect="1"/>
          </p:cNvPicPr>
          <p:nvPr/>
        </p:nvPicPr>
        <p:blipFill>
          <a:blip r:embed="rId3"/>
          <a:stretch>
            <a:fillRect/>
          </a:stretch>
        </p:blipFill>
        <p:spPr>
          <a:xfrm>
            <a:off x="2118042" y="1187766"/>
            <a:ext cx="7750705" cy="4264404"/>
          </a:xfrm>
          <a:prstGeom prst="rect">
            <a:avLst/>
          </a:prstGeom>
        </p:spPr>
      </p:pic>
      <p:sp>
        <p:nvSpPr>
          <p:cNvPr id="4" name="Tekstvak 3"/>
          <p:cNvSpPr txBox="1"/>
          <p:nvPr/>
        </p:nvSpPr>
        <p:spPr>
          <a:xfrm>
            <a:off x="2118042" y="5452170"/>
            <a:ext cx="6697667" cy="461665"/>
          </a:xfrm>
          <a:prstGeom prst="rect">
            <a:avLst/>
          </a:prstGeom>
          <a:noFill/>
        </p:spPr>
        <p:txBody>
          <a:bodyPr wrap="none" rtlCol="0">
            <a:spAutoFit/>
          </a:bodyPr>
          <a:lstStyle/>
          <a:p>
            <a:r>
              <a:rPr lang="nl-BE" sz="1200" dirty="0"/>
              <a:t>Grafiek: gebaseerd op een elektriciteitsverbruik van 3.500 kWh, op basis van cijfers oktober 2022</a:t>
            </a:r>
          </a:p>
          <a:p>
            <a:r>
              <a:rPr lang="nl-BE" sz="1200" dirty="0"/>
              <a:t>Bron: VREG</a:t>
            </a:r>
          </a:p>
        </p:txBody>
      </p:sp>
      <p:sp>
        <p:nvSpPr>
          <p:cNvPr id="6" name="Tekstvak 5"/>
          <p:cNvSpPr txBox="1"/>
          <p:nvPr/>
        </p:nvSpPr>
        <p:spPr>
          <a:xfrm>
            <a:off x="8827004" y="215711"/>
            <a:ext cx="3087705" cy="369332"/>
          </a:xfrm>
          <a:prstGeom prst="rect">
            <a:avLst/>
          </a:prstGeom>
          <a:noFill/>
        </p:spPr>
        <p:txBody>
          <a:bodyPr wrap="none" rtlCol="0">
            <a:spAutoFit/>
          </a:bodyPr>
          <a:lstStyle/>
          <a:p>
            <a:pPr algn="r"/>
            <a:r>
              <a:rPr lang="nl-BE" dirty="0">
                <a:ea typeface="Verdana"/>
              </a:rPr>
              <a:t>Met cijfers van oktober 2022</a:t>
            </a:r>
            <a:endParaRPr lang="nl-BE" dirty="0"/>
          </a:p>
        </p:txBody>
      </p:sp>
    </p:spTree>
    <p:extLst>
      <p:ext uri="{BB962C8B-B14F-4D97-AF65-F5344CB8AC3E}">
        <p14:creationId xmlns:p14="http://schemas.microsoft.com/office/powerpoint/2010/main" val="1023538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35698" y="215711"/>
            <a:ext cx="8604899" cy="972055"/>
          </a:xfrm>
        </p:spPr>
        <p:txBody>
          <a:bodyPr/>
          <a:lstStyle/>
          <a:p>
            <a:r>
              <a:rPr lang="nl-BE" b="0" cap="small" dirty="0">
                <a:ea typeface="Verdana"/>
              </a:rPr>
              <a:t>Waarover gaat het ?</a:t>
            </a:r>
            <a:endParaRPr lang="nl-NL" dirty="0"/>
          </a:p>
        </p:txBody>
      </p:sp>
      <p:pic>
        <p:nvPicPr>
          <p:cNvPr id="3074" name="Picture 2" descr="energi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8528" y="1187766"/>
            <a:ext cx="8484508" cy="4286911"/>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p:cNvSpPr txBox="1"/>
          <p:nvPr/>
        </p:nvSpPr>
        <p:spPr>
          <a:xfrm>
            <a:off x="2118042" y="5452170"/>
            <a:ext cx="6553397" cy="461665"/>
          </a:xfrm>
          <a:prstGeom prst="rect">
            <a:avLst/>
          </a:prstGeom>
          <a:noFill/>
        </p:spPr>
        <p:txBody>
          <a:bodyPr wrap="none" rtlCol="0">
            <a:spAutoFit/>
          </a:bodyPr>
          <a:lstStyle/>
          <a:p>
            <a:r>
              <a:rPr lang="nl-BE" sz="1200" dirty="0"/>
              <a:t>Grafiek: gebaseerd op een elektriciteitsverbruik van 3.500 kWh, cijfers van voor de energiecrisis</a:t>
            </a:r>
          </a:p>
          <a:p>
            <a:r>
              <a:rPr lang="nl-BE" sz="1200" dirty="0"/>
              <a:t>Bron: VREG</a:t>
            </a:r>
          </a:p>
        </p:txBody>
      </p:sp>
      <p:sp>
        <p:nvSpPr>
          <p:cNvPr id="5" name="Tekstvak 4"/>
          <p:cNvSpPr txBox="1"/>
          <p:nvPr/>
        </p:nvSpPr>
        <p:spPr>
          <a:xfrm>
            <a:off x="10078949" y="215711"/>
            <a:ext cx="1835760" cy="369332"/>
          </a:xfrm>
          <a:prstGeom prst="rect">
            <a:avLst/>
          </a:prstGeom>
          <a:noFill/>
        </p:spPr>
        <p:txBody>
          <a:bodyPr wrap="none" rtlCol="0">
            <a:spAutoFit/>
          </a:bodyPr>
          <a:lstStyle/>
          <a:p>
            <a:pPr algn="r"/>
            <a:r>
              <a:rPr lang="nl-BE" dirty="0">
                <a:ea typeface="Verdana"/>
              </a:rPr>
              <a:t>Pré energiecrisis</a:t>
            </a:r>
            <a:endParaRPr lang="nl-BE" dirty="0"/>
          </a:p>
        </p:txBody>
      </p:sp>
    </p:spTree>
    <p:extLst>
      <p:ext uri="{BB962C8B-B14F-4D97-AF65-F5344CB8AC3E}">
        <p14:creationId xmlns:p14="http://schemas.microsoft.com/office/powerpoint/2010/main" val="2587437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35698" y="215711"/>
            <a:ext cx="8604899" cy="972055"/>
          </a:xfrm>
        </p:spPr>
        <p:txBody>
          <a:bodyPr/>
          <a:lstStyle/>
          <a:p>
            <a:r>
              <a:rPr lang="nl-BE" b="0" cap="small" dirty="0">
                <a:ea typeface="Verdana"/>
              </a:rPr>
              <a:t>Waarover gaat het ?</a:t>
            </a:r>
            <a:endParaRPr lang="nl-NL" dirty="0"/>
          </a:p>
        </p:txBody>
      </p:sp>
      <p:sp>
        <p:nvSpPr>
          <p:cNvPr id="4" name="Tekstvak 3"/>
          <p:cNvSpPr txBox="1"/>
          <p:nvPr/>
        </p:nvSpPr>
        <p:spPr>
          <a:xfrm>
            <a:off x="9649474" y="215711"/>
            <a:ext cx="2265236" cy="369332"/>
          </a:xfrm>
          <a:prstGeom prst="rect">
            <a:avLst/>
          </a:prstGeom>
          <a:noFill/>
        </p:spPr>
        <p:txBody>
          <a:bodyPr wrap="none" rtlCol="0">
            <a:spAutoFit/>
          </a:bodyPr>
          <a:lstStyle/>
          <a:p>
            <a:pPr algn="r"/>
            <a:r>
              <a:rPr lang="nl-BE" dirty="0">
                <a:ea typeface="Verdana"/>
              </a:rPr>
              <a:t>Kleinere aansluitingen</a:t>
            </a:r>
            <a:endParaRPr lang="nl-BE" dirty="0"/>
          </a:p>
        </p:txBody>
      </p:sp>
      <p:sp>
        <p:nvSpPr>
          <p:cNvPr id="6" name="Tekstvak 5">
            <a:extLst>
              <a:ext uri="{FF2B5EF4-FFF2-40B4-BE49-F238E27FC236}">
                <a16:creationId xmlns:a16="http://schemas.microsoft.com/office/drawing/2014/main" id="{2EBB7A7F-63ED-2F0A-7FD0-9CF5892E5A80}"/>
              </a:ext>
            </a:extLst>
          </p:cNvPr>
          <p:cNvSpPr txBox="1"/>
          <p:nvPr/>
        </p:nvSpPr>
        <p:spPr>
          <a:xfrm>
            <a:off x="2783356" y="5419468"/>
            <a:ext cx="7141866" cy="369332"/>
          </a:xfrm>
          <a:prstGeom prst="rect">
            <a:avLst/>
          </a:prstGeom>
          <a:noFill/>
        </p:spPr>
        <p:txBody>
          <a:bodyPr wrap="square">
            <a:spAutoFit/>
          </a:bodyPr>
          <a:lstStyle/>
          <a:p>
            <a:r>
              <a:rPr lang="nl-BE" dirty="0">
                <a:solidFill>
                  <a:srgbClr val="0066CC"/>
                </a:solidFill>
                <a:hlinkClick r:id="rId3">
                  <a:extLst>
                    <a:ext uri="{A12FA001-AC4F-418D-AE19-62706E023703}">
                      <ahyp:hlinkClr xmlns:ahyp="http://schemas.microsoft.com/office/drawing/2018/hyperlinkcolor" val="tx"/>
                    </a:ext>
                  </a:extLst>
                </a:hlinkClick>
              </a:rPr>
              <a:t>https://dashboard.vreg.be/report/DMR_Prijzen_elektriciteit.html</a:t>
            </a:r>
            <a:endParaRPr lang="nl-BE" dirty="0">
              <a:solidFill>
                <a:srgbClr val="0066CC"/>
              </a:solidFill>
            </a:endParaRPr>
          </a:p>
        </p:txBody>
      </p:sp>
      <p:pic>
        <p:nvPicPr>
          <p:cNvPr id="10" name="Afbeelding 9">
            <a:extLst>
              <a:ext uri="{FF2B5EF4-FFF2-40B4-BE49-F238E27FC236}">
                <a16:creationId xmlns:a16="http://schemas.microsoft.com/office/drawing/2014/main" id="{8431E5A2-EDE4-3E63-AE42-D4B437D6C4A7}"/>
              </a:ext>
            </a:extLst>
          </p:cNvPr>
          <p:cNvPicPr>
            <a:picLocks noChangeAspect="1"/>
          </p:cNvPicPr>
          <p:nvPr/>
        </p:nvPicPr>
        <p:blipFill>
          <a:blip r:embed="rId4"/>
          <a:stretch>
            <a:fillRect/>
          </a:stretch>
        </p:blipFill>
        <p:spPr>
          <a:xfrm>
            <a:off x="1571554" y="1187766"/>
            <a:ext cx="9048892" cy="4231702"/>
          </a:xfrm>
          <a:prstGeom prst="rect">
            <a:avLst/>
          </a:prstGeom>
        </p:spPr>
      </p:pic>
    </p:spTree>
    <p:extLst>
      <p:ext uri="{BB962C8B-B14F-4D97-AF65-F5344CB8AC3E}">
        <p14:creationId xmlns:p14="http://schemas.microsoft.com/office/powerpoint/2010/main" val="870153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35698" y="215711"/>
            <a:ext cx="8604899" cy="972055"/>
          </a:xfrm>
        </p:spPr>
        <p:txBody>
          <a:bodyPr/>
          <a:lstStyle/>
          <a:p>
            <a:r>
              <a:rPr lang="nl-BE" b="0" cap="small" dirty="0">
                <a:ea typeface="Verdana"/>
              </a:rPr>
              <a:t>Waarover gaat het ?</a:t>
            </a:r>
            <a:endParaRPr lang="nl-NL" dirty="0"/>
          </a:p>
        </p:txBody>
      </p:sp>
      <p:sp>
        <p:nvSpPr>
          <p:cNvPr id="4" name="Tekstvak 3"/>
          <p:cNvSpPr txBox="1"/>
          <p:nvPr/>
        </p:nvSpPr>
        <p:spPr>
          <a:xfrm>
            <a:off x="9649474" y="215711"/>
            <a:ext cx="2265236" cy="369332"/>
          </a:xfrm>
          <a:prstGeom prst="rect">
            <a:avLst/>
          </a:prstGeom>
          <a:noFill/>
        </p:spPr>
        <p:txBody>
          <a:bodyPr wrap="none" rtlCol="0">
            <a:spAutoFit/>
          </a:bodyPr>
          <a:lstStyle/>
          <a:p>
            <a:pPr algn="r"/>
            <a:r>
              <a:rPr lang="nl-BE" dirty="0">
                <a:ea typeface="Verdana"/>
              </a:rPr>
              <a:t>Kleinere aansluitingen</a:t>
            </a:r>
            <a:endParaRPr lang="nl-BE" dirty="0"/>
          </a:p>
        </p:txBody>
      </p:sp>
      <p:sp>
        <p:nvSpPr>
          <p:cNvPr id="6" name="Tekstvak 5">
            <a:extLst>
              <a:ext uri="{FF2B5EF4-FFF2-40B4-BE49-F238E27FC236}">
                <a16:creationId xmlns:a16="http://schemas.microsoft.com/office/drawing/2014/main" id="{2EBB7A7F-63ED-2F0A-7FD0-9CF5892E5A80}"/>
              </a:ext>
            </a:extLst>
          </p:cNvPr>
          <p:cNvSpPr txBox="1"/>
          <p:nvPr/>
        </p:nvSpPr>
        <p:spPr>
          <a:xfrm>
            <a:off x="2783356" y="5419468"/>
            <a:ext cx="7141866" cy="369332"/>
          </a:xfrm>
          <a:prstGeom prst="rect">
            <a:avLst/>
          </a:prstGeom>
          <a:noFill/>
        </p:spPr>
        <p:txBody>
          <a:bodyPr wrap="square">
            <a:spAutoFit/>
          </a:bodyPr>
          <a:lstStyle/>
          <a:p>
            <a:r>
              <a:rPr lang="nl-BE" dirty="0">
                <a:solidFill>
                  <a:srgbClr val="0066CC"/>
                </a:solidFill>
                <a:hlinkClick r:id="rId3">
                  <a:extLst>
                    <a:ext uri="{A12FA001-AC4F-418D-AE19-62706E023703}">
                      <ahyp:hlinkClr xmlns:ahyp="http://schemas.microsoft.com/office/drawing/2018/hyperlinkcolor" val="tx"/>
                    </a:ext>
                  </a:extLst>
                </a:hlinkClick>
              </a:rPr>
              <a:t>https://dashboard.vreg.be/report/DMR_Prijzen_elektriciteit.html</a:t>
            </a:r>
            <a:endParaRPr lang="nl-BE" dirty="0">
              <a:solidFill>
                <a:srgbClr val="0066CC"/>
              </a:solidFill>
            </a:endParaRPr>
          </a:p>
        </p:txBody>
      </p:sp>
      <p:pic>
        <p:nvPicPr>
          <p:cNvPr id="5" name="Afbeelding 4">
            <a:extLst>
              <a:ext uri="{FF2B5EF4-FFF2-40B4-BE49-F238E27FC236}">
                <a16:creationId xmlns:a16="http://schemas.microsoft.com/office/drawing/2014/main" id="{908F62B6-593E-C426-FECD-77A65964E316}"/>
              </a:ext>
            </a:extLst>
          </p:cNvPr>
          <p:cNvPicPr>
            <a:picLocks noChangeAspect="1"/>
          </p:cNvPicPr>
          <p:nvPr/>
        </p:nvPicPr>
        <p:blipFill>
          <a:blip r:embed="rId4"/>
          <a:stretch>
            <a:fillRect/>
          </a:stretch>
        </p:blipFill>
        <p:spPr>
          <a:xfrm>
            <a:off x="1530699" y="1187766"/>
            <a:ext cx="9130602" cy="4250370"/>
          </a:xfrm>
          <a:prstGeom prst="rect">
            <a:avLst/>
          </a:prstGeom>
        </p:spPr>
      </p:pic>
    </p:spTree>
    <p:extLst>
      <p:ext uri="{BB962C8B-B14F-4D97-AF65-F5344CB8AC3E}">
        <p14:creationId xmlns:p14="http://schemas.microsoft.com/office/powerpoint/2010/main" val="3728616558"/>
      </p:ext>
    </p:extLst>
  </p:cSld>
  <p:clrMapOvr>
    <a:masterClrMapping/>
  </p:clrMapOvr>
</p:sld>
</file>

<file path=ppt/theme/theme1.xml><?xml version="1.0" encoding="utf-8"?>
<a:theme xmlns:a="http://schemas.openxmlformats.org/drawingml/2006/main" name="provincie_antwerpen_ppt_verdana">
  <a:themeElements>
    <a:clrScheme name="Provant colours">
      <a:dk1>
        <a:srgbClr val="000000"/>
      </a:dk1>
      <a:lt1>
        <a:sysClr val="window" lastClr="FFFFFF"/>
      </a:lt1>
      <a:dk2>
        <a:srgbClr val="53565A"/>
      </a:dk2>
      <a:lt2>
        <a:srgbClr val="BBBCBC"/>
      </a:lt2>
      <a:accent1>
        <a:srgbClr val="572932"/>
      </a:accent1>
      <a:accent2>
        <a:srgbClr val="E4002B"/>
      </a:accent2>
      <a:accent3>
        <a:srgbClr val="A6192E"/>
      </a:accent3>
      <a:accent4>
        <a:srgbClr val="861F41"/>
      </a:accent4>
      <a:accent5>
        <a:srgbClr val="E35205"/>
      </a:accent5>
      <a:accent6>
        <a:srgbClr val="DB3EB1"/>
      </a:accent6>
      <a:hlink>
        <a:srgbClr val="000000"/>
      </a:hlink>
      <a:folHlink>
        <a:srgbClr val="E0457B"/>
      </a:folHlink>
    </a:clrScheme>
    <a:fontScheme name="ProvantVerdana">
      <a:majorFont>
        <a:latin typeface="Verdana"/>
        <a:ea typeface=""/>
        <a:cs typeface=""/>
        <a:font script="Jpan" typeface="ＭＳ ゴシック"/>
      </a:majorFont>
      <a:minorFont>
        <a:latin typeface="Verdana"/>
        <a:ea typeface=""/>
        <a:cs typeface=""/>
        <a:font script="Jpan" typeface="ＭＳ 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ppt_master_gere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t_master_gere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pt_master_gere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pt_master_gere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pt_master_gere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pt_master_gere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pt_master_gere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pt_master_gere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pt_master_gere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pt_master_gere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pt_master_gere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pt_master_gere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itel presentatie.pptx" id="{FE4AA768-C0E5-433D-93B5-F33A891A7666}" vid="{1FC6BBE9-033E-4888-9F39-85EFAA49CF2C}"/>
    </a:ext>
  </a:extLst>
</a:theme>
</file>

<file path=ppt/theme/theme2.xml><?xml version="1.0" encoding="utf-8"?>
<a:theme xmlns:a="http://schemas.openxmlformats.org/drawingml/2006/main" name="provincie_antwerpen_ppt_verdana">
  <a:themeElements>
    <a:clrScheme name="Provant colours">
      <a:dk1>
        <a:srgbClr val="000000"/>
      </a:dk1>
      <a:lt1>
        <a:sysClr val="window" lastClr="FFFFFF"/>
      </a:lt1>
      <a:dk2>
        <a:srgbClr val="53565A"/>
      </a:dk2>
      <a:lt2>
        <a:srgbClr val="BBBCBC"/>
      </a:lt2>
      <a:accent1>
        <a:srgbClr val="572932"/>
      </a:accent1>
      <a:accent2>
        <a:srgbClr val="E4002B"/>
      </a:accent2>
      <a:accent3>
        <a:srgbClr val="A6192E"/>
      </a:accent3>
      <a:accent4>
        <a:srgbClr val="861F41"/>
      </a:accent4>
      <a:accent5>
        <a:srgbClr val="E35205"/>
      </a:accent5>
      <a:accent6>
        <a:srgbClr val="DB3EB1"/>
      </a:accent6>
      <a:hlink>
        <a:srgbClr val="000000"/>
      </a:hlink>
      <a:folHlink>
        <a:srgbClr val="E0457B"/>
      </a:folHlink>
    </a:clrScheme>
    <a:fontScheme name="ProvantVerdana">
      <a:majorFont>
        <a:latin typeface="Verdana"/>
        <a:ea typeface=""/>
        <a:cs typeface=""/>
        <a:font script="Jpan" typeface="ＭＳ ゴシック"/>
      </a:majorFont>
      <a:minorFont>
        <a:latin typeface="Verdana"/>
        <a:ea typeface=""/>
        <a:cs typeface=""/>
        <a:font script="Jpan" typeface="ＭＳ 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ppt_master_gere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t_master_gere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pt_master_gere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pt_master_gere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pt_master_gere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pt_master_gere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pt_master_gere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pt_master_gere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pt_master_gere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pt_master_gere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pt_master_gere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pt_master_gere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73D10FF4E2AB4B9CFCDAF9CB2D1060" ma:contentTypeVersion="10" ma:contentTypeDescription="Een nieuw document maken." ma:contentTypeScope="" ma:versionID="8d935e6496c0d5a97bffacc1a86266b5">
  <xsd:schema xmlns:xsd="http://www.w3.org/2001/XMLSchema" xmlns:xs="http://www.w3.org/2001/XMLSchema" xmlns:p="http://schemas.microsoft.com/office/2006/metadata/properties" xmlns:ns2="ded896ec-7fbe-48de-bef3-9d2d143e01fb" xmlns:ns3="e20e6166-7573-4a23-96aa-a74711e905cd" xmlns:ns4="2528a8cf-22b3-4b0b-9eb2-58242c7ea309" targetNamespace="http://schemas.microsoft.com/office/2006/metadata/properties" ma:root="true" ma:fieldsID="acafa03bdeb530021585fc3b2c10f3de" ns2:_="" ns3:_="" ns4:_="">
    <xsd:import namespace="ded896ec-7fbe-48de-bef3-9d2d143e01fb"/>
    <xsd:import namespace="e20e6166-7573-4a23-96aa-a74711e905cd"/>
    <xsd:import namespace="2528a8cf-22b3-4b0b-9eb2-58242c7ea309"/>
    <xsd:element name="properties">
      <xsd:complexType>
        <xsd:sequence>
          <xsd:element name="documentManagement">
            <xsd:complexType>
              <xsd:all>
                <xsd:element ref="ns2:Bestandstype_" minOccurs="0"/>
                <xsd:element ref="ns3:MediaServiceMetadata" minOccurs="0"/>
                <xsd:element ref="ns3:MediaServiceFastMetadata" minOccurs="0"/>
                <xsd:element ref="ns3:lcf76f155ced4ddcb4097134ff3c332f" minOccurs="0"/>
                <xsd:element ref="ns4:TaxCatchAll" minOccurs="0"/>
                <xsd:element ref="ns3:MediaServiceObjectDetectorVersion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d896ec-7fbe-48de-bef3-9d2d143e01fb" elementFormDefault="qualified">
    <xsd:import namespace="http://schemas.microsoft.com/office/2006/documentManagement/types"/>
    <xsd:import namespace="http://schemas.microsoft.com/office/infopath/2007/PartnerControls"/>
    <xsd:element name="Bestandstype_" ma:index="8" nillable="true" ma:displayName="Bestandstype_" ma:format="Dropdown" ma:internalName="Bestandstype_">
      <xsd:simpleType>
        <xsd:restriction base="dms:Choice">
          <xsd:enumeration value="Aanwezigheidslijst"/>
          <xsd:enumeration value="Bijlage"/>
          <xsd:enumeration value="Info"/>
          <xsd:enumeration value="Logistiek"/>
          <xsd:enumeration value="mogelijk agendapunt"/>
          <xsd:enumeration value="Uitnodiging"/>
          <xsd:enumeration value="Varia"/>
          <xsd:enumeration value="Verslag"/>
          <xsd:enumeration value="Werkdocument"/>
          <xsd:enumeration value="andere provincies"/>
        </xsd:restriction>
      </xsd:simpleType>
    </xsd:element>
  </xsd:schema>
  <xsd:schema xmlns:xsd="http://www.w3.org/2001/XMLSchema" xmlns:xs="http://www.w3.org/2001/XMLSchema" xmlns:dms="http://schemas.microsoft.com/office/2006/documentManagement/types" xmlns:pc="http://schemas.microsoft.com/office/infopath/2007/PartnerControls" targetNamespace="e20e6166-7573-4a23-96aa-a74711e905cd" elementFormDefault="qualified">
    <xsd:import namespace="http://schemas.microsoft.com/office/2006/documentManagement/types"/>
    <xsd:import namespace="http://schemas.microsoft.com/office/infopath/2007/PartnerControls"/>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lcf76f155ced4ddcb4097134ff3c332f" ma:index="12" nillable="true" ma:taxonomy="true" ma:internalName="lcf76f155ced4ddcb4097134ff3c332f" ma:taxonomyFieldName="MediaServiceImageTags" ma:displayName="Afbeeldingtags" ma:readOnly="false" ma:fieldId="{5cf76f15-5ced-4ddc-b409-7134ff3c332f}" ma:taxonomyMulti="true" ma:sspId="35bf66f5-cd6b-4cd3-89cd-a78047c1cc9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528a8cf-22b3-4b0b-9eb2-58242c7ea309"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dcac8418-e604-4d65-b6ce-baaa26f7f32b}" ma:internalName="TaxCatchAll" ma:showField="CatchAllData" ma:web="ded896ec-7fbe-48de-bef3-9d2d143e01f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20e6166-7573-4a23-96aa-a74711e905cd">
      <Terms xmlns="http://schemas.microsoft.com/office/infopath/2007/PartnerControls"/>
    </lcf76f155ced4ddcb4097134ff3c332f>
    <TaxCatchAll xmlns="2528a8cf-22b3-4b0b-9eb2-58242c7ea309" xsi:nil="true"/>
    <Bestandstype_ xmlns="ded896ec-7fbe-48de-bef3-9d2d143e01fb" xsi:nil="true"/>
  </documentManagement>
</p:properties>
</file>

<file path=customXml/itemProps1.xml><?xml version="1.0" encoding="utf-8"?>
<ds:datastoreItem xmlns:ds="http://schemas.openxmlformats.org/officeDocument/2006/customXml" ds:itemID="{811F4D38-5598-48B9-B592-75D9251B478B}">
  <ds:schemaRefs>
    <ds:schemaRef ds:uri="http://schemas.microsoft.com/sharepoint/v3/contenttype/forms"/>
  </ds:schemaRefs>
</ds:datastoreItem>
</file>

<file path=customXml/itemProps2.xml><?xml version="1.0" encoding="utf-8"?>
<ds:datastoreItem xmlns:ds="http://schemas.openxmlformats.org/officeDocument/2006/customXml" ds:itemID="{7DC14FEA-0BAA-474A-BF64-751AA3CD1A32}"/>
</file>

<file path=customXml/itemProps3.xml><?xml version="1.0" encoding="utf-8"?>
<ds:datastoreItem xmlns:ds="http://schemas.openxmlformats.org/officeDocument/2006/customXml" ds:itemID="{776C1AD7-ECDF-4C13-81BD-B7AF4DFC9FF1}">
  <ds:schemaRefs>
    <ds:schemaRef ds:uri="http://schemas.microsoft.com/office/2006/documentManagement/types"/>
    <ds:schemaRef ds:uri="http://www.w3.org/XML/1998/namespace"/>
    <ds:schemaRef ds:uri="http://schemas.openxmlformats.org/package/2006/metadata/core-properties"/>
    <ds:schemaRef ds:uri="e4586761-c432-45b4-804c-8b86dc51cce4"/>
    <ds:schemaRef ds:uri="http://purl.org/dc/dcmitype/"/>
    <ds:schemaRef ds:uri="http://purl.org/dc/elements/1.1/"/>
    <ds:schemaRef ds:uri="http://schemas.microsoft.com/office/infopath/2007/PartnerControls"/>
    <ds:schemaRef ds:uri="cbd7188d-c754-4f51-9b56-9ae9ca95762f"/>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provincie_antwerpen_ppt_16_9_verdana</Template>
  <TotalTime>9687</TotalTime>
  <Words>1298</Words>
  <Application>Microsoft Office PowerPoint</Application>
  <PresentationFormat>Breedbeeld</PresentationFormat>
  <Paragraphs>285</Paragraphs>
  <Slides>43</Slides>
  <Notes>35</Notes>
  <HiddenSlides>0</HiddenSlides>
  <MMClips>3</MMClips>
  <ScaleCrop>false</ScaleCrop>
  <HeadingPairs>
    <vt:vector size="6" baseType="variant">
      <vt:variant>
        <vt:lpstr>Gebruikte lettertypen</vt:lpstr>
      </vt:variant>
      <vt:variant>
        <vt:i4>7</vt:i4>
      </vt:variant>
      <vt:variant>
        <vt:lpstr>Thema</vt:lpstr>
      </vt:variant>
      <vt:variant>
        <vt:i4>2</vt:i4>
      </vt:variant>
      <vt:variant>
        <vt:lpstr>Diatitels</vt:lpstr>
      </vt:variant>
      <vt:variant>
        <vt:i4>43</vt:i4>
      </vt:variant>
    </vt:vector>
  </HeadingPairs>
  <TitlesOfParts>
    <vt:vector size="52" baseType="lpstr">
      <vt:lpstr>Arial</vt:lpstr>
      <vt:lpstr>BentonSansComp-Medium</vt:lpstr>
      <vt:lpstr>Calibri</vt:lpstr>
      <vt:lpstr>Interstate</vt:lpstr>
      <vt:lpstr>Lucida Grande</vt:lpstr>
      <vt:lpstr>Times New Roman</vt:lpstr>
      <vt:lpstr>Verdana</vt:lpstr>
      <vt:lpstr>provincie_antwerpen_ppt_verdana</vt:lpstr>
      <vt:lpstr>provincie_antwerpen_ppt_verdana</vt:lpstr>
      <vt:lpstr>Capaciteitstarief voor lokale besturen: catastrofe of kans?</vt:lpstr>
      <vt:lpstr>Wat behandelen we vandaag?</vt:lpstr>
      <vt:lpstr>PowerPoint-presentatie</vt:lpstr>
      <vt:lpstr>Introductie</vt:lpstr>
      <vt:lpstr>PowerPoint-presentatie</vt:lpstr>
      <vt:lpstr>Waarover gaat het ?</vt:lpstr>
      <vt:lpstr>Waarover gaat het ?</vt:lpstr>
      <vt:lpstr>Waarover gaat het ?</vt:lpstr>
      <vt:lpstr>Waarover gaat het ?</vt:lpstr>
      <vt:lpstr>Wat verandert er ?</vt:lpstr>
      <vt:lpstr>Wat verandert er ?</vt:lpstr>
      <vt:lpstr>Hoe ?</vt:lpstr>
      <vt:lpstr>Wat verandert er ?</vt:lpstr>
      <vt:lpstr>Wat verandert er ?</vt:lpstr>
      <vt:lpstr>Hoe ?</vt:lpstr>
      <vt:lpstr>Hoe ?</vt:lpstr>
      <vt:lpstr>Wat te doen ?</vt:lpstr>
      <vt:lpstr>PowerPoint-presentatie</vt:lpstr>
      <vt:lpstr>Toegangsvermogen – Mijn Fluvius</vt:lpstr>
      <vt:lpstr>Toegangsvermogen – Mijn Fluvius</vt:lpstr>
      <vt:lpstr>Toegangsvermogen – Mijn Fluvius</vt:lpstr>
      <vt:lpstr>Toegangsvermogen – Mijn Fluvius</vt:lpstr>
      <vt:lpstr>Toegangsvermogen – Mijn Fluvius</vt:lpstr>
      <vt:lpstr>Toegangsvermogen – Mijn Fluvius</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Zijn er nog vragen ?</vt:lpstr>
    </vt:vector>
  </TitlesOfParts>
  <Manager/>
  <Company>Provincie Antwerpen</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 presentatie</dc:title>
  <dc:subject/>
  <dc:creator/>
  <cp:keywords/>
  <dc:description/>
  <cp:lastModifiedBy>VAN ACKER Wim</cp:lastModifiedBy>
  <cp:revision>533</cp:revision>
  <cp:lastPrinted>2022-03-11T08:51:41Z</cp:lastPrinted>
  <dcterms:created xsi:type="dcterms:W3CDTF">2019-06-26T15:14:15Z</dcterms:created>
  <dcterms:modified xsi:type="dcterms:W3CDTF">2023-06-20T14:04:25Z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0x0101007973D10FF4E2AB4B9CFCDAF9CB2D1060</vt:lpwstr>
  </property>
  <property fmtid="{D5CDD505-2E9C-101B-9397-08002B2CF9AE}" pid="3" name="Dienst">
    <vt:lpwstr/>
  </property>
  <property fmtid="{D5CDD505-2E9C-101B-9397-08002B2CF9AE}" pid="4" name="Gemeenten">
    <vt:lpwstr/>
  </property>
  <property fmtid="{D5CDD505-2E9C-101B-9397-08002B2CF9AE}" pid="5" name="Order">
    <vt:r8>20500</vt:r8>
  </property>
  <property fmtid="{D5CDD505-2E9C-101B-9397-08002B2CF9AE}" pid="6" name="xd_Signature">
    <vt:bool>false</vt:bool>
  </property>
  <property fmtid="{D5CDD505-2E9C-101B-9397-08002B2CF9AE}" pid="7" name="Onderwerp">
    <vt:lpwstr>Schrijfteam</vt:lpwstr>
  </property>
  <property fmtid="{D5CDD505-2E9C-101B-9397-08002B2CF9AE}" pid="8" name="xd_ProgID">
    <vt:lpwstr/>
  </property>
  <property fmtid="{D5CDD505-2E9C-101B-9397-08002B2CF9AE}" pid="9" name="ComplianceAssetId">
    <vt:lpwstr/>
  </property>
  <property fmtid="{D5CDD505-2E9C-101B-9397-08002B2CF9AE}" pid="10" name="TemplateUrl">
    <vt:lpwstr/>
  </property>
</Properties>
</file>