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Default Extension="bin" ContentType="application/vnd.openxmlformats-officedocument.oleObject"/>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81" r:id="rId2"/>
    <p:sldMasterId id="2147483790" r:id="rId3"/>
  </p:sldMasterIdLst>
  <p:notesMasterIdLst>
    <p:notesMasterId r:id="rId49"/>
  </p:notesMasterIdLst>
  <p:sldIdLst>
    <p:sldId id="258" r:id="rId4"/>
    <p:sldId id="400" r:id="rId5"/>
    <p:sldId id="401" r:id="rId6"/>
    <p:sldId id="402" r:id="rId7"/>
    <p:sldId id="403" r:id="rId8"/>
    <p:sldId id="404" r:id="rId9"/>
    <p:sldId id="361" r:id="rId10"/>
    <p:sldId id="424" r:id="rId11"/>
    <p:sldId id="425" r:id="rId12"/>
    <p:sldId id="426" r:id="rId13"/>
    <p:sldId id="383" r:id="rId14"/>
    <p:sldId id="385" r:id="rId15"/>
    <p:sldId id="387" r:id="rId16"/>
    <p:sldId id="386" r:id="rId17"/>
    <p:sldId id="388" r:id="rId18"/>
    <p:sldId id="490" r:id="rId19"/>
    <p:sldId id="493" r:id="rId20"/>
    <p:sldId id="494" r:id="rId21"/>
    <p:sldId id="492" r:id="rId22"/>
    <p:sldId id="405" r:id="rId23"/>
    <p:sldId id="427" r:id="rId24"/>
    <p:sldId id="362" r:id="rId25"/>
    <p:sldId id="364" r:id="rId26"/>
    <p:sldId id="365" r:id="rId27"/>
    <p:sldId id="392" r:id="rId28"/>
    <p:sldId id="366" r:id="rId29"/>
    <p:sldId id="369" r:id="rId30"/>
    <p:sldId id="370" r:id="rId31"/>
    <p:sldId id="503" r:id="rId32"/>
    <p:sldId id="497" r:id="rId33"/>
    <p:sldId id="394" r:id="rId34"/>
    <p:sldId id="415" r:id="rId35"/>
    <p:sldId id="397" r:id="rId36"/>
    <p:sldId id="500" r:id="rId37"/>
    <p:sldId id="501" r:id="rId38"/>
    <p:sldId id="406" r:id="rId39"/>
    <p:sldId id="504" r:id="rId40"/>
    <p:sldId id="408" r:id="rId41"/>
    <p:sldId id="409" r:id="rId42"/>
    <p:sldId id="410" r:id="rId43"/>
    <p:sldId id="411" r:id="rId44"/>
    <p:sldId id="413" r:id="rId45"/>
    <p:sldId id="261" r:id="rId46"/>
    <p:sldId id="262" r:id="rId47"/>
    <p:sldId id="502" r:id="rId48"/>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7FBD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94" autoAdjust="0"/>
    <p:restoredTop sz="72850" autoAdjust="0"/>
  </p:normalViewPr>
  <p:slideViewPr>
    <p:cSldViewPr>
      <p:cViewPr varScale="1">
        <p:scale>
          <a:sx n="52" d="100"/>
          <a:sy n="52" d="100"/>
        </p:scale>
        <p:origin x="-128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kompaspdcserver\data$\CMP\Documenten\centraal%20meldpunt\NAFT-rapporten%20CMP's%20prov.%20Antwerpen\CMPnaftrapport%20Mechelen.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werkblad6.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werkblad7.xlsx"/></Relationships>
</file>

<file path=ppt/charts/_rels/chart2.xml.rels><?xml version="1.0" encoding="UTF-8" standalone="yes"?>
<Relationships xmlns="http://schemas.openxmlformats.org/package/2006/relationships"><Relationship Id="rId1" Type="http://schemas.openxmlformats.org/officeDocument/2006/relationships/oleObject" Target="file:///\\kompaspdcserver\data$\CMP\Documenten\centraal%20meldpunt\NAFT-rapporten%20CMP's%20prov.%20Antwerpen\CMPnaftrapport%20Mechel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kompaspdcserver\data$\CMP\Documenten\centraal%20meldpunt\NAFT-rapporten%20CMP's%20prov.%20Antwerpen\CMPnaftrapport%20Mechel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Z:\Gebruikers\irenevangestel\Downloads\CMPnaftrapport%20Mechelen.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werkblad1.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werkblad2.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werkblad3.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werkblad4.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werkblad5.xlsx"/></Relationships>
</file>

<file path=ppt/charts/chart1.xml><?xml version="1.0" encoding="utf-8"?>
<c:chartSpace xmlns:c="http://schemas.openxmlformats.org/drawingml/2006/chart" xmlns:a="http://schemas.openxmlformats.org/drawingml/2006/main" xmlns:r="http://schemas.openxmlformats.org/officeDocument/2006/relationships">
  <c:lang val="nl-NL"/>
  <c:chart>
    <c:title>
      <c:tx>
        <c:rich>
          <a:bodyPr/>
          <a:lstStyle/>
          <a:p>
            <a:pPr>
              <a:defRPr lang="nl-BE"/>
            </a:pPr>
            <a:r>
              <a:rPr lang="en-US"/>
              <a:t>NAFTPARTNER</a:t>
            </a:r>
          </a:p>
        </c:rich>
      </c:tx>
      <c:layout/>
    </c:title>
    <c:view3D>
      <c:rAngAx val="1"/>
    </c:view3D>
    <c:plotArea>
      <c:layout>
        <c:manualLayout>
          <c:layoutTarget val="inner"/>
          <c:xMode val="edge"/>
          <c:yMode val="edge"/>
          <c:x val="7.5057682862392783E-2"/>
          <c:y val="0.21772561848830041"/>
          <c:w val="0.8875041303710427"/>
          <c:h val="0.48535401311208493"/>
        </c:manualLayout>
      </c:layout>
      <c:bar3DChart>
        <c:barDir val="col"/>
        <c:grouping val="clustered"/>
        <c:ser>
          <c:idx val="0"/>
          <c:order val="0"/>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secundair!$A$169:$A$173</c:f>
              <c:strCache>
                <c:ptCount val="5"/>
                <c:pt idx="0">
                  <c:v>TOTAAL AANTAL AANMELDINGEN</c:v>
                </c:pt>
                <c:pt idx="1">
                  <c:v>Arktos</c:v>
                </c:pt>
                <c:pt idx="2">
                  <c:v>Profo</c:v>
                </c:pt>
                <c:pt idx="3">
                  <c:v>PrOS</c:v>
                </c:pt>
                <c:pt idx="4">
                  <c:v>geen dispatch</c:v>
                </c:pt>
              </c:strCache>
            </c:strRef>
          </c:cat>
          <c:val>
            <c:numRef>
              <c:f>secundair!$B$169:$B$173</c:f>
              <c:numCache>
                <c:formatCode>General</c:formatCode>
                <c:ptCount val="5"/>
              </c:numCache>
            </c:numRef>
          </c:val>
          <c:extLst xmlns:c16r2="http://schemas.microsoft.com/office/drawing/2015/06/chart">
            <c:ext xmlns:c16="http://schemas.microsoft.com/office/drawing/2014/chart" uri="{C3380CC4-5D6E-409C-BE32-E72D297353CC}">
              <c16:uniqueId val="{00000000-7209-4AAE-B574-5F907EBD4F91}"/>
            </c:ext>
          </c:extLst>
        </c:ser>
        <c:ser>
          <c:idx val="1"/>
          <c:order val="1"/>
          <c:dLbls>
            <c:dLbl>
              <c:idx val="0"/>
              <c:layout>
                <c:manualLayout>
                  <c:x val="2.3289666736395952E-2"/>
                  <c:y val="-6.360424028268550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9F8-4875-B499-CCAC7175D85D}"/>
                </c:ext>
              </c:extLst>
            </c:dLbl>
            <c:dLbl>
              <c:idx val="1"/>
              <c:layout>
                <c:manualLayout>
                  <c:x val="2.6616761984452512E-2"/>
                  <c:y val="-7.773851590106016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9F8-4875-B499-CCAC7175D85D}"/>
                </c:ext>
              </c:extLst>
            </c:dLbl>
            <c:dLbl>
              <c:idx val="2"/>
              <c:layout>
                <c:manualLayout>
                  <c:x val="2.6616761984452512E-2"/>
                  <c:y val="-9.89402075623940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9F8-4875-B499-CCAC7175D85D}"/>
                </c:ext>
              </c:extLst>
            </c:dLbl>
            <c:dLbl>
              <c:idx val="3"/>
              <c:layout>
                <c:manualLayout>
                  <c:x val="1.8299023864311117E-2"/>
                  <c:y val="-9.893992932862205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9F8-4875-B499-CCAC7175D85D}"/>
                </c:ext>
              </c:extLst>
            </c:dLbl>
            <c:dLbl>
              <c:idx val="4"/>
              <c:layout>
                <c:manualLayout>
                  <c:x val="2.99438572325091E-2"/>
                  <c:y val="-9.187279151943464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9F8-4875-B499-CCAC7175D85D}"/>
                </c:ext>
              </c:extLst>
            </c:dLbl>
            <c:spPr>
              <a:noFill/>
              <a:ln>
                <a:noFill/>
              </a:ln>
              <a:effectLst/>
            </c:spPr>
            <c:txPr>
              <a:bodyPr/>
              <a:lstStyle/>
              <a:p>
                <a:pPr>
                  <a:defRPr sz="1600" baseline="0"/>
                </a:pPr>
                <a:endParaRPr lang="nl-NL"/>
              </a:p>
            </c:txPr>
            <c:showVal val="1"/>
            <c:extLst xmlns:c16r2="http://schemas.microsoft.com/office/drawing/2015/06/chart">
              <c:ext xmlns:c15="http://schemas.microsoft.com/office/drawing/2012/chart" uri="{CE6537A1-D6FC-4f65-9D91-7224C49458BB}">
                <c15:showLeaderLines val="0"/>
              </c:ext>
            </c:extLst>
          </c:dLbls>
          <c:cat>
            <c:strRef>
              <c:f>secundair!$A$169:$A$173</c:f>
              <c:strCache>
                <c:ptCount val="5"/>
                <c:pt idx="0">
                  <c:v>TOTAAL AANTAL AANMELDINGEN</c:v>
                </c:pt>
                <c:pt idx="1">
                  <c:v>Arktos</c:v>
                </c:pt>
                <c:pt idx="2">
                  <c:v>Profo</c:v>
                </c:pt>
                <c:pt idx="3">
                  <c:v>PrOS</c:v>
                </c:pt>
                <c:pt idx="4">
                  <c:v>geen dispatch</c:v>
                </c:pt>
              </c:strCache>
            </c:strRef>
          </c:cat>
          <c:val>
            <c:numRef>
              <c:f>secundair!$C$169:$C$173</c:f>
              <c:numCache>
                <c:formatCode>General</c:formatCode>
                <c:ptCount val="5"/>
                <c:pt idx="0">
                  <c:v>164</c:v>
                </c:pt>
                <c:pt idx="1">
                  <c:v>90</c:v>
                </c:pt>
                <c:pt idx="2">
                  <c:v>30</c:v>
                </c:pt>
                <c:pt idx="3">
                  <c:v>20</c:v>
                </c:pt>
                <c:pt idx="4">
                  <c:v>24</c:v>
                </c:pt>
              </c:numCache>
            </c:numRef>
          </c:val>
          <c:extLst xmlns:c16r2="http://schemas.microsoft.com/office/drawing/2015/06/chart">
            <c:ext xmlns:c16="http://schemas.microsoft.com/office/drawing/2014/chart" uri="{C3380CC4-5D6E-409C-BE32-E72D297353CC}">
              <c16:uniqueId val="{00000001-7209-4AAE-B574-5F907EBD4F91}"/>
            </c:ext>
          </c:extLst>
        </c:ser>
        <c:dLbls>
          <c:showVal val="1"/>
        </c:dLbls>
        <c:gapWidth val="274"/>
        <c:gapDepth val="246"/>
        <c:shape val="box"/>
        <c:axId val="126392960"/>
        <c:axId val="126411136"/>
        <c:axId val="0"/>
      </c:bar3DChart>
      <c:catAx>
        <c:axId val="126392960"/>
        <c:scaling>
          <c:orientation val="minMax"/>
        </c:scaling>
        <c:axPos val="b"/>
        <c:numFmt formatCode="General" sourceLinked="0"/>
        <c:majorTickMark val="none"/>
        <c:tickLblPos val="nextTo"/>
        <c:txPr>
          <a:bodyPr/>
          <a:lstStyle/>
          <a:p>
            <a:pPr>
              <a:defRPr lang="nl-BE"/>
            </a:pPr>
            <a:endParaRPr lang="nl-NL"/>
          </a:p>
        </c:txPr>
        <c:crossAx val="126411136"/>
        <c:crosses val="autoZero"/>
        <c:auto val="1"/>
        <c:lblAlgn val="ctr"/>
        <c:lblOffset val="100"/>
      </c:catAx>
      <c:valAx>
        <c:axId val="126411136"/>
        <c:scaling>
          <c:orientation val="minMax"/>
        </c:scaling>
        <c:delete val="1"/>
        <c:axPos val="l"/>
        <c:numFmt formatCode="General" sourceLinked="1"/>
        <c:majorTickMark val="none"/>
        <c:tickLblPos val="none"/>
        <c:crossAx val="126392960"/>
        <c:crosses val="autoZero"/>
        <c:crossBetween val="between"/>
      </c:valAx>
    </c:plotArea>
    <c:plotVisOnly val="1"/>
    <c:dispBlanksAs val="gap"/>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nl-NL"/>
  <c:chart>
    <c:title>
      <c:tx>
        <c:rich>
          <a:bodyPr/>
          <a:lstStyle/>
          <a:p>
            <a:pPr>
              <a:defRPr sz="2000"/>
            </a:pPr>
            <a:r>
              <a:rPr lang="en-US" sz="2000" dirty="0" err="1"/>
              <a:t>Actie</a:t>
            </a:r>
            <a:r>
              <a:rPr lang="en-US" sz="2000" dirty="0"/>
              <a:t> CMP/NETSTERK</a:t>
            </a:r>
          </a:p>
        </c:rich>
      </c:tx>
      <c:layout>
        <c:manualLayout>
          <c:xMode val="edge"/>
          <c:yMode val="edge"/>
          <c:x val="2.2610722610722635E-3"/>
          <c:y val="0"/>
        </c:manualLayout>
      </c:layout>
    </c:title>
    <c:plotArea>
      <c:layout/>
      <c:pieChart>
        <c:varyColors val="1"/>
        <c:ser>
          <c:idx val="0"/>
          <c:order val="0"/>
          <c:tx>
            <c:strRef>
              <c:f>Blad1!$B$1</c:f>
              <c:strCache>
                <c:ptCount val="1"/>
                <c:pt idx="0">
                  <c:v>Actie CMP</c:v>
                </c:pt>
              </c:strCache>
            </c:strRef>
          </c:tx>
          <c:dLbls>
            <c:dLbl>
              <c:idx val="1"/>
              <c:layout>
                <c:manualLayout>
                  <c:x val="8.796757041967701E-2"/>
                  <c:y val="-0.19120743187858621"/>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454-4E67-BBFE-4CF89C3C734F}"/>
                </c:ext>
              </c:extLst>
            </c:dLbl>
            <c:spPr>
              <a:noFill/>
              <a:ln>
                <a:noFill/>
              </a:ln>
              <a:effectLst/>
            </c:spPr>
            <c:showPercent val="1"/>
            <c:showLeaderLines val="1"/>
            <c:extLst xmlns:c16r2="http://schemas.microsoft.com/office/drawing/2015/06/chart">
              <c:ext xmlns:c15="http://schemas.microsoft.com/office/drawing/2012/chart" uri="{CE6537A1-D6FC-4f65-9D91-7224C49458BB}"/>
            </c:extLst>
          </c:dLbls>
          <c:cat>
            <c:strRef>
              <c:f>Blad1!$A$2:$A$3</c:f>
              <c:strCache>
                <c:ptCount val="2"/>
                <c:pt idx="0">
                  <c:v>Advies</c:v>
                </c:pt>
                <c:pt idx="1">
                  <c:v>Dispatch</c:v>
                </c:pt>
              </c:strCache>
            </c:strRef>
          </c:cat>
          <c:val>
            <c:numRef>
              <c:f>Blad1!$B$2:$B$3</c:f>
              <c:numCache>
                <c:formatCode>General</c:formatCode>
                <c:ptCount val="2"/>
                <c:pt idx="0">
                  <c:v>11</c:v>
                </c:pt>
                <c:pt idx="1">
                  <c:v>48</c:v>
                </c:pt>
              </c:numCache>
            </c:numRef>
          </c:val>
          <c:extLst xmlns:c16r2="http://schemas.microsoft.com/office/drawing/2015/06/chart">
            <c:ext xmlns:c16="http://schemas.microsoft.com/office/drawing/2014/chart" uri="{C3380CC4-5D6E-409C-BE32-E72D297353CC}">
              <c16:uniqueId val="{00000001-2454-4E67-BBFE-4CF89C3C734F}"/>
            </c:ext>
          </c:extLst>
        </c:ser>
        <c:dLbls>
          <c:showPercent val="1"/>
        </c:dLbls>
        <c:firstSliceAng val="0"/>
      </c:pieChart>
    </c:plotArea>
    <c:legend>
      <c:legendPos val="r"/>
      <c:layout>
        <c:manualLayout>
          <c:xMode val="edge"/>
          <c:yMode val="edge"/>
          <c:x val="0.7391247260329572"/>
          <c:y val="0.48362502794406265"/>
          <c:w val="0.13458661417322834"/>
          <c:h val="0.22817556322809784"/>
        </c:manualLayout>
      </c:layout>
    </c:legend>
    <c:plotVisOnly val="1"/>
    <c:dispBlanksAs val="zero"/>
  </c:chart>
  <c:spPr>
    <a:ln>
      <a:solidFill>
        <a:schemeClr val="tx1"/>
      </a:solidFill>
    </a:ln>
  </c:sp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nl-NL"/>
  <c:chart>
    <c:title>
      <c:layout/>
    </c:title>
    <c:plotArea>
      <c:layout/>
      <c:pieChart>
        <c:varyColors val="1"/>
        <c:ser>
          <c:idx val="0"/>
          <c:order val="0"/>
          <c:tx>
            <c:strRef>
              <c:f>Blad1!$B$1</c:f>
              <c:strCache>
                <c:ptCount val="1"/>
                <c:pt idx="0">
                  <c:v>Dispatch</c:v>
                </c:pt>
              </c:strCache>
            </c:strRef>
          </c:tx>
          <c:explosion val="1"/>
          <c:dLbls>
            <c:spPr>
              <a:noFill/>
              <a:ln>
                <a:noFill/>
              </a:ln>
              <a:effectLst/>
            </c:spPr>
            <c:showPercent val="1"/>
            <c:showLeaderLines val="1"/>
            <c:extLst xmlns:c16r2="http://schemas.microsoft.com/office/drawing/2015/06/chart">
              <c:ext xmlns:c15="http://schemas.microsoft.com/office/drawing/2012/chart" uri="{CE6537A1-D6FC-4f65-9D91-7224C49458BB}"/>
            </c:extLst>
          </c:dLbls>
          <c:cat>
            <c:strRef>
              <c:f>Blad1!$A$2:$A$11</c:f>
              <c:strCache>
                <c:ptCount val="10"/>
                <c:pt idx="0">
                  <c:v>ARKTOS</c:v>
                </c:pt>
                <c:pt idx="1">
                  <c:v>PRoS</c:v>
                </c:pt>
                <c:pt idx="2">
                  <c:v>PROFO</c:v>
                </c:pt>
                <c:pt idx="3">
                  <c:v>Samenlevingsopbouw</c:v>
                </c:pt>
                <c:pt idx="4">
                  <c:v>Dagcentrum Bohets</c:v>
                </c:pt>
                <c:pt idx="5">
                  <c:v>Buddy (Stad Mechelen)</c:v>
                </c:pt>
                <c:pt idx="6">
                  <c:v>JAC</c:v>
                </c:pt>
                <c:pt idx="7">
                  <c:v>ROJM</c:v>
                </c:pt>
                <c:pt idx="8">
                  <c:v>VRAC (Stad Mechelen) </c:v>
                </c:pt>
                <c:pt idx="9">
                  <c:v>Arktos Vl Brabant/ Brussel </c:v>
                </c:pt>
              </c:strCache>
            </c:strRef>
          </c:cat>
          <c:val>
            <c:numRef>
              <c:f>Blad1!$B$2:$B$11</c:f>
              <c:numCache>
                <c:formatCode>General</c:formatCode>
                <c:ptCount val="10"/>
                <c:pt idx="0">
                  <c:v>2</c:v>
                </c:pt>
                <c:pt idx="1">
                  <c:v>7</c:v>
                </c:pt>
                <c:pt idx="2">
                  <c:v>6</c:v>
                </c:pt>
                <c:pt idx="3">
                  <c:v>3</c:v>
                </c:pt>
                <c:pt idx="4">
                  <c:v>1</c:v>
                </c:pt>
                <c:pt idx="5">
                  <c:v>1</c:v>
                </c:pt>
                <c:pt idx="6">
                  <c:v>1</c:v>
                </c:pt>
                <c:pt idx="7">
                  <c:v>4</c:v>
                </c:pt>
                <c:pt idx="8">
                  <c:v>1</c:v>
                </c:pt>
                <c:pt idx="9">
                  <c:v>2</c:v>
                </c:pt>
              </c:numCache>
            </c:numRef>
          </c:val>
          <c:extLst xmlns:c16r2="http://schemas.microsoft.com/office/drawing/2015/06/chart">
            <c:ext xmlns:c16="http://schemas.microsoft.com/office/drawing/2014/chart" uri="{C3380CC4-5D6E-409C-BE32-E72D297353CC}">
              <c16:uniqueId val="{00000000-2411-4D59-9EDE-46D433341112}"/>
            </c:ext>
          </c:extLst>
        </c:ser>
        <c:dLbls>
          <c:showPercent val="1"/>
        </c:dLbls>
        <c:firstSliceAng val="0"/>
      </c:pieChart>
    </c:plotArea>
    <c:legend>
      <c:legendPos val="t"/>
      <c:layout/>
    </c:legend>
    <c:plotVisOnly val="1"/>
    <c:dispBlanksAs val="zero"/>
  </c:chart>
  <c:spPr>
    <a:ln>
      <a:solidFill>
        <a:schemeClr val="tx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nl-NL"/>
  <c:chart>
    <c:autoTitleDeleted val="1"/>
    <c:plotArea>
      <c:layout/>
      <c:pieChart>
        <c:varyColors val="1"/>
        <c:ser>
          <c:idx val="0"/>
          <c:order val="0"/>
          <c:dLbls>
            <c:dLbl>
              <c:idx val="1"/>
              <c:layout>
                <c:manualLayout>
                  <c:x val="0.10227877207131469"/>
                  <c:y val="-0.16121282101221446"/>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A79-401B-A6A3-14B74B468F27}"/>
                </c:ext>
              </c:extLst>
            </c:dLbl>
            <c:spPr>
              <a:noFill/>
              <a:ln>
                <a:noFill/>
              </a:ln>
              <a:effectLst/>
            </c:spPr>
            <c:txPr>
              <a:bodyPr/>
              <a:lstStyle/>
              <a:p>
                <a:pPr>
                  <a:defRPr sz="1600" baseline="0"/>
                </a:pPr>
                <a:endParaRPr lang="nl-NL"/>
              </a:p>
            </c:txPr>
            <c:showPercent val="1"/>
            <c:extLst xmlns:c16r2="http://schemas.microsoft.com/office/drawing/2015/06/chart">
              <c:ext xmlns:c15="http://schemas.microsoft.com/office/drawing/2012/chart" uri="{CE6537A1-D6FC-4f65-9D91-7224C49458BB}"/>
            </c:extLst>
          </c:dLbls>
          <c:cat>
            <c:strRef>
              <c:f>secundair!$A$320:$A$322</c:f>
              <c:strCache>
                <c:ptCount val="3"/>
                <c:pt idx="0">
                  <c:v>DBSO</c:v>
                </c:pt>
                <c:pt idx="1">
                  <c:v>voltijds</c:v>
                </c:pt>
                <c:pt idx="2">
                  <c:v>BUSO</c:v>
                </c:pt>
              </c:strCache>
            </c:strRef>
          </c:cat>
          <c:val>
            <c:numRef>
              <c:f>secundair!$C$320:$C$322</c:f>
              <c:numCache>
                <c:formatCode>General</c:formatCode>
                <c:ptCount val="3"/>
                <c:pt idx="0">
                  <c:v>59</c:v>
                </c:pt>
                <c:pt idx="1">
                  <c:v>90</c:v>
                </c:pt>
                <c:pt idx="2">
                  <c:v>14</c:v>
                </c:pt>
              </c:numCache>
            </c:numRef>
          </c:val>
          <c:extLst xmlns:c16r2="http://schemas.microsoft.com/office/drawing/2015/06/chart">
            <c:ext xmlns:c16="http://schemas.microsoft.com/office/drawing/2014/chart" uri="{C3380CC4-5D6E-409C-BE32-E72D297353CC}">
              <c16:uniqueId val="{00000000-D262-4B6C-95A6-A1A00CCB493C}"/>
            </c:ext>
          </c:extLst>
        </c:ser>
        <c:dLbls>
          <c:showPercent val="1"/>
        </c:dLbls>
        <c:firstSliceAng val="0"/>
      </c:pieChart>
    </c:plotArea>
    <c:legend>
      <c:legendPos val="t"/>
      <c:legendEntry>
        <c:idx val="0"/>
        <c:txPr>
          <a:bodyPr/>
          <a:lstStyle/>
          <a:p>
            <a:pPr>
              <a:defRPr lang="nl-BE" sz="1600" baseline="0"/>
            </a:pPr>
            <a:endParaRPr lang="nl-NL"/>
          </a:p>
        </c:txPr>
      </c:legendEntry>
      <c:legendEntry>
        <c:idx val="1"/>
        <c:txPr>
          <a:bodyPr/>
          <a:lstStyle/>
          <a:p>
            <a:pPr>
              <a:defRPr lang="nl-BE" sz="1600" baseline="0"/>
            </a:pPr>
            <a:endParaRPr lang="nl-NL"/>
          </a:p>
        </c:txPr>
      </c:legendEntry>
      <c:legendEntry>
        <c:idx val="2"/>
        <c:txPr>
          <a:bodyPr/>
          <a:lstStyle/>
          <a:p>
            <a:pPr>
              <a:defRPr lang="nl-BE" sz="1600" baseline="0"/>
            </a:pPr>
            <a:endParaRPr lang="nl-NL"/>
          </a:p>
        </c:txPr>
      </c:legendEntry>
      <c:layout>
        <c:manualLayout>
          <c:xMode val="edge"/>
          <c:yMode val="edge"/>
          <c:x val="0.25352809475519644"/>
          <c:y val="0"/>
          <c:w val="0.57239203540664951"/>
          <c:h val="0.14648780854414883"/>
        </c:manualLayout>
      </c:layout>
      <c:txPr>
        <a:bodyPr/>
        <a:lstStyle/>
        <a:p>
          <a:pPr>
            <a:defRPr lang="nl-BE"/>
          </a:pPr>
          <a:endParaRPr lang="nl-NL"/>
        </a:p>
      </c:txPr>
    </c:legend>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nl-NL"/>
  <c:chart>
    <c:title>
      <c:tx>
        <c:rich>
          <a:bodyPr/>
          <a:lstStyle/>
          <a:p>
            <a:pPr>
              <a:defRPr/>
            </a:pPr>
            <a:r>
              <a:rPr lang="en-US"/>
              <a:t>AANMELDINGEN PER MAAND</a:t>
            </a:r>
          </a:p>
        </c:rich>
      </c:tx>
      <c:layout/>
    </c:title>
    <c:view3D>
      <c:rAngAx val="1"/>
    </c:view3D>
    <c:plotArea>
      <c:layout/>
      <c:bar3DChart>
        <c:barDir val="col"/>
        <c:grouping val="clustered"/>
        <c:ser>
          <c:idx val="0"/>
          <c:order val="0"/>
          <c:cat>
            <c:strRef>
              <c:f>secundair!$A$325:$A$334</c:f>
              <c:strCache>
                <c:ptCount val="10"/>
                <c:pt idx="0">
                  <c:v>SEPTEMBER</c:v>
                </c:pt>
                <c:pt idx="1">
                  <c:v>OKTOBER</c:v>
                </c:pt>
                <c:pt idx="2">
                  <c:v>NOVEMBER</c:v>
                </c:pt>
                <c:pt idx="3">
                  <c:v>DECEMBER</c:v>
                </c:pt>
                <c:pt idx="4">
                  <c:v>JANUARI</c:v>
                </c:pt>
                <c:pt idx="5">
                  <c:v>FEBRUARI</c:v>
                </c:pt>
                <c:pt idx="6">
                  <c:v>MAART</c:v>
                </c:pt>
                <c:pt idx="7">
                  <c:v>APRIL</c:v>
                </c:pt>
                <c:pt idx="8">
                  <c:v>MEI</c:v>
                </c:pt>
                <c:pt idx="9">
                  <c:v>JUNI</c:v>
                </c:pt>
              </c:strCache>
            </c:strRef>
          </c:cat>
          <c:val>
            <c:numRef>
              <c:f>secundair!$B$325:$B$334</c:f>
              <c:numCache>
                <c:formatCode>General</c:formatCode>
                <c:ptCount val="10"/>
              </c:numCache>
            </c:numRef>
          </c:val>
          <c:extLst xmlns:c16r2="http://schemas.microsoft.com/office/drawing/2015/06/chart">
            <c:ext xmlns:c16="http://schemas.microsoft.com/office/drawing/2014/chart" uri="{C3380CC4-5D6E-409C-BE32-E72D297353CC}">
              <c16:uniqueId val="{00000000-626C-44E1-AAB0-900675F708B8}"/>
            </c:ext>
          </c:extLst>
        </c:ser>
        <c:ser>
          <c:idx val="1"/>
          <c:order val="1"/>
          <c:dLbls>
            <c:spPr>
              <a:noFill/>
              <a:ln>
                <a:noFill/>
              </a:ln>
              <a:effectLst/>
            </c:spPr>
            <c:txPr>
              <a:bodyPr/>
              <a:lstStyle/>
              <a:p>
                <a:pPr>
                  <a:defRPr sz="1600" baseline="0"/>
                </a:pPr>
                <a:endParaRPr lang="nl-NL"/>
              </a:p>
            </c:txPr>
            <c:showVal val="1"/>
            <c:extLst xmlns:c16r2="http://schemas.microsoft.com/office/drawing/2015/06/chart">
              <c:ext xmlns:c15="http://schemas.microsoft.com/office/drawing/2012/chart" uri="{CE6537A1-D6FC-4f65-9D91-7224C49458BB}">
                <c15:showLeaderLines val="0"/>
              </c:ext>
            </c:extLst>
          </c:dLbls>
          <c:cat>
            <c:strRef>
              <c:f>secundair!$A$325:$A$334</c:f>
              <c:strCache>
                <c:ptCount val="10"/>
                <c:pt idx="0">
                  <c:v>SEPTEMBER</c:v>
                </c:pt>
                <c:pt idx="1">
                  <c:v>OKTOBER</c:v>
                </c:pt>
                <c:pt idx="2">
                  <c:v>NOVEMBER</c:v>
                </c:pt>
                <c:pt idx="3">
                  <c:v>DECEMBER</c:v>
                </c:pt>
                <c:pt idx="4">
                  <c:v>JANUARI</c:v>
                </c:pt>
                <c:pt idx="5">
                  <c:v>FEBRUARI</c:v>
                </c:pt>
                <c:pt idx="6">
                  <c:v>MAART</c:v>
                </c:pt>
                <c:pt idx="7">
                  <c:v>APRIL</c:v>
                </c:pt>
                <c:pt idx="8">
                  <c:v>MEI</c:v>
                </c:pt>
                <c:pt idx="9">
                  <c:v>JUNI</c:v>
                </c:pt>
              </c:strCache>
            </c:strRef>
          </c:cat>
          <c:val>
            <c:numRef>
              <c:f>secundair!$C$325:$C$334</c:f>
              <c:numCache>
                <c:formatCode>General</c:formatCode>
                <c:ptCount val="10"/>
                <c:pt idx="0">
                  <c:v>7</c:v>
                </c:pt>
                <c:pt idx="1">
                  <c:v>24</c:v>
                </c:pt>
                <c:pt idx="2">
                  <c:v>22</c:v>
                </c:pt>
                <c:pt idx="3">
                  <c:v>28</c:v>
                </c:pt>
                <c:pt idx="4">
                  <c:v>19</c:v>
                </c:pt>
                <c:pt idx="5">
                  <c:v>32</c:v>
                </c:pt>
                <c:pt idx="6">
                  <c:v>9</c:v>
                </c:pt>
                <c:pt idx="7">
                  <c:v>6</c:v>
                </c:pt>
                <c:pt idx="8">
                  <c:v>1</c:v>
                </c:pt>
                <c:pt idx="9">
                  <c:v>4</c:v>
                </c:pt>
              </c:numCache>
            </c:numRef>
          </c:val>
          <c:extLst xmlns:c16r2="http://schemas.microsoft.com/office/drawing/2015/06/chart">
            <c:ext xmlns:c16="http://schemas.microsoft.com/office/drawing/2014/chart" uri="{C3380CC4-5D6E-409C-BE32-E72D297353CC}">
              <c16:uniqueId val="{00000001-626C-44E1-AAB0-900675F708B8}"/>
            </c:ext>
          </c:extLst>
        </c:ser>
        <c:dLbls/>
        <c:gapWidth val="75"/>
        <c:shape val="box"/>
        <c:axId val="128464000"/>
        <c:axId val="128465536"/>
        <c:axId val="0"/>
      </c:bar3DChart>
      <c:catAx>
        <c:axId val="128464000"/>
        <c:scaling>
          <c:orientation val="minMax"/>
        </c:scaling>
        <c:axPos val="b"/>
        <c:numFmt formatCode="General" sourceLinked="0"/>
        <c:majorTickMark val="none"/>
        <c:tickLblPos val="nextTo"/>
        <c:crossAx val="128465536"/>
        <c:crosses val="autoZero"/>
        <c:auto val="1"/>
        <c:lblAlgn val="ctr"/>
        <c:lblOffset val="100"/>
      </c:catAx>
      <c:valAx>
        <c:axId val="128465536"/>
        <c:scaling>
          <c:orientation val="minMax"/>
        </c:scaling>
        <c:axPos val="l"/>
        <c:majorGridlines/>
        <c:numFmt formatCode="General" sourceLinked="1"/>
        <c:majorTickMark val="none"/>
        <c:tickLblPos val="nextTo"/>
        <c:spPr>
          <a:ln w="9525">
            <a:noFill/>
          </a:ln>
        </c:spPr>
        <c:crossAx val="128464000"/>
        <c:crosses val="autoZero"/>
        <c:crossBetween val="between"/>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nl-NL"/>
  <c:chart>
    <c:title>
      <c:tx>
        <c:rich>
          <a:bodyPr/>
          <a:lstStyle/>
          <a:p>
            <a:pPr>
              <a:defRPr/>
            </a:pPr>
            <a:r>
              <a:rPr lang="en-US"/>
              <a:t>Geboortejaar</a:t>
            </a:r>
          </a:p>
        </c:rich>
      </c:tx>
      <c:layout/>
    </c:title>
    <c:view3D>
      <c:rAngAx val="1"/>
    </c:view3D>
    <c:plotArea>
      <c:layout/>
      <c:bar3DChart>
        <c:barDir val="col"/>
        <c:grouping val="clustered"/>
        <c:ser>
          <c:idx val="0"/>
          <c:order val="0"/>
          <c:tx>
            <c:v>aantallen</c:v>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numRef>
              <c:f>secundair!$A$389:$A$399</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secundair!$B$389:$B$399</c:f>
              <c:numCache>
                <c:formatCode>General</c:formatCode>
                <c:ptCount val="11"/>
                <c:pt idx="0">
                  <c:v>2</c:v>
                </c:pt>
                <c:pt idx="1">
                  <c:v>9</c:v>
                </c:pt>
                <c:pt idx="2">
                  <c:v>37</c:v>
                </c:pt>
                <c:pt idx="3">
                  <c:v>33</c:v>
                </c:pt>
                <c:pt idx="4">
                  <c:v>26</c:v>
                </c:pt>
                <c:pt idx="5">
                  <c:v>32</c:v>
                </c:pt>
                <c:pt idx="6">
                  <c:v>13</c:v>
                </c:pt>
                <c:pt idx="7">
                  <c:v>7</c:v>
                </c:pt>
                <c:pt idx="8">
                  <c:v>0</c:v>
                </c:pt>
                <c:pt idx="9">
                  <c:v>1</c:v>
                </c:pt>
                <c:pt idx="10">
                  <c:v>1</c:v>
                </c:pt>
              </c:numCache>
            </c:numRef>
          </c:val>
          <c:extLst xmlns:c16r2="http://schemas.microsoft.com/office/drawing/2015/06/chart">
            <c:ext xmlns:c16="http://schemas.microsoft.com/office/drawing/2014/chart" uri="{C3380CC4-5D6E-409C-BE32-E72D297353CC}">
              <c16:uniqueId val="{00000000-80A2-4F07-AEB7-FE637BEF5643}"/>
            </c:ext>
          </c:extLst>
        </c:ser>
        <c:dLbls/>
        <c:shape val="box"/>
        <c:axId val="128485248"/>
        <c:axId val="128486784"/>
        <c:axId val="0"/>
      </c:bar3DChart>
      <c:catAx>
        <c:axId val="128485248"/>
        <c:scaling>
          <c:orientation val="minMax"/>
        </c:scaling>
        <c:axPos val="b"/>
        <c:numFmt formatCode="General" sourceLinked="1"/>
        <c:tickLblPos val="nextTo"/>
        <c:crossAx val="128486784"/>
        <c:crosses val="autoZero"/>
        <c:auto val="1"/>
        <c:lblAlgn val="ctr"/>
        <c:lblOffset val="100"/>
      </c:catAx>
      <c:valAx>
        <c:axId val="128486784"/>
        <c:scaling>
          <c:orientation val="minMax"/>
        </c:scaling>
        <c:axPos val="l"/>
        <c:majorGridlines/>
        <c:numFmt formatCode="General" sourceLinked="1"/>
        <c:tickLblPos val="nextTo"/>
        <c:crossAx val="128485248"/>
        <c:crosses val="autoZero"/>
        <c:crossBetween val="between"/>
      </c:valAx>
    </c:plotArea>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nl-NL"/>
  <c:chart>
    <c:title>
      <c:tx>
        <c:rich>
          <a:bodyPr/>
          <a:lstStyle/>
          <a:p>
            <a:pPr>
              <a:defRPr/>
            </a:pPr>
            <a:r>
              <a:rPr lang="en-US" sz="1200"/>
              <a:t>59</a:t>
            </a:r>
            <a:r>
              <a:rPr lang="en-US" sz="1200" baseline="0"/>
              <a:t> </a:t>
            </a:r>
            <a:r>
              <a:rPr lang="en-US" sz="1200"/>
              <a:t> leerlingen aangemeld bij</a:t>
            </a:r>
          </a:p>
        </c:rich>
      </c:tx>
      <c:layout>
        <c:manualLayout>
          <c:xMode val="edge"/>
          <c:yMode val="edge"/>
          <c:x val="0.31478029952138337"/>
          <c:y val="1.9656211006411083E-2"/>
        </c:manualLayout>
      </c:layout>
    </c:title>
    <c:plotArea>
      <c:layout/>
      <c:pieChart>
        <c:varyColors val="1"/>
        <c:ser>
          <c:idx val="0"/>
          <c:order val="0"/>
          <c:tx>
            <c:strRef>
              <c:f>Blad1!$B$1</c:f>
              <c:strCache>
                <c:ptCount val="1"/>
                <c:pt idx="0">
                  <c:v>Aangemeld bij</c:v>
                </c:pt>
              </c:strCache>
            </c:strRef>
          </c:tx>
          <c:dLbls>
            <c:dLbl>
              <c:idx val="0"/>
              <c:layout>
                <c:manualLayout>
                  <c:x val="-9.5269654897378112E-2"/>
                  <c:y val="-5.1428940234929672E-2"/>
                </c:manualLayout>
              </c:layout>
              <c:tx>
                <c:rich>
                  <a:bodyPr/>
                  <a:lstStyle/>
                  <a:p>
                    <a:r>
                      <a:rPr lang="en-US"/>
                      <a:t> 33</a:t>
                    </a:r>
                  </a:p>
                </c:rich>
              </c:tx>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F66-4D0C-B258-9506672501E2}"/>
                </c:ext>
              </c:extLst>
            </c:dLbl>
            <c:dLbl>
              <c:idx val="1"/>
              <c:layout/>
              <c:tx>
                <c:rich>
                  <a:bodyPr/>
                  <a:lstStyle/>
                  <a:p>
                    <a:r>
                      <a:rPr lang="en-US"/>
                      <a:t> 24</a:t>
                    </a:r>
                  </a:p>
                </c:rich>
              </c:tx>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F66-4D0C-B258-9506672501E2}"/>
                </c:ext>
              </c:extLst>
            </c:dLbl>
            <c:dLbl>
              <c:idx val="2"/>
              <c:layout>
                <c:manualLayout>
                  <c:x val="6.966894008137459E-3"/>
                  <c:y val="0.12949519065218904"/>
                </c:manualLayout>
              </c:layout>
              <c:tx>
                <c:rich>
                  <a:bodyPr/>
                  <a:lstStyle/>
                  <a:p>
                    <a:r>
                      <a:rPr lang="en-US" baseline="0"/>
                      <a:t> 2</a:t>
                    </a:r>
                    <a:endParaRPr lang="en-US"/>
                  </a:p>
                </c:rich>
              </c:tx>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F66-4D0C-B258-9506672501E2}"/>
                </c:ext>
              </c:extLst>
            </c:dLbl>
            <c:spPr>
              <a:noFill/>
              <a:ln>
                <a:noFill/>
              </a:ln>
              <a:effectLst/>
            </c:spPr>
            <c:showPercent val="1"/>
            <c:showLeaderLines val="1"/>
            <c:extLst xmlns:c16r2="http://schemas.microsoft.com/office/drawing/2015/06/chart">
              <c:ext xmlns:c15="http://schemas.microsoft.com/office/drawing/2012/chart" uri="{CE6537A1-D6FC-4f65-9D91-7224C49458BB}"/>
            </c:extLst>
          </c:dLbls>
          <c:cat>
            <c:strRef>
              <c:f>Blad1!$A$2:$A$4</c:f>
              <c:strCache>
                <c:ptCount val="3"/>
                <c:pt idx="0">
                  <c:v>CMP</c:v>
                </c:pt>
                <c:pt idx="1">
                  <c:v>ARKTOS</c:v>
                </c:pt>
                <c:pt idx="2">
                  <c:v>PROS</c:v>
                </c:pt>
              </c:strCache>
            </c:strRef>
          </c:cat>
          <c:val>
            <c:numRef>
              <c:f>Blad1!$B$2:$B$4</c:f>
              <c:numCache>
                <c:formatCode>General</c:formatCode>
                <c:ptCount val="3"/>
                <c:pt idx="0">
                  <c:v>33</c:v>
                </c:pt>
                <c:pt idx="1">
                  <c:v>24</c:v>
                </c:pt>
                <c:pt idx="2">
                  <c:v>2</c:v>
                </c:pt>
              </c:numCache>
            </c:numRef>
          </c:val>
          <c:extLst xmlns:c16r2="http://schemas.microsoft.com/office/drawing/2015/06/chart">
            <c:ext xmlns:c16="http://schemas.microsoft.com/office/drawing/2014/chart" uri="{C3380CC4-5D6E-409C-BE32-E72D297353CC}">
              <c16:uniqueId val="{00000003-AF66-4D0C-B258-9506672501E2}"/>
            </c:ext>
          </c:extLst>
        </c:ser>
        <c:dLbls>
          <c:showPercent val="1"/>
        </c:dLbls>
        <c:firstSliceAng val="0"/>
      </c:pieChart>
    </c:plotArea>
    <c:legend>
      <c:legendPos val="t"/>
      <c:layout/>
    </c:legend>
    <c:plotVisOnly val="1"/>
    <c:dispBlanksAs val="zero"/>
  </c:chart>
  <c:spPr>
    <a:ln>
      <a:solidFill>
        <a:schemeClr val="tx1"/>
      </a:solid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nl-NL"/>
  <c:chart>
    <c:title>
      <c:tx>
        <c:rich>
          <a:bodyPr/>
          <a:lstStyle/>
          <a:p>
            <a:pPr>
              <a:defRPr/>
            </a:pPr>
            <a:r>
              <a:rPr lang="en-US" sz="1100"/>
              <a:t>onderwijs</a:t>
            </a:r>
          </a:p>
        </c:rich>
      </c:tx>
      <c:layout>
        <c:manualLayout>
          <c:xMode val="edge"/>
          <c:yMode val="edge"/>
          <c:x val="0.39520909886264277"/>
          <c:y val="3.8356164383561639E-2"/>
        </c:manualLayout>
      </c:layout>
    </c:title>
    <c:plotArea>
      <c:layout/>
      <c:pieChart>
        <c:varyColors val="1"/>
        <c:ser>
          <c:idx val="0"/>
          <c:order val="0"/>
          <c:tx>
            <c:strRef>
              <c:f>Blad1!$B$1</c:f>
              <c:strCache>
                <c:ptCount val="1"/>
                <c:pt idx="0">
                  <c:v>Leerlingen</c:v>
                </c:pt>
              </c:strCache>
            </c:strRef>
          </c:tx>
          <c:dLbls>
            <c:spPr>
              <a:noFill/>
              <a:ln>
                <a:noFill/>
              </a:ln>
              <a:effectLst/>
            </c:spPr>
            <c:showPercent val="1"/>
            <c:showLeaderLines val="1"/>
            <c:extLst xmlns:c16r2="http://schemas.microsoft.com/office/drawing/2015/06/chart">
              <c:ext xmlns:c15="http://schemas.microsoft.com/office/drawing/2012/chart" uri="{CE6537A1-D6FC-4f65-9D91-7224C49458BB}"/>
            </c:extLst>
          </c:dLbls>
          <c:cat>
            <c:strRef>
              <c:f>Blad1!$A$2:$A$5</c:f>
              <c:strCache>
                <c:ptCount val="4"/>
                <c:pt idx="0">
                  <c:v>lager onderwijs</c:v>
                </c:pt>
                <c:pt idx="1">
                  <c:v>secundair onderwijs</c:v>
                </c:pt>
                <c:pt idx="2">
                  <c:v>deeltijds secundair onderwijs </c:v>
                </c:pt>
                <c:pt idx="3">
                  <c:v>onbekend</c:v>
                </c:pt>
              </c:strCache>
            </c:strRef>
          </c:cat>
          <c:val>
            <c:numRef>
              <c:f>Blad1!$B$2:$B$5</c:f>
              <c:numCache>
                <c:formatCode>General</c:formatCode>
                <c:ptCount val="4"/>
                <c:pt idx="0">
                  <c:v>7</c:v>
                </c:pt>
                <c:pt idx="1">
                  <c:v>30</c:v>
                </c:pt>
                <c:pt idx="2">
                  <c:v>21</c:v>
                </c:pt>
                <c:pt idx="3">
                  <c:v>1</c:v>
                </c:pt>
              </c:numCache>
            </c:numRef>
          </c:val>
          <c:extLst xmlns:c16r2="http://schemas.microsoft.com/office/drawing/2015/06/chart">
            <c:ext xmlns:c16="http://schemas.microsoft.com/office/drawing/2014/chart" uri="{C3380CC4-5D6E-409C-BE32-E72D297353CC}">
              <c16:uniqueId val="{00000000-4E25-4794-830C-FFCC345C85B8}"/>
            </c:ext>
          </c:extLst>
        </c:ser>
        <c:dLbls>
          <c:showPercent val="1"/>
        </c:dLbls>
        <c:firstSliceAng val="0"/>
      </c:pieChart>
    </c:plotArea>
    <c:legend>
      <c:legendPos val="r"/>
      <c:layout>
        <c:manualLayout>
          <c:xMode val="edge"/>
          <c:yMode val="edge"/>
          <c:x val="0.56257764247870556"/>
          <c:y val="0.24877213877677076"/>
          <c:w val="0.43742235752129527"/>
          <c:h val="0.67598491365050095"/>
        </c:manualLayout>
      </c:layout>
    </c:legend>
    <c:plotVisOnly val="1"/>
    <c:dispBlanksAs val="zero"/>
  </c:chart>
  <c:spPr>
    <a:ln>
      <a:solidFill>
        <a:schemeClr val="tx1"/>
      </a:solid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nl-NL"/>
  <c:chart>
    <c:title>
      <c:tx>
        <c:rich>
          <a:bodyPr/>
          <a:lstStyle/>
          <a:p>
            <a:pPr>
              <a:defRPr/>
            </a:pPr>
            <a:r>
              <a:rPr lang="nl-BE" sz="2000" dirty="0"/>
              <a:t>Waar gaan de</a:t>
            </a:r>
            <a:r>
              <a:rPr lang="nl-BE" sz="2000" baseline="0" dirty="0"/>
              <a:t> leerlingen </a:t>
            </a:r>
            <a:r>
              <a:rPr lang="nl-BE" sz="2000" dirty="0"/>
              <a:t>naar school? </a:t>
            </a:r>
          </a:p>
        </c:rich>
      </c:tx>
      <c:layout>
        <c:manualLayout>
          <c:xMode val="edge"/>
          <c:yMode val="edge"/>
          <c:x val="1.5041945691368038E-2"/>
          <c:y val="3.0810764039110497E-2"/>
        </c:manualLayout>
      </c:layout>
    </c:title>
    <c:plotArea>
      <c:layout/>
      <c:pieChart>
        <c:varyColors val="1"/>
        <c:ser>
          <c:idx val="0"/>
          <c:order val="0"/>
          <c:tx>
            <c:strRef>
              <c:f>Blad1!$B$1</c:f>
              <c:strCache>
                <c:ptCount val="1"/>
                <c:pt idx="0">
                  <c:v>Waar gaan ze naar school? </c:v>
                </c:pt>
              </c:strCache>
            </c:strRef>
          </c:tx>
          <c:dLbls>
            <c:dLbl>
              <c:idx val="0"/>
              <c:layout>
                <c:manualLayout>
                  <c:x val="-0.11352544473607475"/>
                  <c:y val="-0.20289120109986267"/>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8FF-4C93-8A17-9834232FDD12}"/>
                </c:ext>
              </c:extLst>
            </c:dLbl>
            <c:dLbl>
              <c:idx val="7"/>
              <c:layout>
                <c:manualLayout>
                  <c:x val="1.3644061722453743E-2"/>
                  <c:y val="-6.8479400414891522E-4"/>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8FF-4C93-8A17-9834232FDD12}"/>
                </c:ext>
              </c:extLst>
            </c:dLbl>
            <c:spPr>
              <a:ln>
                <a:solidFill>
                  <a:schemeClr val="tx1"/>
                </a:solidFill>
              </a:ln>
            </c:spPr>
            <c:showPercent val="1"/>
            <c:showLeaderLines val="1"/>
            <c:extLst xmlns:c16r2="http://schemas.microsoft.com/office/drawing/2015/06/chart">
              <c:ext xmlns:c15="http://schemas.microsoft.com/office/drawing/2012/chart" uri="{CE6537A1-D6FC-4f65-9D91-7224C49458BB}"/>
            </c:extLst>
          </c:dLbls>
          <c:cat>
            <c:strRef>
              <c:f>Blad1!$A$2:$A$9</c:f>
              <c:strCache>
                <c:ptCount val="8"/>
                <c:pt idx="0">
                  <c:v>Mechelen </c:v>
                </c:pt>
                <c:pt idx="1">
                  <c:v>Sint-KatelijneWaver</c:v>
                </c:pt>
                <c:pt idx="2">
                  <c:v>Puurs - Sint-Amands</c:v>
                </c:pt>
                <c:pt idx="3">
                  <c:v>Nijlen</c:v>
                </c:pt>
                <c:pt idx="4">
                  <c:v>Duffel</c:v>
                </c:pt>
                <c:pt idx="5">
                  <c:v>Willebroek</c:v>
                </c:pt>
                <c:pt idx="6">
                  <c:v>Heist op den Berg </c:v>
                </c:pt>
                <c:pt idx="7">
                  <c:v>ongekend</c:v>
                </c:pt>
              </c:strCache>
            </c:strRef>
          </c:cat>
          <c:val>
            <c:numRef>
              <c:f>Blad1!$B$2:$B$9</c:f>
              <c:numCache>
                <c:formatCode>General</c:formatCode>
                <c:ptCount val="8"/>
                <c:pt idx="0">
                  <c:v>43</c:v>
                </c:pt>
                <c:pt idx="1">
                  <c:v>2</c:v>
                </c:pt>
                <c:pt idx="2">
                  <c:v>3</c:v>
                </c:pt>
                <c:pt idx="3">
                  <c:v>1</c:v>
                </c:pt>
                <c:pt idx="4">
                  <c:v>2</c:v>
                </c:pt>
                <c:pt idx="5">
                  <c:v>1</c:v>
                </c:pt>
                <c:pt idx="6">
                  <c:v>3</c:v>
                </c:pt>
                <c:pt idx="7">
                  <c:v>3</c:v>
                </c:pt>
              </c:numCache>
            </c:numRef>
          </c:val>
          <c:extLst xmlns:c16r2="http://schemas.microsoft.com/office/drawing/2015/06/chart">
            <c:ext xmlns:c16="http://schemas.microsoft.com/office/drawing/2014/chart" uri="{C3380CC4-5D6E-409C-BE32-E72D297353CC}">
              <c16:uniqueId val="{00000002-E8FF-4C93-8A17-9834232FDD12}"/>
            </c:ext>
          </c:extLst>
        </c:ser>
        <c:dLbls>
          <c:showPercent val="1"/>
        </c:dLbls>
        <c:firstSliceAng val="0"/>
      </c:pieChart>
    </c:plotArea>
    <c:legend>
      <c:legendPos val="r"/>
      <c:layout>
        <c:manualLayout>
          <c:xMode val="edge"/>
          <c:yMode val="edge"/>
          <c:x val="0.6045895577305177"/>
          <c:y val="0.24444189668599151"/>
          <c:w val="0.37799808522694001"/>
          <c:h val="0.73907455397189326"/>
        </c:manualLayout>
      </c:layout>
    </c:legend>
    <c:plotVisOnly val="1"/>
    <c:dispBlanksAs val="zero"/>
  </c:chart>
  <c:spPr>
    <a:ln>
      <a:solidFill>
        <a:schemeClr val="tx1"/>
      </a:solidFill>
    </a:ln>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nl-NL"/>
  <c:chart>
    <c:title>
      <c:tx>
        <c:rich>
          <a:bodyPr/>
          <a:lstStyle/>
          <a:p>
            <a:pPr>
              <a:defRPr/>
            </a:pPr>
            <a:r>
              <a:rPr lang="en-US" sz="2000" dirty="0" err="1"/>
              <a:t>Woonplaats</a:t>
            </a:r>
            <a:r>
              <a:rPr lang="en-US" sz="2000" dirty="0"/>
              <a:t> </a:t>
            </a:r>
            <a:r>
              <a:rPr lang="en-US" sz="2000" dirty="0" err="1"/>
              <a:t>leerlingen</a:t>
            </a:r>
            <a:endParaRPr lang="en-US" sz="2000" dirty="0"/>
          </a:p>
        </c:rich>
      </c:tx>
      <c:layout>
        <c:manualLayout>
          <c:xMode val="edge"/>
          <c:yMode val="edge"/>
          <c:x val="2.740727794539706E-2"/>
          <c:y val="2.8639618138424854E-2"/>
        </c:manualLayout>
      </c:layout>
    </c:title>
    <c:plotArea>
      <c:layout/>
      <c:pieChart>
        <c:varyColors val="1"/>
        <c:ser>
          <c:idx val="0"/>
          <c:order val="0"/>
          <c:tx>
            <c:strRef>
              <c:f>Blad1!$B$1</c:f>
              <c:strCache>
                <c:ptCount val="1"/>
                <c:pt idx="0">
                  <c:v>Woonplaats leerlingen</c:v>
                </c:pt>
              </c:strCache>
            </c:strRef>
          </c:tx>
          <c:dLbls>
            <c:dLbl>
              <c:idx val="0"/>
              <c:layout>
                <c:manualLayout>
                  <c:x val="-0.11968217236824603"/>
                  <c:y val="-2.5533610208031871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140-4AF6-9CF6-01050B5ABA5F}"/>
                </c:ext>
              </c:extLst>
            </c:dLbl>
            <c:dLbl>
              <c:idx val="1"/>
              <c:layout>
                <c:manualLayout>
                  <c:x val="0.12479362706449744"/>
                  <c:y val="-7.2846860729521021E-3"/>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140-4AF6-9CF6-01050B5ABA5F}"/>
                </c:ext>
              </c:extLst>
            </c:dLbl>
            <c:dLbl>
              <c:idx val="2"/>
              <c:layout>
                <c:manualLayout>
                  <c:x val="1.3334682463757411E-2"/>
                  <c:y val="0.11216958262078815"/>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140-4AF6-9CF6-01050B5ABA5F}"/>
                </c:ext>
              </c:extLst>
            </c:dLbl>
            <c:spPr>
              <a:noFill/>
              <a:ln>
                <a:noFill/>
              </a:ln>
              <a:effectLst/>
            </c:spPr>
            <c:showPercent val="1"/>
            <c:showLeaderLines val="1"/>
            <c:extLst xmlns:c16r2="http://schemas.microsoft.com/office/drawing/2015/06/chart">
              <c:ext xmlns:c15="http://schemas.microsoft.com/office/drawing/2012/chart" uri="{CE6537A1-D6FC-4f65-9D91-7224C49458BB}"/>
            </c:extLst>
          </c:dLbls>
          <c:cat>
            <c:strRef>
              <c:f>Blad1!$A$2:$A$4</c:f>
              <c:strCache>
                <c:ptCount val="3"/>
                <c:pt idx="0">
                  <c:v>Mechelen</c:v>
                </c:pt>
                <c:pt idx="1">
                  <c:v>niet Mechelen</c:v>
                </c:pt>
                <c:pt idx="2">
                  <c:v>onbekend</c:v>
                </c:pt>
              </c:strCache>
            </c:strRef>
          </c:cat>
          <c:val>
            <c:numRef>
              <c:f>Blad1!$B$2:$B$4</c:f>
              <c:numCache>
                <c:formatCode>General</c:formatCode>
                <c:ptCount val="3"/>
                <c:pt idx="0">
                  <c:v>31</c:v>
                </c:pt>
                <c:pt idx="1">
                  <c:v>26</c:v>
                </c:pt>
                <c:pt idx="2">
                  <c:v>2</c:v>
                </c:pt>
              </c:numCache>
            </c:numRef>
          </c:val>
          <c:extLst xmlns:c16r2="http://schemas.microsoft.com/office/drawing/2015/06/chart">
            <c:ext xmlns:c16="http://schemas.microsoft.com/office/drawing/2014/chart" uri="{C3380CC4-5D6E-409C-BE32-E72D297353CC}">
              <c16:uniqueId val="{00000003-D140-4AF6-9CF6-01050B5ABA5F}"/>
            </c:ext>
          </c:extLst>
        </c:ser>
        <c:dLbls>
          <c:showPercent val="1"/>
        </c:dLbls>
        <c:firstSliceAng val="0"/>
      </c:pieChart>
    </c:plotArea>
    <c:legend>
      <c:legendPos val="r"/>
      <c:layout>
        <c:manualLayout>
          <c:xMode val="edge"/>
          <c:yMode val="edge"/>
          <c:x val="0.69146985040394005"/>
          <c:y val="0.43976604776254852"/>
          <c:w val="0.19669659953104041"/>
          <c:h val="0.258943867100145"/>
        </c:manualLayout>
      </c:layout>
    </c:legend>
    <c:plotVisOnly val="1"/>
    <c:dispBlanksAs val="zero"/>
  </c:chart>
  <c:spPr>
    <a:ln>
      <a:solidFill>
        <a:schemeClr val="tx1"/>
      </a:solidFill>
    </a:ln>
  </c:sp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nl-NL"/>
  <c:chart>
    <c:title>
      <c:tx>
        <c:rich>
          <a:bodyPr/>
          <a:lstStyle/>
          <a:p>
            <a:pPr>
              <a:defRPr/>
            </a:pPr>
            <a:r>
              <a:rPr lang="en-US" sz="2000" dirty="0" err="1"/>
              <a:t>Wie</a:t>
            </a:r>
            <a:r>
              <a:rPr lang="en-US" sz="2000" dirty="0"/>
              <a:t> </a:t>
            </a:r>
            <a:r>
              <a:rPr lang="en-US" sz="2000" dirty="0" err="1"/>
              <a:t>zijn</a:t>
            </a:r>
            <a:r>
              <a:rPr lang="en-US" sz="2000" dirty="0"/>
              <a:t> de </a:t>
            </a:r>
            <a:r>
              <a:rPr lang="en-US" sz="2000" dirty="0" err="1"/>
              <a:t>aanmelders</a:t>
            </a:r>
            <a:r>
              <a:rPr lang="en-US" sz="2000" dirty="0"/>
              <a:t>?</a:t>
            </a:r>
          </a:p>
        </c:rich>
      </c:tx>
      <c:layout>
        <c:manualLayout>
          <c:xMode val="edge"/>
          <c:yMode val="edge"/>
          <c:x val="2.759496511867137E-2"/>
          <c:y val="2.771362586605083E-2"/>
        </c:manualLayout>
      </c:layout>
    </c:title>
    <c:plotArea>
      <c:layout/>
      <c:pieChart>
        <c:varyColors val="1"/>
        <c:ser>
          <c:idx val="0"/>
          <c:order val="0"/>
          <c:tx>
            <c:strRef>
              <c:f>Blad1!$B$1</c:f>
              <c:strCache>
                <c:ptCount val="1"/>
                <c:pt idx="0">
                  <c:v>Aanmelders</c:v>
                </c:pt>
              </c:strCache>
            </c:strRef>
          </c:tx>
          <c:dLbls>
            <c:dLbl>
              <c:idx val="0"/>
              <c:layout>
                <c:manualLayout>
                  <c:x val="-9.0271125903076677E-2"/>
                  <c:y val="-0.23160435004563526"/>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977-4B72-BA1E-7E9E3AECC67B}"/>
                </c:ext>
              </c:extLst>
            </c:dLbl>
            <c:dLbl>
              <c:idx val="1"/>
              <c:layout>
                <c:manualLayout>
                  <c:x val="9.8484049029953724E-2"/>
                  <c:y val="0.11685194065869468"/>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977-4B72-BA1E-7E9E3AECC67B}"/>
                </c:ext>
              </c:extLst>
            </c:dLbl>
            <c:dLbl>
              <c:idx val="2"/>
              <c:layout>
                <c:manualLayout>
                  <c:x val="2.4781435181427086E-2"/>
                  <c:y val="0.12016614327924155"/>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977-4B72-BA1E-7E9E3AECC67B}"/>
                </c:ext>
              </c:extLst>
            </c:dLbl>
            <c:spPr>
              <a:noFill/>
              <a:ln>
                <a:noFill/>
              </a:ln>
              <a:effectLst/>
            </c:spPr>
            <c:showPercent val="1"/>
            <c:showLeaderLines val="1"/>
            <c:extLst xmlns:c16r2="http://schemas.microsoft.com/office/drawing/2015/06/chart">
              <c:ext xmlns:c15="http://schemas.microsoft.com/office/drawing/2012/chart" uri="{CE6537A1-D6FC-4f65-9D91-7224C49458BB}"/>
            </c:extLst>
          </c:dLbls>
          <c:cat>
            <c:strRef>
              <c:f>Blad1!$A$2:$A$4</c:f>
              <c:strCache>
                <c:ptCount val="3"/>
                <c:pt idx="0">
                  <c:v>Scholen</c:v>
                </c:pt>
                <c:pt idx="1">
                  <c:v>CLB</c:v>
                </c:pt>
                <c:pt idx="2">
                  <c:v>Sociale organisaties</c:v>
                </c:pt>
              </c:strCache>
            </c:strRef>
          </c:cat>
          <c:val>
            <c:numRef>
              <c:f>Blad1!$B$2:$B$4</c:f>
              <c:numCache>
                <c:formatCode>General</c:formatCode>
                <c:ptCount val="3"/>
                <c:pt idx="0">
                  <c:v>47</c:v>
                </c:pt>
                <c:pt idx="1">
                  <c:v>9</c:v>
                </c:pt>
                <c:pt idx="2">
                  <c:v>3</c:v>
                </c:pt>
              </c:numCache>
            </c:numRef>
          </c:val>
          <c:extLst xmlns:c16r2="http://schemas.microsoft.com/office/drawing/2015/06/chart">
            <c:ext xmlns:c16="http://schemas.microsoft.com/office/drawing/2014/chart" uri="{C3380CC4-5D6E-409C-BE32-E72D297353CC}">
              <c16:uniqueId val="{00000003-0977-4B72-BA1E-7E9E3AECC67B}"/>
            </c:ext>
          </c:extLst>
        </c:ser>
        <c:dLbls>
          <c:showPercent val="1"/>
        </c:dLbls>
        <c:firstSliceAng val="0"/>
      </c:pieChart>
    </c:plotArea>
    <c:legend>
      <c:legendPos val="r"/>
      <c:layout/>
    </c:legend>
    <c:plotVisOnly val="1"/>
    <c:dispBlanksAs val="zero"/>
  </c:chart>
  <c:spPr>
    <a:ln>
      <a:solidFill>
        <a:schemeClr val="tx1"/>
      </a:solid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1B6B6F0A-4F51-4499-A51A-5FC13FCB057C}" type="datetimeFigureOut">
              <a:rPr lang="nl-BE" smtClean="0"/>
              <a:pPr/>
              <a:t>8/10/2020</a:t>
            </a:fld>
            <a:endParaRPr lang="nl-BE"/>
          </a:p>
        </p:txBody>
      </p:sp>
      <p:sp>
        <p:nvSpPr>
          <p:cNvPr id="4" name="Tijdelijke aanduiding voor dia-afbeelding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C5D9CBCC-0B4B-4872-84AF-6F0FA7A2E812}" type="slidenum">
              <a:rPr lang="nl-BE" smtClean="0"/>
              <a:pPr/>
              <a:t>‹nr.›</a:t>
            </a:fld>
            <a:endParaRPr lang="nl-BE"/>
          </a:p>
        </p:txBody>
      </p:sp>
    </p:spTree>
    <p:extLst>
      <p:ext uri="{BB962C8B-B14F-4D97-AF65-F5344CB8AC3E}">
        <p14:creationId xmlns:p14="http://schemas.microsoft.com/office/powerpoint/2010/main" xmlns="" val="238233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C5D9CBCC-0B4B-4872-84AF-6F0FA7A2E812}" type="slidenum">
              <a:rPr lang="nl-BE" smtClean="0"/>
              <a:pPr/>
              <a:t>1</a:t>
            </a:fld>
            <a:endParaRPr lang="nl-BE"/>
          </a:p>
        </p:txBody>
      </p:sp>
    </p:spTree>
    <p:extLst>
      <p:ext uri="{BB962C8B-B14F-4D97-AF65-F5344CB8AC3E}">
        <p14:creationId xmlns:p14="http://schemas.microsoft.com/office/powerpoint/2010/main" xmlns="" val="2431802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Aanmeldingsformulier:</a:t>
            </a:r>
            <a:r>
              <a:rPr lang="nl-NL" baseline="0" dirty="0"/>
              <a:t> nieuw: klasaanmelding. Formulieren te vinden op website van provincie Antwerpen. </a:t>
            </a:r>
          </a:p>
          <a:p>
            <a:endParaRPr lang="nl-NL" baseline="0" dirty="0"/>
          </a:p>
          <a:p>
            <a:endParaRPr lang="nl-NL" baseline="0" dirty="0"/>
          </a:p>
          <a:p>
            <a:r>
              <a:rPr lang="nl-NL" baseline="0" dirty="0"/>
              <a:t>CMP Boom: Bekijkt aanmelding : </a:t>
            </a:r>
          </a:p>
          <a:p>
            <a:r>
              <a:rPr lang="nl-NL" baseline="0" dirty="0"/>
              <a:t>	</a:t>
            </a:r>
            <a:r>
              <a:rPr lang="nl-NL" dirty="0"/>
              <a:t>Duidelijk? CMP stuurt daar naar aanbieder.</a:t>
            </a:r>
          </a:p>
          <a:p>
            <a:pPr lvl="2"/>
            <a:r>
              <a:rPr lang="nl-NL" dirty="0"/>
              <a:t>Onduidelijk? CMP bespreekt met aanbieders (maandelijkse</a:t>
            </a:r>
            <a:r>
              <a:rPr lang="nl-NL" baseline="0" dirty="0"/>
              <a:t> expertisetafel of telefonisch)</a:t>
            </a:r>
            <a:r>
              <a:rPr lang="nl-NL" dirty="0"/>
              <a:t> om samen naar meest gepaste aanbod te zoeken. </a:t>
            </a:r>
          </a:p>
          <a:p>
            <a:endParaRPr lang="nl-NL" baseline="0" dirty="0"/>
          </a:p>
          <a:p>
            <a:r>
              <a:rPr lang="nl-NL" baseline="0" dirty="0"/>
              <a:t>CMP Mechelen: zit wekelijks samen met NAFT aanbieders. Tijdens dit overleg worden alle aanmeldingen samen bekeken en verdeelt. </a:t>
            </a:r>
            <a:endParaRPr lang="nl-BE" dirty="0"/>
          </a:p>
          <a:p>
            <a:endParaRPr lang="nl-BE" dirty="0"/>
          </a:p>
        </p:txBody>
      </p:sp>
      <p:sp>
        <p:nvSpPr>
          <p:cNvPr id="4" name="Tijdelijke aanduiding voor dianummer 3"/>
          <p:cNvSpPr>
            <a:spLocks noGrp="1"/>
          </p:cNvSpPr>
          <p:nvPr>
            <p:ph type="sldNum" sz="quarter" idx="10"/>
          </p:nvPr>
        </p:nvSpPr>
        <p:spPr/>
        <p:txBody>
          <a:bodyPr/>
          <a:lstStyle/>
          <a:p>
            <a:fld id="{C5D9CBCC-0B4B-4872-84AF-6F0FA7A2E812}" type="slidenum">
              <a:rPr lang="nl-BE" smtClean="0"/>
              <a:pPr/>
              <a:t>27</a:t>
            </a:fld>
            <a:endParaRPr lang="nl-BE"/>
          </a:p>
        </p:txBody>
      </p:sp>
    </p:spTree>
    <p:extLst>
      <p:ext uri="{BB962C8B-B14F-4D97-AF65-F5344CB8AC3E}">
        <p14:creationId xmlns:p14="http://schemas.microsoft.com/office/powerpoint/2010/main" xmlns="" val="2736216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Annemie: moet boom er bij</a:t>
            </a:r>
          </a:p>
        </p:txBody>
      </p:sp>
      <p:sp>
        <p:nvSpPr>
          <p:cNvPr id="4" name="Tijdelijke aanduiding voor dianummer 3"/>
          <p:cNvSpPr>
            <a:spLocks noGrp="1"/>
          </p:cNvSpPr>
          <p:nvPr>
            <p:ph type="sldNum" sz="quarter" idx="5"/>
          </p:nvPr>
        </p:nvSpPr>
        <p:spPr/>
        <p:txBody>
          <a:bodyPr/>
          <a:lstStyle/>
          <a:p>
            <a:fld id="{C5D9CBCC-0B4B-4872-84AF-6F0FA7A2E812}" type="slidenum">
              <a:rPr lang="nl-BE" smtClean="0"/>
              <a:pPr/>
              <a:t>28</a:t>
            </a:fld>
            <a:endParaRPr lang="nl-BE"/>
          </a:p>
        </p:txBody>
      </p:sp>
    </p:spTree>
    <p:extLst>
      <p:ext uri="{BB962C8B-B14F-4D97-AF65-F5344CB8AC3E}">
        <p14:creationId xmlns:p14="http://schemas.microsoft.com/office/powerpoint/2010/main" xmlns="" val="2366514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Boeiend eerste werkjaar dat ons veel geleerd heeft</a:t>
            </a:r>
          </a:p>
        </p:txBody>
      </p:sp>
      <p:sp>
        <p:nvSpPr>
          <p:cNvPr id="4" name="Tijdelijke aanduiding voor dianummer 3"/>
          <p:cNvSpPr>
            <a:spLocks noGrp="1"/>
          </p:cNvSpPr>
          <p:nvPr>
            <p:ph type="sldNum" sz="quarter" idx="5"/>
          </p:nvPr>
        </p:nvSpPr>
        <p:spPr/>
        <p:txBody>
          <a:bodyPr/>
          <a:lstStyle/>
          <a:p>
            <a:fld id="{C5D9CBCC-0B4B-4872-84AF-6F0FA7A2E812}" type="slidenum">
              <a:rPr lang="nl-BE" smtClean="0"/>
              <a:pPr/>
              <a:t>30</a:t>
            </a:fld>
            <a:endParaRPr lang="nl-BE"/>
          </a:p>
        </p:txBody>
      </p:sp>
    </p:spTree>
    <p:extLst>
      <p:ext uri="{BB962C8B-B14F-4D97-AF65-F5344CB8AC3E}">
        <p14:creationId xmlns:p14="http://schemas.microsoft.com/office/powerpoint/2010/main" xmlns="" val="1582702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cijfers zijn nog redelijk basic. Het is een startpunt omdat het registratiesysteem nog niet helemaal op punt stond. Het was een opstart waarbij we nog enkele beginnersfouten hebben gemaakt.</a:t>
            </a:r>
          </a:p>
          <a:p>
            <a:r>
              <a:rPr lang="nl-BE" dirty="0"/>
              <a:t>We willen wel graag de vinger aan de pols houden en overzicht kunnen houden. We willen ook zicht houden op evoluties.</a:t>
            </a:r>
          </a:p>
          <a:p>
            <a:r>
              <a:rPr lang="nl-BE" dirty="0"/>
              <a:t>We willen tendensen in beeld brengen. Het is belangrijk om de cijfers in de juiste context te plaatsen.</a:t>
            </a:r>
          </a:p>
        </p:txBody>
      </p:sp>
      <p:sp>
        <p:nvSpPr>
          <p:cNvPr id="4" name="Tijdelijke aanduiding voor dianummer 3"/>
          <p:cNvSpPr>
            <a:spLocks noGrp="1"/>
          </p:cNvSpPr>
          <p:nvPr>
            <p:ph type="sldNum" sz="quarter" idx="5"/>
          </p:nvPr>
        </p:nvSpPr>
        <p:spPr/>
        <p:txBody>
          <a:bodyPr/>
          <a:lstStyle/>
          <a:p>
            <a:fld id="{C5D9CBCC-0B4B-4872-84AF-6F0FA7A2E812}" type="slidenum">
              <a:rPr lang="nl-BE" smtClean="0"/>
              <a:pPr/>
              <a:t>31</a:t>
            </a:fld>
            <a:endParaRPr lang="nl-BE"/>
          </a:p>
        </p:txBody>
      </p:sp>
    </p:spTree>
    <p:extLst>
      <p:ext uri="{BB962C8B-B14F-4D97-AF65-F5344CB8AC3E}">
        <p14:creationId xmlns:p14="http://schemas.microsoft.com/office/powerpoint/2010/main" xmlns="" val="1639777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Kader: de </a:t>
            </a:r>
            <a:r>
              <a:rPr lang="nl-BE" dirty="0" err="1"/>
              <a:t>heraanmeldingen</a:t>
            </a:r>
            <a:r>
              <a:rPr lang="nl-BE" dirty="0"/>
              <a:t>/doorstarters uit leren en werken zitten er niet bij. Bij dubbele begeleidingen hebben we slechts 1 partner geteld. </a:t>
            </a:r>
            <a:r>
              <a:rPr lang="nl-BE" dirty="0" err="1"/>
              <a:t>Klasaaanmeldingen</a:t>
            </a:r>
            <a:r>
              <a:rPr lang="nl-BE" dirty="0"/>
              <a:t> zitten er ook niet bij. We zijn verleden schooljaar pas in de loop van september gestart waardoor we een aantal gemist hebben (</a:t>
            </a:r>
            <a:r>
              <a:rPr lang="nl-BE" dirty="0" err="1"/>
              <a:t>bvb</a:t>
            </a:r>
            <a:r>
              <a:rPr lang="nl-BE" dirty="0"/>
              <a:t> </a:t>
            </a:r>
            <a:r>
              <a:rPr lang="nl-BE" dirty="0" err="1"/>
              <a:t>PrOS</a:t>
            </a:r>
            <a:r>
              <a:rPr lang="nl-BE" dirty="0"/>
              <a:t>).</a:t>
            </a:r>
          </a:p>
          <a:p>
            <a:r>
              <a:rPr lang="nl-BE" dirty="0"/>
              <a:t>Geen dispatch:  is consult of een ander advies op dispatch</a:t>
            </a:r>
          </a:p>
        </p:txBody>
      </p:sp>
      <p:sp>
        <p:nvSpPr>
          <p:cNvPr id="4" name="Tijdelijke aanduiding voor dianummer 3"/>
          <p:cNvSpPr>
            <a:spLocks noGrp="1"/>
          </p:cNvSpPr>
          <p:nvPr>
            <p:ph type="sldNum" sz="quarter" idx="5"/>
          </p:nvPr>
        </p:nvSpPr>
        <p:spPr/>
        <p:txBody>
          <a:bodyPr/>
          <a:lstStyle/>
          <a:p>
            <a:fld id="{C5D9CBCC-0B4B-4872-84AF-6F0FA7A2E812}" type="slidenum">
              <a:rPr lang="nl-BE" smtClean="0"/>
              <a:pPr/>
              <a:t>32</a:t>
            </a:fld>
            <a:endParaRPr lang="nl-BE"/>
          </a:p>
        </p:txBody>
      </p:sp>
    </p:spTree>
    <p:extLst>
      <p:ext uri="{BB962C8B-B14F-4D97-AF65-F5344CB8AC3E}">
        <p14:creationId xmlns:p14="http://schemas.microsoft.com/office/powerpoint/2010/main" xmlns="" val="1871244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Grote hoeveelheden vanuit leren en werken heeft te maken met de overheveling van de </a:t>
            </a:r>
            <a:r>
              <a:rPr lang="nl-BE" dirty="0" err="1"/>
              <a:t>POT’s</a:t>
            </a:r>
            <a:r>
              <a:rPr lang="nl-BE" dirty="0"/>
              <a:t> in NAFT</a:t>
            </a:r>
          </a:p>
        </p:txBody>
      </p:sp>
      <p:sp>
        <p:nvSpPr>
          <p:cNvPr id="4" name="Tijdelijke aanduiding voor dianummer 3"/>
          <p:cNvSpPr>
            <a:spLocks noGrp="1"/>
          </p:cNvSpPr>
          <p:nvPr>
            <p:ph type="sldNum" sz="quarter" idx="5"/>
          </p:nvPr>
        </p:nvSpPr>
        <p:spPr/>
        <p:txBody>
          <a:bodyPr/>
          <a:lstStyle/>
          <a:p>
            <a:fld id="{C5D9CBCC-0B4B-4872-84AF-6F0FA7A2E812}" type="slidenum">
              <a:rPr lang="nl-BE" smtClean="0"/>
              <a:pPr/>
              <a:t>33</a:t>
            </a:fld>
            <a:endParaRPr lang="nl-BE"/>
          </a:p>
        </p:txBody>
      </p:sp>
    </p:spTree>
    <p:extLst>
      <p:ext uri="{BB962C8B-B14F-4D97-AF65-F5344CB8AC3E}">
        <p14:creationId xmlns:p14="http://schemas.microsoft.com/office/powerpoint/2010/main" xmlns="" val="3297777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a:t>September geeft een vertekend beeld </a:t>
            </a:r>
          </a:p>
          <a:p>
            <a:r>
              <a:rPr lang="nl-BE" dirty="0"/>
              <a:t>Corona heeft werking vanaf half maart sterk beïnvloed</a:t>
            </a:r>
          </a:p>
          <a:p>
            <a:endParaRPr lang="nl-BE" dirty="0"/>
          </a:p>
        </p:txBody>
      </p:sp>
      <p:sp>
        <p:nvSpPr>
          <p:cNvPr id="4" name="Tijdelijke aanduiding voor dianummer 3"/>
          <p:cNvSpPr>
            <a:spLocks noGrp="1"/>
          </p:cNvSpPr>
          <p:nvPr>
            <p:ph type="sldNum" sz="quarter" idx="10"/>
          </p:nvPr>
        </p:nvSpPr>
        <p:spPr/>
        <p:txBody>
          <a:bodyPr/>
          <a:lstStyle/>
          <a:p>
            <a:fld id="{C5D9CBCC-0B4B-4872-84AF-6F0FA7A2E812}" type="slidenum">
              <a:rPr lang="nl-BE" smtClean="0"/>
              <a:pPr/>
              <a:t>34</a:t>
            </a:fld>
            <a:endParaRPr lang="nl-B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a:t>Belangrijk om te nuanceren: aanmelding die in september was (bijvoorbeeld) van een leerling</a:t>
            </a:r>
            <a:r>
              <a:rPr lang="nl-BE" baseline="0" dirty="0"/>
              <a:t> uit 2004 was toen 15.</a:t>
            </a:r>
          </a:p>
          <a:p>
            <a:r>
              <a:rPr lang="nl-BE" baseline="0" dirty="0"/>
              <a:t>Dus we kunnen niet exact zeggen wat de leeftijd was op het moment van de aanmelding, dat hebben we niet gemeten.</a:t>
            </a:r>
            <a:endParaRPr lang="nl-BE" dirty="0"/>
          </a:p>
        </p:txBody>
      </p:sp>
      <p:sp>
        <p:nvSpPr>
          <p:cNvPr id="4" name="Tijdelijke aanduiding voor dianummer 3"/>
          <p:cNvSpPr>
            <a:spLocks noGrp="1"/>
          </p:cNvSpPr>
          <p:nvPr>
            <p:ph type="sldNum" sz="quarter" idx="10"/>
          </p:nvPr>
        </p:nvSpPr>
        <p:spPr/>
        <p:txBody>
          <a:bodyPr/>
          <a:lstStyle/>
          <a:p>
            <a:fld id="{C5D9CBCC-0B4B-4872-84AF-6F0FA7A2E812}" type="slidenum">
              <a:rPr lang="nl-BE" smtClean="0"/>
              <a:pPr/>
              <a:t>35</a:t>
            </a:fld>
            <a:endParaRPr lang="nl-B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C5D9CBCC-0B4B-4872-84AF-6F0FA7A2E812}" type="slidenum">
              <a:rPr lang="nl-BE" smtClean="0"/>
              <a:pPr/>
              <a:t>36</a:t>
            </a:fld>
            <a:endParaRPr lang="nl-BE"/>
          </a:p>
        </p:txBody>
      </p:sp>
    </p:spTree>
    <p:extLst>
      <p:ext uri="{BB962C8B-B14F-4D97-AF65-F5344CB8AC3E}">
        <p14:creationId xmlns:p14="http://schemas.microsoft.com/office/powerpoint/2010/main" xmlns="" val="774898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D9CBCC-0B4B-4872-84AF-6F0FA7A2E812}" type="slidenum">
              <a:rPr lang="nl-BE" smtClean="0"/>
              <a:pPr/>
              <a:t>38</a:t>
            </a:fld>
            <a:endParaRPr lang="nl-BE"/>
          </a:p>
        </p:txBody>
      </p:sp>
    </p:spTree>
    <p:extLst>
      <p:ext uri="{BB962C8B-B14F-4D97-AF65-F5344CB8AC3E}">
        <p14:creationId xmlns:p14="http://schemas.microsoft.com/office/powerpoint/2010/main" xmlns="" val="88280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C5D9CBCC-0B4B-4872-84AF-6F0FA7A2E812}" type="slidenum">
              <a:rPr lang="nl-BE" smtClean="0"/>
              <a:pPr/>
              <a:t>7</a:t>
            </a:fld>
            <a:endParaRPr lang="nl-BE"/>
          </a:p>
        </p:txBody>
      </p:sp>
    </p:spTree>
    <p:extLst>
      <p:ext uri="{BB962C8B-B14F-4D97-AF65-F5344CB8AC3E}">
        <p14:creationId xmlns:p14="http://schemas.microsoft.com/office/powerpoint/2010/main" xmlns="" val="1829212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D9CBCC-0B4B-4872-84AF-6F0FA7A2E812}" type="slidenum">
              <a:rPr lang="nl-BE" smtClean="0"/>
              <a:pPr/>
              <a:t>41</a:t>
            </a:fld>
            <a:endParaRPr lang="nl-BE"/>
          </a:p>
        </p:txBody>
      </p:sp>
    </p:spTree>
    <p:extLst>
      <p:ext uri="{BB962C8B-B14F-4D97-AF65-F5344CB8AC3E}">
        <p14:creationId xmlns:p14="http://schemas.microsoft.com/office/powerpoint/2010/main" xmlns="" val="398403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D9CBCC-0B4B-4872-84AF-6F0FA7A2E8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7860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dia-afbeelding 1">
            <a:extLst>
              <a:ext uri="{FF2B5EF4-FFF2-40B4-BE49-F238E27FC236}">
                <a16:creationId xmlns:a16="http://schemas.microsoft.com/office/drawing/2014/main" xmlns="" id="{C5C5EB64-0D3A-4C12-94D0-3FFCA8A4185A}"/>
              </a:ext>
            </a:extLst>
          </p:cNvPr>
          <p:cNvSpPr>
            <a:spLocks noGrp="1" noRot="1" noChangeAspect="1" noTextEdit="1"/>
          </p:cNvSpPr>
          <p:nvPr>
            <p:ph type="sldImg"/>
          </p:nvPr>
        </p:nvSpPr>
        <p:spPr>
          <a:ln/>
        </p:spPr>
      </p:sp>
      <p:sp>
        <p:nvSpPr>
          <p:cNvPr id="8195" name="Tijdelijke aanduiding voor notities 2">
            <a:extLst>
              <a:ext uri="{FF2B5EF4-FFF2-40B4-BE49-F238E27FC236}">
                <a16:creationId xmlns:a16="http://schemas.microsoft.com/office/drawing/2014/main" xmlns="" id="{DB9AE36F-F401-43B0-8A81-D1E4FF3FE628}"/>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8196" name="Tijdelijke aanduiding voor dianummer 3">
            <a:extLst>
              <a:ext uri="{FF2B5EF4-FFF2-40B4-BE49-F238E27FC236}">
                <a16:creationId xmlns:a16="http://schemas.microsoft.com/office/drawing/2014/main" xmlns="" id="{93558BD4-1603-4D2B-A926-B370FA379DA3}"/>
              </a:ext>
            </a:extLst>
          </p:cNvPr>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anose="020B0604020202020204" pitchFamily="34" charset="0"/>
              </a:defRPr>
            </a:lvl1pPr>
            <a:lvl2pPr marL="722313" indent="-277813" defTabSz="904875" eaLnBrk="0" hangingPunct="0">
              <a:spcBef>
                <a:spcPct val="30000"/>
              </a:spcBef>
              <a:defRPr sz="1200">
                <a:solidFill>
                  <a:schemeClr val="tx1"/>
                </a:solidFill>
                <a:latin typeface="Arial" panose="020B0604020202020204" pitchFamily="34" charset="0"/>
              </a:defRPr>
            </a:lvl2pPr>
            <a:lvl3pPr marL="1111250" indent="-222250" defTabSz="904875" eaLnBrk="0" hangingPunct="0">
              <a:spcBef>
                <a:spcPct val="30000"/>
              </a:spcBef>
              <a:defRPr sz="1200">
                <a:solidFill>
                  <a:schemeClr val="tx1"/>
                </a:solidFill>
                <a:latin typeface="Arial" panose="020B0604020202020204" pitchFamily="34" charset="0"/>
              </a:defRPr>
            </a:lvl3pPr>
            <a:lvl4pPr marL="1555750" indent="-222250" defTabSz="904875" eaLnBrk="0" hangingPunct="0">
              <a:spcBef>
                <a:spcPct val="30000"/>
              </a:spcBef>
              <a:defRPr sz="1200">
                <a:solidFill>
                  <a:schemeClr val="tx1"/>
                </a:solidFill>
                <a:latin typeface="Arial" panose="020B0604020202020204" pitchFamily="34" charset="0"/>
              </a:defRPr>
            </a:lvl4pPr>
            <a:lvl5pPr marL="2000250" indent="-222250" defTabSz="904875" eaLnBrk="0" hangingPunct="0">
              <a:spcBef>
                <a:spcPct val="30000"/>
              </a:spcBef>
              <a:defRPr sz="1200">
                <a:solidFill>
                  <a:schemeClr val="tx1"/>
                </a:solidFill>
                <a:latin typeface="Arial" panose="020B0604020202020204" pitchFamily="34" charset="0"/>
              </a:defRPr>
            </a:lvl5pPr>
            <a:lvl6pPr marL="2457450" indent="-222250" defTabSz="904875" eaLnBrk="0" fontAlgn="base" hangingPunct="0">
              <a:spcBef>
                <a:spcPct val="30000"/>
              </a:spcBef>
              <a:spcAft>
                <a:spcPct val="0"/>
              </a:spcAft>
              <a:defRPr sz="1200">
                <a:solidFill>
                  <a:schemeClr val="tx1"/>
                </a:solidFill>
                <a:latin typeface="Arial" panose="020B0604020202020204" pitchFamily="34" charset="0"/>
              </a:defRPr>
            </a:lvl6pPr>
            <a:lvl7pPr marL="2914650" indent="-222250" defTabSz="904875" eaLnBrk="0" fontAlgn="base" hangingPunct="0">
              <a:spcBef>
                <a:spcPct val="30000"/>
              </a:spcBef>
              <a:spcAft>
                <a:spcPct val="0"/>
              </a:spcAft>
              <a:defRPr sz="1200">
                <a:solidFill>
                  <a:schemeClr val="tx1"/>
                </a:solidFill>
                <a:latin typeface="Arial" panose="020B0604020202020204" pitchFamily="34" charset="0"/>
              </a:defRPr>
            </a:lvl7pPr>
            <a:lvl8pPr marL="3371850" indent="-222250" defTabSz="904875" eaLnBrk="0" fontAlgn="base" hangingPunct="0">
              <a:spcBef>
                <a:spcPct val="30000"/>
              </a:spcBef>
              <a:spcAft>
                <a:spcPct val="0"/>
              </a:spcAft>
              <a:defRPr sz="1200">
                <a:solidFill>
                  <a:schemeClr val="tx1"/>
                </a:solidFill>
                <a:latin typeface="Arial" panose="020B0604020202020204" pitchFamily="34" charset="0"/>
              </a:defRPr>
            </a:lvl8pPr>
            <a:lvl9pPr marL="3829050" indent="-222250" defTabSz="9048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04875" rtl="0" eaLnBrk="1" fontAlgn="base" latinLnBrk="0" hangingPunct="1">
              <a:lnSpc>
                <a:spcPct val="100000"/>
              </a:lnSpc>
              <a:spcBef>
                <a:spcPct val="0"/>
              </a:spcBef>
              <a:spcAft>
                <a:spcPct val="0"/>
              </a:spcAft>
              <a:buClrTx/>
              <a:buSzTx/>
              <a:buFontTx/>
              <a:buNone/>
              <a:tabLst/>
              <a:defRPr/>
            </a:pPr>
            <a:fld id="{6B9F7677-7308-4ECD-8F73-79FDE2086198}" type="slidenum">
              <a:rPr kumimoji="0" lang="nl-BE" altLang="nl-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4875" rtl="0" eaLnBrk="1" fontAlgn="base" latinLnBrk="0" hangingPunct="1">
                <a:lnSpc>
                  <a:spcPct val="100000"/>
                </a:lnSpc>
                <a:spcBef>
                  <a:spcPct val="0"/>
                </a:spcBef>
                <a:spcAft>
                  <a:spcPct val="0"/>
                </a:spcAft>
                <a:buClrTx/>
                <a:buSzTx/>
                <a:buFontTx/>
                <a:buNone/>
                <a:tabLst/>
                <a:defRPr/>
              </a:pPr>
              <a:t>16</a:t>
            </a:fld>
            <a:endParaRPr kumimoji="0" lang="nl-BE" altLang="nl-B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xmlns="" id="{95F989AA-5C4B-4DBC-B4CE-FC8F45C18BB4}"/>
              </a:ext>
            </a:extLst>
          </p:cNvPr>
          <p:cNvSpPr>
            <a:spLocks noGrp="1" noRot="1" noChangeAspect="1" noTextEdit="1"/>
          </p:cNvSpPr>
          <p:nvPr>
            <p:ph type="sldImg"/>
          </p:nvPr>
        </p:nvSpPr>
        <p:spPr>
          <a:ln/>
        </p:spPr>
      </p:sp>
      <p:sp>
        <p:nvSpPr>
          <p:cNvPr id="9219" name="Tijdelijke aanduiding voor notities 2">
            <a:extLst>
              <a:ext uri="{FF2B5EF4-FFF2-40B4-BE49-F238E27FC236}">
                <a16:creationId xmlns:a16="http://schemas.microsoft.com/office/drawing/2014/main" xmlns="" id="{B3F6BD97-3F7C-4025-AB33-5F6633B57C9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9220" name="Tijdelijke aanduiding voor dianummer 3">
            <a:extLst>
              <a:ext uri="{FF2B5EF4-FFF2-40B4-BE49-F238E27FC236}">
                <a16:creationId xmlns:a16="http://schemas.microsoft.com/office/drawing/2014/main" xmlns="" id="{C2D15F05-DD23-4CBD-BFC5-4B07F3CF3FA8}"/>
              </a:ext>
            </a:extLst>
          </p:cNvPr>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anose="020B0604020202020204" pitchFamily="34" charset="0"/>
              </a:defRPr>
            </a:lvl1pPr>
            <a:lvl2pPr marL="722313" indent="-277813" defTabSz="904875" eaLnBrk="0" hangingPunct="0">
              <a:spcBef>
                <a:spcPct val="30000"/>
              </a:spcBef>
              <a:defRPr sz="1200">
                <a:solidFill>
                  <a:schemeClr val="tx1"/>
                </a:solidFill>
                <a:latin typeface="Arial" panose="020B0604020202020204" pitchFamily="34" charset="0"/>
              </a:defRPr>
            </a:lvl2pPr>
            <a:lvl3pPr marL="1111250" indent="-222250" defTabSz="904875" eaLnBrk="0" hangingPunct="0">
              <a:spcBef>
                <a:spcPct val="30000"/>
              </a:spcBef>
              <a:defRPr sz="1200">
                <a:solidFill>
                  <a:schemeClr val="tx1"/>
                </a:solidFill>
                <a:latin typeface="Arial" panose="020B0604020202020204" pitchFamily="34" charset="0"/>
              </a:defRPr>
            </a:lvl3pPr>
            <a:lvl4pPr marL="1555750" indent="-222250" defTabSz="904875" eaLnBrk="0" hangingPunct="0">
              <a:spcBef>
                <a:spcPct val="30000"/>
              </a:spcBef>
              <a:defRPr sz="1200">
                <a:solidFill>
                  <a:schemeClr val="tx1"/>
                </a:solidFill>
                <a:latin typeface="Arial" panose="020B0604020202020204" pitchFamily="34" charset="0"/>
              </a:defRPr>
            </a:lvl4pPr>
            <a:lvl5pPr marL="2000250" indent="-222250" defTabSz="904875" eaLnBrk="0" hangingPunct="0">
              <a:spcBef>
                <a:spcPct val="30000"/>
              </a:spcBef>
              <a:defRPr sz="1200">
                <a:solidFill>
                  <a:schemeClr val="tx1"/>
                </a:solidFill>
                <a:latin typeface="Arial" panose="020B0604020202020204" pitchFamily="34" charset="0"/>
              </a:defRPr>
            </a:lvl5pPr>
            <a:lvl6pPr marL="2457450" indent="-222250" defTabSz="904875" eaLnBrk="0" fontAlgn="base" hangingPunct="0">
              <a:spcBef>
                <a:spcPct val="30000"/>
              </a:spcBef>
              <a:spcAft>
                <a:spcPct val="0"/>
              </a:spcAft>
              <a:defRPr sz="1200">
                <a:solidFill>
                  <a:schemeClr val="tx1"/>
                </a:solidFill>
                <a:latin typeface="Arial" panose="020B0604020202020204" pitchFamily="34" charset="0"/>
              </a:defRPr>
            </a:lvl6pPr>
            <a:lvl7pPr marL="2914650" indent="-222250" defTabSz="904875" eaLnBrk="0" fontAlgn="base" hangingPunct="0">
              <a:spcBef>
                <a:spcPct val="30000"/>
              </a:spcBef>
              <a:spcAft>
                <a:spcPct val="0"/>
              </a:spcAft>
              <a:defRPr sz="1200">
                <a:solidFill>
                  <a:schemeClr val="tx1"/>
                </a:solidFill>
                <a:latin typeface="Arial" panose="020B0604020202020204" pitchFamily="34" charset="0"/>
              </a:defRPr>
            </a:lvl7pPr>
            <a:lvl8pPr marL="3371850" indent="-222250" defTabSz="904875" eaLnBrk="0" fontAlgn="base" hangingPunct="0">
              <a:spcBef>
                <a:spcPct val="30000"/>
              </a:spcBef>
              <a:spcAft>
                <a:spcPct val="0"/>
              </a:spcAft>
              <a:defRPr sz="1200">
                <a:solidFill>
                  <a:schemeClr val="tx1"/>
                </a:solidFill>
                <a:latin typeface="Arial" panose="020B0604020202020204" pitchFamily="34" charset="0"/>
              </a:defRPr>
            </a:lvl8pPr>
            <a:lvl9pPr marL="3829050" indent="-222250" defTabSz="9048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04875" rtl="0" eaLnBrk="1" fontAlgn="base" latinLnBrk="0" hangingPunct="1">
              <a:lnSpc>
                <a:spcPct val="100000"/>
              </a:lnSpc>
              <a:spcBef>
                <a:spcPct val="0"/>
              </a:spcBef>
              <a:spcAft>
                <a:spcPct val="0"/>
              </a:spcAft>
              <a:buClrTx/>
              <a:buSzTx/>
              <a:buFontTx/>
              <a:buNone/>
              <a:tabLst/>
              <a:defRPr/>
            </a:pPr>
            <a:fld id="{99A4751D-B549-4C60-BFC2-F652A228ED33}" type="slidenum">
              <a:rPr kumimoji="0" lang="nl-BE" altLang="nl-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4875" rtl="0" eaLnBrk="1" fontAlgn="base" latinLnBrk="0" hangingPunct="1">
                <a:lnSpc>
                  <a:spcPct val="100000"/>
                </a:lnSpc>
                <a:spcBef>
                  <a:spcPct val="0"/>
                </a:spcBef>
                <a:spcAft>
                  <a:spcPct val="0"/>
                </a:spcAft>
                <a:buClrTx/>
                <a:buSzTx/>
                <a:buFontTx/>
                <a:buNone/>
                <a:tabLst/>
                <a:defRPr/>
              </a:pPr>
              <a:t>17</a:t>
            </a:fld>
            <a:endParaRPr kumimoji="0" lang="nl-BE" altLang="nl-B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a:extLst>
              <a:ext uri="{FF2B5EF4-FFF2-40B4-BE49-F238E27FC236}">
                <a16:creationId xmlns:a16="http://schemas.microsoft.com/office/drawing/2014/main" xmlns="" id="{7AC714FE-B91F-46B3-A81D-D31CF906A810}"/>
              </a:ext>
            </a:extLst>
          </p:cNvPr>
          <p:cNvSpPr>
            <a:spLocks noGrp="1" noRot="1" noChangeAspect="1" noTextEdit="1"/>
          </p:cNvSpPr>
          <p:nvPr>
            <p:ph type="sldImg"/>
          </p:nvPr>
        </p:nvSpPr>
        <p:spPr>
          <a:ln/>
        </p:spPr>
      </p:sp>
      <p:sp>
        <p:nvSpPr>
          <p:cNvPr id="10243" name="Tijdelijke aanduiding voor notities 2">
            <a:extLst>
              <a:ext uri="{FF2B5EF4-FFF2-40B4-BE49-F238E27FC236}">
                <a16:creationId xmlns:a16="http://schemas.microsoft.com/office/drawing/2014/main" xmlns="" id="{65B87747-5886-4310-AE87-9FB4A673C1C2}"/>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10244" name="Tijdelijke aanduiding voor dianummer 3">
            <a:extLst>
              <a:ext uri="{FF2B5EF4-FFF2-40B4-BE49-F238E27FC236}">
                <a16:creationId xmlns:a16="http://schemas.microsoft.com/office/drawing/2014/main" xmlns="" id="{F633DA79-A83F-4C46-8E7A-927AAB11DE68}"/>
              </a:ext>
            </a:extLst>
          </p:cNvPr>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anose="020B0604020202020204" pitchFamily="34" charset="0"/>
              </a:defRPr>
            </a:lvl1pPr>
            <a:lvl2pPr marL="722313" indent="-277813" defTabSz="904875" eaLnBrk="0" hangingPunct="0">
              <a:spcBef>
                <a:spcPct val="30000"/>
              </a:spcBef>
              <a:defRPr sz="1200">
                <a:solidFill>
                  <a:schemeClr val="tx1"/>
                </a:solidFill>
                <a:latin typeface="Arial" panose="020B0604020202020204" pitchFamily="34" charset="0"/>
              </a:defRPr>
            </a:lvl2pPr>
            <a:lvl3pPr marL="1111250" indent="-222250" defTabSz="904875" eaLnBrk="0" hangingPunct="0">
              <a:spcBef>
                <a:spcPct val="30000"/>
              </a:spcBef>
              <a:defRPr sz="1200">
                <a:solidFill>
                  <a:schemeClr val="tx1"/>
                </a:solidFill>
                <a:latin typeface="Arial" panose="020B0604020202020204" pitchFamily="34" charset="0"/>
              </a:defRPr>
            </a:lvl3pPr>
            <a:lvl4pPr marL="1555750" indent="-222250" defTabSz="904875" eaLnBrk="0" hangingPunct="0">
              <a:spcBef>
                <a:spcPct val="30000"/>
              </a:spcBef>
              <a:defRPr sz="1200">
                <a:solidFill>
                  <a:schemeClr val="tx1"/>
                </a:solidFill>
                <a:latin typeface="Arial" panose="020B0604020202020204" pitchFamily="34" charset="0"/>
              </a:defRPr>
            </a:lvl4pPr>
            <a:lvl5pPr marL="2000250" indent="-222250" defTabSz="904875" eaLnBrk="0" hangingPunct="0">
              <a:spcBef>
                <a:spcPct val="30000"/>
              </a:spcBef>
              <a:defRPr sz="1200">
                <a:solidFill>
                  <a:schemeClr val="tx1"/>
                </a:solidFill>
                <a:latin typeface="Arial" panose="020B0604020202020204" pitchFamily="34" charset="0"/>
              </a:defRPr>
            </a:lvl5pPr>
            <a:lvl6pPr marL="2457450" indent="-222250" defTabSz="904875" eaLnBrk="0" fontAlgn="base" hangingPunct="0">
              <a:spcBef>
                <a:spcPct val="30000"/>
              </a:spcBef>
              <a:spcAft>
                <a:spcPct val="0"/>
              </a:spcAft>
              <a:defRPr sz="1200">
                <a:solidFill>
                  <a:schemeClr val="tx1"/>
                </a:solidFill>
                <a:latin typeface="Arial" panose="020B0604020202020204" pitchFamily="34" charset="0"/>
              </a:defRPr>
            </a:lvl6pPr>
            <a:lvl7pPr marL="2914650" indent="-222250" defTabSz="904875" eaLnBrk="0" fontAlgn="base" hangingPunct="0">
              <a:spcBef>
                <a:spcPct val="30000"/>
              </a:spcBef>
              <a:spcAft>
                <a:spcPct val="0"/>
              </a:spcAft>
              <a:defRPr sz="1200">
                <a:solidFill>
                  <a:schemeClr val="tx1"/>
                </a:solidFill>
                <a:latin typeface="Arial" panose="020B0604020202020204" pitchFamily="34" charset="0"/>
              </a:defRPr>
            </a:lvl7pPr>
            <a:lvl8pPr marL="3371850" indent="-222250" defTabSz="904875" eaLnBrk="0" fontAlgn="base" hangingPunct="0">
              <a:spcBef>
                <a:spcPct val="30000"/>
              </a:spcBef>
              <a:spcAft>
                <a:spcPct val="0"/>
              </a:spcAft>
              <a:defRPr sz="1200">
                <a:solidFill>
                  <a:schemeClr val="tx1"/>
                </a:solidFill>
                <a:latin typeface="Arial" panose="020B0604020202020204" pitchFamily="34" charset="0"/>
              </a:defRPr>
            </a:lvl8pPr>
            <a:lvl9pPr marL="3829050" indent="-222250" defTabSz="9048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04875" rtl="0" eaLnBrk="1" fontAlgn="base" latinLnBrk="0" hangingPunct="1">
              <a:lnSpc>
                <a:spcPct val="100000"/>
              </a:lnSpc>
              <a:spcBef>
                <a:spcPct val="0"/>
              </a:spcBef>
              <a:spcAft>
                <a:spcPct val="0"/>
              </a:spcAft>
              <a:buClrTx/>
              <a:buSzTx/>
              <a:buFontTx/>
              <a:buNone/>
              <a:tabLst/>
              <a:defRPr/>
            </a:pPr>
            <a:fld id="{3044731B-287A-4674-91C9-54567864E1DC}" type="slidenum">
              <a:rPr kumimoji="0" lang="nl-BE" altLang="nl-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4875" rtl="0" eaLnBrk="1" fontAlgn="base" latinLnBrk="0" hangingPunct="1">
                <a:lnSpc>
                  <a:spcPct val="100000"/>
                </a:lnSpc>
                <a:spcBef>
                  <a:spcPct val="0"/>
                </a:spcBef>
                <a:spcAft>
                  <a:spcPct val="0"/>
                </a:spcAft>
                <a:buClrTx/>
                <a:buSzTx/>
                <a:buFontTx/>
                <a:buNone/>
                <a:tabLst/>
                <a:defRPr/>
              </a:pPr>
              <a:t>19</a:t>
            </a:fld>
            <a:endParaRPr kumimoji="0" lang="nl-BE" altLang="nl-B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D9CBCC-0B4B-4872-84AF-6F0FA7A2E8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792451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C5D9CBCC-0B4B-4872-84AF-6F0FA7A2E812}" type="slidenum">
              <a:rPr lang="nl-BE" smtClean="0"/>
              <a:pPr/>
              <a:t>22</a:t>
            </a:fld>
            <a:endParaRPr lang="nl-BE"/>
          </a:p>
        </p:txBody>
      </p:sp>
    </p:spTree>
    <p:extLst>
      <p:ext uri="{BB962C8B-B14F-4D97-AF65-F5344CB8AC3E}">
        <p14:creationId xmlns:p14="http://schemas.microsoft.com/office/powerpoint/2010/main" xmlns="" val="124109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Meerwaarde</a:t>
            </a:r>
            <a:r>
              <a:rPr lang="nl-NL" baseline="0" dirty="0"/>
              <a:t> bij consult CMP: verschillende collega’s over de netten heen die samen nadenken, geven mogelijks andere ideeën dan standaard team. Plus helikopterzicht: opnieuw breed gaan kijken. </a:t>
            </a:r>
            <a:endParaRPr lang="nl-NL" dirty="0"/>
          </a:p>
          <a:p>
            <a:endParaRPr lang="nl-BE" dirty="0"/>
          </a:p>
        </p:txBody>
      </p:sp>
      <p:sp>
        <p:nvSpPr>
          <p:cNvPr id="4" name="Tijdelijke aanduiding voor dianummer 3"/>
          <p:cNvSpPr>
            <a:spLocks noGrp="1"/>
          </p:cNvSpPr>
          <p:nvPr>
            <p:ph type="sldNum" sz="quarter" idx="10"/>
          </p:nvPr>
        </p:nvSpPr>
        <p:spPr/>
        <p:txBody>
          <a:bodyPr/>
          <a:lstStyle/>
          <a:p>
            <a:fld id="{C5D9CBCC-0B4B-4872-84AF-6F0FA7A2E812}" type="slidenum">
              <a:rPr lang="nl-BE" smtClean="0"/>
              <a:pPr/>
              <a:t>26</a:t>
            </a:fld>
            <a:endParaRPr lang="nl-BE"/>
          </a:p>
        </p:txBody>
      </p:sp>
    </p:spTree>
    <p:extLst>
      <p:ext uri="{BB962C8B-B14F-4D97-AF65-F5344CB8AC3E}">
        <p14:creationId xmlns:p14="http://schemas.microsoft.com/office/powerpoint/2010/main" xmlns="" val="3487954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nl-NL"/>
              <a:t>Klik om de stijl te bewerken</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CF64799F-D0CE-4E77-A125-BE2137799192}" type="datetimeFigureOut">
              <a:rPr lang="nl-BE" smtClean="0"/>
              <a:pPr/>
              <a:t>8/10/2020</a:t>
            </a:fld>
            <a:endParaRPr lang="nl-BE"/>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nl-BE"/>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E0E7111E-737C-4880-BF82-78F6B47D12E2}" type="slidenum">
              <a:rPr lang="nl-BE" smtClean="0"/>
              <a:pPr/>
              <a:t>‹nr.›</a:t>
            </a:fld>
            <a:endParaRPr lang="nl-BE"/>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2424882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A3B3729-BFC2-4E03-887E-A3281C4C8674}" type="datetime1">
              <a:rPr lang="nl-BE" smtClean="0">
                <a:solidFill>
                  <a:prstClr val="white">
                    <a:tint val="75000"/>
                  </a:prstClr>
                </a:solidFill>
              </a:rPr>
              <a:pPr/>
              <a:t>8/10/2020</a:t>
            </a:fld>
            <a:endParaRPr lang="nl-BE"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5BA54BD-C84D-46CE-8B72-31BFB26ABA43}"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xmlns="" val="4502001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A3984A8-1A87-4F36-92EF-440EAAD81C8F}" type="datetime1">
              <a:rPr lang="nl-BE" smtClean="0">
                <a:solidFill>
                  <a:prstClr val="white">
                    <a:tint val="75000"/>
                  </a:prstClr>
                </a:solidFill>
              </a:rPr>
              <a:pPr/>
              <a:t>8/10/2020</a:t>
            </a:fld>
            <a:endParaRPr lang="nl-BE"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5BA54BD-C84D-46CE-8B72-31BFB26ABA43}"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xmlns="" val="22695143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143000" y="4051495"/>
            <a:ext cx="6858000" cy="1206305"/>
          </a:xfrm>
        </p:spPr>
        <p:txBody>
          <a:bodyPr/>
          <a:lstStyle>
            <a:lvl1pPr marL="0" indent="0" algn="ctr">
              <a:buNone/>
              <a:defRPr sz="1800" baseline="0">
                <a:solidFill>
                  <a:srgbClr val="413A27"/>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BE" dirty="0"/>
          </a:p>
        </p:txBody>
      </p:sp>
      <p:sp>
        <p:nvSpPr>
          <p:cNvPr id="4" name="Tijdelijke aanduiding voor datum 3"/>
          <p:cNvSpPr>
            <a:spLocks noGrp="1"/>
          </p:cNvSpPr>
          <p:nvPr>
            <p:ph type="dt" sz="half" idx="10"/>
          </p:nvPr>
        </p:nvSpPr>
        <p:spPr/>
        <p:txBody>
          <a:bodyPr/>
          <a:lstStyle/>
          <a:p>
            <a:fld id="{C634B3B6-9B4F-4B42-BDA7-F42222E4EA53}" type="datetimeFigureOut">
              <a:rPr lang="nl-BE" smtClean="0"/>
              <a:pPr/>
              <a:t>8/10/2020</a:t>
            </a:fld>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a:xfrm>
            <a:off x="6457950" y="6492876"/>
            <a:ext cx="2057400" cy="365125"/>
          </a:xfrm>
        </p:spPr>
        <p:txBody>
          <a:bodyPr/>
          <a:lstStyle/>
          <a:p>
            <a:fld id="{FEE1EBE8-4794-4591-87CD-C092C6E94CAA}" type="slidenum">
              <a:rPr lang="nl-BE" smtClean="0"/>
              <a:pPr/>
              <a:t>‹nr.›</a:t>
            </a:fld>
            <a:endParaRPr lang="nl-BE"/>
          </a:p>
        </p:txBody>
      </p:sp>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18393"/>
          <a:stretch/>
        </p:blipFill>
        <p:spPr>
          <a:xfrm>
            <a:off x="800100" y="0"/>
            <a:ext cx="7543800" cy="3756074"/>
          </a:xfrm>
          <a:prstGeom prst="rect">
            <a:avLst/>
          </a:prstGeom>
        </p:spPr>
      </p:pic>
    </p:spTree>
    <p:extLst>
      <p:ext uri="{BB962C8B-B14F-4D97-AF65-F5344CB8AC3E}">
        <p14:creationId xmlns:p14="http://schemas.microsoft.com/office/powerpoint/2010/main" xmlns="" val="3388584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rot="-240000">
            <a:off x="-120507" y="646548"/>
            <a:ext cx="2160000" cy="576000"/>
          </a:xfrm>
          <a:solidFill>
            <a:srgbClr val="413A27"/>
          </a:solidFill>
        </p:spPr>
        <p:txBody>
          <a:bodyPr>
            <a:normAutofit/>
          </a:bodyPr>
          <a:lstStyle>
            <a:lvl1pPr algn="ctr">
              <a:defRPr sz="2250" b="1" i="0" cap="all" baseline="0">
                <a:solidFill>
                  <a:schemeClr val="bg1"/>
                </a:solidFill>
                <a:latin typeface="Century Gothic" panose="020B0502020202020204" pitchFamily="34" charset="0"/>
              </a:defRPr>
            </a:lvl1pPr>
          </a:lstStyle>
          <a:p>
            <a:r>
              <a:rPr lang="nl-NL" dirty="0"/>
              <a:t>TITEL</a:t>
            </a:r>
            <a:endParaRPr lang="nl-BE" dirty="0"/>
          </a:p>
        </p:txBody>
      </p:sp>
      <p:sp>
        <p:nvSpPr>
          <p:cNvPr id="3" name="Tijdelijke aanduiding voor inhoud 2"/>
          <p:cNvSpPr>
            <a:spLocks noGrp="1"/>
          </p:cNvSpPr>
          <p:nvPr>
            <p:ph idx="1"/>
          </p:nvPr>
        </p:nvSpPr>
        <p:spPr/>
        <p:txBody>
          <a:bodyPr/>
          <a:lstStyle>
            <a:lvl1pPr>
              <a:buClr>
                <a:srgbClr val="B5C800"/>
              </a:buClr>
              <a:defRPr>
                <a:solidFill>
                  <a:srgbClr val="413A27"/>
                </a:solidFill>
              </a:defRPr>
            </a:lvl1pPr>
            <a:lvl2pPr marL="514350" indent="-171450">
              <a:buFont typeface="Courier New" panose="02070309020205020404" pitchFamily="49" charset="0"/>
              <a:buChar char="o"/>
              <a:defRPr>
                <a:solidFill>
                  <a:srgbClr val="413A27"/>
                </a:solidFill>
              </a:defRPr>
            </a:lvl2pPr>
            <a:lvl3pPr marL="857250" indent="-171450">
              <a:buFont typeface="Wingdings" panose="05000000000000000000" pitchFamily="2" charset="2"/>
              <a:buChar char="§"/>
              <a:defRPr>
                <a:solidFill>
                  <a:srgbClr val="413A27"/>
                </a:solidFill>
              </a:defRPr>
            </a:lvl3pPr>
            <a:lvl4pPr>
              <a:defRPr>
                <a:solidFill>
                  <a:srgbClr val="413A27"/>
                </a:solidFill>
              </a:defRPr>
            </a:lvl4pPr>
            <a:lvl5pPr>
              <a:defRPr>
                <a:solidFill>
                  <a:srgbClr val="413A27"/>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3"/>
          <p:cNvSpPr>
            <a:spLocks noGrp="1"/>
          </p:cNvSpPr>
          <p:nvPr>
            <p:ph type="dt" sz="half" idx="10"/>
          </p:nvPr>
        </p:nvSpPr>
        <p:spPr/>
        <p:txBody>
          <a:bodyPr/>
          <a:lstStyle/>
          <a:p>
            <a:fld id="{C634B3B6-9B4F-4B42-BDA7-F42222E4EA53}" type="datetimeFigureOut">
              <a:rPr lang="nl-BE" smtClean="0"/>
              <a:pPr/>
              <a:t>8/10/2020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EE1EBE8-4794-4591-87CD-C092C6E94CAA}" type="slidenum">
              <a:rPr lang="nl-BE" smtClean="0"/>
              <a:pPr/>
              <a:t>‹nr.›</a:t>
            </a:fld>
            <a:endParaRPr lang="nl-BE"/>
          </a:p>
        </p:txBody>
      </p:sp>
    </p:spTree>
    <p:extLst>
      <p:ext uri="{BB962C8B-B14F-4D97-AF65-F5344CB8AC3E}">
        <p14:creationId xmlns:p14="http://schemas.microsoft.com/office/powerpoint/2010/main" xmlns="" val="2996738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rot="-120000">
            <a:off x="638446" y="2321171"/>
            <a:ext cx="7886700" cy="931987"/>
          </a:xfrm>
          <a:solidFill>
            <a:srgbClr val="413A27"/>
          </a:solidFill>
        </p:spPr>
        <p:txBody>
          <a:bodyPr anchor="b">
            <a:normAutofit/>
          </a:bodyPr>
          <a:lstStyle>
            <a:lvl1pPr algn="l">
              <a:defRPr sz="4050" b="1" i="0" cap="all" baseline="0">
                <a:solidFill>
                  <a:schemeClr val="bg1"/>
                </a:solidFill>
                <a:latin typeface="Century Gothic" panose="020B0502020202020204" pitchFamily="34" charset="0"/>
              </a:defRPr>
            </a:lvl1pPr>
          </a:lstStyle>
          <a:p>
            <a:r>
              <a:rPr lang="nl-NL"/>
              <a:t>Klik om stijl te bewerken</a:t>
            </a:r>
            <a:endParaRPr lang="nl-BE" dirty="0"/>
          </a:p>
        </p:txBody>
      </p:sp>
      <p:sp>
        <p:nvSpPr>
          <p:cNvPr id="3" name="Tijdelijke aanduiding voor tekst 2"/>
          <p:cNvSpPr>
            <a:spLocks noGrp="1"/>
          </p:cNvSpPr>
          <p:nvPr>
            <p:ph type="body" idx="1"/>
          </p:nvPr>
        </p:nvSpPr>
        <p:spPr>
          <a:xfrm>
            <a:off x="648242" y="3753433"/>
            <a:ext cx="7886700" cy="1817373"/>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a:xfrm>
            <a:off x="628650" y="6483351"/>
            <a:ext cx="2057400" cy="365125"/>
          </a:xfrm>
        </p:spPr>
        <p:txBody>
          <a:bodyPr/>
          <a:lstStyle/>
          <a:p>
            <a:fld id="{C634B3B6-9B4F-4B42-BDA7-F42222E4EA53}" type="datetimeFigureOut">
              <a:rPr lang="nl-BE" smtClean="0"/>
              <a:pPr/>
              <a:t>8/10/2020</a:t>
            </a:fld>
            <a:endParaRPr lang="nl-BE"/>
          </a:p>
        </p:txBody>
      </p:sp>
      <p:sp>
        <p:nvSpPr>
          <p:cNvPr id="5" name="Tijdelijke aanduiding voor voettekst 4"/>
          <p:cNvSpPr>
            <a:spLocks noGrp="1"/>
          </p:cNvSpPr>
          <p:nvPr>
            <p:ph type="ftr" sz="quarter" idx="11"/>
          </p:nvPr>
        </p:nvSpPr>
        <p:spPr>
          <a:xfrm>
            <a:off x="3026569" y="6483351"/>
            <a:ext cx="3086100" cy="365125"/>
          </a:xfrm>
        </p:spPr>
        <p:txBody>
          <a:bodyPr/>
          <a:lstStyle/>
          <a:p>
            <a:endParaRPr lang="nl-BE" dirty="0"/>
          </a:p>
        </p:txBody>
      </p:sp>
      <p:sp>
        <p:nvSpPr>
          <p:cNvPr id="6" name="Tijdelijke aanduiding voor dianummer 5"/>
          <p:cNvSpPr>
            <a:spLocks noGrp="1"/>
          </p:cNvSpPr>
          <p:nvPr>
            <p:ph type="sldNum" sz="quarter" idx="12"/>
          </p:nvPr>
        </p:nvSpPr>
        <p:spPr>
          <a:xfrm>
            <a:off x="6477542" y="6483228"/>
            <a:ext cx="2057400" cy="365125"/>
          </a:xfrm>
        </p:spPr>
        <p:txBody>
          <a:bodyPr/>
          <a:lstStyle/>
          <a:p>
            <a:fld id="{FEE1EBE8-4794-4591-87CD-C092C6E94CAA}" type="slidenum">
              <a:rPr lang="nl-BE" smtClean="0"/>
              <a:pPr/>
              <a:t>‹nr.›</a:t>
            </a:fld>
            <a:endParaRPr lang="nl-BE" dirty="0"/>
          </a:p>
        </p:txBody>
      </p:sp>
    </p:spTree>
    <p:extLst>
      <p:ext uri="{BB962C8B-B14F-4D97-AF65-F5344CB8AC3E}">
        <p14:creationId xmlns:p14="http://schemas.microsoft.com/office/powerpoint/2010/main" xmlns="" val="672313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C634B3B6-9B4F-4B42-BDA7-F42222E4EA53}" type="datetimeFigureOut">
              <a:rPr lang="nl-BE" smtClean="0"/>
              <a:pPr/>
              <a:t>8/10/2020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FEE1EBE8-4794-4591-87CD-C092C6E94CAA}" type="slidenum">
              <a:rPr lang="nl-BE" smtClean="0"/>
              <a:pPr/>
              <a:t>‹nr.›</a:t>
            </a:fld>
            <a:endParaRPr lang="nl-BE"/>
          </a:p>
        </p:txBody>
      </p:sp>
      <p:sp>
        <p:nvSpPr>
          <p:cNvPr id="6" name="Titel 1"/>
          <p:cNvSpPr>
            <a:spLocks noGrp="1"/>
          </p:cNvSpPr>
          <p:nvPr>
            <p:ph type="title" hasCustomPrompt="1"/>
          </p:nvPr>
        </p:nvSpPr>
        <p:spPr>
          <a:xfrm rot="-240000">
            <a:off x="-120507" y="646548"/>
            <a:ext cx="2160000" cy="576000"/>
          </a:xfrm>
          <a:solidFill>
            <a:srgbClr val="413A27"/>
          </a:solidFill>
        </p:spPr>
        <p:txBody>
          <a:bodyPr>
            <a:normAutofit/>
          </a:bodyPr>
          <a:lstStyle>
            <a:lvl1pPr algn="ctr">
              <a:defRPr sz="2250" b="1" i="0" cap="all" baseline="0">
                <a:solidFill>
                  <a:schemeClr val="bg1"/>
                </a:solidFill>
                <a:latin typeface="Century Gothic" panose="020B0502020202020204" pitchFamily="34" charset="0"/>
              </a:defRPr>
            </a:lvl1pPr>
          </a:lstStyle>
          <a:p>
            <a:r>
              <a:rPr lang="nl-NL" dirty="0"/>
              <a:t>TITEL</a:t>
            </a:r>
            <a:endParaRPr lang="nl-BE" dirty="0"/>
          </a:p>
        </p:txBody>
      </p:sp>
    </p:spTree>
    <p:extLst>
      <p:ext uri="{BB962C8B-B14F-4D97-AF65-F5344CB8AC3E}">
        <p14:creationId xmlns:p14="http://schemas.microsoft.com/office/powerpoint/2010/main" xmlns="" val="216279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afbeelding vierkant">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C634B3B6-9B4F-4B42-BDA7-F42222E4EA53}" type="datetimeFigureOut">
              <a:rPr lang="nl-BE" smtClean="0"/>
              <a:pPr/>
              <a:t>8/10/2020</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EE1EBE8-4794-4591-87CD-C092C6E94CAA}" type="slidenum">
              <a:rPr lang="nl-BE" smtClean="0"/>
              <a:pPr/>
              <a:t>‹nr.›</a:t>
            </a:fld>
            <a:endParaRPr lang="nl-BE" dirty="0"/>
          </a:p>
        </p:txBody>
      </p:sp>
      <p:sp>
        <p:nvSpPr>
          <p:cNvPr id="7" name="Tijdelijke aanduiding voor afbeelding 6"/>
          <p:cNvSpPr>
            <a:spLocks noGrp="1"/>
          </p:cNvSpPr>
          <p:nvPr>
            <p:ph type="pic" sz="quarter" idx="13"/>
          </p:nvPr>
        </p:nvSpPr>
        <p:spPr>
          <a:xfrm>
            <a:off x="2547000" y="384342"/>
            <a:ext cx="4050000" cy="5400000"/>
          </a:xfrm>
        </p:spPr>
        <p:txBody>
          <a:bodyPr/>
          <a:lstStyle/>
          <a:p>
            <a:r>
              <a:rPr lang="nl-NL"/>
              <a:t>Klik op het pictogram als u een afbeelding wilt toevoegen</a:t>
            </a:r>
            <a:endParaRPr lang="nl-BE"/>
          </a:p>
        </p:txBody>
      </p:sp>
      <p:sp>
        <p:nvSpPr>
          <p:cNvPr id="8" name="Titel 1"/>
          <p:cNvSpPr>
            <a:spLocks noGrp="1"/>
          </p:cNvSpPr>
          <p:nvPr>
            <p:ph type="title" hasCustomPrompt="1"/>
          </p:nvPr>
        </p:nvSpPr>
        <p:spPr>
          <a:xfrm rot="-240000">
            <a:off x="-120507" y="646548"/>
            <a:ext cx="2160000" cy="576000"/>
          </a:xfrm>
          <a:solidFill>
            <a:srgbClr val="413A27"/>
          </a:solidFill>
        </p:spPr>
        <p:txBody>
          <a:bodyPr>
            <a:normAutofit/>
          </a:bodyPr>
          <a:lstStyle>
            <a:lvl1pPr algn="ctr">
              <a:defRPr sz="2250" b="1" i="0" cap="all" baseline="0">
                <a:solidFill>
                  <a:schemeClr val="bg1"/>
                </a:solidFill>
                <a:latin typeface="Century Gothic" panose="020B0502020202020204" pitchFamily="34" charset="0"/>
              </a:defRPr>
            </a:lvl1pPr>
          </a:lstStyle>
          <a:p>
            <a:r>
              <a:rPr lang="nl-NL" dirty="0"/>
              <a:t>TITEL</a:t>
            </a:r>
            <a:endParaRPr lang="nl-BE" dirty="0"/>
          </a:p>
        </p:txBody>
      </p:sp>
    </p:spTree>
    <p:extLst>
      <p:ext uri="{BB962C8B-B14F-4D97-AF65-F5344CB8AC3E}">
        <p14:creationId xmlns:p14="http://schemas.microsoft.com/office/powerpoint/2010/main" xmlns="" val="1287894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dia">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C634B3B6-9B4F-4B42-BDA7-F42222E4EA53}" type="datetimeFigureOut">
              <a:rPr lang="nl-BE" smtClean="0"/>
              <a:pPr/>
              <a:t>8/10/2020</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EE1EBE8-4794-4591-87CD-C092C6E94CAA}" type="slidenum">
              <a:rPr lang="nl-BE" smtClean="0"/>
              <a:pPr/>
              <a:t>‹nr.›</a:t>
            </a:fld>
            <a:endParaRPr lang="nl-BE" dirty="0"/>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11491" b="17044"/>
          <a:stretch/>
        </p:blipFill>
        <p:spPr>
          <a:xfrm>
            <a:off x="800100" y="165100"/>
            <a:ext cx="7543800" cy="3289301"/>
          </a:xfrm>
          <a:prstGeom prst="rect">
            <a:avLst/>
          </a:prstGeom>
        </p:spPr>
      </p:pic>
      <p:sp>
        <p:nvSpPr>
          <p:cNvPr id="10" name="Tijdelijke aanduiding voor tekst 9"/>
          <p:cNvSpPr>
            <a:spLocks noGrp="1"/>
          </p:cNvSpPr>
          <p:nvPr>
            <p:ph type="body" sz="quarter" idx="13" hasCustomPrompt="1"/>
          </p:nvPr>
        </p:nvSpPr>
        <p:spPr>
          <a:xfrm>
            <a:off x="800100" y="3454400"/>
            <a:ext cx="2524125" cy="2273300"/>
          </a:xfrm>
        </p:spPr>
        <p:txBody>
          <a:bodyPr/>
          <a:lstStyle>
            <a:lvl1pPr marL="0" indent="0">
              <a:buFontTx/>
              <a:buNone/>
              <a:defRPr b="1" i="0" cap="all" baseline="0">
                <a:latin typeface="Century Gothic" panose="020B0502020202020204" pitchFamily="34" charset="0"/>
              </a:defRPr>
            </a:lvl1pPr>
            <a:lvl2pPr marL="342900" indent="0">
              <a:buFontTx/>
              <a:buNone/>
              <a:defRPr sz="1350" baseline="0"/>
            </a:lvl2pPr>
            <a:lvl3pPr marL="685800" indent="0">
              <a:buFontTx/>
              <a:buNone/>
              <a:defRPr/>
            </a:lvl3pPr>
            <a:lvl4pPr marL="1028700" indent="0">
              <a:buFontTx/>
              <a:buNone/>
              <a:defRPr/>
            </a:lvl4pPr>
            <a:lvl5pPr marL="1371600" indent="0">
              <a:buFontTx/>
              <a:buNone/>
              <a:defRPr/>
            </a:lvl5pPr>
          </a:lstStyle>
          <a:p>
            <a:pPr lvl="0"/>
            <a:r>
              <a:rPr lang="nl-NL" dirty="0"/>
              <a:t>contact</a:t>
            </a:r>
          </a:p>
          <a:p>
            <a:pPr lvl="1"/>
            <a:r>
              <a:rPr lang="nl-NL" dirty="0"/>
              <a:t>Arktos naam</a:t>
            </a:r>
          </a:p>
          <a:p>
            <a:pPr lvl="1"/>
            <a:r>
              <a:rPr lang="nl-NL" dirty="0"/>
              <a:t>Straat 00</a:t>
            </a:r>
          </a:p>
          <a:p>
            <a:pPr lvl="1"/>
            <a:r>
              <a:rPr lang="nl-NL" dirty="0"/>
              <a:t>0000 Stad</a:t>
            </a:r>
          </a:p>
          <a:p>
            <a:pPr lvl="1"/>
            <a:endParaRPr lang="nl-NL" dirty="0"/>
          </a:p>
          <a:p>
            <a:pPr lvl="1"/>
            <a:r>
              <a:rPr lang="nl-NL" dirty="0"/>
              <a:t>000 00 00 00</a:t>
            </a:r>
          </a:p>
          <a:p>
            <a:pPr lvl="1"/>
            <a:r>
              <a:rPr lang="nl-NL" dirty="0"/>
              <a:t>naam@arktos.be</a:t>
            </a:r>
            <a:endParaRPr lang="nl-BE" dirty="0"/>
          </a:p>
        </p:txBody>
      </p:sp>
      <p:pic>
        <p:nvPicPr>
          <p:cNvPr id="20" name="Afbeelding 1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011400" y="4626291"/>
            <a:ext cx="270000" cy="360000"/>
          </a:xfrm>
          <a:prstGeom prst="rect">
            <a:avLst/>
          </a:prstGeom>
        </p:spPr>
      </p:pic>
      <p:pic>
        <p:nvPicPr>
          <p:cNvPr id="21" name="Afbeelding 20"/>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5007516" y="3835808"/>
            <a:ext cx="277767" cy="360000"/>
          </a:xfrm>
          <a:prstGeom prst="rect">
            <a:avLst/>
          </a:prstGeom>
        </p:spPr>
      </p:pic>
      <p:sp>
        <p:nvSpPr>
          <p:cNvPr id="25" name="Tijdelijke aanduiding voor tekst 24"/>
          <p:cNvSpPr>
            <a:spLocks noGrp="1"/>
          </p:cNvSpPr>
          <p:nvPr>
            <p:ph type="body" sz="quarter" idx="14" hasCustomPrompt="1"/>
          </p:nvPr>
        </p:nvSpPr>
        <p:spPr>
          <a:xfrm>
            <a:off x="5534025" y="4626291"/>
            <a:ext cx="2981325" cy="360316"/>
          </a:xfrm>
        </p:spPr>
        <p:txBody>
          <a:bodyPr>
            <a:normAutofit/>
          </a:bodyPr>
          <a:lstStyle>
            <a:lvl1pPr marL="0" indent="0">
              <a:buNone/>
              <a:defRPr sz="1800">
                <a:solidFill>
                  <a:srgbClr val="B5C800"/>
                </a:solidFill>
              </a:defRPr>
            </a:lvl1pPr>
          </a:lstStyle>
          <a:p>
            <a:pPr lvl="0"/>
            <a:r>
              <a:rPr lang="nl-BE" dirty="0"/>
              <a:t>facebook.com/</a:t>
            </a:r>
            <a:r>
              <a:rPr lang="nl-BE" dirty="0" err="1"/>
              <a:t>arktosvzw</a:t>
            </a:r>
            <a:endParaRPr lang="nl-BE" dirty="0"/>
          </a:p>
        </p:txBody>
      </p:sp>
      <p:sp>
        <p:nvSpPr>
          <p:cNvPr id="26" name="Tekstvak 25"/>
          <p:cNvSpPr txBox="1"/>
          <p:nvPr userDrawn="1"/>
        </p:nvSpPr>
        <p:spPr>
          <a:xfrm>
            <a:off x="5534025" y="3784975"/>
            <a:ext cx="2358691" cy="369332"/>
          </a:xfrm>
          <a:prstGeom prst="rect">
            <a:avLst/>
          </a:prstGeom>
          <a:noFill/>
        </p:spPr>
        <p:txBody>
          <a:bodyPr wrap="square" rtlCol="0">
            <a:spAutoFit/>
          </a:bodyPr>
          <a:lstStyle/>
          <a:p>
            <a:r>
              <a:rPr lang="nl-BE" sz="1800" dirty="0">
                <a:solidFill>
                  <a:srgbClr val="B5C800"/>
                </a:solidFill>
              </a:rPr>
              <a:t>www.arktos.be</a:t>
            </a:r>
          </a:p>
        </p:txBody>
      </p:sp>
    </p:spTree>
    <p:extLst>
      <p:ext uri="{BB962C8B-B14F-4D97-AF65-F5344CB8AC3E}">
        <p14:creationId xmlns:p14="http://schemas.microsoft.com/office/powerpoint/2010/main" xmlns="" val="2401341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28650" y="1825626"/>
            <a:ext cx="3886200" cy="413907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29150" y="1825626"/>
            <a:ext cx="3886200" cy="413907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lvl1pPr>
              <a:defRPr>
                <a:solidFill>
                  <a:schemeClr val="bg1"/>
                </a:solidFill>
              </a:defRPr>
            </a:lvl1pPr>
          </a:lstStyle>
          <a:p>
            <a:fld id="{C634B3B6-9B4F-4B42-BDA7-F42222E4EA53}" type="datetimeFigureOut">
              <a:rPr lang="nl-BE" smtClean="0"/>
              <a:pPr/>
              <a:t>8/10/2020</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FEE1EBE8-4794-4591-87CD-C092C6E94CAA}" type="slidenum">
              <a:rPr lang="nl-BE" smtClean="0"/>
              <a:pPr/>
              <a:t>‹nr.›</a:t>
            </a:fld>
            <a:endParaRPr lang="nl-BE"/>
          </a:p>
        </p:txBody>
      </p:sp>
      <p:sp>
        <p:nvSpPr>
          <p:cNvPr id="8" name="Titel 1"/>
          <p:cNvSpPr>
            <a:spLocks noGrp="1"/>
          </p:cNvSpPr>
          <p:nvPr>
            <p:ph type="title" hasCustomPrompt="1"/>
          </p:nvPr>
        </p:nvSpPr>
        <p:spPr>
          <a:xfrm rot="-240000">
            <a:off x="-120507" y="646548"/>
            <a:ext cx="2160000" cy="576000"/>
          </a:xfrm>
          <a:solidFill>
            <a:srgbClr val="413A27"/>
          </a:solidFill>
        </p:spPr>
        <p:txBody>
          <a:bodyPr>
            <a:normAutofit/>
          </a:bodyPr>
          <a:lstStyle>
            <a:lvl1pPr algn="ctr">
              <a:defRPr sz="2250" b="1" i="0" cap="all" baseline="0">
                <a:solidFill>
                  <a:schemeClr val="bg1"/>
                </a:solidFill>
                <a:latin typeface="Century Gothic" panose="020B0502020202020204" pitchFamily="34" charset="0"/>
              </a:defRPr>
            </a:lvl1pPr>
          </a:lstStyle>
          <a:p>
            <a:r>
              <a:rPr lang="nl-NL" dirty="0"/>
              <a:t>TITEL</a:t>
            </a:r>
            <a:endParaRPr lang="nl-BE" dirty="0"/>
          </a:p>
        </p:txBody>
      </p:sp>
    </p:spTree>
    <p:extLst>
      <p:ext uri="{BB962C8B-B14F-4D97-AF65-F5344CB8AC3E}">
        <p14:creationId xmlns:p14="http://schemas.microsoft.com/office/powerpoint/2010/main" xmlns="" val="2830666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C634B3B6-9B4F-4B42-BDA7-F42222E4EA53}" type="datetimeFigureOut">
              <a:rPr lang="nl-BE" smtClean="0"/>
              <a:pPr/>
              <a:t>8/10/2020</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EE1EBE8-4794-4591-87CD-C092C6E94CAA}" type="slidenum">
              <a:rPr lang="nl-BE" smtClean="0"/>
              <a:pPr/>
              <a:t>‹nr.›</a:t>
            </a:fld>
            <a:endParaRPr lang="nl-BE" dirty="0"/>
          </a:p>
        </p:txBody>
      </p:sp>
    </p:spTree>
    <p:extLst>
      <p:ext uri="{BB962C8B-B14F-4D97-AF65-F5344CB8AC3E}">
        <p14:creationId xmlns:p14="http://schemas.microsoft.com/office/powerpoint/2010/main" xmlns="" val="12367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1FE7AB0-2557-4974-8A3C-6D7768591418}" type="datetime1">
              <a:rPr lang="nl-BE" smtClean="0">
                <a:solidFill>
                  <a:prstClr val="white">
                    <a:tint val="75000"/>
                  </a:prstClr>
                </a:solidFill>
              </a:rPr>
              <a:pPr/>
              <a:t>8/10/2020</a:t>
            </a:fld>
            <a:endParaRPr lang="nl-BE"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5BA54BD-C84D-46CE-8B72-31BFB26ABA43}"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xmlns="" val="3954610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DFC7187C-9293-4B70-BF7D-6069A4A47143}"/>
              </a:ext>
            </a:extLst>
          </p:cNvPr>
          <p:cNvGrpSpPr>
            <a:grpSpLocks/>
          </p:cNvGrpSpPr>
          <p:nvPr/>
        </p:nvGrpSpPr>
        <p:grpSpPr bwMode="auto">
          <a:xfrm>
            <a:off x="-3276600" y="1196975"/>
            <a:ext cx="11909425" cy="4724400"/>
            <a:chOff x="-2030" y="192"/>
            <a:chExt cx="7502" cy="2976"/>
          </a:xfrm>
        </p:grpSpPr>
        <p:sp>
          <p:nvSpPr>
            <p:cNvPr id="5" name="Line 3">
              <a:extLst>
                <a:ext uri="{FF2B5EF4-FFF2-40B4-BE49-F238E27FC236}">
                  <a16:creationId xmlns:a16="http://schemas.microsoft.com/office/drawing/2014/main" xmlns="" id="{980B5098-2E42-4170-B5EF-3C816CCEF1D0}"/>
                </a:ext>
              </a:extLst>
            </p:cNvPr>
            <p:cNvSpPr>
              <a:spLocks noChangeShapeType="1"/>
            </p:cNvSpPr>
            <p:nvPr/>
          </p:nvSpPr>
          <p:spPr bwMode="auto">
            <a:xfrm>
              <a:off x="912" y="1584"/>
              <a:ext cx="456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nl-BE"/>
            </a:p>
          </p:txBody>
        </p:sp>
        <p:sp>
          <p:nvSpPr>
            <p:cNvPr id="6" name="AutoShape 4">
              <a:extLst>
                <a:ext uri="{FF2B5EF4-FFF2-40B4-BE49-F238E27FC236}">
                  <a16:creationId xmlns:a16="http://schemas.microsoft.com/office/drawing/2014/main" xmlns="" id="{0F8B3DEE-8C42-4423-A3B7-38691D7662B4}"/>
                </a:ext>
              </a:extLst>
            </p:cNvPr>
            <p:cNvSpPr>
              <a:spLocks noChangeArrowheads="1"/>
            </p:cNvSpPr>
            <p:nvPr/>
          </p:nvSpPr>
          <p:spPr bwMode="auto">
            <a:xfrm>
              <a:off x="-1584" y="864"/>
              <a:ext cx="2304" cy="230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gradFill rotWithShape="1">
              <a:gsLst>
                <a:gs pos="0">
                  <a:srgbClr val="5E001B"/>
                </a:gs>
                <a:gs pos="50000">
                  <a:srgbClr val="CB013B"/>
                </a:gs>
                <a:gs pos="100000">
                  <a:srgbClr val="5E001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nl-BE"/>
            </a:p>
          </p:txBody>
        </p:sp>
        <p:sp>
          <p:nvSpPr>
            <p:cNvPr id="7" name="AutoShape 5">
              <a:extLst>
                <a:ext uri="{FF2B5EF4-FFF2-40B4-BE49-F238E27FC236}">
                  <a16:creationId xmlns:a16="http://schemas.microsoft.com/office/drawing/2014/main" xmlns="" id="{6CEECC63-249F-45A9-8F3D-22E7DCAA5FFD}"/>
                </a:ext>
              </a:extLst>
            </p:cNvPr>
            <p:cNvSpPr>
              <a:spLocks noChangeArrowheads="1"/>
            </p:cNvSpPr>
            <p:nvPr/>
          </p:nvSpPr>
          <p:spPr bwMode="auto">
            <a:xfrm>
              <a:off x="-2030" y="192"/>
              <a:ext cx="2544" cy="254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gradFill rotWithShape="1">
              <a:gsLst>
                <a:gs pos="0">
                  <a:srgbClr val="3E4040"/>
                </a:gs>
                <a:gs pos="50000">
                  <a:srgbClr val="868A8B"/>
                </a:gs>
                <a:gs pos="100000">
                  <a:srgbClr val="3E404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nl-BE"/>
            </a:p>
          </p:txBody>
        </p:sp>
      </p:grpSp>
      <p:graphicFrame>
        <p:nvGraphicFramePr>
          <p:cNvPr id="8" name="Object 11">
            <a:extLst>
              <a:ext uri="{FF2B5EF4-FFF2-40B4-BE49-F238E27FC236}">
                <a16:creationId xmlns:a16="http://schemas.microsoft.com/office/drawing/2014/main" xmlns="" id="{06DDFF97-90AA-4ECB-B72B-FF2B229B4016}"/>
              </a:ext>
            </a:extLst>
          </p:cNvPr>
          <p:cNvGraphicFramePr>
            <a:graphicFrameLocks noChangeAspect="1"/>
          </p:cNvGraphicFramePr>
          <p:nvPr/>
        </p:nvGraphicFramePr>
        <p:xfrm>
          <a:off x="5508625" y="0"/>
          <a:ext cx="3635375" cy="1865313"/>
        </p:xfrm>
        <a:graphic>
          <a:graphicData uri="http://schemas.openxmlformats.org/presentationml/2006/ole">
            <p:oleObj spid="_x0000_s4107" name="Photo Editor-foto" r:id="rId3" imgW="11057143" imgH="5676190" progId="">
              <p:embed/>
            </p:oleObj>
          </a:graphicData>
        </a:graphic>
      </p:graphicFrame>
      <p:sp>
        <p:nvSpPr>
          <p:cNvPr id="228358" name="Rectangle 6"/>
          <p:cNvSpPr>
            <a:spLocks noGrp="1" noChangeArrowheads="1"/>
          </p:cNvSpPr>
          <p:nvPr>
            <p:ph type="ctrTitle"/>
          </p:nvPr>
        </p:nvSpPr>
        <p:spPr>
          <a:xfrm>
            <a:off x="1403350" y="1916113"/>
            <a:ext cx="7239000" cy="1444625"/>
          </a:xfrm>
        </p:spPr>
        <p:txBody>
          <a:bodyPr/>
          <a:lstStyle>
            <a:lvl1pPr>
              <a:defRPr sz="4000"/>
            </a:lvl1pPr>
          </a:lstStyle>
          <a:p>
            <a:r>
              <a:rPr lang="nl-NL"/>
              <a:t>Klik om het opmaakprofiel te bewerken</a:t>
            </a:r>
          </a:p>
        </p:txBody>
      </p:sp>
      <p:sp>
        <p:nvSpPr>
          <p:cNvPr id="228359" name="Rectangle 7"/>
          <p:cNvSpPr>
            <a:spLocks noGrp="1" noChangeArrowheads="1"/>
          </p:cNvSpPr>
          <p:nvPr>
            <p:ph type="subTitle" idx="1"/>
          </p:nvPr>
        </p:nvSpPr>
        <p:spPr>
          <a:xfrm>
            <a:off x="1403350" y="3644900"/>
            <a:ext cx="7239000" cy="1752600"/>
          </a:xfrm>
        </p:spPr>
        <p:txBody>
          <a:bodyPr/>
          <a:lstStyle>
            <a:lvl1pPr marL="0" indent="0">
              <a:buFont typeface="Wingdings" pitchFamily="2" charset="2"/>
              <a:buNone/>
              <a:defRPr/>
            </a:lvl1pPr>
          </a:lstStyle>
          <a:p>
            <a:r>
              <a:rPr lang="nl-NL"/>
              <a:t>Klik om het opmaakprofiel van de modelondertitel te bewerken</a:t>
            </a:r>
          </a:p>
        </p:txBody>
      </p:sp>
      <p:sp>
        <p:nvSpPr>
          <p:cNvPr id="9" name="Rectangle 8">
            <a:extLst>
              <a:ext uri="{FF2B5EF4-FFF2-40B4-BE49-F238E27FC236}">
                <a16:creationId xmlns:a16="http://schemas.microsoft.com/office/drawing/2014/main" xmlns="" id="{E5BC0111-CA85-4F8E-93F6-174B493B8142}"/>
              </a:ext>
            </a:extLst>
          </p:cNvPr>
          <p:cNvSpPr>
            <a:spLocks noGrp="1" noChangeArrowheads="1"/>
          </p:cNvSpPr>
          <p:nvPr>
            <p:ph type="dt" sz="half" idx="10"/>
          </p:nvPr>
        </p:nvSpPr>
        <p:spPr/>
        <p:txBody>
          <a:bodyPr/>
          <a:lstStyle>
            <a:lvl1pPr>
              <a:defRPr/>
            </a:lvl1pPr>
          </a:lstStyle>
          <a:p>
            <a:pPr>
              <a:defRPr/>
            </a:pPr>
            <a:fld id="{DCA96048-0FD0-4A47-9196-59AAE12DB45C}" type="datetime1">
              <a:rPr lang="nl-NL"/>
              <a:pPr>
                <a:defRPr/>
              </a:pPr>
              <a:t>8-10-2020</a:t>
            </a:fld>
            <a:endParaRPr lang="nl-NL"/>
          </a:p>
        </p:txBody>
      </p:sp>
      <p:sp>
        <p:nvSpPr>
          <p:cNvPr id="10" name="Rectangle 9">
            <a:extLst>
              <a:ext uri="{FF2B5EF4-FFF2-40B4-BE49-F238E27FC236}">
                <a16:creationId xmlns:a16="http://schemas.microsoft.com/office/drawing/2014/main" xmlns="" id="{4017DF00-957E-4ED9-BA43-E1AC7C6BBE0D}"/>
              </a:ext>
            </a:extLst>
          </p:cNvPr>
          <p:cNvSpPr>
            <a:spLocks noGrp="1" noChangeArrowheads="1"/>
          </p:cNvSpPr>
          <p:nvPr>
            <p:ph type="ftr" sz="quarter" idx="11"/>
          </p:nvPr>
        </p:nvSpPr>
        <p:spPr>
          <a:xfrm>
            <a:off x="468313" y="6021388"/>
            <a:ext cx="8207375" cy="684212"/>
          </a:xfrm>
        </p:spPr>
        <p:txBody>
          <a:bodyPr/>
          <a:lstStyle>
            <a:lvl1pPr algn="l">
              <a:defRPr/>
            </a:lvl1pPr>
          </a:lstStyle>
          <a:p>
            <a:pPr>
              <a:defRPr/>
            </a:pPr>
            <a:r>
              <a:rPr lang="nl-NL"/>
              <a:t>CGG De Pont</a:t>
            </a:r>
          </a:p>
          <a:p>
            <a:pPr>
              <a:defRPr/>
            </a:pPr>
            <a:r>
              <a:rPr lang="nl-BE"/>
              <a:t>Hanswijkstraat 48 		Col. Silvertopstraat 10		Lispersteenweg 17</a:t>
            </a:r>
          </a:p>
          <a:p>
            <a:pPr>
              <a:defRPr/>
            </a:pPr>
            <a:r>
              <a:rPr lang="nl-BE"/>
              <a:t>2800 Mechelen		2850 Boom			2500 Lier</a:t>
            </a:r>
          </a:p>
          <a:p>
            <a:pPr>
              <a:defRPr/>
            </a:pPr>
            <a:r>
              <a:rPr lang="nl-BE"/>
              <a:t>015/42.08.32		03/844.05.43		03/480.18.01</a:t>
            </a:r>
          </a:p>
          <a:p>
            <a:pPr>
              <a:defRPr/>
            </a:pPr>
            <a:r>
              <a:rPr lang="nl-BE"/>
              <a:t>www.cggdepont.be</a:t>
            </a:r>
            <a:endParaRPr lang="nl-NL"/>
          </a:p>
        </p:txBody>
      </p:sp>
      <p:sp>
        <p:nvSpPr>
          <p:cNvPr id="11" name="Rectangle 10">
            <a:extLst>
              <a:ext uri="{FF2B5EF4-FFF2-40B4-BE49-F238E27FC236}">
                <a16:creationId xmlns:a16="http://schemas.microsoft.com/office/drawing/2014/main" xmlns="" id="{242ACB81-C311-4AB4-850D-761661803D0F}"/>
              </a:ext>
            </a:extLst>
          </p:cNvPr>
          <p:cNvSpPr>
            <a:spLocks noGrp="1" noChangeArrowheads="1"/>
          </p:cNvSpPr>
          <p:nvPr>
            <p:ph type="sldNum" sz="quarter" idx="12"/>
          </p:nvPr>
        </p:nvSpPr>
        <p:spPr/>
        <p:txBody>
          <a:bodyPr/>
          <a:lstStyle>
            <a:lvl1pPr>
              <a:defRPr/>
            </a:lvl1pPr>
          </a:lstStyle>
          <a:p>
            <a:fld id="{788373B7-C582-4E91-812D-A5AD18AAC1C0}" type="slidenum">
              <a:rPr lang="nl-NL" altLang="nl-BE"/>
              <a:pPr/>
              <a:t>‹nr.›</a:t>
            </a:fld>
            <a:endParaRPr lang="nl-NL" altLang="nl-BE"/>
          </a:p>
        </p:txBody>
      </p:sp>
    </p:spTree>
    <p:extLst>
      <p:ext uri="{BB962C8B-B14F-4D97-AF65-F5344CB8AC3E}">
        <p14:creationId xmlns:p14="http://schemas.microsoft.com/office/powerpoint/2010/main" xmlns="" val="3416571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8">
            <a:extLst>
              <a:ext uri="{FF2B5EF4-FFF2-40B4-BE49-F238E27FC236}">
                <a16:creationId xmlns:a16="http://schemas.microsoft.com/office/drawing/2014/main" xmlns="" id="{ED9BD055-8C66-4B97-A6D5-E28BCF93356E}"/>
              </a:ext>
            </a:extLst>
          </p:cNvPr>
          <p:cNvSpPr>
            <a:spLocks noGrp="1" noChangeArrowheads="1"/>
          </p:cNvSpPr>
          <p:nvPr>
            <p:ph type="dt" sz="half" idx="10"/>
          </p:nvPr>
        </p:nvSpPr>
        <p:spPr>
          <a:ln/>
        </p:spPr>
        <p:txBody>
          <a:bodyPr/>
          <a:lstStyle>
            <a:lvl1pPr>
              <a:defRPr/>
            </a:lvl1pPr>
          </a:lstStyle>
          <a:p>
            <a:pPr>
              <a:defRPr/>
            </a:pPr>
            <a:fld id="{F3A64DE9-8A31-4D0C-A5DF-489B9B6ECB86}" type="datetime1">
              <a:rPr lang="nl-NL"/>
              <a:pPr>
                <a:defRPr/>
              </a:pPr>
              <a:t>8-10-2020</a:t>
            </a:fld>
            <a:endParaRPr lang="nl-NL"/>
          </a:p>
        </p:txBody>
      </p:sp>
      <p:sp>
        <p:nvSpPr>
          <p:cNvPr id="5" name="Rectangle 9">
            <a:extLst>
              <a:ext uri="{FF2B5EF4-FFF2-40B4-BE49-F238E27FC236}">
                <a16:creationId xmlns:a16="http://schemas.microsoft.com/office/drawing/2014/main" xmlns="" id="{303198C4-D434-4488-A6E2-F1F5115A0348}"/>
              </a:ext>
            </a:extLst>
          </p:cNvPr>
          <p:cNvSpPr>
            <a:spLocks noGrp="1" noChangeArrowheads="1"/>
          </p:cNvSpPr>
          <p:nvPr>
            <p:ph type="ftr" sz="quarter" idx="11"/>
          </p:nvPr>
        </p:nvSpPr>
        <p:spPr>
          <a:ln/>
        </p:spPr>
        <p:txBody>
          <a:bodyPr/>
          <a:lstStyle>
            <a:lvl1pPr>
              <a:defRPr/>
            </a:lvl1pPr>
          </a:lstStyle>
          <a:p>
            <a:pPr>
              <a:defRPr/>
            </a:pPr>
            <a:endParaRPr lang="nl-NL"/>
          </a:p>
        </p:txBody>
      </p:sp>
      <p:sp>
        <p:nvSpPr>
          <p:cNvPr id="6" name="Rectangle 10">
            <a:extLst>
              <a:ext uri="{FF2B5EF4-FFF2-40B4-BE49-F238E27FC236}">
                <a16:creationId xmlns:a16="http://schemas.microsoft.com/office/drawing/2014/main" xmlns="" id="{FD08B337-FFF6-44A4-B864-0F0B807F9958}"/>
              </a:ext>
            </a:extLst>
          </p:cNvPr>
          <p:cNvSpPr>
            <a:spLocks noGrp="1" noChangeArrowheads="1"/>
          </p:cNvSpPr>
          <p:nvPr>
            <p:ph type="sldNum" sz="quarter" idx="12"/>
          </p:nvPr>
        </p:nvSpPr>
        <p:spPr>
          <a:ln/>
        </p:spPr>
        <p:txBody>
          <a:bodyPr/>
          <a:lstStyle>
            <a:lvl1pPr>
              <a:defRPr/>
            </a:lvl1pPr>
          </a:lstStyle>
          <a:p>
            <a:fld id="{FA8BBB0E-A6B8-45D0-88C6-2AB4FDB87149}" type="slidenum">
              <a:rPr lang="nl-NL" altLang="nl-BE"/>
              <a:pPr/>
              <a:t>‹nr.›</a:t>
            </a:fld>
            <a:endParaRPr lang="nl-NL" altLang="nl-BE"/>
          </a:p>
        </p:txBody>
      </p:sp>
    </p:spTree>
    <p:extLst>
      <p:ext uri="{BB962C8B-B14F-4D97-AF65-F5344CB8AC3E}">
        <p14:creationId xmlns:p14="http://schemas.microsoft.com/office/powerpoint/2010/main" xmlns="" val="4021674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8">
            <a:extLst>
              <a:ext uri="{FF2B5EF4-FFF2-40B4-BE49-F238E27FC236}">
                <a16:creationId xmlns:a16="http://schemas.microsoft.com/office/drawing/2014/main" xmlns="" id="{169049F1-B4DC-4844-B31F-B823F9EFC2D2}"/>
              </a:ext>
            </a:extLst>
          </p:cNvPr>
          <p:cNvSpPr>
            <a:spLocks noGrp="1" noChangeArrowheads="1"/>
          </p:cNvSpPr>
          <p:nvPr>
            <p:ph type="dt" sz="half" idx="10"/>
          </p:nvPr>
        </p:nvSpPr>
        <p:spPr>
          <a:ln/>
        </p:spPr>
        <p:txBody>
          <a:bodyPr/>
          <a:lstStyle>
            <a:lvl1pPr>
              <a:defRPr/>
            </a:lvl1pPr>
          </a:lstStyle>
          <a:p>
            <a:pPr>
              <a:defRPr/>
            </a:pPr>
            <a:fld id="{5E48996F-877C-465D-8815-B3048EAE0BD8}" type="datetime1">
              <a:rPr lang="nl-NL"/>
              <a:pPr>
                <a:defRPr/>
              </a:pPr>
              <a:t>8-10-2020</a:t>
            </a:fld>
            <a:endParaRPr lang="nl-NL"/>
          </a:p>
        </p:txBody>
      </p:sp>
      <p:sp>
        <p:nvSpPr>
          <p:cNvPr id="5" name="Rectangle 9">
            <a:extLst>
              <a:ext uri="{FF2B5EF4-FFF2-40B4-BE49-F238E27FC236}">
                <a16:creationId xmlns:a16="http://schemas.microsoft.com/office/drawing/2014/main" xmlns="" id="{EAA80533-A59A-4024-AE21-D0F95D38437F}"/>
              </a:ext>
            </a:extLst>
          </p:cNvPr>
          <p:cNvSpPr>
            <a:spLocks noGrp="1" noChangeArrowheads="1"/>
          </p:cNvSpPr>
          <p:nvPr>
            <p:ph type="ftr" sz="quarter" idx="11"/>
          </p:nvPr>
        </p:nvSpPr>
        <p:spPr>
          <a:ln/>
        </p:spPr>
        <p:txBody>
          <a:bodyPr/>
          <a:lstStyle>
            <a:lvl1pPr>
              <a:defRPr/>
            </a:lvl1pPr>
          </a:lstStyle>
          <a:p>
            <a:pPr>
              <a:defRPr/>
            </a:pPr>
            <a:endParaRPr lang="nl-NL"/>
          </a:p>
        </p:txBody>
      </p:sp>
      <p:sp>
        <p:nvSpPr>
          <p:cNvPr id="6" name="Rectangle 10">
            <a:extLst>
              <a:ext uri="{FF2B5EF4-FFF2-40B4-BE49-F238E27FC236}">
                <a16:creationId xmlns:a16="http://schemas.microsoft.com/office/drawing/2014/main" xmlns="" id="{4908DC9F-0A49-4BD6-8012-6DF5BA693942}"/>
              </a:ext>
            </a:extLst>
          </p:cNvPr>
          <p:cNvSpPr>
            <a:spLocks noGrp="1" noChangeArrowheads="1"/>
          </p:cNvSpPr>
          <p:nvPr>
            <p:ph type="sldNum" sz="quarter" idx="12"/>
          </p:nvPr>
        </p:nvSpPr>
        <p:spPr>
          <a:ln/>
        </p:spPr>
        <p:txBody>
          <a:bodyPr/>
          <a:lstStyle>
            <a:lvl1pPr>
              <a:defRPr/>
            </a:lvl1pPr>
          </a:lstStyle>
          <a:p>
            <a:fld id="{F9B8F1B7-35B3-4787-AE97-A5F32FA23937}" type="slidenum">
              <a:rPr lang="nl-NL" altLang="nl-BE"/>
              <a:pPr/>
              <a:t>‹nr.›</a:t>
            </a:fld>
            <a:endParaRPr lang="nl-NL" altLang="nl-BE"/>
          </a:p>
        </p:txBody>
      </p:sp>
    </p:spTree>
    <p:extLst>
      <p:ext uri="{BB962C8B-B14F-4D97-AF65-F5344CB8AC3E}">
        <p14:creationId xmlns:p14="http://schemas.microsoft.com/office/powerpoint/2010/main" xmlns="" val="68780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8">
            <a:extLst>
              <a:ext uri="{FF2B5EF4-FFF2-40B4-BE49-F238E27FC236}">
                <a16:creationId xmlns:a16="http://schemas.microsoft.com/office/drawing/2014/main" xmlns="" id="{918E215A-F579-4B27-BD88-F1DED94B3925}"/>
              </a:ext>
            </a:extLst>
          </p:cNvPr>
          <p:cNvSpPr>
            <a:spLocks noGrp="1" noChangeArrowheads="1"/>
          </p:cNvSpPr>
          <p:nvPr>
            <p:ph type="dt" sz="half" idx="10"/>
          </p:nvPr>
        </p:nvSpPr>
        <p:spPr>
          <a:ln/>
        </p:spPr>
        <p:txBody>
          <a:bodyPr/>
          <a:lstStyle>
            <a:lvl1pPr>
              <a:defRPr/>
            </a:lvl1pPr>
          </a:lstStyle>
          <a:p>
            <a:pPr>
              <a:defRPr/>
            </a:pPr>
            <a:fld id="{0DB61CA3-54DD-4CD2-AAEC-7298F28A85CD}" type="datetime1">
              <a:rPr lang="nl-NL"/>
              <a:pPr>
                <a:defRPr/>
              </a:pPr>
              <a:t>8-10-2020</a:t>
            </a:fld>
            <a:endParaRPr lang="nl-NL"/>
          </a:p>
        </p:txBody>
      </p:sp>
      <p:sp>
        <p:nvSpPr>
          <p:cNvPr id="6" name="Rectangle 9">
            <a:extLst>
              <a:ext uri="{FF2B5EF4-FFF2-40B4-BE49-F238E27FC236}">
                <a16:creationId xmlns:a16="http://schemas.microsoft.com/office/drawing/2014/main" xmlns="" id="{15531F11-0FB5-4156-B4A2-A0F86FC4D735}"/>
              </a:ext>
            </a:extLst>
          </p:cNvPr>
          <p:cNvSpPr>
            <a:spLocks noGrp="1" noChangeArrowheads="1"/>
          </p:cNvSpPr>
          <p:nvPr>
            <p:ph type="ftr" sz="quarter" idx="11"/>
          </p:nvPr>
        </p:nvSpPr>
        <p:spPr>
          <a:ln/>
        </p:spPr>
        <p:txBody>
          <a:bodyPr/>
          <a:lstStyle>
            <a:lvl1pPr>
              <a:defRPr/>
            </a:lvl1pPr>
          </a:lstStyle>
          <a:p>
            <a:pPr>
              <a:defRPr/>
            </a:pPr>
            <a:endParaRPr lang="nl-NL"/>
          </a:p>
        </p:txBody>
      </p:sp>
      <p:sp>
        <p:nvSpPr>
          <p:cNvPr id="7" name="Rectangle 10">
            <a:extLst>
              <a:ext uri="{FF2B5EF4-FFF2-40B4-BE49-F238E27FC236}">
                <a16:creationId xmlns:a16="http://schemas.microsoft.com/office/drawing/2014/main" xmlns="" id="{E213B33F-57EE-4727-9BC9-820C5A88FD66}"/>
              </a:ext>
            </a:extLst>
          </p:cNvPr>
          <p:cNvSpPr>
            <a:spLocks noGrp="1" noChangeArrowheads="1"/>
          </p:cNvSpPr>
          <p:nvPr>
            <p:ph type="sldNum" sz="quarter" idx="12"/>
          </p:nvPr>
        </p:nvSpPr>
        <p:spPr>
          <a:ln/>
        </p:spPr>
        <p:txBody>
          <a:bodyPr/>
          <a:lstStyle>
            <a:lvl1pPr>
              <a:defRPr/>
            </a:lvl1pPr>
          </a:lstStyle>
          <a:p>
            <a:fld id="{BCF576BE-1061-4D5E-B9AA-FE6AA8E83663}" type="slidenum">
              <a:rPr lang="nl-NL" altLang="nl-BE"/>
              <a:pPr/>
              <a:t>‹nr.›</a:t>
            </a:fld>
            <a:endParaRPr lang="nl-NL" altLang="nl-BE"/>
          </a:p>
        </p:txBody>
      </p:sp>
    </p:spTree>
    <p:extLst>
      <p:ext uri="{BB962C8B-B14F-4D97-AF65-F5344CB8AC3E}">
        <p14:creationId xmlns:p14="http://schemas.microsoft.com/office/powerpoint/2010/main" xmlns="" val="973265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8">
            <a:extLst>
              <a:ext uri="{FF2B5EF4-FFF2-40B4-BE49-F238E27FC236}">
                <a16:creationId xmlns:a16="http://schemas.microsoft.com/office/drawing/2014/main" xmlns="" id="{4E5E2ECB-12D6-45A0-9D08-C9455871415D}"/>
              </a:ext>
            </a:extLst>
          </p:cNvPr>
          <p:cNvSpPr>
            <a:spLocks noGrp="1" noChangeArrowheads="1"/>
          </p:cNvSpPr>
          <p:nvPr>
            <p:ph type="dt" sz="half" idx="10"/>
          </p:nvPr>
        </p:nvSpPr>
        <p:spPr>
          <a:ln/>
        </p:spPr>
        <p:txBody>
          <a:bodyPr/>
          <a:lstStyle>
            <a:lvl1pPr>
              <a:defRPr/>
            </a:lvl1pPr>
          </a:lstStyle>
          <a:p>
            <a:pPr>
              <a:defRPr/>
            </a:pPr>
            <a:fld id="{562887D4-D0FC-4FAA-A289-F82371A94C51}" type="datetime1">
              <a:rPr lang="nl-NL"/>
              <a:pPr>
                <a:defRPr/>
              </a:pPr>
              <a:t>8-10-2020</a:t>
            </a:fld>
            <a:endParaRPr lang="nl-NL"/>
          </a:p>
        </p:txBody>
      </p:sp>
      <p:sp>
        <p:nvSpPr>
          <p:cNvPr id="8" name="Rectangle 9">
            <a:extLst>
              <a:ext uri="{FF2B5EF4-FFF2-40B4-BE49-F238E27FC236}">
                <a16:creationId xmlns:a16="http://schemas.microsoft.com/office/drawing/2014/main" xmlns="" id="{09FCA3C9-679A-474B-A51C-BDDA95CE232B}"/>
              </a:ext>
            </a:extLst>
          </p:cNvPr>
          <p:cNvSpPr>
            <a:spLocks noGrp="1" noChangeArrowheads="1"/>
          </p:cNvSpPr>
          <p:nvPr>
            <p:ph type="ftr" sz="quarter" idx="11"/>
          </p:nvPr>
        </p:nvSpPr>
        <p:spPr>
          <a:ln/>
        </p:spPr>
        <p:txBody>
          <a:bodyPr/>
          <a:lstStyle>
            <a:lvl1pPr>
              <a:defRPr/>
            </a:lvl1pPr>
          </a:lstStyle>
          <a:p>
            <a:pPr>
              <a:defRPr/>
            </a:pPr>
            <a:endParaRPr lang="nl-NL"/>
          </a:p>
        </p:txBody>
      </p:sp>
      <p:sp>
        <p:nvSpPr>
          <p:cNvPr id="9" name="Rectangle 10">
            <a:extLst>
              <a:ext uri="{FF2B5EF4-FFF2-40B4-BE49-F238E27FC236}">
                <a16:creationId xmlns:a16="http://schemas.microsoft.com/office/drawing/2014/main" xmlns="" id="{848E77A1-A410-4A02-8F09-F1634502D8CE}"/>
              </a:ext>
            </a:extLst>
          </p:cNvPr>
          <p:cNvSpPr>
            <a:spLocks noGrp="1" noChangeArrowheads="1"/>
          </p:cNvSpPr>
          <p:nvPr>
            <p:ph type="sldNum" sz="quarter" idx="12"/>
          </p:nvPr>
        </p:nvSpPr>
        <p:spPr>
          <a:ln/>
        </p:spPr>
        <p:txBody>
          <a:bodyPr/>
          <a:lstStyle>
            <a:lvl1pPr>
              <a:defRPr/>
            </a:lvl1pPr>
          </a:lstStyle>
          <a:p>
            <a:fld id="{966B55B3-772E-403B-8E8D-D462B08222BF}" type="slidenum">
              <a:rPr lang="nl-NL" altLang="nl-BE"/>
              <a:pPr/>
              <a:t>‹nr.›</a:t>
            </a:fld>
            <a:endParaRPr lang="nl-NL" altLang="nl-BE"/>
          </a:p>
        </p:txBody>
      </p:sp>
    </p:spTree>
    <p:extLst>
      <p:ext uri="{BB962C8B-B14F-4D97-AF65-F5344CB8AC3E}">
        <p14:creationId xmlns:p14="http://schemas.microsoft.com/office/powerpoint/2010/main" xmlns="" val="3600870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8">
            <a:extLst>
              <a:ext uri="{FF2B5EF4-FFF2-40B4-BE49-F238E27FC236}">
                <a16:creationId xmlns:a16="http://schemas.microsoft.com/office/drawing/2014/main" xmlns="" id="{2854226F-6060-4781-AADE-5466A667716A}"/>
              </a:ext>
            </a:extLst>
          </p:cNvPr>
          <p:cNvSpPr>
            <a:spLocks noGrp="1" noChangeArrowheads="1"/>
          </p:cNvSpPr>
          <p:nvPr>
            <p:ph type="dt" sz="half" idx="10"/>
          </p:nvPr>
        </p:nvSpPr>
        <p:spPr>
          <a:ln/>
        </p:spPr>
        <p:txBody>
          <a:bodyPr/>
          <a:lstStyle>
            <a:lvl1pPr>
              <a:defRPr/>
            </a:lvl1pPr>
          </a:lstStyle>
          <a:p>
            <a:pPr>
              <a:defRPr/>
            </a:pPr>
            <a:fld id="{AB1847FC-969A-4C9F-BFA5-5A05BA7E14EE}" type="datetime1">
              <a:rPr lang="nl-NL"/>
              <a:pPr>
                <a:defRPr/>
              </a:pPr>
              <a:t>8-10-2020</a:t>
            </a:fld>
            <a:endParaRPr lang="nl-NL"/>
          </a:p>
        </p:txBody>
      </p:sp>
      <p:sp>
        <p:nvSpPr>
          <p:cNvPr id="4" name="Rectangle 9">
            <a:extLst>
              <a:ext uri="{FF2B5EF4-FFF2-40B4-BE49-F238E27FC236}">
                <a16:creationId xmlns:a16="http://schemas.microsoft.com/office/drawing/2014/main" xmlns="" id="{B068B663-A5DC-4198-92CA-A5054BC2D610}"/>
              </a:ext>
            </a:extLst>
          </p:cNvPr>
          <p:cNvSpPr>
            <a:spLocks noGrp="1" noChangeArrowheads="1"/>
          </p:cNvSpPr>
          <p:nvPr>
            <p:ph type="ftr" sz="quarter" idx="11"/>
          </p:nvPr>
        </p:nvSpPr>
        <p:spPr>
          <a:ln/>
        </p:spPr>
        <p:txBody>
          <a:bodyPr/>
          <a:lstStyle>
            <a:lvl1pPr>
              <a:defRPr/>
            </a:lvl1pPr>
          </a:lstStyle>
          <a:p>
            <a:pPr>
              <a:defRPr/>
            </a:pPr>
            <a:endParaRPr lang="nl-NL"/>
          </a:p>
        </p:txBody>
      </p:sp>
      <p:sp>
        <p:nvSpPr>
          <p:cNvPr id="5" name="Rectangle 10">
            <a:extLst>
              <a:ext uri="{FF2B5EF4-FFF2-40B4-BE49-F238E27FC236}">
                <a16:creationId xmlns:a16="http://schemas.microsoft.com/office/drawing/2014/main" xmlns="" id="{0DD606CE-8DA3-4A49-9AFB-8EAEE46F3FB8}"/>
              </a:ext>
            </a:extLst>
          </p:cNvPr>
          <p:cNvSpPr>
            <a:spLocks noGrp="1" noChangeArrowheads="1"/>
          </p:cNvSpPr>
          <p:nvPr>
            <p:ph type="sldNum" sz="quarter" idx="12"/>
          </p:nvPr>
        </p:nvSpPr>
        <p:spPr>
          <a:ln/>
        </p:spPr>
        <p:txBody>
          <a:bodyPr/>
          <a:lstStyle>
            <a:lvl1pPr>
              <a:defRPr/>
            </a:lvl1pPr>
          </a:lstStyle>
          <a:p>
            <a:fld id="{8D679957-830D-48B9-857B-DE2E15BD757A}" type="slidenum">
              <a:rPr lang="nl-NL" altLang="nl-BE"/>
              <a:pPr/>
              <a:t>‹nr.›</a:t>
            </a:fld>
            <a:endParaRPr lang="nl-NL" altLang="nl-BE"/>
          </a:p>
        </p:txBody>
      </p:sp>
    </p:spTree>
    <p:extLst>
      <p:ext uri="{BB962C8B-B14F-4D97-AF65-F5344CB8AC3E}">
        <p14:creationId xmlns:p14="http://schemas.microsoft.com/office/powerpoint/2010/main" xmlns="" val="86142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xmlns="" id="{422B5775-4E98-4F88-8A84-48E545E1C00F}"/>
              </a:ext>
            </a:extLst>
          </p:cNvPr>
          <p:cNvSpPr>
            <a:spLocks noGrp="1" noChangeArrowheads="1"/>
          </p:cNvSpPr>
          <p:nvPr>
            <p:ph type="dt" sz="half" idx="10"/>
          </p:nvPr>
        </p:nvSpPr>
        <p:spPr>
          <a:ln/>
        </p:spPr>
        <p:txBody>
          <a:bodyPr/>
          <a:lstStyle>
            <a:lvl1pPr>
              <a:defRPr/>
            </a:lvl1pPr>
          </a:lstStyle>
          <a:p>
            <a:pPr>
              <a:defRPr/>
            </a:pPr>
            <a:fld id="{4616C087-7C81-4485-B4F5-B28BB840DCDF}" type="datetime1">
              <a:rPr lang="nl-NL"/>
              <a:pPr>
                <a:defRPr/>
              </a:pPr>
              <a:t>8-10-2020</a:t>
            </a:fld>
            <a:endParaRPr lang="nl-NL"/>
          </a:p>
        </p:txBody>
      </p:sp>
      <p:sp>
        <p:nvSpPr>
          <p:cNvPr id="3" name="Rectangle 9">
            <a:extLst>
              <a:ext uri="{FF2B5EF4-FFF2-40B4-BE49-F238E27FC236}">
                <a16:creationId xmlns:a16="http://schemas.microsoft.com/office/drawing/2014/main" xmlns="" id="{31EF2EC4-9D09-4559-A083-53AE14FD45A9}"/>
              </a:ext>
            </a:extLst>
          </p:cNvPr>
          <p:cNvSpPr>
            <a:spLocks noGrp="1" noChangeArrowheads="1"/>
          </p:cNvSpPr>
          <p:nvPr>
            <p:ph type="ftr" sz="quarter" idx="11"/>
          </p:nvPr>
        </p:nvSpPr>
        <p:spPr>
          <a:ln/>
        </p:spPr>
        <p:txBody>
          <a:bodyPr/>
          <a:lstStyle>
            <a:lvl1pPr>
              <a:defRPr/>
            </a:lvl1pPr>
          </a:lstStyle>
          <a:p>
            <a:pPr>
              <a:defRPr/>
            </a:pPr>
            <a:endParaRPr lang="nl-NL"/>
          </a:p>
        </p:txBody>
      </p:sp>
      <p:sp>
        <p:nvSpPr>
          <p:cNvPr id="4" name="Rectangle 10">
            <a:extLst>
              <a:ext uri="{FF2B5EF4-FFF2-40B4-BE49-F238E27FC236}">
                <a16:creationId xmlns:a16="http://schemas.microsoft.com/office/drawing/2014/main" xmlns="" id="{59444BAC-F417-489F-BE54-62A61E2A1E77}"/>
              </a:ext>
            </a:extLst>
          </p:cNvPr>
          <p:cNvSpPr>
            <a:spLocks noGrp="1" noChangeArrowheads="1"/>
          </p:cNvSpPr>
          <p:nvPr>
            <p:ph type="sldNum" sz="quarter" idx="12"/>
          </p:nvPr>
        </p:nvSpPr>
        <p:spPr>
          <a:ln/>
        </p:spPr>
        <p:txBody>
          <a:bodyPr/>
          <a:lstStyle>
            <a:lvl1pPr>
              <a:defRPr/>
            </a:lvl1pPr>
          </a:lstStyle>
          <a:p>
            <a:fld id="{F109EFAE-5135-4C84-A651-D4471B8DCE85}" type="slidenum">
              <a:rPr lang="nl-NL" altLang="nl-BE"/>
              <a:pPr/>
              <a:t>‹nr.›</a:t>
            </a:fld>
            <a:endParaRPr lang="nl-NL" altLang="nl-BE"/>
          </a:p>
        </p:txBody>
      </p:sp>
    </p:spTree>
    <p:extLst>
      <p:ext uri="{BB962C8B-B14F-4D97-AF65-F5344CB8AC3E}">
        <p14:creationId xmlns:p14="http://schemas.microsoft.com/office/powerpoint/2010/main" xmlns="" val="2418885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8">
            <a:extLst>
              <a:ext uri="{FF2B5EF4-FFF2-40B4-BE49-F238E27FC236}">
                <a16:creationId xmlns:a16="http://schemas.microsoft.com/office/drawing/2014/main" xmlns="" id="{751E018E-D360-42C2-AAB5-BBCFB5C008EE}"/>
              </a:ext>
            </a:extLst>
          </p:cNvPr>
          <p:cNvSpPr>
            <a:spLocks noGrp="1" noChangeArrowheads="1"/>
          </p:cNvSpPr>
          <p:nvPr>
            <p:ph type="dt" sz="half" idx="10"/>
          </p:nvPr>
        </p:nvSpPr>
        <p:spPr>
          <a:ln/>
        </p:spPr>
        <p:txBody>
          <a:bodyPr/>
          <a:lstStyle>
            <a:lvl1pPr>
              <a:defRPr/>
            </a:lvl1pPr>
          </a:lstStyle>
          <a:p>
            <a:pPr>
              <a:defRPr/>
            </a:pPr>
            <a:fld id="{8AEB3EAC-E880-4295-982C-7CB93C91A515}" type="datetime1">
              <a:rPr lang="nl-NL"/>
              <a:pPr>
                <a:defRPr/>
              </a:pPr>
              <a:t>8-10-2020</a:t>
            </a:fld>
            <a:endParaRPr lang="nl-NL"/>
          </a:p>
        </p:txBody>
      </p:sp>
      <p:sp>
        <p:nvSpPr>
          <p:cNvPr id="6" name="Rectangle 9">
            <a:extLst>
              <a:ext uri="{FF2B5EF4-FFF2-40B4-BE49-F238E27FC236}">
                <a16:creationId xmlns:a16="http://schemas.microsoft.com/office/drawing/2014/main" xmlns="" id="{FCF6EA41-AE87-4D6D-9306-2E333EE19945}"/>
              </a:ext>
            </a:extLst>
          </p:cNvPr>
          <p:cNvSpPr>
            <a:spLocks noGrp="1" noChangeArrowheads="1"/>
          </p:cNvSpPr>
          <p:nvPr>
            <p:ph type="ftr" sz="quarter" idx="11"/>
          </p:nvPr>
        </p:nvSpPr>
        <p:spPr>
          <a:ln/>
        </p:spPr>
        <p:txBody>
          <a:bodyPr/>
          <a:lstStyle>
            <a:lvl1pPr>
              <a:defRPr/>
            </a:lvl1pPr>
          </a:lstStyle>
          <a:p>
            <a:pPr>
              <a:defRPr/>
            </a:pPr>
            <a:endParaRPr lang="nl-NL"/>
          </a:p>
        </p:txBody>
      </p:sp>
      <p:sp>
        <p:nvSpPr>
          <p:cNvPr id="7" name="Rectangle 10">
            <a:extLst>
              <a:ext uri="{FF2B5EF4-FFF2-40B4-BE49-F238E27FC236}">
                <a16:creationId xmlns:a16="http://schemas.microsoft.com/office/drawing/2014/main" xmlns="" id="{4C714215-C926-4316-AD0B-FB3B5E9EDC35}"/>
              </a:ext>
            </a:extLst>
          </p:cNvPr>
          <p:cNvSpPr>
            <a:spLocks noGrp="1" noChangeArrowheads="1"/>
          </p:cNvSpPr>
          <p:nvPr>
            <p:ph type="sldNum" sz="quarter" idx="12"/>
          </p:nvPr>
        </p:nvSpPr>
        <p:spPr>
          <a:ln/>
        </p:spPr>
        <p:txBody>
          <a:bodyPr/>
          <a:lstStyle>
            <a:lvl1pPr>
              <a:defRPr/>
            </a:lvl1pPr>
          </a:lstStyle>
          <a:p>
            <a:fld id="{1D83C55D-D152-493C-A3D1-EA31B5635100}" type="slidenum">
              <a:rPr lang="nl-NL" altLang="nl-BE"/>
              <a:pPr/>
              <a:t>‹nr.›</a:t>
            </a:fld>
            <a:endParaRPr lang="nl-NL" altLang="nl-BE"/>
          </a:p>
        </p:txBody>
      </p:sp>
    </p:spTree>
    <p:extLst>
      <p:ext uri="{BB962C8B-B14F-4D97-AF65-F5344CB8AC3E}">
        <p14:creationId xmlns:p14="http://schemas.microsoft.com/office/powerpoint/2010/main" xmlns="" val="32476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8">
            <a:extLst>
              <a:ext uri="{FF2B5EF4-FFF2-40B4-BE49-F238E27FC236}">
                <a16:creationId xmlns:a16="http://schemas.microsoft.com/office/drawing/2014/main" xmlns="" id="{7556523D-9AE7-4081-85D2-1CD02BCC0501}"/>
              </a:ext>
            </a:extLst>
          </p:cNvPr>
          <p:cNvSpPr>
            <a:spLocks noGrp="1" noChangeArrowheads="1"/>
          </p:cNvSpPr>
          <p:nvPr>
            <p:ph type="dt" sz="half" idx="10"/>
          </p:nvPr>
        </p:nvSpPr>
        <p:spPr>
          <a:ln/>
        </p:spPr>
        <p:txBody>
          <a:bodyPr/>
          <a:lstStyle>
            <a:lvl1pPr>
              <a:defRPr/>
            </a:lvl1pPr>
          </a:lstStyle>
          <a:p>
            <a:pPr>
              <a:defRPr/>
            </a:pPr>
            <a:fld id="{48B55789-A775-4971-9BAB-92B3F97A818F}" type="datetime1">
              <a:rPr lang="nl-NL"/>
              <a:pPr>
                <a:defRPr/>
              </a:pPr>
              <a:t>8-10-2020</a:t>
            </a:fld>
            <a:endParaRPr lang="nl-NL"/>
          </a:p>
        </p:txBody>
      </p:sp>
      <p:sp>
        <p:nvSpPr>
          <p:cNvPr id="6" name="Rectangle 9">
            <a:extLst>
              <a:ext uri="{FF2B5EF4-FFF2-40B4-BE49-F238E27FC236}">
                <a16:creationId xmlns:a16="http://schemas.microsoft.com/office/drawing/2014/main" xmlns="" id="{FC92C451-6C6A-4275-8A5E-C08710D600B3}"/>
              </a:ext>
            </a:extLst>
          </p:cNvPr>
          <p:cNvSpPr>
            <a:spLocks noGrp="1" noChangeArrowheads="1"/>
          </p:cNvSpPr>
          <p:nvPr>
            <p:ph type="ftr" sz="quarter" idx="11"/>
          </p:nvPr>
        </p:nvSpPr>
        <p:spPr>
          <a:ln/>
        </p:spPr>
        <p:txBody>
          <a:bodyPr/>
          <a:lstStyle>
            <a:lvl1pPr>
              <a:defRPr/>
            </a:lvl1pPr>
          </a:lstStyle>
          <a:p>
            <a:pPr>
              <a:defRPr/>
            </a:pPr>
            <a:endParaRPr lang="nl-NL"/>
          </a:p>
        </p:txBody>
      </p:sp>
      <p:sp>
        <p:nvSpPr>
          <p:cNvPr id="7" name="Rectangle 10">
            <a:extLst>
              <a:ext uri="{FF2B5EF4-FFF2-40B4-BE49-F238E27FC236}">
                <a16:creationId xmlns:a16="http://schemas.microsoft.com/office/drawing/2014/main" xmlns="" id="{2E36F4D0-22AA-4757-A182-C176245373B0}"/>
              </a:ext>
            </a:extLst>
          </p:cNvPr>
          <p:cNvSpPr>
            <a:spLocks noGrp="1" noChangeArrowheads="1"/>
          </p:cNvSpPr>
          <p:nvPr>
            <p:ph type="sldNum" sz="quarter" idx="12"/>
          </p:nvPr>
        </p:nvSpPr>
        <p:spPr>
          <a:ln/>
        </p:spPr>
        <p:txBody>
          <a:bodyPr/>
          <a:lstStyle>
            <a:lvl1pPr>
              <a:defRPr/>
            </a:lvl1pPr>
          </a:lstStyle>
          <a:p>
            <a:fld id="{E8CC8342-84E1-4825-8B36-14840DEF7D26}" type="slidenum">
              <a:rPr lang="nl-NL" altLang="nl-BE"/>
              <a:pPr/>
              <a:t>‹nr.›</a:t>
            </a:fld>
            <a:endParaRPr lang="nl-NL" altLang="nl-BE"/>
          </a:p>
        </p:txBody>
      </p:sp>
    </p:spTree>
    <p:extLst>
      <p:ext uri="{BB962C8B-B14F-4D97-AF65-F5344CB8AC3E}">
        <p14:creationId xmlns:p14="http://schemas.microsoft.com/office/powerpoint/2010/main" xmlns="" val="2400192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8">
            <a:extLst>
              <a:ext uri="{FF2B5EF4-FFF2-40B4-BE49-F238E27FC236}">
                <a16:creationId xmlns:a16="http://schemas.microsoft.com/office/drawing/2014/main" xmlns="" id="{C0DE316F-028A-4873-8D4C-2FA50A143684}"/>
              </a:ext>
            </a:extLst>
          </p:cNvPr>
          <p:cNvSpPr>
            <a:spLocks noGrp="1" noChangeArrowheads="1"/>
          </p:cNvSpPr>
          <p:nvPr>
            <p:ph type="dt" sz="half" idx="10"/>
          </p:nvPr>
        </p:nvSpPr>
        <p:spPr>
          <a:ln/>
        </p:spPr>
        <p:txBody>
          <a:bodyPr/>
          <a:lstStyle>
            <a:lvl1pPr>
              <a:defRPr/>
            </a:lvl1pPr>
          </a:lstStyle>
          <a:p>
            <a:pPr>
              <a:defRPr/>
            </a:pPr>
            <a:fld id="{255A453D-F056-4BA5-9C74-5D6B1BE13543}" type="datetime1">
              <a:rPr lang="nl-NL"/>
              <a:pPr>
                <a:defRPr/>
              </a:pPr>
              <a:t>8-10-2020</a:t>
            </a:fld>
            <a:endParaRPr lang="nl-NL"/>
          </a:p>
        </p:txBody>
      </p:sp>
      <p:sp>
        <p:nvSpPr>
          <p:cNvPr id="5" name="Rectangle 9">
            <a:extLst>
              <a:ext uri="{FF2B5EF4-FFF2-40B4-BE49-F238E27FC236}">
                <a16:creationId xmlns:a16="http://schemas.microsoft.com/office/drawing/2014/main" xmlns="" id="{8142FEAC-C030-4259-9F05-30DFFA920C52}"/>
              </a:ext>
            </a:extLst>
          </p:cNvPr>
          <p:cNvSpPr>
            <a:spLocks noGrp="1" noChangeArrowheads="1"/>
          </p:cNvSpPr>
          <p:nvPr>
            <p:ph type="ftr" sz="quarter" idx="11"/>
          </p:nvPr>
        </p:nvSpPr>
        <p:spPr>
          <a:ln/>
        </p:spPr>
        <p:txBody>
          <a:bodyPr/>
          <a:lstStyle>
            <a:lvl1pPr>
              <a:defRPr/>
            </a:lvl1pPr>
          </a:lstStyle>
          <a:p>
            <a:pPr>
              <a:defRPr/>
            </a:pPr>
            <a:endParaRPr lang="nl-NL"/>
          </a:p>
        </p:txBody>
      </p:sp>
      <p:sp>
        <p:nvSpPr>
          <p:cNvPr id="6" name="Rectangle 10">
            <a:extLst>
              <a:ext uri="{FF2B5EF4-FFF2-40B4-BE49-F238E27FC236}">
                <a16:creationId xmlns:a16="http://schemas.microsoft.com/office/drawing/2014/main" xmlns="" id="{16B3D6A5-72D2-4124-A5EA-D75B202CF7A1}"/>
              </a:ext>
            </a:extLst>
          </p:cNvPr>
          <p:cNvSpPr>
            <a:spLocks noGrp="1" noChangeArrowheads="1"/>
          </p:cNvSpPr>
          <p:nvPr>
            <p:ph type="sldNum" sz="quarter" idx="12"/>
          </p:nvPr>
        </p:nvSpPr>
        <p:spPr>
          <a:ln/>
        </p:spPr>
        <p:txBody>
          <a:bodyPr/>
          <a:lstStyle>
            <a:lvl1pPr>
              <a:defRPr/>
            </a:lvl1pPr>
          </a:lstStyle>
          <a:p>
            <a:fld id="{7851E176-34AB-4783-AEEF-3104D2C48589}" type="slidenum">
              <a:rPr lang="nl-NL" altLang="nl-BE"/>
              <a:pPr/>
              <a:t>‹nr.›</a:t>
            </a:fld>
            <a:endParaRPr lang="nl-NL" altLang="nl-BE"/>
          </a:p>
        </p:txBody>
      </p:sp>
    </p:spTree>
    <p:extLst>
      <p:ext uri="{BB962C8B-B14F-4D97-AF65-F5344CB8AC3E}">
        <p14:creationId xmlns:p14="http://schemas.microsoft.com/office/powerpoint/2010/main" xmlns="" val="1321412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nl-NL"/>
              <a:t>Klik om de stijl te bewerken</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7BB7D039-E089-422F-A624-36D52C9D264A}" type="datetime1">
              <a:rPr lang="nl-BE" smtClean="0">
                <a:solidFill>
                  <a:prstClr val="white">
                    <a:tint val="75000"/>
                  </a:prstClr>
                </a:solidFill>
              </a:rPr>
              <a:pPr/>
              <a:t>8/10/2020</a:t>
            </a:fld>
            <a:endParaRPr lang="nl-BE" dirty="0">
              <a:solidFill>
                <a:prstClr val="white">
                  <a:tint val="75000"/>
                </a:prstClr>
              </a:solidFill>
            </a:endParaRPr>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nl-BE" dirty="0">
              <a:solidFill>
                <a:prstClr val="white">
                  <a:tint val="75000"/>
                </a:prstClr>
              </a:solidFill>
            </a:endParaRPr>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25BA54BD-C84D-46CE-8B72-31BFB26ABA43}" type="slidenum">
              <a:rPr lang="nl-BE" smtClean="0">
                <a:solidFill>
                  <a:prstClr val="white">
                    <a:tint val="75000"/>
                  </a:prstClr>
                </a:solidFill>
              </a:rPr>
              <a:pPr/>
              <a:t>‹nr.›</a:t>
            </a:fld>
            <a:endParaRPr lang="nl-BE" dirty="0">
              <a:solidFill>
                <a:prstClr val="white">
                  <a:tint val="75000"/>
                </a:prstClr>
              </a:solidFill>
            </a:endParaRPr>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p:cNvGrpSpPr/>
          <p:nvPr/>
        </p:nvGrpSpPr>
        <p:grpSpPr>
          <a:xfrm>
            <a:off x="0" y="0"/>
            <a:ext cx="2110979" cy="6858000"/>
            <a:chOff x="0" y="0"/>
            <a:chExt cx="2110979" cy="6858000"/>
          </a:xfrm>
        </p:grpSpPr>
        <p:sp>
          <p:nvSpPr>
            <p:cNvPr id="9" name="Freeform 8"/>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xmlns="" val="31519702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56413" y="301625"/>
            <a:ext cx="1827212" cy="564038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1370013" y="301625"/>
            <a:ext cx="5334000" cy="564038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8">
            <a:extLst>
              <a:ext uri="{FF2B5EF4-FFF2-40B4-BE49-F238E27FC236}">
                <a16:creationId xmlns:a16="http://schemas.microsoft.com/office/drawing/2014/main" xmlns="" id="{782DFFDF-AEC1-4070-95A8-44CB978A87DC}"/>
              </a:ext>
            </a:extLst>
          </p:cNvPr>
          <p:cNvSpPr>
            <a:spLocks noGrp="1" noChangeArrowheads="1"/>
          </p:cNvSpPr>
          <p:nvPr>
            <p:ph type="dt" sz="half" idx="10"/>
          </p:nvPr>
        </p:nvSpPr>
        <p:spPr>
          <a:ln/>
        </p:spPr>
        <p:txBody>
          <a:bodyPr/>
          <a:lstStyle>
            <a:lvl1pPr>
              <a:defRPr/>
            </a:lvl1pPr>
          </a:lstStyle>
          <a:p>
            <a:pPr>
              <a:defRPr/>
            </a:pPr>
            <a:fld id="{4C6D68D1-8CCD-46C8-ADE3-3D923240E443}" type="datetime1">
              <a:rPr lang="nl-NL"/>
              <a:pPr>
                <a:defRPr/>
              </a:pPr>
              <a:t>8-10-2020</a:t>
            </a:fld>
            <a:endParaRPr lang="nl-NL"/>
          </a:p>
        </p:txBody>
      </p:sp>
      <p:sp>
        <p:nvSpPr>
          <p:cNvPr id="5" name="Rectangle 9">
            <a:extLst>
              <a:ext uri="{FF2B5EF4-FFF2-40B4-BE49-F238E27FC236}">
                <a16:creationId xmlns:a16="http://schemas.microsoft.com/office/drawing/2014/main" xmlns="" id="{C5982586-CE89-478B-B49D-2E61D480B558}"/>
              </a:ext>
            </a:extLst>
          </p:cNvPr>
          <p:cNvSpPr>
            <a:spLocks noGrp="1" noChangeArrowheads="1"/>
          </p:cNvSpPr>
          <p:nvPr>
            <p:ph type="ftr" sz="quarter" idx="11"/>
          </p:nvPr>
        </p:nvSpPr>
        <p:spPr>
          <a:ln/>
        </p:spPr>
        <p:txBody>
          <a:bodyPr/>
          <a:lstStyle>
            <a:lvl1pPr>
              <a:defRPr/>
            </a:lvl1pPr>
          </a:lstStyle>
          <a:p>
            <a:pPr>
              <a:defRPr/>
            </a:pPr>
            <a:endParaRPr lang="nl-NL"/>
          </a:p>
        </p:txBody>
      </p:sp>
      <p:sp>
        <p:nvSpPr>
          <p:cNvPr id="6" name="Rectangle 10">
            <a:extLst>
              <a:ext uri="{FF2B5EF4-FFF2-40B4-BE49-F238E27FC236}">
                <a16:creationId xmlns:a16="http://schemas.microsoft.com/office/drawing/2014/main" xmlns="" id="{F36FA79F-E172-486D-BFA9-0666780BEAD6}"/>
              </a:ext>
            </a:extLst>
          </p:cNvPr>
          <p:cNvSpPr>
            <a:spLocks noGrp="1" noChangeArrowheads="1"/>
          </p:cNvSpPr>
          <p:nvPr>
            <p:ph type="sldNum" sz="quarter" idx="12"/>
          </p:nvPr>
        </p:nvSpPr>
        <p:spPr>
          <a:ln/>
        </p:spPr>
        <p:txBody>
          <a:bodyPr/>
          <a:lstStyle>
            <a:lvl1pPr>
              <a:defRPr/>
            </a:lvl1pPr>
          </a:lstStyle>
          <a:p>
            <a:fld id="{4DA9E0F7-1C97-4D26-8312-9FBE0F4948F7}" type="slidenum">
              <a:rPr lang="nl-NL" altLang="nl-BE"/>
              <a:pPr/>
              <a:t>‹nr.›</a:t>
            </a:fld>
            <a:endParaRPr lang="nl-NL" altLang="nl-BE"/>
          </a:p>
        </p:txBody>
      </p:sp>
    </p:spTree>
    <p:extLst>
      <p:ext uri="{BB962C8B-B14F-4D97-AF65-F5344CB8AC3E}">
        <p14:creationId xmlns:p14="http://schemas.microsoft.com/office/powerpoint/2010/main" xmlns="" val="179841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1FE7AB0-2557-4974-8A3C-6D7768591418}" type="datetime1">
              <a:rPr lang="nl-BE" smtClean="0">
                <a:solidFill>
                  <a:prstClr val="white">
                    <a:tint val="75000"/>
                  </a:prstClr>
                </a:solidFill>
              </a:rPr>
              <a:pPr/>
              <a:t>8/10/2020</a:t>
            </a:fld>
            <a:endParaRPr lang="nl-BE"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nl-BE"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5BA54BD-C84D-46CE-8B72-31BFB26ABA43}"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xmlns="" val="2234188430"/>
      </p:ext>
    </p:extLst>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nl-NL"/>
              <a:t>Klik om de stijl te bewerken</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Content Placeholder 3"/>
          <p:cNvSpPr>
            <a:spLocks noGrp="1"/>
          </p:cNvSpPr>
          <p:nvPr>
            <p:ph sz="half" idx="2"/>
          </p:nvPr>
        </p:nvSpPr>
        <p:spPr>
          <a:xfrm>
            <a:off x="941832" y="2909102"/>
            <a:ext cx="3611880" cy="299639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Content Placeholder 5"/>
          <p:cNvSpPr>
            <a:spLocks noGrp="1"/>
          </p:cNvSpPr>
          <p:nvPr>
            <p:ph sz="quarter" idx="4"/>
          </p:nvPr>
        </p:nvSpPr>
        <p:spPr>
          <a:xfrm>
            <a:off x="4975398" y="2909102"/>
            <a:ext cx="3611880" cy="299639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1FE7AB0-2557-4974-8A3C-6D7768591418}" type="datetime1">
              <a:rPr lang="nl-BE" smtClean="0">
                <a:solidFill>
                  <a:prstClr val="white">
                    <a:tint val="75000"/>
                  </a:prstClr>
                </a:solidFill>
              </a:rPr>
              <a:pPr/>
              <a:t>8/10/2020</a:t>
            </a:fld>
            <a:endParaRPr lang="nl-BE"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nl-BE"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25BA54BD-C84D-46CE-8B72-31BFB26ABA43}"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xmlns="" val="4057750612"/>
      </p:ext>
    </p:extLst>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5B6EB00B-F7BC-48D4-AC05-FEBF5E7C4F4E}" type="datetime1">
              <a:rPr lang="nl-BE" smtClean="0">
                <a:solidFill>
                  <a:prstClr val="white">
                    <a:tint val="75000"/>
                  </a:prstClr>
                </a:solidFill>
              </a:rPr>
              <a:pPr/>
              <a:t>8/10/2020</a:t>
            </a:fld>
            <a:endParaRPr lang="nl-BE"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nl-BE"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25BA54BD-C84D-46CE-8B72-31BFB26ABA43}"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xmlns="" val="40064887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AC30D-881E-479F-BCE9-8C47D126E033}" type="datetime1">
              <a:rPr lang="nl-BE" smtClean="0">
                <a:solidFill>
                  <a:prstClr val="white">
                    <a:tint val="75000"/>
                  </a:prstClr>
                </a:solidFill>
              </a:rPr>
              <a:pPr/>
              <a:t>8/10/2020</a:t>
            </a:fld>
            <a:endParaRPr lang="nl-BE"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nl-BE">
              <a:solidFill>
                <a:prstClr val="white">
                  <a:tint val="75000"/>
                </a:prstClr>
              </a:solidFill>
            </a:endParaRPr>
          </a:p>
        </p:txBody>
      </p:sp>
      <p:sp>
        <p:nvSpPr>
          <p:cNvPr id="4" name="Slide Number Placeholder 3"/>
          <p:cNvSpPr>
            <a:spLocks noGrp="1"/>
          </p:cNvSpPr>
          <p:nvPr>
            <p:ph type="sldNum" sz="quarter" idx="12"/>
          </p:nvPr>
        </p:nvSpPr>
        <p:spPr/>
        <p:txBody>
          <a:bodyPr/>
          <a:lstStyle/>
          <a:p>
            <a:fld id="{25BA54BD-C84D-46CE-8B72-31BFB26ABA43}"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xmlns="" val="36856172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7" name="Freeform 11"/>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nl-NL"/>
              <a:t>Klik om de stijl te bewerken</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Date Placeholder 4"/>
          <p:cNvSpPr>
            <a:spLocks noGrp="1"/>
          </p:cNvSpPr>
          <p:nvPr>
            <p:ph type="dt" sz="half" idx="10"/>
          </p:nvPr>
        </p:nvSpPr>
        <p:spPr>
          <a:xfrm>
            <a:off x="573789" y="6375679"/>
            <a:ext cx="925016" cy="348462"/>
          </a:xfrm>
        </p:spPr>
        <p:txBody>
          <a:bodyPr/>
          <a:lstStyle/>
          <a:p>
            <a:fld id="{F20546CF-6092-4A8B-99B6-D18878281E01}" type="datetime1">
              <a:rPr lang="nl-BE" smtClean="0">
                <a:solidFill>
                  <a:prstClr val="white">
                    <a:tint val="75000"/>
                  </a:prstClr>
                </a:solidFill>
              </a:rPr>
              <a:pPr/>
              <a:t>8/10/2020</a:t>
            </a:fld>
            <a:endParaRPr lang="nl-BE" dirty="0">
              <a:solidFill>
                <a:prstClr val="white">
                  <a:tint val="75000"/>
                </a:prstClr>
              </a:solidFill>
            </a:endParaRPr>
          </a:p>
        </p:txBody>
      </p:sp>
      <p:sp>
        <p:nvSpPr>
          <p:cNvPr id="6" name="Footer Placeholder 5"/>
          <p:cNvSpPr>
            <a:spLocks noGrp="1"/>
          </p:cNvSpPr>
          <p:nvPr>
            <p:ph type="ftr" sz="quarter" idx="11"/>
          </p:nvPr>
        </p:nvSpPr>
        <p:spPr>
          <a:xfrm>
            <a:off x="1577716" y="6375679"/>
            <a:ext cx="2611634" cy="345796"/>
          </a:xfrm>
        </p:spPr>
        <p:txBody>
          <a:bodyPr/>
          <a:lstStyle/>
          <a:p>
            <a:endParaRPr lang="nl-BE" dirty="0">
              <a:solidFill>
                <a:prstClr val="white">
                  <a:tint val="75000"/>
                </a:prstClr>
              </a:solidFill>
            </a:endParaRPr>
          </a:p>
        </p:txBody>
      </p:sp>
      <p:sp>
        <p:nvSpPr>
          <p:cNvPr id="7" name="Slide Number Placeholder 6"/>
          <p:cNvSpPr>
            <a:spLocks noGrp="1"/>
          </p:cNvSpPr>
          <p:nvPr>
            <p:ph type="sldNum" sz="quarter" idx="12"/>
          </p:nvPr>
        </p:nvSpPr>
        <p:spPr>
          <a:xfrm>
            <a:off x="4268261" y="6375679"/>
            <a:ext cx="924342" cy="345796"/>
          </a:xfrm>
        </p:spPr>
        <p:txBody>
          <a:bodyPr/>
          <a:lstStyle/>
          <a:p>
            <a:fld id="{25BA54BD-C84D-46CE-8B72-31BFB26ABA43}" type="slidenum">
              <a:rPr lang="nl-BE" smtClean="0">
                <a:solidFill>
                  <a:prstClr val="white">
                    <a:tint val="75000"/>
                  </a:prstClr>
                </a:solidFill>
              </a:rPr>
              <a:pPr/>
              <a:t>‹nr.›</a:t>
            </a:fld>
            <a:endParaRPr lang="nl-BE" dirty="0">
              <a:solidFill>
                <a:prstClr val="white">
                  <a:tint val="75000"/>
                </a:prstClr>
              </a:solidFill>
            </a:endParaRPr>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0356234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extLst mod="1">
    <p:ext uri="{DCECCB84-F9BA-43D5-87BE-67443E8EF086}">
      <p15:sldGuideLst xmlns:p15="http://schemas.microsoft.com/office/powerpoint/2012/main" xmlns="">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11" name="Freeform 11"/>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nl-NL"/>
              <a:t>Klik om de stijl te bewerken</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Date Placeholder 4"/>
          <p:cNvSpPr>
            <a:spLocks noGrp="1"/>
          </p:cNvSpPr>
          <p:nvPr>
            <p:ph type="dt" sz="half" idx="10"/>
          </p:nvPr>
        </p:nvSpPr>
        <p:spPr>
          <a:xfrm>
            <a:off x="574463" y="6375679"/>
            <a:ext cx="924342" cy="348462"/>
          </a:xfrm>
        </p:spPr>
        <p:txBody>
          <a:bodyPr/>
          <a:lstStyle/>
          <a:p>
            <a:fld id="{69B46461-B0E9-4432-86B1-19469E3ECF6D}" type="datetime1">
              <a:rPr lang="nl-BE" smtClean="0">
                <a:solidFill>
                  <a:prstClr val="white">
                    <a:tint val="75000"/>
                  </a:prstClr>
                </a:solidFill>
              </a:rPr>
              <a:pPr/>
              <a:t>8/10/2020</a:t>
            </a:fld>
            <a:endParaRPr lang="nl-BE" dirty="0">
              <a:solidFill>
                <a:prstClr val="white">
                  <a:tint val="75000"/>
                </a:prstClr>
              </a:solidFill>
            </a:endParaRPr>
          </a:p>
        </p:txBody>
      </p:sp>
      <p:sp>
        <p:nvSpPr>
          <p:cNvPr id="6" name="Footer Placeholder 5"/>
          <p:cNvSpPr>
            <a:spLocks noGrp="1"/>
          </p:cNvSpPr>
          <p:nvPr>
            <p:ph type="ftr" sz="quarter" idx="11"/>
          </p:nvPr>
        </p:nvSpPr>
        <p:spPr>
          <a:xfrm>
            <a:off x="1577716" y="6375679"/>
            <a:ext cx="2611634" cy="345796"/>
          </a:xfrm>
        </p:spPr>
        <p:txBody>
          <a:bodyPr/>
          <a:lstStyle/>
          <a:p>
            <a:endParaRPr lang="nl-BE" dirty="0">
              <a:solidFill>
                <a:prstClr val="white">
                  <a:tint val="75000"/>
                </a:prstClr>
              </a:solidFill>
            </a:endParaRPr>
          </a:p>
        </p:txBody>
      </p:sp>
      <p:sp>
        <p:nvSpPr>
          <p:cNvPr id="7" name="Slide Number Placeholder 6"/>
          <p:cNvSpPr>
            <a:spLocks noGrp="1"/>
          </p:cNvSpPr>
          <p:nvPr>
            <p:ph type="sldNum" sz="quarter" idx="12"/>
          </p:nvPr>
        </p:nvSpPr>
        <p:spPr>
          <a:xfrm>
            <a:off x="4256153" y="6375679"/>
            <a:ext cx="947460" cy="345796"/>
          </a:xfrm>
        </p:spPr>
        <p:txBody>
          <a:bodyPr/>
          <a:lstStyle/>
          <a:p>
            <a:fld id="{25BA54BD-C84D-46CE-8B72-31BFB26ABA43}" type="slidenum">
              <a:rPr lang="nl-BE" smtClean="0">
                <a:solidFill>
                  <a:prstClr val="white">
                    <a:tint val="75000"/>
                  </a:prstClr>
                </a:solidFill>
              </a:rPr>
              <a:pPr/>
              <a:t>‹nr.›</a:t>
            </a:fld>
            <a:endParaRPr lang="nl-BE" dirty="0">
              <a:solidFill>
                <a:prstClr val="white">
                  <a:tint val="75000"/>
                </a:prstClr>
              </a:solidFill>
            </a:endParaRPr>
          </a:p>
        </p:txBody>
      </p:sp>
      <p:sp>
        <p:nvSpPr>
          <p:cNvPr id="13" name="Rectangle 12"/>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8247864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vmlDrawing" Target="../drawings/vmlDrawing1.v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31FE7AB0-2557-4974-8A3C-6D7768591418}" type="datetime1">
              <a:rPr lang="nl-BE" smtClean="0">
                <a:solidFill>
                  <a:prstClr val="white">
                    <a:tint val="75000"/>
                  </a:prstClr>
                </a:solidFill>
              </a:rPr>
              <a:pPr/>
              <a:t>8/10/2020</a:t>
            </a:fld>
            <a:endParaRPr lang="nl-BE" dirty="0">
              <a:solidFill>
                <a:prstClr val="white">
                  <a:tint val="75000"/>
                </a:prstClr>
              </a:solidFill>
            </a:endParaRPr>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nl-BE" dirty="0">
              <a:solidFill>
                <a:prstClr val="white">
                  <a:tint val="75000"/>
                </a:prstClr>
              </a:solidFill>
            </a:endParaRPr>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25BA54BD-C84D-46CE-8B72-31BFB26ABA43}" type="slidenum">
              <a:rPr lang="nl-BE" smtClean="0">
                <a:solidFill>
                  <a:prstClr val="white">
                    <a:tint val="75000"/>
                  </a:prstClr>
                </a:solidFill>
              </a:rPr>
              <a:pPr/>
              <a:t>‹nr.›</a:t>
            </a:fld>
            <a:endParaRPr lang="nl-BE" dirty="0">
              <a:solidFill>
                <a:prstClr val="white">
                  <a:tint val="75000"/>
                </a:prstClr>
              </a:solidFill>
            </a:endParaRPr>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xmlns="" val="12236514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92">
          <p15:clr>
            <a:srgbClr val="F26B43"/>
          </p15:clr>
        </p15:guide>
        <p15:guide id="2" pos="7200">
          <p15:clr>
            <a:srgbClr val="F26B43"/>
          </p15:clr>
        </p15:guide>
        <p15:guide id="0" pos="594">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628650" y="1825625"/>
            <a:ext cx="7886700" cy="405467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1981200" y="6476561"/>
            <a:ext cx="704850" cy="365125"/>
          </a:xfrm>
          <a:prstGeom prst="rect">
            <a:avLst/>
          </a:prstGeom>
        </p:spPr>
        <p:txBody>
          <a:bodyPr vert="horz" lIns="91440" tIns="45720" rIns="91440" bIns="45720" rtlCol="0" anchor="ctr"/>
          <a:lstStyle>
            <a:lvl1pPr algn="l">
              <a:defRPr sz="900">
                <a:solidFill>
                  <a:schemeClr val="bg1"/>
                </a:solidFill>
              </a:defRPr>
            </a:lvl1pPr>
          </a:lstStyle>
          <a:p>
            <a:fld id="{C634B3B6-9B4F-4B42-BDA7-F42222E4EA53}" type="datetimeFigureOut">
              <a:rPr lang="nl-BE" smtClean="0"/>
              <a:pPr/>
              <a:t>8/10/2020</a:t>
            </a:fld>
            <a:endParaRPr lang="nl-BE" dirty="0"/>
          </a:p>
        </p:txBody>
      </p:sp>
      <p:sp>
        <p:nvSpPr>
          <p:cNvPr id="5" name="Tijdelijke aanduiding voor voettekst 4"/>
          <p:cNvSpPr>
            <a:spLocks noGrp="1"/>
          </p:cNvSpPr>
          <p:nvPr>
            <p:ph type="ftr" sz="quarter" idx="3"/>
          </p:nvPr>
        </p:nvSpPr>
        <p:spPr>
          <a:xfrm>
            <a:off x="3028950" y="6476560"/>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nl-BE" dirty="0"/>
          </a:p>
        </p:txBody>
      </p:sp>
      <p:sp>
        <p:nvSpPr>
          <p:cNvPr id="6" name="Tijdelijke aanduiding voor dianummer 5"/>
          <p:cNvSpPr>
            <a:spLocks noGrp="1"/>
          </p:cNvSpPr>
          <p:nvPr>
            <p:ph type="sldNum" sz="quarter" idx="4"/>
          </p:nvPr>
        </p:nvSpPr>
        <p:spPr>
          <a:xfrm>
            <a:off x="6457950" y="6476559"/>
            <a:ext cx="2057400" cy="365125"/>
          </a:xfrm>
          <a:prstGeom prst="rect">
            <a:avLst/>
          </a:prstGeom>
        </p:spPr>
        <p:txBody>
          <a:bodyPr vert="horz" lIns="91440" tIns="45720" rIns="91440" bIns="45720" rtlCol="0" anchor="ctr"/>
          <a:lstStyle>
            <a:lvl1pPr algn="r">
              <a:defRPr sz="900">
                <a:solidFill>
                  <a:schemeClr val="bg1"/>
                </a:solidFill>
              </a:defRPr>
            </a:lvl1pPr>
          </a:lstStyle>
          <a:p>
            <a:fld id="{FEE1EBE8-4794-4591-87CD-C092C6E94CAA}" type="slidenum">
              <a:rPr lang="nl-BE" smtClean="0"/>
              <a:pPr/>
              <a:t>‹nr.›</a:t>
            </a:fld>
            <a:endParaRPr lang="nl-BE" dirty="0"/>
          </a:p>
        </p:txBody>
      </p:sp>
      <p:sp>
        <p:nvSpPr>
          <p:cNvPr id="7" name="Tekstvak 6"/>
          <p:cNvSpPr txBox="1"/>
          <p:nvPr userDrawn="1"/>
        </p:nvSpPr>
        <p:spPr>
          <a:xfrm>
            <a:off x="247650" y="6450568"/>
            <a:ext cx="1390650" cy="507831"/>
          </a:xfrm>
          <a:prstGeom prst="rect">
            <a:avLst/>
          </a:prstGeom>
          <a:noFill/>
        </p:spPr>
        <p:txBody>
          <a:bodyPr wrap="square" rtlCol="0">
            <a:spAutoFit/>
          </a:bodyPr>
          <a:lstStyle/>
          <a:p>
            <a:r>
              <a:rPr lang="nl-BE" sz="1350" dirty="0">
                <a:solidFill>
                  <a:schemeClr val="bg1"/>
                </a:solidFill>
              </a:rPr>
              <a:t>www.arktos.be</a:t>
            </a:r>
          </a:p>
        </p:txBody>
      </p:sp>
    </p:spTree>
    <p:extLst>
      <p:ext uri="{BB962C8B-B14F-4D97-AF65-F5344CB8AC3E}">
        <p14:creationId xmlns:p14="http://schemas.microsoft.com/office/powerpoint/2010/main" xmlns="" val="13708271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B5C800"/>
        </a:buClr>
        <a:buFont typeface="Arial" panose="020B0604020202020204" pitchFamily="34" charset="0"/>
        <a:buChar char="•"/>
        <a:defRPr sz="2100" kern="1200">
          <a:solidFill>
            <a:srgbClr val="413A27"/>
          </a:solidFill>
          <a:latin typeface="+mn-lt"/>
          <a:ea typeface="+mn-ea"/>
          <a:cs typeface="+mn-cs"/>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rgbClr val="413A27"/>
          </a:solidFill>
          <a:latin typeface="+mn-lt"/>
          <a:ea typeface="+mn-ea"/>
          <a:cs typeface="+mn-cs"/>
        </a:defRPr>
      </a:lvl2pPr>
      <a:lvl3pPr marL="857250" indent="-171450" algn="l" defTabSz="685800" rtl="0" eaLnBrk="1" latinLnBrk="0" hangingPunct="1">
        <a:lnSpc>
          <a:spcPct val="90000"/>
        </a:lnSpc>
        <a:spcBef>
          <a:spcPts val="375"/>
        </a:spcBef>
        <a:buFont typeface="Wingdings" panose="05000000000000000000" pitchFamily="2" charset="2"/>
        <a:buChar char="§"/>
        <a:defRPr sz="1500" kern="1200">
          <a:solidFill>
            <a:srgbClr val="413A27"/>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413A27"/>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413A27"/>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xmlns="" id="{4ECA52EA-90A2-4FF7-B5AF-D5586C2C4DEB}"/>
              </a:ext>
            </a:extLst>
          </p:cNvPr>
          <p:cNvGrpSpPr>
            <a:grpSpLocks/>
          </p:cNvGrpSpPr>
          <p:nvPr/>
        </p:nvGrpSpPr>
        <p:grpSpPr bwMode="auto">
          <a:xfrm>
            <a:off x="-3238500" y="0"/>
            <a:ext cx="11925300" cy="3810000"/>
            <a:chOff x="-2040" y="0"/>
            <a:chExt cx="7512" cy="2400"/>
          </a:xfrm>
        </p:grpSpPr>
        <p:sp>
          <p:nvSpPr>
            <p:cNvPr id="1033" name="AutoShape 3">
              <a:extLst>
                <a:ext uri="{FF2B5EF4-FFF2-40B4-BE49-F238E27FC236}">
                  <a16:creationId xmlns:a16="http://schemas.microsoft.com/office/drawing/2014/main" xmlns="" id="{079B9364-1A92-4B32-A9A9-D58701FE1B66}"/>
                </a:ext>
              </a:extLst>
            </p:cNvPr>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gradFill rotWithShape="1">
              <a:gsLst>
                <a:gs pos="0">
                  <a:srgbClr val="5E001B"/>
                </a:gs>
                <a:gs pos="50000">
                  <a:srgbClr val="CB013B"/>
                </a:gs>
                <a:gs pos="100000">
                  <a:srgbClr val="5E001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nl-BE"/>
            </a:p>
          </p:txBody>
        </p:sp>
        <p:sp>
          <p:nvSpPr>
            <p:cNvPr id="1034" name="AutoShape 4">
              <a:extLst>
                <a:ext uri="{FF2B5EF4-FFF2-40B4-BE49-F238E27FC236}">
                  <a16:creationId xmlns:a16="http://schemas.microsoft.com/office/drawing/2014/main" xmlns="" id="{6D08506D-0521-4273-96D2-7921B975F920}"/>
                </a:ext>
              </a:extLst>
            </p:cNvPr>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gradFill rotWithShape="1">
              <a:gsLst>
                <a:gs pos="0">
                  <a:srgbClr val="3E4040"/>
                </a:gs>
                <a:gs pos="50000">
                  <a:srgbClr val="868A8B"/>
                </a:gs>
                <a:gs pos="100000">
                  <a:srgbClr val="3E404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nl-BE"/>
            </a:p>
          </p:txBody>
        </p:sp>
        <p:sp>
          <p:nvSpPr>
            <p:cNvPr id="1035" name="Line 5">
              <a:extLst>
                <a:ext uri="{FF2B5EF4-FFF2-40B4-BE49-F238E27FC236}">
                  <a16:creationId xmlns:a16="http://schemas.microsoft.com/office/drawing/2014/main" xmlns="" id="{8D97C96E-05F0-47C4-AD96-6A73B71279EA}"/>
                </a:ext>
              </a:extLst>
            </p:cNvPr>
            <p:cNvSpPr>
              <a:spLocks noChangeShapeType="1"/>
            </p:cNvSpPr>
            <p:nvPr/>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nl-BE"/>
            </a:p>
          </p:txBody>
        </p:sp>
      </p:grpSp>
      <p:sp>
        <p:nvSpPr>
          <p:cNvPr id="1027" name="Rectangle 6">
            <a:extLst>
              <a:ext uri="{FF2B5EF4-FFF2-40B4-BE49-F238E27FC236}">
                <a16:creationId xmlns:a16="http://schemas.microsoft.com/office/drawing/2014/main" xmlns="" id="{5F12D676-C414-4A62-B844-CD5F5D02A751}"/>
              </a:ext>
            </a:extLst>
          </p:cNvPr>
          <p:cNvSpPr>
            <a:spLocks noGrp="1" noChangeArrowheads="1"/>
          </p:cNvSpPr>
          <p:nvPr>
            <p:ph type="title"/>
          </p:nvPr>
        </p:nvSpPr>
        <p:spPr bwMode="auto">
          <a:xfrm>
            <a:off x="1370013" y="301625"/>
            <a:ext cx="731361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nl-NL" altLang="nl-BE"/>
              <a:t>Klik om het opmaakprofiel te bewerken</a:t>
            </a:r>
          </a:p>
        </p:txBody>
      </p:sp>
      <p:sp>
        <p:nvSpPr>
          <p:cNvPr id="1028" name="Rectangle 7">
            <a:extLst>
              <a:ext uri="{FF2B5EF4-FFF2-40B4-BE49-F238E27FC236}">
                <a16:creationId xmlns:a16="http://schemas.microsoft.com/office/drawing/2014/main" xmlns="" id="{040CDE45-0A99-4DA8-87FA-B398E8D88BC9}"/>
              </a:ext>
            </a:extLst>
          </p:cNvPr>
          <p:cNvSpPr>
            <a:spLocks noGrp="1" noChangeArrowheads="1"/>
          </p:cNvSpPr>
          <p:nvPr>
            <p:ph type="body" idx="1"/>
          </p:nvPr>
        </p:nvSpPr>
        <p:spPr bwMode="auto">
          <a:xfrm>
            <a:off x="1370013" y="1827213"/>
            <a:ext cx="731361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opmaakprofielen van de modeltekst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sp>
        <p:nvSpPr>
          <p:cNvPr id="227336" name="Rectangle 8">
            <a:extLst>
              <a:ext uri="{FF2B5EF4-FFF2-40B4-BE49-F238E27FC236}">
                <a16:creationId xmlns:a16="http://schemas.microsoft.com/office/drawing/2014/main" xmlns="" id="{BC302038-7290-4313-8D90-DBED11B71CD1}"/>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fld id="{CF815951-7660-4C8D-9BF8-4F597FF11B11}" type="datetime1">
              <a:rPr lang="nl-NL"/>
              <a:pPr>
                <a:defRPr/>
              </a:pPr>
              <a:t>8-10-2020</a:t>
            </a:fld>
            <a:endParaRPr lang="nl-NL"/>
          </a:p>
        </p:txBody>
      </p:sp>
      <p:sp>
        <p:nvSpPr>
          <p:cNvPr id="227337" name="Rectangle 9">
            <a:extLst>
              <a:ext uri="{FF2B5EF4-FFF2-40B4-BE49-F238E27FC236}">
                <a16:creationId xmlns:a16="http://schemas.microsoft.com/office/drawing/2014/main" xmlns="" id="{EF7F2FD9-156B-4C9C-9B51-BD37826E978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cs typeface="+mn-cs"/>
              </a:defRPr>
            </a:lvl1pPr>
          </a:lstStyle>
          <a:p>
            <a:pPr>
              <a:defRPr/>
            </a:pPr>
            <a:endParaRPr lang="nl-NL"/>
          </a:p>
        </p:txBody>
      </p:sp>
      <p:sp>
        <p:nvSpPr>
          <p:cNvPr id="227338" name="Rectangle 10">
            <a:extLst>
              <a:ext uri="{FF2B5EF4-FFF2-40B4-BE49-F238E27FC236}">
                <a16:creationId xmlns:a16="http://schemas.microsoft.com/office/drawing/2014/main" xmlns="" id="{0F49C6AE-D568-4A94-AFB7-B40DEF044448}"/>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C9F6397-D688-48AA-BC89-F5AB2C0633EF}" type="slidenum">
              <a:rPr lang="nl-NL" altLang="nl-BE"/>
              <a:pPr/>
              <a:t>‹nr.›</a:t>
            </a:fld>
            <a:endParaRPr lang="nl-NL" altLang="nl-BE"/>
          </a:p>
        </p:txBody>
      </p:sp>
      <p:graphicFrame>
        <p:nvGraphicFramePr>
          <p:cNvPr id="1032" name="Object 11">
            <a:extLst>
              <a:ext uri="{FF2B5EF4-FFF2-40B4-BE49-F238E27FC236}">
                <a16:creationId xmlns:a16="http://schemas.microsoft.com/office/drawing/2014/main" xmlns="" id="{AC5D1EB6-F32A-4D08-A83F-AC699CEC446E}"/>
              </a:ext>
            </a:extLst>
          </p:cNvPr>
          <p:cNvGraphicFramePr>
            <a:graphicFrameLocks noChangeAspect="1"/>
          </p:cNvGraphicFramePr>
          <p:nvPr/>
        </p:nvGraphicFramePr>
        <p:xfrm>
          <a:off x="7667625" y="6021388"/>
          <a:ext cx="1319213" cy="677862"/>
        </p:xfrm>
        <a:graphic>
          <a:graphicData uri="http://schemas.openxmlformats.org/presentationml/2006/ole">
            <p:oleObj spid="_x0000_s3083" name="Photo Editor-foto" r:id="rId14" imgW="11057143" imgH="5676190" progId="">
              <p:embed/>
            </p:oleObj>
          </a:graphicData>
        </a:graphic>
      </p:graphicFrame>
    </p:spTree>
    <p:extLst>
      <p:ext uri="{BB962C8B-B14F-4D97-AF65-F5344CB8AC3E}">
        <p14:creationId xmlns:p14="http://schemas.microsoft.com/office/powerpoint/2010/main" xmlns="" val="160877208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l" rtl="0" eaLnBrk="0" fontAlgn="base" hangingPunct="0">
        <a:spcBef>
          <a:spcPct val="0"/>
        </a:spcBef>
        <a:spcAft>
          <a:spcPct val="0"/>
        </a:spcAft>
        <a:defRPr sz="3600">
          <a:solidFill>
            <a:schemeClr val="bg2"/>
          </a:solidFill>
          <a:latin typeface="+mj-lt"/>
          <a:ea typeface="+mj-ea"/>
          <a:cs typeface="+mj-cs"/>
        </a:defRPr>
      </a:lvl1pPr>
      <a:lvl2pPr algn="l" rtl="0" eaLnBrk="0" fontAlgn="base" hangingPunct="0">
        <a:spcBef>
          <a:spcPct val="0"/>
        </a:spcBef>
        <a:spcAft>
          <a:spcPct val="0"/>
        </a:spcAft>
        <a:defRPr sz="3600">
          <a:solidFill>
            <a:schemeClr val="bg2"/>
          </a:solidFill>
          <a:latin typeface="Arial" charset="0"/>
        </a:defRPr>
      </a:lvl2pPr>
      <a:lvl3pPr algn="l" rtl="0" eaLnBrk="0" fontAlgn="base" hangingPunct="0">
        <a:spcBef>
          <a:spcPct val="0"/>
        </a:spcBef>
        <a:spcAft>
          <a:spcPct val="0"/>
        </a:spcAft>
        <a:defRPr sz="3600">
          <a:solidFill>
            <a:schemeClr val="bg2"/>
          </a:solidFill>
          <a:latin typeface="Arial" charset="0"/>
        </a:defRPr>
      </a:lvl3pPr>
      <a:lvl4pPr algn="l" rtl="0" eaLnBrk="0" fontAlgn="base" hangingPunct="0">
        <a:spcBef>
          <a:spcPct val="0"/>
        </a:spcBef>
        <a:spcAft>
          <a:spcPct val="0"/>
        </a:spcAft>
        <a:defRPr sz="3600">
          <a:solidFill>
            <a:schemeClr val="bg2"/>
          </a:solidFill>
          <a:latin typeface="Arial" charset="0"/>
        </a:defRPr>
      </a:lvl4pPr>
      <a:lvl5pPr algn="l" rtl="0" eaLnBrk="0" fontAlgn="base" hangingPunct="0">
        <a:spcBef>
          <a:spcPct val="0"/>
        </a:spcBef>
        <a:spcAft>
          <a:spcPct val="0"/>
        </a:spcAft>
        <a:defRPr sz="3600">
          <a:solidFill>
            <a:schemeClr val="bg2"/>
          </a:solidFill>
          <a:latin typeface="Arial" charset="0"/>
        </a:defRPr>
      </a:lvl5pPr>
      <a:lvl6pPr marL="457200" algn="l" rtl="0" fontAlgn="base">
        <a:spcBef>
          <a:spcPct val="0"/>
        </a:spcBef>
        <a:spcAft>
          <a:spcPct val="0"/>
        </a:spcAft>
        <a:defRPr sz="3600">
          <a:solidFill>
            <a:schemeClr val="bg2"/>
          </a:solidFill>
          <a:latin typeface="Arial" charset="0"/>
        </a:defRPr>
      </a:lvl6pPr>
      <a:lvl7pPr marL="914400" algn="l" rtl="0" fontAlgn="base">
        <a:spcBef>
          <a:spcPct val="0"/>
        </a:spcBef>
        <a:spcAft>
          <a:spcPct val="0"/>
        </a:spcAft>
        <a:defRPr sz="3600">
          <a:solidFill>
            <a:schemeClr val="bg2"/>
          </a:solidFill>
          <a:latin typeface="Arial" charset="0"/>
        </a:defRPr>
      </a:lvl7pPr>
      <a:lvl8pPr marL="1371600" algn="l" rtl="0" fontAlgn="base">
        <a:spcBef>
          <a:spcPct val="0"/>
        </a:spcBef>
        <a:spcAft>
          <a:spcPct val="0"/>
        </a:spcAft>
        <a:defRPr sz="3600">
          <a:solidFill>
            <a:schemeClr val="bg2"/>
          </a:solidFill>
          <a:latin typeface="Arial" charset="0"/>
        </a:defRPr>
      </a:lvl8pPr>
      <a:lvl9pPr marL="1828800" algn="l" rtl="0" fontAlgn="base">
        <a:spcBef>
          <a:spcPct val="0"/>
        </a:spcBef>
        <a:spcAft>
          <a:spcPct val="0"/>
        </a:spcAft>
        <a:defRPr sz="3600">
          <a:solidFill>
            <a:schemeClr val="bg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www.prosgoedgedacht.be/"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hyperlink" Target="http://www.herstelgerichtwerkenopschool.b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GKhMM4tPKyY" TargetMode="External"/><Relationship Id="rId2" Type="http://schemas.openxmlformats.org/officeDocument/2006/relationships/hyperlink" Target="https://youtu.be/rgB9KVRMd9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rovincieantwerpen.be/aanbod/doe/netwerk-samen-tegen-schooluitval/acties/cmp-s.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info@cmpregiomechelen.b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provincieantwerpen.be/" TargetMode="External"/><Relationship Id="rId4" Type="http://schemas.openxmlformats.org/officeDocument/2006/relationships/hyperlink" Target="mailto:centraalmeldpunt@rupelboom.b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provincieantwerpen.be/aanbod/doe/netwerk-samen-tegen-schooluitval/acties/naft.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onderwijs.vlaanderen.be/nl/naft-naadloze-flexibele-trajecte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99592" y="2564904"/>
            <a:ext cx="7775616" cy="3246770"/>
          </a:xfrm>
        </p:spPr>
        <p:txBody>
          <a:bodyPr>
            <a:normAutofit fontScale="90000"/>
          </a:bodyPr>
          <a:lstStyle/>
          <a:p>
            <a:pPr algn="ctr"/>
            <a:r>
              <a:rPr lang="nl-NL" sz="4000" dirty="0"/>
              <a:t/>
            </a:r>
            <a:br>
              <a:rPr lang="nl-NL" sz="4000" dirty="0"/>
            </a:br>
            <a:r>
              <a:rPr lang="nl-NL" sz="4000" dirty="0"/>
              <a:t/>
            </a:r>
            <a:br>
              <a:rPr lang="nl-NL" sz="4000" dirty="0"/>
            </a:br>
            <a:r>
              <a:rPr lang="nl-NL" sz="4000" dirty="0"/>
              <a:t/>
            </a:r>
            <a:br>
              <a:rPr lang="nl-NL" sz="4000" dirty="0"/>
            </a:br>
            <a:r>
              <a:rPr lang="nl-NL" sz="4000" dirty="0"/>
              <a:t/>
            </a:r>
            <a:br>
              <a:rPr lang="nl-NL" sz="4000" dirty="0"/>
            </a:br>
            <a:r>
              <a:rPr lang="nl-NL" sz="5300" b="1" dirty="0">
                <a:solidFill>
                  <a:schemeClr val="accent4">
                    <a:lumMod val="75000"/>
                  </a:schemeClr>
                </a:solidFill>
              </a:rPr>
              <a:t>NAFT </a:t>
            </a:r>
            <a:r>
              <a:rPr lang="nl-NL" sz="4000" dirty="0"/>
              <a:t/>
            </a:r>
            <a:br>
              <a:rPr lang="nl-NL" sz="4000" dirty="0"/>
            </a:br>
            <a:r>
              <a:rPr lang="nl-NL" sz="4000" dirty="0"/>
              <a:t/>
            </a:r>
            <a:br>
              <a:rPr lang="nl-NL" sz="4000" dirty="0"/>
            </a:br>
            <a:r>
              <a:rPr lang="nl-NL" sz="2200" dirty="0"/>
              <a:t>Even bijtanken?</a:t>
            </a:r>
            <a:br>
              <a:rPr lang="nl-NL" sz="2200" dirty="0"/>
            </a:br>
            <a:r>
              <a:rPr lang="nl-NL" sz="2200" dirty="0"/>
              <a:t/>
            </a:r>
            <a:br>
              <a:rPr lang="nl-NL" sz="2200" dirty="0"/>
            </a:br>
            <a:r>
              <a:rPr lang="nl-NL" sz="3200" dirty="0"/>
              <a:t/>
            </a:r>
            <a:br>
              <a:rPr lang="nl-NL" sz="3200" dirty="0"/>
            </a:br>
            <a:r>
              <a:rPr lang="nl-NL" sz="2000" dirty="0"/>
              <a:t>06-10-2020</a:t>
            </a:r>
            <a:br>
              <a:rPr lang="nl-NL" sz="2000" dirty="0"/>
            </a:br>
            <a:r>
              <a:rPr lang="nl-NL" dirty="0"/>
              <a:t/>
            </a:r>
            <a:br>
              <a:rPr lang="nl-NL" dirty="0"/>
            </a:br>
            <a:r>
              <a:rPr lang="nl-NL" dirty="0"/>
              <a:t/>
            </a:r>
            <a:br>
              <a:rPr lang="nl-NL" dirty="0"/>
            </a:br>
            <a:r>
              <a:rPr lang="nl-NL" dirty="0"/>
              <a:t/>
            </a:r>
            <a:br>
              <a:rPr lang="nl-NL" dirty="0"/>
            </a:br>
            <a:endParaRPr lang="nl-NL" dirty="0"/>
          </a:p>
        </p:txBody>
      </p:sp>
      <p:sp>
        <p:nvSpPr>
          <p:cNvPr id="3" name="Ondertitel 2"/>
          <p:cNvSpPr>
            <a:spLocks noGrp="1"/>
          </p:cNvSpPr>
          <p:nvPr>
            <p:ph type="subTitle" idx="1"/>
          </p:nvPr>
        </p:nvSpPr>
        <p:spPr>
          <a:xfrm>
            <a:off x="755576" y="3284984"/>
            <a:ext cx="7313435" cy="582960"/>
          </a:xfrm>
        </p:spPr>
        <p:txBody>
          <a:bodyPr vert="horz" lIns="91440" tIns="45720" rIns="91440" bIns="45720" rtlCol="0" anchor="t">
            <a:normAutofit/>
          </a:bodyPr>
          <a:lstStyle/>
          <a:p>
            <a:pPr algn="r"/>
            <a:endParaRPr lang="nl-NL" sz="1400" dirty="0"/>
          </a:p>
          <a:p>
            <a:pPr algn="r"/>
            <a:endParaRPr lang="nl-NL" dirty="0"/>
          </a:p>
          <a:p>
            <a:pPr algn="r"/>
            <a:endParaRPr lang="nl-NL" dirty="0"/>
          </a:p>
          <a:p>
            <a:pPr algn="r"/>
            <a:endParaRPr lang="nl-NL" dirty="0"/>
          </a:p>
          <a:p>
            <a:pPr algn="r"/>
            <a:endParaRPr lang="nl-NL" dirty="0"/>
          </a:p>
          <a:p>
            <a:pPr algn="r"/>
            <a:endParaRPr lang="nl-NL" dirty="0"/>
          </a:p>
          <a:p>
            <a:pPr algn="r"/>
            <a:endParaRPr lang="nl-NL" dirty="0"/>
          </a:p>
          <a:p>
            <a:pPr algn="r"/>
            <a:endParaRPr lang="nl-NL" dirty="0"/>
          </a:p>
          <a:p>
            <a:pPr algn="r"/>
            <a:endParaRPr lang="nl-NL" dirty="0"/>
          </a:p>
        </p:txBody>
      </p:sp>
      <p:sp>
        <p:nvSpPr>
          <p:cNvPr id="4" name="Tekstvak 3"/>
          <p:cNvSpPr txBox="1"/>
          <p:nvPr/>
        </p:nvSpPr>
        <p:spPr>
          <a:xfrm>
            <a:off x="6516216" y="5934734"/>
            <a:ext cx="2416891" cy="553998"/>
          </a:xfrm>
          <a:prstGeom prst="rect">
            <a:avLst/>
          </a:prstGeom>
          <a:noFill/>
        </p:spPr>
        <p:txBody>
          <a:bodyPr wrap="square" rtlCol="0">
            <a:spAutoFit/>
          </a:bodyPr>
          <a:lstStyle/>
          <a:p>
            <a:pPr algn="r"/>
            <a:endParaRPr lang="nl-BE" sz="1200" dirty="0"/>
          </a:p>
          <a:p>
            <a:endParaRPr lang="nl-BE" dirty="0"/>
          </a:p>
        </p:txBody>
      </p:sp>
    </p:spTree>
    <p:extLst>
      <p:ext uri="{BB962C8B-B14F-4D97-AF65-F5344CB8AC3E}">
        <p14:creationId xmlns:p14="http://schemas.microsoft.com/office/powerpoint/2010/main" xmlns="" val="36818950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6BFF2854-6F03-4656-AAFC-56697A358681}"/>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colorTemperature colorTemp="5900"/>
                    </a14:imgEffect>
                  </a14:imgLayer>
                </a14:imgProps>
              </a:ext>
              <a:ext uri="{28A0092B-C50C-407E-A947-70E740481C1C}">
                <a14:useLocalDpi xmlns:a14="http://schemas.microsoft.com/office/drawing/2010/main" xmlns="" val="0"/>
              </a:ext>
            </a:extLst>
          </a:blip>
          <a:srcRect l="735" t="8427" r="1225" b="8917"/>
          <a:stretch/>
        </p:blipFill>
        <p:spPr>
          <a:xfrm>
            <a:off x="-1" y="857250"/>
            <a:ext cx="9144001" cy="5143500"/>
          </a:xfrm>
          <a:prstGeom prst="rect">
            <a:avLst/>
          </a:prstGeom>
        </p:spPr>
      </p:pic>
      <p:cxnSp>
        <p:nvCxnSpPr>
          <p:cNvPr id="4" name="Rechte verbindingslijn 3">
            <a:extLst>
              <a:ext uri="{FF2B5EF4-FFF2-40B4-BE49-F238E27FC236}">
                <a16:creationId xmlns:a16="http://schemas.microsoft.com/office/drawing/2014/main" xmlns="" id="{131ABAED-8606-478B-91DD-B8F9E309776C}"/>
              </a:ext>
            </a:extLst>
          </p:cNvPr>
          <p:cNvCxnSpPr>
            <a:cxnSpLocks/>
          </p:cNvCxnSpPr>
          <p:nvPr/>
        </p:nvCxnSpPr>
        <p:spPr>
          <a:xfrm>
            <a:off x="489884" y="2208354"/>
            <a:ext cx="1522276" cy="0"/>
          </a:xfrm>
          <a:prstGeom prst="line">
            <a:avLst/>
          </a:prstGeom>
          <a:ln w="44450">
            <a:solidFill>
              <a:srgbClr val="413A27">
                <a:alpha val="80000"/>
              </a:srgb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xmlns="" id="{6FD41797-3745-441E-9467-57D0C96DD498}"/>
              </a:ext>
            </a:extLst>
          </p:cNvPr>
          <p:cNvSpPr txBox="1"/>
          <p:nvPr/>
        </p:nvSpPr>
        <p:spPr>
          <a:xfrm>
            <a:off x="489883" y="1636854"/>
            <a:ext cx="4680739" cy="461665"/>
          </a:xfrm>
          <a:prstGeom prst="rect">
            <a:avLst/>
          </a:prstGeom>
          <a:noFill/>
        </p:spPr>
        <p:txBody>
          <a:bodyPr wrap="square" rtlCol="0">
            <a:spAutoFit/>
          </a:bodyPr>
          <a:lstStyle/>
          <a:p>
            <a:pPr defTabSz="685800"/>
            <a:r>
              <a:rPr lang="nl-BE" sz="2400" dirty="0">
                <a:solidFill>
                  <a:srgbClr val="413A27"/>
                </a:solidFill>
                <a:effectLst>
                  <a:outerShdw blurRad="38100" dist="38100" dir="2700000" algn="tl">
                    <a:srgbClr val="000000">
                      <a:alpha val="43137"/>
                    </a:srgbClr>
                  </a:outerShdw>
                </a:effectLst>
                <a:latin typeface="Century Gothic"/>
              </a:rPr>
              <a:t>Doelgroep</a:t>
            </a:r>
          </a:p>
        </p:txBody>
      </p:sp>
      <p:sp>
        <p:nvSpPr>
          <p:cNvPr id="6" name="Tekstvak 5">
            <a:extLst>
              <a:ext uri="{FF2B5EF4-FFF2-40B4-BE49-F238E27FC236}">
                <a16:creationId xmlns:a16="http://schemas.microsoft.com/office/drawing/2014/main" xmlns="" id="{974BF83D-C947-49B7-843F-6C8653CC2879}"/>
              </a:ext>
            </a:extLst>
          </p:cNvPr>
          <p:cNvSpPr txBox="1"/>
          <p:nvPr/>
        </p:nvSpPr>
        <p:spPr>
          <a:xfrm>
            <a:off x="458089" y="2341274"/>
            <a:ext cx="7499393" cy="3624069"/>
          </a:xfrm>
          <a:prstGeom prst="rect">
            <a:avLst/>
          </a:prstGeom>
          <a:noFill/>
        </p:spPr>
        <p:txBody>
          <a:bodyPr wrap="square" rtlCol="0">
            <a:spAutoFit/>
          </a:bodyPr>
          <a:lstStyle/>
          <a:p>
            <a:pPr defTabSz="685800"/>
            <a:r>
              <a:rPr lang="nl-BE" sz="1350" dirty="0">
                <a:solidFill>
                  <a:srgbClr val="413A27"/>
                </a:solidFill>
                <a:latin typeface="Century Gothic"/>
              </a:rPr>
              <a:t>NAFT beoogt een brede doelgroep. We onderscheiden 3 niveaus: </a:t>
            </a:r>
          </a:p>
          <a:p>
            <a:pPr defTabSz="685800"/>
            <a:endParaRPr lang="nl-BE" sz="1350" dirty="0">
              <a:solidFill>
                <a:srgbClr val="413A27"/>
              </a:solidFill>
              <a:latin typeface="Century Gothic"/>
            </a:endParaRPr>
          </a:p>
          <a:p>
            <a:pPr defTabSz="685800"/>
            <a:r>
              <a:rPr lang="nl-BE" sz="1350" u="sng" dirty="0">
                <a:solidFill>
                  <a:srgbClr val="413A27"/>
                </a:solidFill>
                <a:latin typeface="Century Gothic"/>
              </a:rPr>
              <a:t>Leerlingen</a:t>
            </a:r>
            <a:r>
              <a:rPr lang="nl-BE" sz="1350" dirty="0">
                <a:solidFill>
                  <a:srgbClr val="413A27"/>
                </a:solidFill>
                <a:latin typeface="Century Gothic"/>
              </a:rPr>
              <a:t>: NAFT is voornamelijk van toepassing op alle leerlingen waarbij er nood is aan zuurstof, ademruimte, herstel, verbinding, motivatie, reflectie, inzichten, sociale vaardigheden, veiligheid,… en waarbij de jongeren, ouders, leerkrachten, CLB en de school bereid zijn tot een NAFT-traject. </a:t>
            </a:r>
          </a:p>
          <a:p>
            <a:pPr defTabSz="685800"/>
            <a:r>
              <a:rPr lang="nl-BE" sz="1350" dirty="0">
                <a:solidFill>
                  <a:srgbClr val="413A27"/>
                </a:solidFill>
                <a:latin typeface="Century Gothic"/>
              </a:rPr>
              <a:t>Leerlingen kunnen zowel individueel als in (klas)groep begeleid worden. </a:t>
            </a:r>
          </a:p>
          <a:p>
            <a:pPr defTabSz="685800"/>
            <a:endParaRPr lang="nl-BE" sz="1350" u="sng" dirty="0">
              <a:solidFill>
                <a:srgbClr val="413A27"/>
              </a:solidFill>
              <a:latin typeface="Century Gothic"/>
            </a:endParaRPr>
          </a:p>
          <a:p>
            <a:pPr defTabSz="685800"/>
            <a:r>
              <a:rPr lang="nl-BE" sz="1350" u="sng" dirty="0">
                <a:solidFill>
                  <a:srgbClr val="413A27"/>
                </a:solidFill>
                <a:latin typeface="Century Gothic"/>
              </a:rPr>
              <a:t>Leerkrachten</a:t>
            </a:r>
            <a:r>
              <a:rPr lang="nl-BE" sz="1350" dirty="0">
                <a:solidFill>
                  <a:srgbClr val="413A27"/>
                </a:solidFill>
                <a:latin typeface="Century Gothic"/>
              </a:rPr>
              <a:t>: Individuele leerkrachten, directieteams, leerlingenbegeleiding, CLB, ouders en ook leerkrachtengroepen worden begeleid op verschillende wijze, afhankelijk van de vraag. Dit kan gaan van individuele coaching, ondersteuning in de klasgroep, het aanbieden van workshops, opleidingen enzoverder. </a:t>
            </a:r>
          </a:p>
          <a:p>
            <a:pPr defTabSz="685800"/>
            <a:r>
              <a:rPr lang="nl-BE" sz="1350" dirty="0">
                <a:solidFill>
                  <a:srgbClr val="413A27"/>
                </a:solidFill>
                <a:latin typeface="Century Gothic"/>
              </a:rPr>
              <a:t> </a:t>
            </a:r>
          </a:p>
          <a:p>
            <a:pPr defTabSz="685800"/>
            <a:r>
              <a:rPr lang="nl-BE" sz="1350" u="sng" dirty="0">
                <a:solidFill>
                  <a:srgbClr val="413A27"/>
                </a:solidFill>
                <a:latin typeface="Century Gothic"/>
              </a:rPr>
              <a:t>Onderwijsinstellingen</a:t>
            </a:r>
            <a:r>
              <a:rPr lang="nl-BE" sz="1350" dirty="0">
                <a:solidFill>
                  <a:srgbClr val="413A27"/>
                </a:solidFill>
                <a:latin typeface="Century Gothic"/>
              </a:rPr>
              <a:t>: NAFT werkt ook op niveau van de onderwijsinstelling. Meer concreet biedt NAFT de mogelijkheid tot ondersteuning van werkgroepen binnen scholen, van pedagogisch begeleiders en/of directies. </a:t>
            </a:r>
          </a:p>
          <a:p>
            <a:pPr defTabSz="685800"/>
            <a:endParaRPr lang="nl-BE" sz="1350" dirty="0">
              <a:solidFill>
                <a:srgbClr val="413A27"/>
              </a:solidFill>
              <a:latin typeface="Century Gothic"/>
            </a:endParaRPr>
          </a:p>
        </p:txBody>
      </p:sp>
    </p:spTree>
    <p:extLst>
      <p:ext uri="{BB962C8B-B14F-4D97-AF65-F5344CB8AC3E}">
        <p14:creationId xmlns:p14="http://schemas.microsoft.com/office/powerpoint/2010/main" xmlns="" val="403878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6BFF2854-6F03-4656-AAFC-56697A358681}"/>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colorTemperature colorTemp="5900"/>
                    </a14:imgEffect>
                  </a14:imgLayer>
                </a14:imgProps>
              </a:ext>
              <a:ext uri="{28A0092B-C50C-407E-A947-70E740481C1C}">
                <a14:useLocalDpi xmlns:a14="http://schemas.microsoft.com/office/drawing/2010/main" xmlns="" val="0"/>
              </a:ext>
            </a:extLst>
          </a:blip>
          <a:srcRect l="735" t="8427" r="1225" b="8917"/>
          <a:stretch/>
        </p:blipFill>
        <p:spPr>
          <a:xfrm>
            <a:off x="-1" y="857250"/>
            <a:ext cx="9144001" cy="5143500"/>
          </a:xfrm>
          <a:prstGeom prst="rect">
            <a:avLst/>
          </a:prstGeom>
        </p:spPr>
      </p:pic>
      <p:cxnSp>
        <p:nvCxnSpPr>
          <p:cNvPr id="4" name="Rechte verbindingslijn 3">
            <a:extLst>
              <a:ext uri="{FF2B5EF4-FFF2-40B4-BE49-F238E27FC236}">
                <a16:creationId xmlns:a16="http://schemas.microsoft.com/office/drawing/2014/main" xmlns="" id="{131ABAED-8606-478B-91DD-B8F9E309776C}"/>
              </a:ext>
            </a:extLst>
          </p:cNvPr>
          <p:cNvCxnSpPr>
            <a:cxnSpLocks/>
          </p:cNvCxnSpPr>
          <p:nvPr/>
        </p:nvCxnSpPr>
        <p:spPr>
          <a:xfrm>
            <a:off x="489884" y="2208354"/>
            <a:ext cx="1522276" cy="0"/>
          </a:xfrm>
          <a:prstGeom prst="line">
            <a:avLst/>
          </a:prstGeom>
          <a:ln w="44450">
            <a:solidFill>
              <a:srgbClr val="413A27">
                <a:alpha val="80000"/>
              </a:srgb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xmlns="" id="{6FD41797-3745-441E-9467-57D0C96DD498}"/>
              </a:ext>
            </a:extLst>
          </p:cNvPr>
          <p:cNvSpPr txBox="1"/>
          <p:nvPr/>
        </p:nvSpPr>
        <p:spPr>
          <a:xfrm>
            <a:off x="489883" y="1636854"/>
            <a:ext cx="4680739" cy="461665"/>
          </a:xfrm>
          <a:prstGeom prst="rect">
            <a:avLst/>
          </a:prstGeom>
          <a:noFill/>
        </p:spPr>
        <p:txBody>
          <a:bodyPr wrap="square" rtlCol="0">
            <a:spAutoFit/>
          </a:bodyPr>
          <a:lstStyle/>
          <a:p>
            <a:pPr defTabSz="685800"/>
            <a:r>
              <a:rPr lang="nl-BE" sz="2400" dirty="0">
                <a:solidFill>
                  <a:srgbClr val="413A27"/>
                </a:solidFill>
                <a:effectLst>
                  <a:outerShdw blurRad="38100" dist="38100" dir="2700000" algn="tl">
                    <a:srgbClr val="000000">
                      <a:alpha val="43137"/>
                    </a:srgbClr>
                  </a:outerShdw>
                </a:effectLst>
                <a:latin typeface="Century Gothic"/>
              </a:rPr>
              <a:t>Mogelijke inhouden</a:t>
            </a:r>
          </a:p>
        </p:txBody>
      </p:sp>
      <p:sp>
        <p:nvSpPr>
          <p:cNvPr id="6" name="Tekstvak 5">
            <a:extLst>
              <a:ext uri="{FF2B5EF4-FFF2-40B4-BE49-F238E27FC236}">
                <a16:creationId xmlns:a16="http://schemas.microsoft.com/office/drawing/2014/main" xmlns="" id="{974BF83D-C947-49B7-843F-6C8653CC2879}"/>
              </a:ext>
            </a:extLst>
          </p:cNvPr>
          <p:cNvSpPr txBox="1"/>
          <p:nvPr/>
        </p:nvSpPr>
        <p:spPr>
          <a:xfrm>
            <a:off x="489884" y="2566926"/>
            <a:ext cx="4286250" cy="2585323"/>
          </a:xfrm>
          <a:prstGeom prst="rect">
            <a:avLst/>
          </a:prstGeom>
          <a:noFill/>
        </p:spPr>
        <p:txBody>
          <a:bodyPr wrap="square" rtlCol="0">
            <a:spAutoFit/>
          </a:bodyPr>
          <a:lstStyle/>
          <a:p>
            <a:pPr algn="just" defTabSz="685800"/>
            <a:r>
              <a:rPr lang="nl-BE" sz="1350" dirty="0">
                <a:solidFill>
                  <a:srgbClr val="413A27"/>
                </a:solidFill>
                <a:effectLst>
                  <a:outerShdw blurRad="38100" dist="38100" dir="2700000" algn="tl">
                    <a:srgbClr val="000000">
                      <a:alpha val="43137"/>
                    </a:srgbClr>
                  </a:outerShdw>
                </a:effectLst>
                <a:latin typeface="Century Gothic"/>
              </a:rPr>
              <a:t>We kiezen ervoor om alle componenten van NAFT aan te bieden. Zowel de 5 componenten op vlak van </a:t>
            </a:r>
            <a:r>
              <a:rPr lang="nl-BE" sz="1350" dirty="0" err="1">
                <a:solidFill>
                  <a:srgbClr val="413A27"/>
                </a:solidFill>
                <a:effectLst>
                  <a:outerShdw blurRad="38100" dist="38100" dir="2700000" algn="tl">
                    <a:srgbClr val="000000">
                      <a:alpha val="43137"/>
                    </a:srgbClr>
                  </a:outerShdw>
                </a:effectLst>
                <a:latin typeface="Century Gothic"/>
              </a:rPr>
              <a:t>leerlingondersteuning</a:t>
            </a:r>
            <a:r>
              <a:rPr lang="nl-BE" sz="1350" dirty="0">
                <a:solidFill>
                  <a:srgbClr val="413A27"/>
                </a:solidFill>
                <a:effectLst>
                  <a:outerShdw blurRad="38100" dist="38100" dir="2700000" algn="tl">
                    <a:srgbClr val="000000">
                      <a:alpha val="43137"/>
                    </a:srgbClr>
                  </a:outerShdw>
                </a:effectLst>
                <a:latin typeface="Century Gothic"/>
              </a:rPr>
              <a:t> , als de 5 componenten op vlak van schoolondersteuning (zie volgende slide). We gaan samen met de betrokkenen op zoek naar een traject op maat. </a:t>
            </a:r>
          </a:p>
          <a:p>
            <a:pPr algn="just" defTabSz="685800"/>
            <a:endParaRPr lang="nl-BE" sz="1350" dirty="0">
              <a:solidFill>
                <a:srgbClr val="413A27"/>
              </a:solidFill>
              <a:effectLst>
                <a:outerShdw blurRad="38100" dist="38100" dir="2700000" algn="tl">
                  <a:srgbClr val="000000">
                    <a:alpha val="43137"/>
                  </a:srgbClr>
                </a:outerShdw>
              </a:effectLst>
              <a:latin typeface="Century Gothic"/>
            </a:endParaRPr>
          </a:p>
          <a:p>
            <a:pPr algn="just" defTabSz="685800"/>
            <a:r>
              <a:rPr lang="nl-BE" sz="1350" dirty="0">
                <a:solidFill>
                  <a:srgbClr val="413A27"/>
                </a:solidFill>
                <a:effectLst>
                  <a:outerShdw blurRad="38100" dist="38100" dir="2700000" algn="tl">
                    <a:srgbClr val="000000">
                      <a:alpha val="43137"/>
                    </a:srgbClr>
                  </a:outerShdw>
                </a:effectLst>
                <a:latin typeface="Century Gothic"/>
              </a:rPr>
              <a:t>Hiervoor putten we uit onze gebundelde expertise en de expertise van degene waar we samen het traject mee lopen. Een traject bestaat daarom uit tal van mogelijke inhouden en/of combinaties er van.</a:t>
            </a:r>
          </a:p>
        </p:txBody>
      </p:sp>
      <p:grpSp>
        <p:nvGrpSpPr>
          <p:cNvPr id="26" name="Groep 25">
            <a:extLst>
              <a:ext uri="{FF2B5EF4-FFF2-40B4-BE49-F238E27FC236}">
                <a16:creationId xmlns:a16="http://schemas.microsoft.com/office/drawing/2014/main" xmlns="" id="{EF28924D-492A-4416-A04D-FCEFEF7F0B4E}"/>
              </a:ext>
            </a:extLst>
          </p:cNvPr>
          <p:cNvGrpSpPr/>
          <p:nvPr/>
        </p:nvGrpSpPr>
        <p:grpSpPr>
          <a:xfrm>
            <a:off x="5266018" y="1322200"/>
            <a:ext cx="1310630" cy="1506471"/>
            <a:chOff x="1750060" y="95"/>
            <a:chExt cx="1747506" cy="2008628"/>
          </a:xfrm>
          <a:effectLst>
            <a:outerShdw blurRad="50800" dist="38100" dir="18900000" algn="bl" rotWithShape="0">
              <a:prstClr val="black">
                <a:alpha val="40000"/>
              </a:prstClr>
            </a:outerShdw>
          </a:effectLst>
        </p:grpSpPr>
        <p:sp>
          <p:nvSpPr>
            <p:cNvPr id="27" name="Zeshoek 26">
              <a:extLst>
                <a:ext uri="{FF2B5EF4-FFF2-40B4-BE49-F238E27FC236}">
                  <a16:creationId xmlns:a16="http://schemas.microsoft.com/office/drawing/2014/main" xmlns="" id="{7BBFB241-11FF-4D51-9ABB-B793E43524FB}"/>
                </a:ext>
              </a:extLst>
            </p:cNvPr>
            <p:cNvSpPr/>
            <p:nvPr/>
          </p:nvSpPr>
          <p:spPr>
            <a:xfrm rot="5400000">
              <a:off x="1619499" y="130656"/>
              <a:ext cx="2008628" cy="1747506"/>
            </a:xfrm>
            <a:prstGeom prst="hexagon">
              <a:avLst>
                <a:gd name="adj" fmla="val 25000"/>
                <a:gd name="vf" fmla="val 115470"/>
              </a:avLst>
            </a:prstGeom>
            <a:solidFill>
              <a:srgbClr val="413A27">
                <a:alpha val="8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Zeshoek 4">
              <a:extLst>
                <a:ext uri="{FF2B5EF4-FFF2-40B4-BE49-F238E27FC236}">
                  <a16:creationId xmlns:a16="http://schemas.microsoft.com/office/drawing/2014/main" xmlns="" id="{E8C7DA73-8383-494A-8174-F095EB81DA19}"/>
                </a:ext>
              </a:extLst>
            </p:cNvPr>
            <p:cNvSpPr txBox="1"/>
            <p:nvPr/>
          </p:nvSpPr>
          <p:spPr>
            <a:xfrm>
              <a:off x="2022380" y="313106"/>
              <a:ext cx="1202866" cy="138260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a:lnSpc>
                  <a:spcPct val="90000"/>
                </a:lnSpc>
                <a:spcBef>
                  <a:spcPct val="0"/>
                </a:spcBef>
                <a:spcAft>
                  <a:spcPct val="35000"/>
                </a:spcAft>
                <a:defRPr/>
              </a:pPr>
              <a:r>
                <a:rPr lang="nl-BE" sz="1500" dirty="0">
                  <a:solidFill>
                    <a:prstClr val="white">
                      <a:lumMod val="85000"/>
                    </a:prstClr>
                  </a:solidFill>
                  <a:latin typeface="Century Gothic"/>
                </a:rPr>
                <a:t>Delen van het traject</a:t>
              </a:r>
            </a:p>
          </p:txBody>
        </p:sp>
      </p:grpSp>
      <p:grpSp>
        <p:nvGrpSpPr>
          <p:cNvPr id="29" name="Groep 28">
            <a:extLst>
              <a:ext uri="{FF2B5EF4-FFF2-40B4-BE49-F238E27FC236}">
                <a16:creationId xmlns:a16="http://schemas.microsoft.com/office/drawing/2014/main" xmlns="" id="{8ABBC0BB-4D24-4A1F-AA4C-C79B8F0CDFB2}"/>
              </a:ext>
            </a:extLst>
          </p:cNvPr>
          <p:cNvGrpSpPr/>
          <p:nvPr/>
        </p:nvGrpSpPr>
        <p:grpSpPr>
          <a:xfrm>
            <a:off x="6695106" y="1308096"/>
            <a:ext cx="1310630" cy="1506471"/>
            <a:chOff x="3637367" y="95"/>
            <a:chExt cx="1747506" cy="2008628"/>
          </a:xfrm>
          <a:effectLst>
            <a:outerShdw blurRad="50800" dist="38100" dir="18900000" algn="bl" rotWithShape="0">
              <a:prstClr val="black">
                <a:alpha val="40000"/>
              </a:prstClr>
            </a:outerShdw>
          </a:effectLst>
        </p:grpSpPr>
        <p:sp>
          <p:nvSpPr>
            <p:cNvPr id="30" name="Zeshoek 29">
              <a:extLst>
                <a:ext uri="{FF2B5EF4-FFF2-40B4-BE49-F238E27FC236}">
                  <a16:creationId xmlns:a16="http://schemas.microsoft.com/office/drawing/2014/main" xmlns="" id="{417D7672-24F2-45FB-AF37-67271B35B2F8}"/>
                </a:ext>
              </a:extLst>
            </p:cNvPr>
            <p:cNvSpPr/>
            <p:nvPr/>
          </p:nvSpPr>
          <p:spPr>
            <a:xfrm rot="5400000">
              <a:off x="3506806" y="130656"/>
              <a:ext cx="2008628" cy="1747506"/>
            </a:xfrm>
            <a:prstGeom prst="hexagon">
              <a:avLst>
                <a:gd name="adj" fmla="val 25000"/>
                <a:gd name="vf" fmla="val 115470"/>
              </a:avLst>
            </a:prstGeom>
            <a:solidFill>
              <a:srgbClr val="413A27">
                <a:alpha val="8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Zeshoek 4">
              <a:extLst>
                <a:ext uri="{FF2B5EF4-FFF2-40B4-BE49-F238E27FC236}">
                  <a16:creationId xmlns:a16="http://schemas.microsoft.com/office/drawing/2014/main" xmlns="" id="{F6B34FDF-761E-4282-8E58-0CFF176ED3FC}"/>
                </a:ext>
              </a:extLst>
            </p:cNvPr>
            <p:cNvSpPr txBox="1"/>
            <p:nvPr/>
          </p:nvSpPr>
          <p:spPr>
            <a:xfrm>
              <a:off x="3909687" y="313106"/>
              <a:ext cx="1202866" cy="13826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defRPr/>
              </a:pPr>
              <a:r>
                <a:rPr lang="nl-BE" sz="1500" dirty="0">
                  <a:solidFill>
                    <a:prstClr val="white">
                      <a:lumMod val="85000"/>
                    </a:prstClr>
                  </a:solidFill>
                  <a:latin typeface="Century Gothic"/>
                </a:rPr>
                <a:t>Kijken hoe we verder geraken</a:t>
              </a:r>
            </a:p>
          </p:txBody>
        </p:sp>
      </p:grpSp>
      <p:grpSp>
        <p:nvGrpSpPr>
          <p:cNvPr id="32" name="Groep 31">
            <a:extLst>
              <a:ext uri="{FF2B5EF4-FFF2-40B4-BE49-F238E27FC236}">
                <a16:creationId xmlns:a16="http://schemas.microsoft.com/office/drawing/2014/main" xmlns="" id="{FA5A1ECF-6608-41DA-AD2B-41488656D44F}"/>
              </a:ext>
            </a:extLst>
          </p:cNvPr>
          <p:cNvGrpSpPr/>
          <p:nvPr/>
        </p:nvGrpSpPr>
        <p:grpSpPr>
          <a:xfrm>
            <a:off x="5992045" y="2604553"/>
            <a:ext cx="1310630" cy="1506471"/>
            <a:chOff x="2690098" y="1705019"/>
            <a:chExt cx="1747506" cy="2008628"/>
          </a:xfrm>
          <a:effectLst>
            <a:outerShdw blurRad="50800" dist="38100" dir="18900000" algn="bl" rotWithShape="0">
              <a:prstClr val="black">
                <a:alpha val="40000"/>
              </a:prstClr>
            </a:outerShdw>
          </a:effectLst>
        </p:grpSpPr>
        <p:sp>
          <p:nvSpPr>
            <p:cNvPr id="33" name="Zeshoek 32">
              <a:extLst>
                <a:ext uri="{FF2B5EF4-FFF2-40B4-BE49-F238E27FC236}">
                  <a16:creationId xmlns:a16="http://schemas.microsoft.com/office/drawing/2014/main" xmlns="" id="{71765ED9-9716-40DA-84DB-2AAF590908D7}"/>
                </a:ext>
              </a:extLst>
            </p:cNvPr>
            <p:cNvSpPr/>
            <p:nvPr/>
          </p:nvSpPr>
          <p:spPr>
            <a:xfrm rot="5400000">
              <a:off x="2559537" y="1835580"/>
              <a:ext cx="2008628" cy="1747506"/>
            </a:xfrm>
            <a:prstGeom prst="hexagon">
              <a:avLst>
                <a:gd name="adj" fmla="val 25000"/>
                <a:gd name="vf" fmla="val 115470"/>
              </a:avLst>
            </a:prstGeom>
            <a:solidFill>
              <a:srgbClr val="413A27">
                <a:alpha val="8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Zeshoek 4">
              <a:extLst>
                <a:ext uri="{FF2B5EF4-FFF2-40B4-BE49-F238E27FC236}">
                  <a16:creationId xmlns:a16="http://schemas.microsoft.com/office/drawing/2014/main" xmlns="" id="{DED5BAAF-8497-43E7-BFE9-C558588468A0}"/>
                </a:ext>
              </a:extLst>
            </p:cNvPr>
            <p:cNvSpPr txBox="1"/>
            <p:nvPr/>
          </p:nvSpPr>
          <p:spPr>
            <a:xfrm>
              <a:off x="2962418" y="2018030"/>
              <a:ext cx="1202866" cy="13826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defRPr/>
              </a:pPr>
              <a:r>
                <a:rPr lang="nl-BE" sz="1500" dirty="0">
                  <a:solidFill>
                    <a:prstClr val="white">
                      <a:lumMod val="85000"/>
                    </a:prstClr>
                  </a:solidFill>
                  <a:latin typeface="Century Gothic"/>
                </a:rPr>
                <a:t>Kiezen van een richting</a:t>
              </a:r>
            </a:p>
          </p:txBody>
        </p:sp>
      </p:grpSp>
      <p:grpSp>
        <p:nvGrpSpPr>
          <p:cNvPr id="35" name="Groep 34">
            <a:extLst>
              <a:ext uri="{FF2B5EF4-FFF2-40B4-BE49-F238E27FC236}">
                <a16:creationId xmlns:a16="http://schemas.microsoft.com/office/drawing/2014/main" xmlns="" id="{43B6210C-4BBD-4C77-92F4-8A537AC3CEF8}"/>
              </a:ext>
            </a:extLst>
          </p:cNvPr>
          <p:cNvGrpSpPr/>
          <p:nvPr/>
        </p:nvGrpSpPr>
        <p:grpSpPr>
          <a:xfrm>
            <a:off x="7427200" y="2593913"/>
            <a:ext cx="1310630" cy="1506471"/>
            <a:chOff x="4610957" y="1705019"/>
            <a:chExt cx="1747506" cy="2008628"/>
          </a:xfrm>
          <a:effectLst>
            <a:outerShdw blurRad="50800" dist="38100" dir="18900000" algn="bl" rotWithShape="0">
              <a:prstClr val="black">
                <a:alpha val="40000"/>
              </a:prstClr>
            </a:outerShdw>
          </a:effectLst>
        </p:grpSpPr>
        <p:sp>
          <p:nvSpPr>
            <p:cNvPr id="36" name="Zeshoek 35">
              <a:extLst>
                <a:ext uri="{FF2B5EF4-FFF2-40B4-BE49-F238E27FC236}">
                  <a16:creationId xmlns:a16="http://schemas.microsoft.com/office/drawing/2014/main" xmlns="" id="{16D55D72-946F-4A64-B33E-5A8050159966}"/>
                </a:ext>
              </a:extLst>
            </p:cNvPr>
            <p:cNvSpPr/>
            <p:nvPr/>
          </p:nvSpPr>
          <p:spPr>
            <a:xfrm rot="5400000">
              <a:off x="4480396" y="1835580"/>
              <a:ext cx="2008628" cy="1747506"/>
            </a:xfrm>
            <a:prstGeom prst="hexagon">
              <a:avLst>
                <a:gd name="adj" fmla="val 25000"/>
                <a:gd name="vf" fmla="val 115470"/>
              </a:avLst>
            </a:prstGeom>
            <a:solidFill>
              <a:srgbClr val="413A27">
                <a:alpha val="8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Zeshoek 4">
              <a:extLst>
                <a:ext uri="{FF2B5EF4-FFF2-40B4-BE49-F238E27FC236}">
                  <a16:creationId xmlns:a16="http://schemas.microsoft.com/office/drawing/2014/main" xmlns="" id="{7B09F424-7501-48DF-9FC2-8CC89E2B0E01}"/>
                </a:ext>
              </a:extLst>
            </p:cNvPr>
            <p:cNvSpPr txBox="1"/>
            <p:nvPr/>
          </p:nvSpPr>
          <p:spPr>
            <a:xfrm>
              <a:off x="4883277" y="2018030"/>
              <a:ext cx="1202866" cy="13826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a:lnSpc>
                  <a:spcPct val="90000"/>
                </a:lnSpc>
                <a:spcBef>
                  <a:spcPct val="0"/>
                </a:spcBef>
                <a:spcAft>
                  <a:spcPct val="35000"/>
                </a:spcAft>
                <a:defRPr/>
              </a:pPr>
              <a:r>
                <a:rPr lang="nl-BE" sz="1500" dirty="0">
                  <a:solidFill>
                    <a:prstClr val="white">
                      <a:lumMod val="85000"/>
                    </a:prstClr>
                  </a:solidFill>
                  <a:latin typeface="Century Gothic"/>
                </a:rPr>
                <a:t>Samen aan de slag gaan</a:t>
              </a:r>
            </a:p>
          </p:txBody>
        </p:sp>
      </p:grpSp>
      <p:grpSp>
        <p:nvGrpSpPr>
          <p:cNvPr id="38" name="Groep 37">
            <a:extLst>
              <a:ext uri="{FF2B5EF4-FFF2-40B4-BE49-F238E27FC236}">
                <a16:creationId xmlns:a16="http://schemas.microsoft.com/office/drawing/2014/main" xmlns="" id="{725F09EB-022E-4675-A373-28D13A6CC6A9}"/>
              </a:ext>
            </a:extLst>
          </p:cNvPr>
          <p:cNvGrpSpPr/>
          <p:nvPr/>
        </p:nvGrpSpPr>
        <p:grpSpPr>
          <a:xfrm>
            <a:off x="5278682" y="3883121"/>
            <a:ext cx="1310630" cy="1506471"/>
            <a:chOff x="1750060" y="3409942"/>
            <a:chExt cx="1747506" cy="2008628"/>
          </a:xfrm>
          <a:effectLst>
            <a:outerShdw blurRad="50800" dist="38100" dir="18900000" algn="bl" rotWithShape="0">
              <a:prstClr val="black">
                <a:alpha val="40000"/>
              </a:prstClr>
            </a:outerShdw>
          </a:effectLst>
        </p:grpSpPr>
        <p:sp>
          <p:nvSpPr>
            <p:cNvPr id="39" name="Zeshoek 38">
              <a:extLst>
                <a:ext uri="{FF2B5EF4-FFF2-40B4-BE49-F238E27FC236}">
                  <a16:creationId xmlns:a16="http://schemas.microsoft.com/office/drawing/2014/main" xmlns="" id="{92B0E005-6616-43C1-802C-4758E6F8DE5D}"/>
                </a:ext>
              </a:extLst>
            </p:cNvPr>
            <p:cNvSpPr/>
            <p:nvPr/>
          </p:nvSpPr>
          <p:spPr>
            <a:xfrm rot="5400000">
              <a:off x="1619499" y="3540503"/>
              <a:ext cx="2008628" cy="1747506"/>
            </a:xfrm>
            <a:prstGeom prst="hexagon">
              <a:avLst>
                <a:gd name="adj" fmla="val 25000"/>
                <a:gd name="vf" fmla="val 115470"/>
              </a:avLst>
            </a:prstGeom>
            <a:solidFill>
              <a:srgbClr val="413A27">
                <a:alpha val="8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Zeshoek 4">
              <a:extLst>
                <a:ext uri="{FF2B5EF4-FFF2-40B4-BE49-F238E27FC236}">
                  <a16:creationId xmlns:a16="http://schemas.microsoft.com/office/drawing/2014/main" xmlns="" id="{8877B40F-F906-4648-A7BF-AC8625A5CEA7}"/>
                </a:ext>
              </a:extLst>
            </p:cNvPr>
            <p:cNvSpPr txBox="1"/>
            <p:nvPr/>
          </p:nvSpPr>
          <p:spPr>
            <a:xfrm>
              <a:off x="2022380" y="3722953"/>
              <a:ext cx="1202866" cy="13826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a:lnSpc>
                  <a:spcPct val="90000"/>
                </a:lnSpc>
                <a:spcBef>
                  <a:spcPct val="0"/>
                </a:spcBef>
                <a:spcAft>
                  <a:spcPct val="35000"/>
                </a:spcAft>
                <a:defRPr/>
              </a:pPr>
              <a:r>
                <a:rPr lang="nl-BE" sz="1500" dirty="0">
                  <a:solidFill>
                    <a:prstClr val="white">
                      <a:lumMod val="85000"/>
                    </a:prstClr>
                  </a:solidFill>
                  <a:latin typeface="Century Gothic"/>
                </a:rPr>
                <a:t>Delen van ervaring</a:t>
              </a:r>
            </a:p>
          </p:txBody>
        </p:sp>
      </p:grpSp>
      <p:grpSp>
        <p:nvGrpSpPr>
          <p:cNvPr id="41" name="Groep 40">
            <a:extLst>
              <a:ext uri="{FF2B5EF4-FFF2-40B4-BE49-F238E27FC236}">
                <a16:creationId xmlns:a16="http://schemas.microsoft.com/office/drawing/2014/main" xmlns="" id="{D381A08A-00A2-4B09-B24D-294B781075AA}"/>
              </a:ext>
            </a:extLst>
          </p:cNvPr>
          <p:cNvGrpSpPr/>
          <p:nvPr/>
        </p:nvGrpSpPr>
        <p:grpSpPr>
          <a:xfrm>
            <a:off x="6695902" y="3872553"/>
            <a:ext cx="1310630" cy="1506471"/>
            <a:chOff x="3637367" y="3409942"/>
            <a:chExt cx="1747506" cy="2008628"/>
          </a:xfrm>
          <a:effectLst>
            <a:outerShdw blurRad="50800" dist="38100" dir="18900000" algn="bl" rotWithShape="0">
              <a:prstClr val="black">
                <a:alpha val="40000"/>
              </a:prstClr>
            </a:outerShdw>
          </a:effectLst>
        </p:grpSpPr>
        <p:sp>
          <p:nvSpPr>
            <p:cNvPr id="42" name="Zeshoek 41">
              <a:extLst>
                <a:ext uri="{FF2B5EF4-FFF2-40B4-BE49-F238E27FC236}">
                  <a16:creationId xmlns:a16="http://schemas.microsoft.com/office/drawing/2014/main" xmlns="" id="{FAA3C6B9-876D-4AB1-805D-45B4364F1F2B}"/>
                </a:ext>
              </a:extLst>
            </p:cNvPr>
            <p:cNvSpPr/>
            <p:nvPr/>
          </p:nvSpPr>
          <p:spPr>
            <a:xfrm rot="5400000">
              <a:off x="3506806" y="3540503"/>
              <a:ext cx="2008628" cy="1747506"/>
            </a:xfrm>
            <a:prstGeom prst="hexagon">
              <a:avLst>
                <a:gd name="adj" fmla="val 25000"/>
                <a:gd name="vf" fmla="val 115470"/>
              </a:avLst>
            </a:prstGeom>
            <a:solidFill>
              <a:srgbClr val="413A27">
                <a:alpha val="8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Zeshoek 4">
              <a:extLst>
                <a:ext uri="{FF2B5EF4-FFF2-40B4-BE49-F238E27FC236}">
                  <a16:creationId xmlns:a16="http://schemas.microsoft.com/office/drawing/2014/main" xmlns="" id="{5F2AB89B-12A3-445F-ABF3-EE520253B0AD}"/>
                </a:ext>
              </a:extLst>
            </p:cNvPr>
            <p:cNvSpPr txBox="1"/>
            <p:nvPr/>
          </p:nvSpPr>
          <p:spPr>
            <a:xfrm>
              <a:off x="3909687" y="3722953"/>
              <a:ext cx="1202866" cy="13826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defRPr/>
              </a:pPr>
              <a:r>
                <a:rPr lang="nl-BE" sz="1500" dirty="0">
                  <a:solidFill>
                    <a:prstClr val="white">
                      <a:lumMod val="85000"/>
                    </a:prstClr>
                  </a:solidFill>
                  <a:latin typeface="Century Gothic"/>
                </a:rPr>
                <a:t>Vooruit kijken</a:t>
              </a:r>
            </a:p>
          </p:txBody>
        </p:sp>
      </p:grpSp>
    </p:spTree>
    <p:extLst>
      <p:ext uri="{BB962C8B-B14F-4D97-AF65-F5344CB8AC3E}">
        <p14:creationId xmlns:p14="http://schemas.microsoft.com/office/powerpoint/2010/main" xmlns="" val="4297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fltVal val="0"/>
                                          </p:val>
                                        </p:tav>
                                        <p:tav tm="100000">
                                          <p:val>
                                            <p:strVal val="#ppt_w"/>
                                          </p:val>
                                        </p:tav>
                                      </p:tavLst>
                                    </p:anim>
                                    <p:anim calcmode="lin" valueType="num">
                                      <p:cBhvr>
                                        <p:cTn id="16" dur="1000" fill="hold"/>
                                        <p:tgtEl>
                                          <p:spTgt spid="29"/>
                                        </p:tgtEl>
                                        <p:attrNameLst>
                                          <p:attrName>ppt_h</p:attrName>
                                        </p:attrNameLst>
                                      </p:cBhvr>
                                      <p:tavLst>
                                        <p:tav tm="0">
                                          <p:val>
                                            <p:fltVal val="0"/>
                                          </p:val>
                                        </p:tav>
                                        <p:tav tm="100000">
                                          <p:val>
                                            <p:strVal val="#ppt_h"/>
                                          </p:val>
                                        </p:tav>
                                      </p:tavLst>
                                    </p:anim>
                                    <p:anim calcmode="lin" valueType="num">
                                      <p:cBhvr>
                                        <p:cTn id="17" dur="1000" fill="hold"/>
                                        <p:tgtEl>
                                          <p:spTgt spid="29"/>
                                        </p:tgtEl>
                                        <p:attrNameLst>
                                          <p:attrName>style.rotation</p:attrName>
                                        </p:attrNameLst>
                                      </p:cBhvr>
                                      <p:tavLst>
                                        <p:tav tm="0">
                                          <p:val>
                                            <p:fltVal val="90"/>
                                          </p:val>
                                        </p:tav>
                                        <p:tav tm="100000">
                                          <p:val>
                                            <p:fltVal val="0"/>
                                          </p:val>
                                        </p:tav>
                                      </p:tavLst>
                                    </p:anim>
                                    <p:animEffect transition="in" filter="fade">
                                      <p:cBhvr>
                                        <p:cTn id="18" dur="1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 calcmode="lin" valueType="num">
                                      <p:cBhvr>
                                        <p:cTn id="25" dur="1000" fill="hold"/>
                                        <p:tgtEl>
                                          <p:spTgt spid="32"/>
                                        </p:tgtEl>
                                        <p:attrNameLst>
                                          <p:attrName>style.rotation</p:attrName>
                                        </p:attrNameLst>
                                      </p:cBhvr>
                                      <p:tavLst>
                                        <p:tav tm="0">
                                          <p:val>
                                            <p:fltVal val="90"/>
                                          </p:val>
                                        </p:tav>
                                        <p:tav tm="100000">
                                          <p:val>
                                            <p:fltVal val="0"/>
                                          </p:val>
                                        </p:tav>
                                      </p:tavLst>
                                    </p:anim>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style.rotation</p:attrName>
                                        </p:attrNameLst>
                                      </p:cBhvr>
                                      <p:tavLst>
                                        <p:tav tm="0">
                                          <p:val>
                                            <p:fltVal val="90"/>
                                          </p:val>
                                        </p:tav>
                                        <p:tav tm="100000">
                                          <p:val>
                                            <p:fltVal val="0"/>
                                          </p:val>
                                        </p:tav>
                                      </p:tavLst>
                                    </p:anim>
                                    <p:animEffect transition="in" filter="fade">
                                      <p:cBhvr>
                                        <p:cTn id="34" dur="1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1000" fill="hold"/>
                                        <p:tgtEl>
                                          <p:spTgt spid="38"/>
                                        </p:tgtEl>
                                        <p:attrNameLst>
                                          <p:attrName>ppt_w</p:attrName>
                                        </p:attrNameLst>
                                      </p:cBhvr>
                                      <p:tavLst>
                                        <p:tav tm="0">
                                          <p:val>
                                            <p:fltVal val="0"/>
                                          </p:val>
                                        </p:tav>
                                        <p:tav tm="100000">
                                          <p:val>
                                            <p:strVal val="#ppt_w"/>
                                          </p:val>
                                        </p:tav>
                                      </p:tavLst>
                                    </p:anim>
                                    <p:anim calcmode="lin" valueType="num">
                                      <p:cBhvr>
                                        <p:cTn id="40" dur="1000" fill="hold"/>
                                        <p:tgtEl>
                                          <p:spTgt spid="38"/>
                                        </p:tgtEl>
                                        <p:attrNameLst>
                                          <p:attrName>ppt_h</p:attrName>
                                        </p:attrNameLst>
                                      </p:cBhvr>
                                      <p:tavLst>
                                        <p:tav tm="0">
                                          <p:val>
                                            <p:fltVal val="0"/>
                                          </p:val>
                                        </p:tav>
                                        <p:tav tm="100000">
                                          <p:val>
                                            <p:strVal val="#ppt_h"/>
                                          </p:val>
                                        </p:tav>
                                      </p:tavLst>
                                    </p:anim>
                                    <p:anim calcmode="lin" valueType="num">
                                      <p:cBhvr>
                                        <p:cTn id="41" dur="1000" fill="hold"/>
                                        <p:tgtEl>
                                          <p:spTgt spid="38"/>
                                        </p:tgtEl>
                                        <p:attrNameLst>
                                          <p:attrName>style.rotation</p:attrName>
                                        </p:attrNameLst>
                                      </p:cBhvr>
                                      <p:tavLst>
                                        <p:tav tm="0">
                                          <p:val>
                                            <p:fltVal val="90"/>
                                          </p:val>
                                        </p:tav>
                                        <p:tav tm="100000">
                                          <p:val>
                                            <p:fltVal val="0"/>
                                          </p:val>
                                        </p:tav>
                                      </p:tavLst>
                                    </p:anim>
                                    <p:animEffect transition="in" filter="fade">
                                      <p:cBhvr>
                                        <p:cTn id="42" dur="1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1000" fill="hold"/>
                                        <p:tgtEl>
                                          <p:spTgt spid="41"/>
                                        </p:tgtEl>
                                        <p:attrNameLst>
                                          <p:attrName>ppt_w</p:attrName>
                                        </p:attrNameLst>
                                      </p:cBhvr>
                                      <p:tavLst>
                                        <p:tav tm="0">
                                          <p:val>
                                            <p:fltVal val="0"/>
                                          </p:val>
                                        </p:tav>
                                        <p:tav tm="100000">
                                          <p:val>
                                            <p:strVal val="#ppt_w"/>
                                          </p:val>
                                        </p:tav>
                                      </p:tavLst>
                                    </p:anim>
                                    <p:anim calcmode="lin" valueType="num">
                                      <p:cBhvr>
                                        <p:cTn id="48" dur="1000" fill="hold"/>
                                        <p:tgtEl>
                                          <p:spTgt spid="41"/>
                                        </p:tgtEl>
                                        <p:attrNameLst>
                                          <p:attrName>ppt_h</p:attrName>
                                        </p:attrNameLst>
                                      </p:cBhvr>
                                      <p:tavLst>
                                        <p:tav tm="0">
                                          <p:val>
                                            <p:fltVal val="0"/>
                                          </p:val>
                                        </p:tav>
                                        <p:tav tm="100000">
                                          <p:val>
                                            <p:strVal val="#ppt_h"/>
                                          </p:val>
                                        </p:tav>
                                      </p:tavLst>
                                    </p:anim>
                                    <p:anim calcmode="lin" valueType="num">
                                      <p:cBhvr>
                                        <p:cTn id="49" dur="1000" fill="hold"/>
                                        <p:tgtEl>
                                          <p:spTgt spid="41"/>
                                        </p:tgtEl>
                                        <p:attrNameLst>
                                          <p:attrName>style.rotation</p:attrName>
                                        </p:attrNameLst>
                                      </p:cBhvr>
                                      <p:tavLst>
                                        <p:tav tm="0">
                                          <p:val>
                                            <p:fltVal val="90"/>
                                          </p:val>
                                        </p:tav>
                                        <p:tav tm="100000">
                                          <p:val>
                                            <p:fltVal val="0"/>
                                          </p:val>
                                        </p:tav>
                                      </p:tavLst>
                                    </p:anim>
                                    <p:animEffect transition="in" filter="fade">
                                      <p:cBhvr>
                                        <p:cTn id="50"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6BFF2854-6F03-4656-AAFC-56697A358681}"/>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colorTemperature colorTemp="5900"/>
                    </a14:imgEffect>
                  </a14:imgLayer>
                </a14:imgProps>
              </a:ext>
              <a:ext uri="{28A0092B-C50C-407E-A947-70E740481C1C}">
                <a14:useLocalDpi xmlns:a14="http://schemas.microsoft.com/office/drawing/2010/main" xmlns="" val="0"/>
              </a:ext>
            </a:extLst>
          </a:blip>
          <a:srcRect l="735" t="8427" r="1225" b="8917"/>
          <a:stretch/>
        </p:blipFill>
        <p:spPr>
          <a:xfrm>
            <a:off x="-1" y="857250"/>
            <a:ext cx="9144001" cy="5143500"/>
          </a:xfrm>
          <a:prstGeom prst="rect">
            <a:avLst/>
          </a:prstGeom>
        </p:spPr>
      </p:pic>
      <p:sp>
        <p:nvSpPr>
          <p:cNvPr id="4" name="Tekstvak 3">
            <a:extLst>
              <a:ext uri="{FF2B5EF4-FFF2-40B4-BE49-F238E27FC236}">
                <a16:creationId xmlns:a16="http://schemas.microsoft.com/office/drawing/2014/main" xmlns="" id="{D7E8B3AA-9DB9-4B82-AB92-1135270FC70A}"/>
              </a:ext>
            </a:extLst>
          </p:cNvPr>
          <p:cNvSpPr txBox="1"/>
          <p:nvPr/>
        </p:nvSpPr>
        <p:spPr>
          <a:xfrm>
            <a:off x="146808" y="2735529"/>
            <a:ext cx="2657476" cy="461665"/>
          </a:xfrm>
          <a:prstGeom prst="rect">
            <a:avLst/>
          </a:prstGeom>
          <a:noFill/>
        </p:spPr>
        <p:txBody>
          <a:bodyPr wrap="square" rtlCol="0">
            <a:spAutoFit/>
          </a:bodyPr>
          <a:lstStyle/>
          <a:p>
            <a:pPr defTabSz="685800"/>
            <a:r>
              <a:rPr lang="nl-BE" sz="2400" dirty="0">
                <a:solidFill>
                  <a:srgbClr val="413A27"/>
                </a:solidFill>
                <a:effectLst>
                  <a:outerShdw blurRad="38100" dist="38100" dir="2700000" algn="tl">
                    <a:srgbClr val="000000">
                      <a:alpha val="43137"/>
                    </a:srgbClr>
                  </a:outerShdw>
                </a:effectLst>
                <a:latin typeface="Century Gothic"/>
              </a:rPr>
              <a:t>Componenten</a:t>
            </a:r>
          </a:p>
        </p:txBody>
      </p:sp>
      <p:cxnSp>
        <p:nvCxnSpPr>
          <p:cNvPr id="5" name="Rechte verbindingslijn 4">
            <a:extLst>
              <a:ext uri="{FF2B5EF4-FFF2-40B4-BE49-F238E27FC236}">
                <a16:creationId xmlns:a16="http://schemas.microsoft.com/office/drawing/2014/main" xmlns="" id="{D197F6E8-D25C-4C5F-ADE5-E6CE4E1E11B2}"/>
              </a:ext>
            </a:extLst>
          </p:cNvPr>
          <p:cNvCxnSpPr>
            <a:cxnSpLocks/>
          </p:cNvCxnSpPr>
          <p:nvPr/>
        </p:nvCxnSpPr>
        <p:spPr>
          <a:xfrm>
            <a:off x="2590628" y="2755945"/>
            <a:ext cx="0" cy="418166"/>
          </a:xfrm>
          <a:prstGeom prst="line">
            <a:avLst/>
          </a:prstGeom>
          <a:ln w="44450">
            <a:solidFill>
              <a:srgbClr val="413A27">
                <a:alpha val="80000"/>
              </a:srgb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xmlns="" id="{B305EA4B-A099-4B9B-8C8D-3EA0B02135CB}"/>
              </a:ext>
            </a:extLst>
          </p:cNvPr>
          <p:cNvSpPr txBox="1"/>
          <p:nvPr/>
        </p:nvSpPr>
        <p:spPr>
          <a:xfrm>
            <a:off x="630511" y="3875791"/>
            <a:ext cx="3812354" cy="1615827"/>
          </a:xfrm>
          <a:prstGeom prst="rect">
            <a:avLst/>
          </a:prstGeom>
          <a:noFill/>
        </p:spPr>
        <p:txBody>
          <a:bodyPr wrap="square" rtlCol="0">
            <a:spAutoFit/>
          </a:bodyPr>
          <a:lstStyle/>
          <a:p>
            <a:pPr algn="just" defTabSz="685800"/>
            <a:r>
              <a:rPr lang="nl-NL" dirty="0">
                <a:solidFill>
                  <a:srgbClr val="413A27"/>
                </a:solidFill>
                <a:effectLst>
                  <a:outerShdw blurRad="38100" dist="38100" dir="2700000" algn="tl">
                    <a:srgbClr val="000000">
                      <a:alpha val="43137"/>
                    </a:srgbClr>
                  </a:outerShdw>
                </a:effectLst>
                <a:latin typeface="Century Gothic"/>
              </a:rPr>
              <a:t>Leerlinggebonden</a:t>
            </a:r>
            <a:endParaRPr lang="nl-NL"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r>
              <a:rPr lang="nl-NL" sz="1350" dirty="0">
                <a:solidFill>
                  <a:srgbClr val="413A27"/>
                </a:solidFill>
                <a:effectLst>
                  <a:outerShdw blurRad="38100" dist="38100" dir="2700000" algn="tl">
                    <a:srgbClr val="000000">
                      <a:alpha val="43137"/>
                    </a:srgbClr>
                  </a:outerShdw>
                </a:effectLst>
                <a:latin typeface="Century Gothic"/>
              </a:rPr>
              <a:t>Individuele begeleiding</a:t>
            </a:r>
          </a:p>
          <a:p>
            <a:pPr marL="214313" indent="-214313" algn="just" defTabSz="685800">
              <a:buFont typeface="Arial" panose="020B0604020202020204" pitchFamily="34" charset="0"/>
              <a:buChar char="•"/>
            </a:pPr>
            <a:r>
              <a:rPr lang="nl-NL" sz="1350" dirty="0">
                <a:solidFill>
                  <a:srgbClr val="413A27"/>
                </a:solidFill>
                <a:effectLst>
                  <a:outerShdw blurRad="38100" dist="38100" dir="2700000" algn="tl">
                    <a:srgbClr val="000000">
                      <a:alpha val="43137"/>
                    </a:srgbClr>
                  </a:outerShdw>
                </a:effectLst>
                <a:latin typeface="Century Gothic"/>
              </a:rPr>
              <a:t>Begeleiding in groep</a:t>
            </a:r>
          </a:p>
          <a:p>
            <a:pPr marL="214313" indent="-214313" algn="just" defTabSz="685800">
              <a:buFont typeface="Arial" panose="020B0604020202020204" pitchFamily="34" charset="0"/>
              <a:buChar char="•"/>
            </a:pPr>
            <a:r>
              <a:rPr lang="nl-NL" sz="1350" dirty="0">
                <a:solidFill>
                  <a:srgbClr val="413A27"/>
                </a:solidFill>
                <a:effectLst>
                  <a:outerShdw blurRad="38100" dist="38100" dir="2700000" algn="tl">
                    <a:srgbClr val="000000">
                      <a:alpha val="43137"/>
                    </a:srgbClr>
                  </a:outerShdw>
                </a:effectLst>
                <a:latin typeface="Century Gothic"/>
              </a:rPr>
              <a:t>Diverse leeromgevingen</a:t>
            </a:r>
          </a:p>
          <a:p>
            <a:pPr marL="214313" indent="-214313" algn="just" defTabSz="685800">
              <a:buFont typeface="Arial" panose="020B0604020202020204" pitchFamily="34" charset="0"/>
              <a:buChar char="•"/>
            </a:pPr>
            <a:r>
              <a:rPr lang="nl-NL" sz="1350" dirty="0">
                <a:solidFill>
                  <a:srgbClr val="413A27"/>
                </a:solidFill>
                <a:effectLst>
                  <a:outerShdw blurRad="38100" dist="38100" dir="2700000" algn="tl">
                    <a:srgbClr val="000000">
                      <a:alpha val="43137"/>
                    </a:srgbClr>
                  </a:outerShdw>
                </a:effectLst>
                <a:latin typeface="Century Gothic"/>
              </a:rPr>
              <a:t>Herstelgericht werken</a:t>
            </a:r>
          </a:p>
          <a:p>
            <a:pPr marL="214313" indent="-214313" algn="just" defTabSz="685800">
              <a:buFont typeface="Arial" panose="020B0604020202020204" pitchFamily="34" charset="0"/>
              <a:buChar char="•"/>
            </a:pPr>
            <a:r>
              <a:rPr lang="nl-NL" sz="1350" dirty="0">
                <a:solidFill>
                  <a:srgbClr val="413A27"/>
                </a:solidFill>
                <a:effectLst>
                  <a:outerShdw blurRad="38100" dist="38100" dir="2700000" algn="tl">
                    <a:srgbClr val="000000">
                      <a:alpha val="43137"/>
                    </a:srgbClr>
                  </a:outerShdw>
                </a:effectLst>
                <a:latin typeface="Century Gothic"/>
              </a:rPr>
              <a:t>Verbindende activiteiten in de school</a:t>
            </a: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p:txBody>
      </p:sp>
      <p:sp>
        <p:nvSpPr>
          <p:cNvPr id="7" name="Tekstvak 6">
            <a:extLst>
              <a:ext uri="{FF2B5EF4-FFF2-40B4-BE49-F238E27FC236}">
                <a16:creationId xmlns:a16="http://schemas.microsoft.com/office/drawing/2014/main" xmlns="" id="{C0717493-29D1-45F1-B44A-7FFB56E948EF}"/>
              </a:ext>
            </a:extLst>
          </p:cNvPr>
          <p:cNvSpPr txBox="1"/>
          <p:nvPr/>
        </p:nvSpPr>
        <p:spPr>
          <a:xfrm>
            <a:off x="4728615" y="3875791"/>
            <a:ext cx="4417246" cy="1408078"/>
          </a:xfrm>
          <a:prstGeom prst="rect">
            <a:avLst/>
          </a:prstGeom>
          <a:noFill/>
        </p:spPr>
        <p:txBody>
          <a:bodyPr wrap="square" rtlCol="0">
            <a:spAutoFit/>
          </a:bodyPr>
          <a:lstStyle/>
          <a:p>
            <a:pPr algn="just" defTabSz="685800"/>
            <a:r>
              <a:rPr lang="nl-NL" dirty="0">
                <a:solidFill>
                  <a:srgbClr val="413A27"/>
                </a:solidFill>
                <a:effectLst>
                  <a:outerShdw blurRad="38100" dist="38100" dir="2700000" algn="tl">
                    <a:srgbClr val="000000">
                      <a:alpha val="43137"/>
                    </a:srgbClr>
                  </a:outerShdw>
                </a:effectLst>
                <a:latin typeface="Century Gothic"/>
              </a:rPr>
              <a:t>Schoolondersteuning</a:t>
            </a:r>
            <a:endParaRPr lang="nl-NL"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r>
              <a:rPr lang="nl-NL" sz="1350" dirty="0">
                <a:solidFill>
                  <a:srgbClr val="413A27"/>
                </a:solidFill>
                <a:effectLst>
                  <a:outerShdw blurRad="38100" dist="38100" dir="2700000" algn="tl">
                    <a:srgbClr val="000000">
                      <a:alpha val="43137"/>
                    </a:srgbClr>
                  </a:outerShdw>
                </a:effectLst>
                <a:latin typeface="Century Gothic"/>
              </a:rPr>
              <a:t>Remediërende en preventieve interventies</a:t>
            </a:r>
          </a:p>
          <a:p>
            <a:pPr marL="214313" indent="-214313" algn="just" defTabSz="685800">
              <a:buFont typeface="Arial" panose="020B0604020202020204" pitchFamily="34" charset="0"/>
              <a:buChar char="•"/>
            </a:pPr>
            <a:r>
              <a:rPr lang="nl-NL" sz="1350" dirty="0">
                <a:solidFill>
                  <a:srgbClr val="413A27"/>
                </a:solidFill>
                <a:effectLst>
                  <a:outerShdw blurRad="38100" dist="38100" dir="2700000" algn="tl">
                    <a:srgbClr val="000000">
                      <a:alpha val="43137"/>
                    </a:srgbClr>
                  </a:outerShdw>
                </a:effectLst>
                <a:latin typeface="Century Gothic"/>
              </a:rPr>
              <a:t>Vorming</a:t>
            </a:r>
          </a:p>
          <a:p>
            <a:pPr marL="214313" indent="-214313" algn="just" defTabSz="685800">
              <a:buFont typeface="Arial" panose="020B0604020202020204" pitchFamily="34" charset="0"/>
              <a:buChar char="•"/>
            </a:pPr>
            <a:r>
              <a:rPr lang="nl-NL" sz="1350" dirty="0">
                <a:solidFill>
                  <a:srgbClr val="413A27"/>
                </a:solidFill>
                <a:effectLst>
                  <a:outerShdw blurRad="38100" dist="38100" dir="2700000" algn="tl">
                    <a:srgbClr val="000000">
                      <a:alpha val="43137"/>
                    </a:srgbClr>
                  </a:outerShdw>
                </a:effectLst>
                <a:latin typeface="Century Gothic"/>
              </a:rPr>
              <a:t>Ontwikkeling en procesbegeleiding</a:t>
            </a:r>
          </a:p>
          <a:p>
            <a:pPr marL="214313" indent="-214313" algn="just" defTabSz="685800">
              <a:buFont typeface="Arial" panose="020B0604020202020204" pitchFamily="34" charset="0"/>
              <a:buChar char="•"/>
            </a:pPr>
            <a:r>
              <a:rPr lang="nl-NL" sz="1350" dirty="0">
                <a:solidFill>
                  <a:srgbClr val="413A27"/>
                </a:solidFill>
                <a:effectLst>
                  <a:outerShdw blurRad="38100" dist="38100" dir="2700000" algn="tl">
                    <a:srgbClr val="000000">
                      <a:alpha val="43137"/>
                    </a:srgbClr>
                  </a:outerShdw>
                </a:effectLst>
                <a:latin typeface="Century Gothic"/>
              </a:rPr>
              <a:t>Supervisie</a:t>
            </a:r>
          </a:p>
          <a:p>
            <a:pPr marL="214313" indent="-214313" algn="just" defTabSz="685800">
              <a:buFont typeface="Arial" panose="020B0604020202020204" pitchFamily="34" charset="0"/>
              <a:buChar char="•"/>
            </a:pPr>
            <a:r>
              <a:rPr lang="nl-NL" sz="1350" dirty="0">
                <a:solidFill>
                  <a:srgbClr val="413A27"/>
                </a:solidFill>
                <a:effectLst>
                  <a:outerShdw blurRad="38100" dist="38100" dir="2700000" algn="tl">
                    <a:srgbClr val="000000">
                      <a:alpha val="43137"/>
                    </a:srgbClr>
                  </a:outerShdw>
                </a:effectLst>
                <a:latin typeface="Century Gothic"/>
              </a:rPr>
              <a:t>Coaching</a:t>
            </a:r>
            <a:endParaRPr lang="nl-BE" sz="1350" dirty="0">
              <a:solidFill>
                <a:srgbClr val="413A27"/>
              </a:solidFill>
              <a:effectLst>
                <a:outerShdw blurRad="38100" dist="38100" dir="2700000" algn="tl">
                  <a:srgbClr val="000000">
                    <a:alpha val="43137"/>
                  </a:srgbClr>
                </a:outerShdw>
              </a:effectLst>
              <a:latin typeface="Century Gothic"/>
            </a:endParaRPr>
          </a:p>
        </p:txBody>
      </p:sp>
      <p:pic>
        <p:nvPicPr>
          <p:cNvPr id="2" name="Afbeelding 1">
            <a:extLst>
              <a:ext uri="{FF2B5EF4-FFF2-40B4-BE49-F238E27FC236}">
                <a16:creationId xmlns:a16="http://schemas.microsoft.com/office/drawing/2014/main" xmlns="" id="{DCDADF2C-C36E-4C42-8155-D28664186637}"/>
              </a:ext>
            </a:extLst>
          </p:cNvPr>
          <p:cNvPicPr>
            <a:picLocks noChangeAspect="1"/>
          </p:cNvPicPr>
          <p:nvPr/>
        </p:nvPicPr>
        <p:blipFill>
          <a:blip r:embed="rId4" cstate="print"/>
          <a:stretch>
            <a:fillRect/>
          </a:stretch>
        </p:blipFill>
        <p:spPr>
          <a:xfrm rot="2217868">
            <a:off x="7156788" y="2010894"/>
            <a:ext cx="2082196" cy="2113061"/>
          </a:xfrm>
          <a:prstGeom prst="rect">
            <a:avLst/>
          </a:prstGeom>
        </p:spPr>
      </p:pic>
      <p:pic>
        <p:nvPicPr>
          <p:cNvPr id="8" name="Afbeelding 7">
            <a:extLst>
              <a:ext uri="{FF2B5EF4-FFF2-40B4-BE49-F238E27FC236}">
                <a16:creationId xmlns:a16="http://schemas.microsoft.com/office/drawing/2014/main" xmlns="" id="{514B9586-D8A8-4A7A-8F64-20C18966B90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41535">
            <a:off x="6705502" y="2586737"/>
            <a:ext cx="1089941" cy="1339973"/>
          </a:xfrm>
          <a:prstGeom prst="rect">
            <a:avLst/>
          </a:prstGeom>
        </p:spPr>
      </p:pic>
      <p:pic>
        <p:nvPicPr>
          <p:cNvPr id="9" name="Afbeelding 8">
            <a:extLst>
              <a:ext uri="{FF2B5EF4-FFF2-40B4-BE49-F238E27FC236}">
                <a16:creationId xmlns:a16="http://schemas.microsoft.com/office/drawing/2014/main" xmlns="" id="{15C0490F-C590-4DB6-A474-8877DC8C2F8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20619638">
            <a:off x="3427817" y="3499355"/>
            <a:ext cx="1098139" cy="1350051"/>
          </a:xfrm>
          <a:prstGeom prst="rect">
            <a:avLst/>
          </a:prstGeom>
        </p:spPr>
      </p:pic>
      <p:pic>
        <p:nvPicPr>
          <p:cNvPr id="10" name="Afbeelding 9">
            <a:extLst>
              <a:ext uri="{FF2B5EF4-FFF2-40B4-BE49-F238E27FC236}">
                <a16:creationId xmlns:a16="http://schemas.microsoft.com/office/drawing/2014/main" xmlns="" id="{25C6CC12-8D00-4F00-BF47-6D486BCB0C4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209648">
            <a:off x="2631767" y="2791390"/>
            <a:ext cx="1087589" cy="1337081"/>
          </a:xfrm>
          <a:prstGeom prst="rect">
            <a:avLst/>
          </a:prstGeom>
        </p:spPr>
      </p:pic>
      <p:pic>
        <p:nvPicPr>
          <p:cNvPr id="12" name="Afbeelding 11">
            <a:extLst>
              <a:ext uri="{FF2B5EF4-FFF2-40B4-BE49-F238E27FC236}">
                <a16:creationId xmlns:a16="http://schemas.microsoft.com/office/drawing/2014/main" xmlns="" id="{6AAEF567-2F46-416D-A772-179F74E7D514}"/>
              </a:ext>
            </a:extLst>
          </p:cNvPr>
          <p:cNvPicPr>
            <a:picLocks noChangeAspect="1"/>
          </p:cNvPicPr>
          <p:nvPr/>
        </p:nvPicPr>
        <p:blipFill>
          <a:blip r:embed="rId8" cstate="print"/>
          <a:stretch>
            <a:fillRect/>
          </a:stretch>
        </p:blipFill>
        <p:spPr>
          <a:xfrm>
            <a:off x="0" y="845858"/>
            <a:ext cx="9144000" cy="1586484"/>
          </a:xfrm>
          <a:prstGeom prst="rect">
            <a:avLst/>
          </a:prstGeom>
        </p:spPr>
      </p:pic>
    </p:spTree>
    <p:extLst>
      <p:ext uri="{BB962C8B-B14F-4D97-AF65-F5344CB8AC3E}">
        <p14:creationId xmlns:p14="http://schemas.microsoft.com/office/powerpoint/2010/main" xmlns="" val="417917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6BFF2854-6F03-4656-AAFC-56697A358681}"/>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colorTemperature colorTemp="5900"/>
                    </a14:imgEffect>
                  </a14:imgLayer>
                </a14:imgProps>
              </a:ext>
              <a:ext uri="{28A0092B-C50C-407E-A947-70E740481C1C}">
                <a14:useLocalDpi xmlns:a14="http://schemas.microsoft.com/office/drawing/2010/main" xmlns="" val="0"/>
              </a:ext>
            </a:extLst>
          </a:blip>
          <a:srcRect l="735" t="8427" r="1225" b="8917"/>
          <a:stretch/>
        </p:blipFill>
        <p:spPr>
          <a:xfrm>
            <a:off x="-1" y="857250"/>
            <a:ext cx="9144001" cy="5143500"/>
          </a:xfrm>
          <a:prstGeom prst="rect">
            <a:avLst/>
          </a:prstGeom>
        </p:spPr>
      </p:pic>
      <p:sp>
        <p:nvSpPr>
          <p:cNvPr id="4" name="Tekstvak 3">
            <a:extLst>
              <a:ext uri="{FF2B5EF4-FFF2-40B4-BE49-F238E27FC236}">
                <a16:creationId xmlns:a16="http://schemas.microsoft.com/office/drawing/2014/main" xmlns="" id="{0F462E71-D1CA-4165-A1B4-EA6C257BCDC8}"/>
              </a:ext>
            </a:extLst>
          </p:cNvPr>
          <p:cNvSpPr txBox="1"/>
          <p:nvPr/>
        </p:nvSpPr>
        <p:spPr>
          <a:xfrm>
            <a:off x="228601" y="2793408"/>
            <a:ext cx="2657476" cy="461665"/>
          </a:xfrm>
          <a:prstGeom prst="rect">
            <a:avLst/>
          </a:prstGeom>
          <a:noFill/>
        </p:spPr>
        <p:txBody>
          <a:bodyPr wrap="square" rtlCol="0">
            <a:spAutoFit/>
          </a:bodyPr>
          <a:lstStyle/>
          <a:p>
            <a:pPr defTabSz="685800"/>
            <a:r>
              <a:rPr lang="nl-BE" sz="2400" dirty="0">
                <a:solidFill>
                  <a:srgbClr val="413A27"/>
                </a:solidFill>
                <a:effectLst>
                  <a:outerShdw blurRad="38100" dist="38100" dir="2700000" algn="tl">
                    <a:srgbClr val="000000">
                      <a:alpha val="43137"/>
                    </a:srgbClr>
                  </a:outerShdw>
                </a:effectLst>
                <a:latin typeface="Century Gothic"/>
              </a:rPr>
              <a:t>Expertise</a:t>
            </a:r>
          </a:p>
        </p:txBody>
      </p:sp>
      <p:cxnSp>
        <p:nvCxnSpPr>
          <p:cNvPr id="5" name="Rechte verbindingslijn 4">
            <a:extLst>
              <a:ext uri="{FF2B5EF4-FFF2-40B4-BE49-F238E27FC236}">
                <a16:creationId xmlns:a16="http://schemas.microsoft.com/office/drawing/2014/main" xmlns="" id="{3C3A5B43-2E92-44B0-BE76-9D41E29754D6}"/>
              </a:ext>
            </a:extLst>
          </p:cNvPr>
          <p:cNvCxnSpPr>
            <a:cxnSpLocks/>
          </p:cNvCxnSpPr>
          <p:nvPr/>
        </p:nvCxnSpPr>
        <p:spPr>
          <a:xfrm>
            <a:off x="1750876" y="2810809"/>
            <a:ext cx="0" cy="418166"/>
          </a:xfrm>
          <a:prstGeom prst="line">
            <a:avLst/>
          </a:prstGeom>
          <a:ln w="44450">
            <a:solidFill>
              <a:srgbClr val="413A27">
                <a:alpha val="80000"/>
              </a:srgb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xmlns="" id="{201C7844-50ED-4694-AE95-8098A12E2057}"/>
              </a:ext>
            </a:extLst>
          </p:cNvPr>
          <p:cNvSpPr txBox="1"/>
          <p:nvPr/>
        </p:nvSpPr>
        <p:spPr>
          <a:xfrm>
            <a:off x="2486028" y="2615936"/>
            <a:ext cx="6029323" cy="4247317"/>
          </a:xfrm>
          <a:prstGeom prst="rect">
            <a:avLst/>
          </a:prstGeom>
          <a:noFill/>
        </p:spPr>
        <p:txBody>
          <a:bodyPr wrap="square" rtlCol="0">
            <a:spAutoFit/>
          </a:bodyPr>
          <a:lstStyle/>
          <a:p>
            <a:pPr marL="214313" indent="-214313" algn="just" defTabSz="685800">
              <a:buFont typeface="Arial" panose="020B0604020202020204" pitchFamily="34" charset="0"/>
              <a:buChar char="•"/>
            </a:pPr>
            <a:r>
              <a:rPr lang="nl-BE" sz="1350" dirty="0" err="1">
                <a:solidFill>
                  <a:srgbClr val="413A27"/>
                </a:solidFill>
                <a:effectLst>
                  <a:outerShdw blurRad="38100" dist="38100" dir="2700000" algn="tl">
                    <a:srgbClr val="000000">
                      <a:alpha val="43137"/>
                    </a:srgbClr>
                  </a:outerShdw>
                </a:effectLst>
                <a:latin typeface="Century Gothic"/>
              </a:rPr>
              <a:t>Restorative</a:t>
            </a:r>
            <a:r>
              <a:rPr lang="nl-BE" sz="1350" dirty="0">
                <a:solidFill>
                  <a:srgbClr val="413A27"/>
                </a:solidFill>
                <a:effectLst>
                  <a:outerShdw blurRad="38100" dist="38100" dir="2700000" algn="tl">
                    <a:srgbClr val="000000">
                      <a:alpha val="43137"/>
                    </a:srgbClr>
                  </a:outerShdw>
                </a:effectLst>
                <a:latin typeface="Century Gothic"/>
              </a:rPr>
              <a:t> </a:t>
            </a:r>
            <a:r>
              <a:rPr lang="nl-BE" sz="1350" dirty="0" err="1">
                <a:solidFill>
                  <a:srgbClr val="413A27"/>
                </a:solidFill>
                <a:effectLst>
                  <a:outerShdw blurRad="38100" dist="38100" dir="2700000" algn="tl">
                    <a:srgbClr val="000000">
                      <a:alpha val="43137"/>
                    </a:srgbClr>
                  </a:outerShdw>
                </a:effectLst>
                <a:latin typeface="Century Gothic"/>
              </a:rPr>
              <a:t>practices</a:t>
            </a:r>
            <a:r>
              <a:rPr lang="nl-BE" sz="1350" dirty="0">
                <a:solidFill>
                  <a:srgbClr val="413A27"/>
                </a:solidFill>
                <a:effectLst>
                  <a:outerShdw blurRad="38100" dist="38100" dir="2700000" algn="tl">
                    <a:srgbClr val="000000">
                      <a:alpha val="43137"/>
                    </a:srgbClr>
                  </a:outerShdw>
                </a:effectLst>
                <a:latin typeface="Century Gothic"/>
              </a:rPr>
              <a:t> / verbindend werken</a:t>
            </a:r>
          </a:p>
          <a:p>
            <a:pPr marL="214313" indent="-214313" algn="just" defTabSz="685800">
              <a:buFont typeface="Arial" panose="020B0604020202020204" pitchFamily="34" charset="0"/>
              <a:buChar char="•"/>
            </a:pPr>
            <a:r>
              <a:rPr lang="nl-BE" sz="1350" dirty="0" err="1">
                <a:solidFill>
                  <a:srgbClr val="413A27"/>
                </a:solidFill>
                <a:effectLst>
                  <a:outerShdw blurRad="38100" dist="38100" dir="2700000" algn="tl">
                    <a:srgbClr val="000000">
                      <a:alpha val="43137"/>
                    </a:srgbClr>
                  </a:outerShdw>
                </a:effectLst>
                <a:latin typeface="Century Gothic"/>
              </a:rPr>
              <a:t>Linto</a:t>
            </a: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r>
              <a:rPr lang="nl-BE" sz="1350" dirty="0" err="1">
                <a:solidFill>
                  <a:srgbClr val="413A27"/>
                </a:solidFill>
                <a:effectLst>
                  <a:outerShdw blurRad="38100" dist="38100" dir="2700000" algn="tl">
                    <a:srgbClr val="000000">
                      <a:alpha val="43137"/>
                    </a:srgbClr>
                  </a:outerShdw>
                </a:effectLst>
                <a:latin typeface="Century Gothic"/>
              </a:rPr>
              <a:t>AiA</a:t>
            </a:r>
            <a:r>
              <a:rPr lang="nl-BE" sz="1350" dirty="0">
                <a:solidFill>
                  <a:srgbClr val="413A27"/>
                </a:solidFill>
                <a:effectLst>
                  <a:outerShdw blurRad="38100" dist="38100" dir="2700000" algn="tl">
                    <a:srgbClr val="000000">
                      <a:alpha val="43137"/>
                    </a:srgbClr>
                  </a:outerShdw>
                </a:effectLst>
                <a:latin typeface="Century Gothic"/>
              </a:rPr>
              <a:t> (weerbaarheidstraining), </a:t>
            </a:r>
            <a:r>
              <a:rPr lang="nl-BE" sz="1350" dirty="0" err="1">
                <a:solidFill>
                  <a:srgbClr val="413A27"/>
                </a:solidFill>
                <a:effectLst>
                  <a:outerShdw blurRad="38100" dist="38100" dir="2700000" algn="tl">
                    <a:srgbClr val="000000">
                      <a:alpha val="43137"/>
                    </a:srgbClr>
                  </a:outerShdw>
                </a:effectLst>
                <a:latin typeface="Century Gothic"/>
              </a:rPr>
              <a:t>Bounce</a:t>
            </a:r>
            <a:r>
              <a:rPr lang="nl-BE" sz="1350" dirty="0">
                <a:solidFill>
                  <a:srgbClr val="413A27"/>
                </a:solidFill>
                <a:effectLst>
                  <a:outerShdw blurRad="38100" dist="38100" dir="2700000" algn="tl">
                    <a:srgbClr val="000000">
                      <a:alpha val="43137"/>
                    </a:srgbClr>
                  </a:outerShdw>
                </a:effectLst>
                <a:latin typeface="Century Gothic"/>
              </a:rPr>
              <a:t>, WOLF (verbinding vanuit verhalen), Flow, En route (ontheemding), Girl Talk (peer-</a:t>
            </a:r>
            <a:r>
              <a:rPr lang="nl-BE" sz="1350" dirty="0" err="1">
                <a:solidFill>
                  <a:srgbClr val="413A27"/>
                </a:solidFill>
                <a:effectLst>
                  <a:outerShdw blurRad="38100" dist="38100" dir="2700000" algn="tl">
                    <a:srgbClr val="000000">
                      <a:alpha val="43137"/>
                    </a:srgbClr>
                  </a:outerShdw>
                </a:effectLst>
                <a:latin typeface="Century Gothic"/>
              </a:rPr>
              <a:t>to</a:t>
            </a:r>
            <a:r>
              <a:rPr lang="nl-BE" sz="1350" dirty="0">
                <a:solidFill>
                  <a:srgbClr val="413A27"/>
                </a:solidFill>
                <a:effectLst>
                  <a:outerShdw blurRad="38100" dist="38100" dir="2700000" algn="tl">
                    <a:srgbClr val="000000">
                      <a:alpha val="43137"/>
                    </a:srgbClr>
                  </a:outerShdw>
                </a:effectLst>
                <a:latin typeface="Century Gothic"/>
              </a:rPr>
              <a:t>-peer support voor meisjes)</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Missing Link</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Versterkend en verbindend coachen</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Ervaringsgericht werken (</a:t>
            </a:r>
            <a:r>
              <a:rPr lang="nl-BE" sz="1350" dirty="0" err="1">
                <a:solidFill>
                  <a:srgbClr val="413A27"/>
                </a:solidFill>
                <a:effectLst>
                  <a:outerShdw blurRad="38100" dist="38100" dir="2700000" algn="tl">
                    <a:srgbClr val="000000">
                      <a:alpha val="43137"/>
                    </a:srgbClr>
                  </a:outerShdw>
                </a:effectLst>
                <a:latin typeface="Century Gothic"/>
              </a:rPr>
              <a:t>kolb</a:t>
            </a:r>
            <a:r>
              <a:rPr lang="nl-BE" sz="1350" dirty="0">
                <a:solidFill>
                  <a:srgbClr val="413A27"/>
                </a:solidFill>
                <a:effectLst>
                  <a:outerShdw blurRad="38100" dist="38100" dir="2700000" algn="tl">
                    <a:srgbClr val="000000">
                      <a:alpha val="43137"/>
                    </a:srgbClr>
                  </a:outerShdw>
                </a:effectLst>
                <a:latin typeface="Century Gothic"/>
              </a:rPr>
              <a:t>, SCP-model)</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Aanklampend werken</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Herstelgericht werken</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Expertise in jongeren met beperkingen / ASS</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Werken met krachtige leeromgevingen</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Projectmatig werken</a:t>
            </a:r>
          </a:p>
          <a:p>
            <a:pPr marL="214313" indent="-214313" algn="just" defTabSz="685800">
              <a:buFont typeface="Arial" panose="020B0604020202020204" pitchFamily="34" charset="0"/>
              <a:buChar char="•"/>
            </a:pPr>
            <a:r>
              <a:rPr lang="nl-BE" sz="1350" dirty="0" err="1">
                <a:solidFill>
                  <a:srgbClr val="413A27"/>
                </a:solidFill>
                <a:effectLst>
                  <a:outerShdw blurRad="38100" dist="38100" dir="2700000" algn="tl">
                    <a:srgbClr val="000000">
                      <a:alpha val="43137"/>
                    </a:srgbClr>
                  </a:outerShdw>
                </a:effectLst>
                <a:latin typeface="Century Gothic"/>
              </a:rPr>
              <a:t>Supported</a:t>
            </a:r>
            <a:r>
              <a:rPr lang="nl-BE" sz="1350" dirty="0">
                <a:solidFill>
                  <a:srgbClr val="413A27"/>
                </a:solidFill>
                <a:effectLst>
                  <a:outerShdw blurRad="38100" dist="38100" dir="2700000" algn="tl">
                    <a:srgbClr val="000000">
                      <a:alpha val="43137"/>
                    </a:srgbClr>
                  </a:outerShdw>
                </a:effectLst>
                <a:latin typeface="Century Gothic"/>
              </a:rPr>
              <a:t> </a:t>
            </a:r>
            <a:r>
              <a:rPr lang="nl-BE" sz="1350" dirty="0" err="1">
                <a:solidFill>
                  <a:srgbClr val="413A27"/>
                </a:solidFill>
                <a:effectLst>
                  <a:outerShdw blurRad="38100" dist="38100" dir="2700000" algn="tl">
                    <a:srgbClr val="000000">
                      <a:alpha val="43137"/>
                    </a:srgbClr>
                  </a:outerShdw>
                </a:effectLst>
                <a:latin typeface="Century Gothic"/>
              </a:rPr>
              <a:t>employment</a:t>
            </a: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a:t>
            </a: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p:txBody>
      </p:sp>
      <p:pic>
        <p:nvPicPr>
          <p:cNvPr id="2" name="Afbeelding 1">
            <a:extLst>
              <a:ext uri="{FF2B5EF4-FFF2-40B4-BE49-F238E27FC236}">
                <a16:creationId xmlns:a16="http://schemas.microsoft.com/office/drawing/2014/main" xmlns="" id="{6B73E686-9071-4CAB-B97E-354B53D66DD6}"/>
              </a:ext>
            </a:extLst>
          </p:cNvPr>
          <p:cNvPicPr>
            <a:picLocks noChangeAspect="1"/>
          </p:cNvPicPr>
          <p:nvPr/>
        </p:nvPicPr>
        <p:blipFill>
          <a:blip r:embed="rId4" cstate="print"/>
          <a:stretch>
            <a:fillRect/>
          </a:stretch>
        </p:blipFill>
        <p:spPr>
          <a:xfrm>
            <a:off x="0" y="845858"/>
            <a:ext cx="9144000" cy="1586484"/>
          </a:xfrm>
          <a:prstGeom prst="rect">
            <a:avLst/>
          </a:prstGeom>
        </p:spPr>
      </p:pic>
    </p:spTree>
    <p:extLst>
      <p:ext uri="{BB962C8B-B14F-4D97-AF65-F5344CB8AC3E}">
        <p14:creationId xmlns:p14="http://schemas.microsoft.com/office/powerpoint/2010/main" xmlns="" val="113118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6BFF2854-6F03-4656-AAFC-56697A358681}"/>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colorTemperature colorTemp="5900"/>
                    </a14:imgEffect>
                  </a14:imgLayer>
                </a14:imgProps>
              </a:ext>
              <a:ext uri="{28A0092B-C50C-407E-A947-70E740481C1C}">
                <a14:useLocalDpi xmlns:a14="http://schemas.microsoft.com/office/drawing/2010/main" xmlns="" val="0"/>
              </a:ext>
            </a:extLst>
          </a:blip>
          <a:srcRect l="735" t="8427" r="1225" b="8917"/>
          <a:stretch/>
        </p:blipFill>
        <p:spPr>
          <a:xfrm>
            <a:off x="-1" y="857250"/>
            <a:ext cx="9144001" cy="5143500"/>
          </a:xfrm>
          <a:prstGeom prst="rect">
            <a:avLst/>
          </a:prstGeom>
        </p:spPr>
      </p:pic>
      <p:sp>
        <p:nvSpPr>
          <p:cNvPr id="4" name="Tekstvak 3">
            <a:extLst>
              <a:ext uri="{FF2B5EF4-FFF2-40B4-BE49-F238E27FC236}">
                <a16:creationId xmlns:a16="http://schemas.microsoft.com/office/drawing/2014/main" xmlns="" id="{F1C39C55-50DF-496E-8514-B0B2F8D1D2C7}"/>
              </a:ext>
            </a:extLst>
          </p:cNvPr>
          <p:cNvSpPr txBox="1"/>
          <p:nvPr/>
        </p:nvSpPr>
        <p:spPr>
          <a:xfrm>
            <a:off x="92868" y="2741955"/>
            <a:ext cx="2657476" cy="461665"/>
          </a:xfrm>
          <a:prstGeom prst="rect">
            <a:avLst/>
          </a:prstGeom>
          <a:noFill/>
        </p:spPr>
        <p:txBody>
          <a:bodyPr wrap="square" rtlCol="0">
            <a:spAutoFit/>
          </a:bodyPr>
          <a:lstStyle/>
          <a:p>
            <a:pPr defTabSz="685800"/>
            <a:r>
              <a:rPr lang="nl-BE" sz="2400" dirty="0">
                <a:solidFill>
                  <a:srgbClr val="413A27"/>
                </a:solidFill>
                <a:effectLst>
                  <a:outerShdw blurRad="38100" dist="38100" dir="2700000" algn="tl">
                    <a:srgbClr val="000000">
                      <a:alpha val="43137"/>
                    </a:srgbClr>
                  </a:outerShdw>
                </a:effectLst>
                <a:latin typeface="Century Gothic"/>
              </a:rPr>
              <a:t>Werkvorm</a:t>
            </a:r>
          </a:p>
        </p:txBody>
      </p:sp>
      <p:cxnSp>
        <p:nvCxnSpPr>
          <p:cNvPr id="5" name="Rechte verbindingslijn 4">
            <a:extLst>
              <a:ext uri="{FF2B5EF4-FFF2-40B4-BE49-F238E27FC236}">
                <a16:creationId xmlns:a16="http://schemas.microsoft.com/office/drawing/2014/main" xmlns="" id="{ECB6B793-6E67-422A-8CCF-96476C5B022F}"/>
              </a:ext>
            </a:extLst>
          </p:cNvPr>
          <p:cNvCxnSpPr>
            <a:cxnSpLocks/>
          </p:cNvCxnSpPr>
          <p:nvPr/>
        </p:nvCxnSpPr>
        <p:spPr>
          <a:xfrm>
            <a:off x="1750876" y="2810809"/>
            <a:ext cx="0" cy="418166"/>
          </a:xfrm>
          <a:prstGeom prst="line">
            <a:avLst/>
          </a:prstGeom>
          <a:ln w="44450">
            <a:solidFill>
              <a:srgbClr val="413A27">
                <a:alpha val="80000"/>
              </a:srgb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xmlns="" id="{55A4649B-36FB-4669-97A8-7FD4816E9FF8}"/>
              </a:ext>
            </a:extLst>
          </p:cNvPr>
          <p:cNvSpPr txBox="1"/>
          <p:nvPr/>
        </p:nvSpPr>
        <p:spPr>
          <a:xfrm>
            <a:off x="2486028" y="2631327"/>
            <a:ext cx="6029323" cy="4039567"/>
          </a:xfrm>
          <a:prstGeom prst="rect">
            <a:avLst/>
          </a:prstGeom>
          <a:noFill/>
        </p:spPr>
        <p:txBody>
          <a:bodyPr wrap="square" rtlCol="0">
            <a:spAutoFit/>
          </a:bodyPr>
          <a:lstStyle/>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Groepswerking uit de context</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Trainingsateliers</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Werkplekleren</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Klasgroepen begeleiden </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Klasobservaties</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Intervisie voor leerkrachten</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Co begeleiding van klasgroepen</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Linken met het werkveld maken</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Huisbezoeken </a:t>
            </a:r>
            <a:r>
              <a:rPr lang="nl-BE" sz="1350" dirty="0" err="1">
                <a:solidFill>
                  <a:srgbClr val="413A27"/>
                </a:solidFill>
                <a:effectLst>
                  <a:outerShdw blurRad="38100" dist="38100" dir="2700000" algn="tl">
                    <a:srgbClr val="000000">
                      <a:alpha val="43137"/>
                    </a:srgbClr>
                  </a:outerShdw>
                </a:effectLst>
                <a:latin typeface="Century Gothic"/>
              </a:rPr>
              <a:t>ikv</a:t>
            </a:r>
            <a:r>
              <a:rPr lang="nl-BE" sz="1350" dirty="0">
                <a:solidFill>
                  <a:srgbClr val="413A27"/>
                </a:solidFill>
                <a:effectLst>
                  <a:outerShdw blurRad="38100" dist="38100" dir="2700000" algn="tl">
                    <a:srgbClr val="000000">
                      <a:alpha val="43137"/>
                    </a:srgbClr>
                  </a:outerShdw>
                </a:effectLst>
                <a:latin typeface="Century Gothic"/>
              </a:rPr>
              <a:t> aanklampend werken</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Actieve vorming</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Actie/doelgerichtere aanpak</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Train de trainer</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Trainingsateliers</a:t>
            </a:r>
          </a:p>
          <a:p>
            <a:pPr marL="214313" indent="-214313" algn="just" defTabSz="685800">
              <a:buFont typeface="Arial" panose="020B0604020202020204" pitchFamily="34" charset="0"/>
              <a:buChar char="•"/>
            </a:pPr>
            <a:r>
              <a:rPr lang="nl-BE" sz="1350" dirty="0">
                <a:solidFill>
                  <a:srgbClr val="413A27"/>
                </a:solidFill>
                <a:effectLst>
                  <a:outerShdw blurRad="38100" dist="38100" dir="2700000" algn="tl">
                    <a:srgbClr val="000000">
                      <a:alpha val="43137"/>
                    </a:srgbClr>
                  </a:outerShdw>
                </a:effectLst>
                <a:latin typeface="Century Gothic"/>
              </a:rPr>
              <a:t>…</a:t>
            </a: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a:p>
            <a:pPr marL="214313" indent="-214313" algn="just" defTabSz="685800">
              <a:buFont typeface="Arial" panose="020B0604020202020204" pitchFamily="34" charset="0"/>
              <a:buChar char="•"/>
            </a:pPr>
            <a:endParaRPr lang="nl-BE" sz="1350" dirty="0">
              <a:solidFill>
                <a:srgbClr val="413A27"/>
              </a:solidFill>
              <a:effectLst>
                <a:outerShdw blurRad="38100" dist="38100" dir="2700000" algn="tl">
                  <a:srgbClr val="000000">
                    <a:alpha val="43137"/>
                  </a:srgbClr>
                </a:outerShdw>
              </a:effectLst>
              <a:latin typeface="Century Gothic"/>
            </a:endParaRPr>
          </a:p>
        </p:txBody>
      </p:sp>
      <p:pic>
        <p:nvPicPr>
          <p:cNvPr id="8" name="Tijdelijke aanduiding voor afbeelding 5">
            <a:extLst>
              <a:ext uri="{FF2B5EF4-FFF2-40B4-BE49-F238E27FC236}">
                <a16:creationId xmlns:a16="http://schemas.microsoft.com/office/drawing/2014/main" xmlns="" id="{B562B7B1-CBD0-46D2-9B16-358B51FEEACC}"/>
              </a:ext>
            </a:extLst>
          </p:cNvPr>
          <p:cNvPicPr>
            <a:picLocks noChangeAspect="1"/>
          </p:cNvPicPr>
          <p:nvPr/>
        </p:nvPicPr>
        <p:blipFill>
          <a:blip r:embed="rId4" cstate="print">
            <a:extLst>
              <a:ext uri="{28A0092B-C50C-407E-A947-70E740481C1C}">
                <a14:useLocalDpi xmlns:a14="http://schemas.microsoft.com/office/drawing/2010/main" xmlns="" val="0"/>
              </a:ext>
            </a:extLst>
          </a:blip>
          <a:srcRect t="37005" b="37005"/>
          <a:stretch>
            <a:fillRect/>
          </a:stretch>
        </p:blipFill>
        <p:spPr>
          <a:xfrm>
            <a:off x="1" y="857250"/>
            <a:ext cx="9143999" cy="1585317"/>
          </a:xfrm>
          <a:custGeom>
            <a:avLst/>
            <a:gdLst>
              <a:gd name="connsiteX0" fmla="*/ 9610897 w 12191999"/>
              <a:gd name="connsiteY0" fmla="*/ 1738832 h 2113756"/>
              <a:gd name="connsiteX1" fmla="*/ 9608870 w 12191999"/>
              <a:gd name="connsiteY1" fmla="*/ 1742886 h 2113756"/>
              <a:gd name="connsiteX2" fmla="*/ 9608365 w 12191999"/>
              <a:gd name="connsiteY2" fmla="*/ 1747446 h 2113756"/>
              <a:gd name="connsiteX3" fmla="*/ 9608365 w 12191999"/>
              <a:gd name="connsiteY3" fmla="*/ 1748966 h 2113756"/>
              <a:gd name="connsiteX4" fmla="*/ 9608365 w 12191999"/>
              <a:gd name="connsiteY4" fmla="*/ 1751499 h 2113756"/>
              <a:gd name="connsiteX5" fmla="*/ 9608870 w 12191999"/>
              <a:gd name="connsiteY5" fmla="*/ 1753526 h 2113756"/>
              <a:gd name="connsiteX6" fmla="*/ 9610897 w 12191999"/>
              <a:gd name="connsiteY6" fmla="*/ 1756059 h 2113756"/>
              <a:gd name="connsiteX7" fmla="*/ 9608870 w 12191999"/>
              <a:gd name="connsiteY7" fmla="*/ 1759606 h 2113756"/>
              <a:gd name="connsiteX8" fmla="*/ 9608365 w 12191999"/>
              <a:gd name="connsiteY8" fmla="*/ 1762646 h 2113756"/>
              <a:gd name="connsiteX9" fmla="*/ 9606844 w 12191999"/>
              <a:gd name="connsiteY9" fmla="*/ 1769232 h 2113756"/>
              <a:gd name="connsiteX10" fmla="*/ 9606337 w 12191999"/>
              <a:gd name="connsiteY10" fmla="*/ 1775818 h 2113756"/>
              <a:gd name="connsiteX11" fmla="*/ 9606337 w 12191999"/>
              <a:gd name="connsiteY11" fmla="*/ 1778859 h 2113756"/>
              <a:gd name="connsiteX12" fmla="*/ 9604817 w 12191999"/>
              <a:gd name="connsiteY12" fmla="*/ 1781392 h 2113756"/>
              <a:gd name="connsiteX13" fmla="*/ 9600258 w 12191999"/>
              <a:gd name="connsiteY13" fmla="*/ 1780885 h 2113756"/>
              <a:gd name="connsiteX14" fmla="*/ 9595191 w 12191999"/>
              <a:gd name="connsiteY14" fmla="*/ 1779366 h 2113756"/>
              <a:gd name="connsiteX15" fmla="*/ 9585564 w 12191999"/>
              <a:gd name="connsiteY15" fmla="*/ 1776325 h 2113756"/>
              <a:gd name="connsiteX16" fmla="*/ 9575432 w 12191999"/>
              <a:gd name="connsiteY16" fmla="*/ 1773285 h 2113756"/>
              <a:gd name="connsiteX17" fmla="*/ 9569858 w 12191999"/>
              <a:gd name="connsiteY17" fmla="*/ 1771765 h 2113756"/>
              <a:gd name="connsiteX18" fmla="*/ 9564791 w 12191999"/>
              <a:gd name="connsiteY18" fmla="*/ 1771259 h 2113756"/>
              <a:gd name="connsiteX19" fmla="*/ 9560231 w 12191999"/>
              <a:gd name="connsiteY19" fmla="*/ 1771259 h 2113756"/>
              <a:gd name="connsiteX20" fmla="*/ 9555671 w 12191999"/>
              <a:gd name="connsiteY20" fmla="*/ 1771765 h 2113756"/>
              <a:gd name="connsiteX21" fmla="*/ 9551113 w 12191999"/>
              <a:gd name="connsiteY21" fmla="*/ 1773792 h 2113756"/>
              <a:gd name="connsiteX22" fmla="*/ 9546553 w 12191999"/>
              <a:gd name="connsiteY22" fmla="*/ 1776325 h 2113756"/>
              <a:gd name="connsiteX23" fmla="*/ 9543006 w 12191999"/>
              <a:gd name="connsiteY23" fmla="*/ 1780378 h 2113756"/>
              <a:gd name="connsiteX24" fmla="*/ 9539458 w 12191999"/>
              <a:gd name="connsiteY24" fmla="*/ 1785445 h 2113756"/>
              <a:gd name="connsiteX25" fmla="*/ 9536419 w 12191999"/>
              <a:gd name="connsiteY25" fmla="*/ 1792538 h 2113756"/>
              <a:gd name="connsiteX26" fmla="*/ 9534393 w 12191999"/>
              <a:gd name="connsiteY26" fmla="*/ 1801658 h 2113756"/>
              <a:gd name="connsiteX27" fmla="*/ 9529326 w 12191999"/>
              <a:gd name="connsiteY27" fmla="*/ 1798618 h 2113756"/>
              <a:gd name="connsiteX28" fmla="*/ 9524259 w 12191999"/>
              <a:gd name="connsiteY28" fmla="*/ 1795579 h 2113756"/>
              <a:gd name="connsiteX29" fmla="*/ 9519699 w 12191999"/>
              <a:gd name="connsiteY29" fmla="*/ 1794059 h 2113756"/>
              <a:gd name="connsiteX30" fmla="*/ 9514127 w 12191999"/>
              <a:gd name="connsiteY30" fmla="*/ 1792032 h 2113756"/>
              <a:gd name="connsiteX31" fmla="*/ 9504500 w 12191999"/>
              <a:gd name="connsiteY31" fmla="*/ 1790005 h 2113756"/>
              <a:gd name="connsiteX32" fmla="*/ 9494366 w 12191999"/>
              <a:gd name="connsiteY32" fmla="*/ 1789498 h 2113756"/>
              <a:gd name="connsiteX33" fmla="*/ 9474607 w 12191999"/>
              <a:gd name="connsiteY33" fmla="*/ 1788485 h 2113756"/>
              <a:gd name="connsiteX34" fmla="*/ 9464474 w 12191999"/>
              <a:gd name="connsiteY34" fmla="*/ 1787472 h 2113756"/>
              <a:gd name="connsiteX35" fmla="*/ 9459914 w 12191999"/>
              <a:gd name="connsiteY35" fmla="*/ 1786965 h 2113756"/>
              <a:gd name="connsiteX36" fmla="*/ 9454848 w 12191999"/>
              <a:gd name="connsiteY36" fmla="*/ 1784938 h 2113756"/>
              <a:gd name="connsiteX37" fmla="*/ 9464474 w 12191999"/>
              <a:gd name="connsiteY37" fmla="*/ 1778859 h 2113756"/>
              <a:gd name="connsiteX38" fmla="*/ 9474607 w 12191999"/>
              <a:gd name="connsiteY38" fmla="*/ 1773792 h 2113756"/>
              <a:gd name="connsiteX39" fmla="*/ 9484741 w 12191999"/>
              <a:gd name="connsiteY39" fmla="*/ 1769739 h 2113756"/>
              <a:gd name="connsiteX40" fmla="*/ 9494366 w 12191999"/>
              <a:gd name="connsiteY40" fmla="*/ 1766699 h 2113756"/>
              <a:gd name="connsiteX41" fmla="*/ 9503993 w 12191999"/>
              <a:gd name="connsiteY41" fmla="*/ 1764672 h 2113756"/>
              <a:gd name="connsiteX42" fmla="*/ 9513620 w 12191999"/>
              <a:gd name="connsiteY42" fmla="*/ 1762646 h 2113756"/>
              <a:gd name="connsiteX43" fmla="*/ 9533379 w 12191999"/>
              <a:gd name="connsiteY43" fmla="*/ 1760112 h 2113756"/>
              <a:gd name="connsiteX44" fmla="*/ 9552632 w 12191999"/>
              <a:gd name="connsiteY44" fmla="*/ 1758086 h 2113756"/>
              <a:gd name="connsiteX45" fmla="*/ 9562259 w 12191999"/>
              <a:gd name="connsiteY45" fmla="*/ 1756059 h 2113756"/>
              <a:gd name="connsiteX46" fmla="*/ 9571886 w 12191999"/>
              <a:gd name="connsiteY46" fmla="*/ 1754538 h 2113756"/>
              <a:gd name="connsiteX47" fmla="*/ 9581511 w 12191999"/>
              <a:gd name="connsiteY47" fmla="*/ 1751499 h 2113756"/>
              <a:gd name="connsiteX48" fmla="*/ 9591645 w 12191999"/>
              <a:gd name="connsiteY48" fmla="*/ 1748459 h 2113756"/>
              <a:gd name="connsiteX49" fmla="*/ 9601270 w 12191999"/>
              <a:gd name="connsiteY49" fmla="*/ 1743899 h 2113756"/>
              <a:gd name="connsiteX50" fmla="*/ 9835714 w 12191999"/>
              <a:gd name="connsiteY50" fmla="*/ 1682087 h 2113756"/>
              <a:gd name="connsiteX51" fmla="*/ 9839785 w 12191999"/>
              <a:gd name="connsiteY51" fmla="*/ 1682087 h 2113756"/>
              <a:gd name="connsiteX52" fmla="*/ 9842839 w 12191999"/>
              <a:gd name="connsiteY52" fmla="*/ 1682594 h 2113756"/>
              <a:gd name="connsiteX53" fmla="*/ 9846400 w 12191999"/>
              <a:gd name="connsiteY53" fmla="*/ 1683608 h 2113756"/>
              <a:gd name="connsiteX54" fmla="*/ 9849454 w 12191999"/>
              <a:gd name="connsiteY54" fmla="*/ 1684621 h 2113756"/>
              <a:gd name="connsiteX55" fmla="*/ 9852508 w 12191999"/>
              <a:gd name="connsiteY55" fmla="*/ 1686647 h 2113756"/>
              <a:gd name="connsiteX56" fmla="*/ 9855561 w 12191999"/>
              <a:gd name="connsiteY56" fmla="*/ 1689181 h 2113756"/>
              <a:gd name="connsiteX57" fmla="*/ 9858107 w 12191999"/>
              <a:gd name="connsiteY57" fmla="*/ 1692728 h 2113756"/>
              <a:gd name="connsiteX58" fmla="*/ 9860651 w 12191999"/>
              <a:gd name="connsiteY58" fmla="*/ 1695767 h 2113756"/>
              <a:gd name="connsiteX59" fmla="*/ 9862686 w 12191999"/>
              <a:gd name="connsiteY59" fmla="*/ 1700327 h 2113756"/>
              <a:gd name="connsiteX60" fmla="*/ 9864722 w 12191999"/>
              <a:gd name="connsiteY60" fmla="*/ 1705394 h 2113756"/>
              <a:gd name="connsiteX61" fmla="*/ 9866249 w 12191999"/>
              <a:gd name="connsiteY61" fmla="*/ 1711474 h 2113756"/>
              <a:gd name="connsiteX62" fmla="*/ 9863195 w 12191999"/>
              <a:gd name="connsiteY62" fmla="*/ 1709447 h 2113756"/>
              <a:gd name="connsiteX63" fmla="*/ 9859124 w 12191999"/>
              <a:gd name="connsiteY63" fmla="*/ 1707927 h 2113756"/>
              <a:gd name="connsiteX64" fmla="*/ 9856071 w 12191999"/>
              <a:gd name="connsiteY64" fmla="*/ 1706913 h 2113756"/>
              <a:gd name="connsiteX65" fmla="*/ 9852000 w 12191999"/>
              <a:gd name="connsiteY65" fmla="*/ 1705901 h 2113756"/>
              <a:gd name="connsiteX66" fmla="*/ 9848946 w 12191999"/>
              <a:gd name="connsiteY66" fmla="*/ 1705901 h 2113756"/>
              <a:gd name="connsiteX67" fmla="*/ 9845383 w 12191999"/>
              <a:gd name="connsiteY67" fmla="*/ 1705901 h 2113756"/>
              <a:gd name="connsiteX68" fmla="*/ 9838258 w 12191999"/>
              <a:gd name="connsiteY68" fmla="*/ 1707927 h 2113756"/>
              <a:gd name="connsiteX69" fmla="*/ 9831133 w 12191999"/>
              <a:gd name="connsiteY69" fmla="*/ 1710460 h 2113756"/>
              <a:gd name="connsiteX70" fmla="*/ 9824009 w 12191999"/>
              <a:gd name="connsiteY70" fmla="*/ 1714514 h 2113756"/>
              <a:gd name="connsiteX71" fmla="*/ 9809250 w 12191999"/>
              <a:gd name="connsiteY71" fmla="*/ 1723633 h 2113756"/>
              <a:gd name="connsiteX72" fmla="*/ 9794999 w 12191999"/>
              <a:gd name="connsiteY72" fmla="*/ 1732753 h 2113756"/>
              <a:gd name="connsiteX73" fmla="*/ 9787874 w 12191999"/>
              <a:gd name="connsiteY73" fmla="*/ 1736806 h 2113756"/>
              <a:gd name="connsiteX74" fmla="*/ 9780750 w 12191999"/>
              <a:gd name="connsiteY74" fmla="*/ 1739340 h 2113756"/>
              <a:gd name="connsiteX75" fmla="*/ 9773625 w 12191999"/>
              <a:gd name="connsiteY75" fmla="*/ 1740860 h 2113756"/>
              <a:gd name="connsiteX76" fmla="*/ 9770062 w 12191999"/>
              <a:gd name="connsiteY76" fmla="*/ 1740860 h 2113756"/>
              <a:gd name="connsiteX77" fmla="*/ 9765991 w 12191999"/>
              <a:gd name="connsiteY77" fmla="*/ 1740860 h 2113756"/>
              <a:gd name="connsiteX78" fmla="*/ 9762937 w 12191999"/>
              <a:gd name="connsiteY78" fmla="*/ 1740353 h 2113756"/>
              <a:gd name="connsiteX79" fmla="*/ 9759884 w 12191999"/>
              <a:gd name="connsiteY79" fmla="*/ 1739846 h 2113756"/>
              <a:gd name="connsiteX80" fmla="*/ 9755812 w 12191999"/>
              <a:gd name="connsiteY80" fmla="*/ 1737820 h 2113756"/>
              <a:gd name="connsiteX81" fmla="*/ 9752759 w 12191999"/>
              <a:gd name="connsiteY81" fmla="*/ 1735793 h 2113756"/>
              <a:gd name="connsiteX82" fmla="*/ 9767008 w 12191999"/>
              <a:gd name="connsiteY82" fmla="*/ 1725154 h 2113756"/>
              <a:gd name="connsiteX83" fmla="*/ 9783294 w 12191999"/>
              <a:gd name="connsiteY83" fmla="*/ 1711980 h 2113756"/>
              <a:gd name="connsiteX84" fmla="*/ 9799580 w 12191999"/>
              <a:gd name="connsiteY84" fmla="*/ 1698807 h 2113756"/>
              <a:gd name="connsiteX85" fmla="*/ 9807723 w 12191999"/>
              <a:gd name="connsiteY85" fmla="*/ 1693740 h 2113756"/>
              <a:gd name="connsiteX86" fmla="*/ 9816375 w 12191999"/>
              <a:gd name="connsiteY86" fmla="*/ 1688675 h 2113756"/>
              <a:gd name="connsiteX87" fmla="*/ 9825026 w 12191999"/>
              <a:gd name="connsiteY87" fmla="*/ 1685634 h 2113756"/>
              <a:gd name="connsiteX88" fmla="*/ 9832151 w 12191999"/>
              <a:gd name="connsiteY88" fmla="*/ 1682594 h 2113756"/>
              <a:gd name="connsiteX89" fmla="*/ 9901400 w 12191999"/>
              <a:gd name="connsiteY89" fmla="*/ 1667900 h 2113756"/>
              <a:gd name="connsiteX90" fmla="*/ 9907414 w 12191999"/>
              <a:gd name="connsiteY90" fmla="*/ 1667900 h 2113756"/>
              <a:gd name="connsiteX91" fmla="*/ 9912928 w 12191999"/>
              <a:gd name="connsiteY91" fmla="*/ 1668929 h 2113756"/>
              <a:gd name="connsiteX92" fmla="*/ 9918942 w 12191999"/>
              <a:gd name="connsiteY92" fmla="*/ 1671500 h 2113756"/>
              <a:gd name="connsiteX93" fmla="*/ 9912928 w 12191999"/>
              <a:gd name="connsiteY93" fmla="*/ 1683327 h 2113756"/>
              <a:gd name="connsiteX94" fmla="*/ 9906913 w 12191999"/>
              <a:gd name="connsiteY94" fmla="*/ 1692069 h 2113756"/>
              <a:gd name="connsiteX95" fmla="*/ 9903906 w 12191999"/>
              <a:gd name="connsiteY95" fmla="*/ 1696184 h 2113756"/>
              <a:gd name="connsiteX96" fmla="*/ 9900899 w 12191999"/>
              <a:gd name="connsiteY96" fmla="*/ 1698755 h 2113756"/>
              <a:gd name="connsiteX97" fmla="*/ 9897891 w 12191999"/>
              <a:gd name="connsiteY97" fmla="*/ 1700811 h 2113756"/>
              <a:gd name="connsiteX98" fmla="*/ 9895385 w 12191999"/>
              <a:gd name="connsiteY98" fmla="*/ 1701839 h 2113756"/>
              <a:gd name="connsiteX99" fmla="*/ 9891877 w 12191999"/>
              <a:gd name="connsiteY99" fmla="*/ 1702353 h 2113756"/>
              <a:gd name="connsiteX100" fmla="*/ 9889371 w 12191999"/>
              <a:gd name="connsiteY100" fmla="*/ 1702353 h 2113756"/>
              <a:gd name="connsiteX101" fmla="*/ 9886363 w 12191999"/>
              <a:gd name="connsiteY101" fmla="*/ 1701326 h 2113756"/>
              <a:gd name="connsiteX102" fmla="*/ 9883857 w 12191999"/>
              <a:gd name="connsiteY102" fmla="*/ 1699268 h 2113756"/>
              <a:gd name="connsiteX103" fmla="*/ 9880349 w 12191999"/>
              <a:gd name="connsiteY103" fmla="*/ 1697211 h 2113756"/>
              <a:gd name="connsiteX104" fmla="*/ 9877843 w 12191999"/>
              <a:gd name="connsiteY104" fmla="*/ 1693098 h 2113756"/>
              <a:gd name="connsiteX105" fmla="*/ 9875337 w 12191999"/>
              <a:gd name="connsiteY105" fmla="*/ 1689498 h 2113756"/>
              <a:gd name="connsiteX106" fmla="*/ 9872330 w 12191999"/>
              <a:gd name="connsiteY106" fmla="*/ 1684356 h 2113756"/>
              <a:gd name="connsiteX107" fmla="*/ 9878344 w 12191999"/>
              <a:gd name="connsiteY107" fmla="*/ 1678699 h 2113756"/>
              <a:gd name="connsiteX108" fmla="*/ 9884359 w 12191999"/>
              <a:gd name="connsiteY108" fmla="*/ 1674071 h 2113756"/>
              <a:gd name="connsiteX109" fmla="*/ 9889871 w 12191999"/>
              <a:gd name="connsiteY109" fmla="*/ 1670986 h 2113756"/>
              <a:gd name="connsiteX110" fmla="*/ 9895887 w 12191999"/>
              <a:gd name="connsiteY110" fmla="*/ 1668415 h 2113756"/>
              <a:gd name="connsiteX111" fmla="*/ 377662 w 12191999"/>
              <a:gd name="connsiteY111" fmla="*/ 1655741 h 2113756"/>
              <a:gd name="connsiteX112" fmla="*/ 390262 w 12191999"/>
              <a:gd name="connsiteY112" fmla="*/ 1657234 h 2113756"/>
              <a:gd name="connsiteX113" fmla="*/ 402359 w 12191999"/>
              <a:gd name="connsiteY113" fmla="*/ 1659226 h 2113756"/>
              <a:gd name="connsiteX114" fmla="*/ 426048 w 12191999"/>
              <a:gd name="connsiteY114" fmla="*/ 1664203 h 2113756"/>
              <a:gd name="connsiteX115" fmla="*/ 450745 w 12191999"/>
              <a:gd name="connsiteY115" fmla="*/ 1668683 h 2113756"/>
              <a:gd name="connsiteX116" fmla="*/ 462842 w 12191999"/>
              <a:gd name="connsiteY116" fmla="*/ 1670674 h 2113756"/>
              <a:gd name="connsiteX117" fmla="*/ 474939 w 12191999"/>
              <a:gd name="connsiteY117" fmla="*/ 1672665 h 2113756"/>
              <a:gd name="connsiteX118" fmla="*/ 469395 w 12191999"/>
              <a:gd name="connsiteY118" fmla="*/ 1675652 h 2113756"/>
              <a:gd name="connsiteX119" fmla="*/ 462842 w 12191999"/>
              <a:gd name="connsiteY119" fmla="*/ 1678140 h 2113756"/>
              <a:gd name="connsiteX120" fmla="*/ 455785 w 12191999"/>
              <a:gd name="connsiteY120" fmla="*/ 1680131 h 2113756"/>
              <a:gd name="connsiteX121" fmla="*/ 449234 w 12191999"/>
              <a:gd name="connsiteY121" fmla="*/ 1682123 h 2113756"/>
              <a:gd name="connsiteX122" fmla="*/ 442176 w 12191999"/>
              <a:gd name="connsiteY122" fmla="*/ 1683117 h 2113756"/>
              <a:gd name="connsiteX123" fmla="*/ 434616 w 12191999"/>
              <a:gd name="connsiteY123" fmla="*/ 1684113 h 2113756"/>
              <a:gd name="connsiteX124" fmla="*/ 427560 w 12191999"/>
              <a:gd name="connsiteY124" fmla="*/ 1684113 h 2113756"/>
              <a:gd name="connsiteX125" fmla="*/ 420504 w 12191999"/>
              <a:gd name="connsiteY125" fmla="*/ 1683117 h 2113756"/>
              <a:gd name="connsiteX126" fmla="*/ 413448 w 12191999"/>
              <a:gd name="connsiteY126" fmla="*/ 1682621 h 2113756"/>
              <a:gd name="connsiteX127" fmla="*/ 406895 w 12191999"/>
              <a:gd name="connsiteY127" fmla="*/ 1680629 h 2113756"/>
              <a:gd name="connsiteX128" fmla="*/ 400343 w 12191999"/>
              <a:gd name="connsiteY128" fmla="*/ 1678140 h 2113756"/>
              <a:gd name="connsiteX129" fmla="*/ 394295 w 12191999"/>
              <a:gd name="connsiteY129" fmla="*/ 1675652 h 2113756"/>
              <a:gd name="connsiteX130" fmla="*/ 389255 w 12191999"/>
              <a:gd name="connsiteY130" fmla="*/ 1671669 h 2113756"/>
              <a:gd name="connsiteX131" fmla="*/ 384718 w 12191999"/>
              <a:gd name="connsiteY131" fmla="*/ 1667189 h 2113756"/>
              <a:gd name="connsiteX132" fmla="*/ 381190 w 12191999"/>
              <a:gd name="connsiteY132" fmla="*/ 1661714 h 2113756"/>
              <a:gd name="connsiteX133" fmla="*/ 4497764 w 12191999"/>
              <a:gd name="connsiteY133" fmla="*/ 1633449 h 2113756"/>
              <a:gd name="connsiteX134" fmla="*/ 4495738 w 12191999"/>
              <a:gd name="connsiteY134" fmla="*/ 1637502 h 2113756"/>
              <a:gd name="connsiteX135" fmla="*/ 4496144 w 12191999"/>
              <a:gd name="connsiteY135" fmla="*/ 1634800 h 2113756"/>
              <a:gd name="connsiteX136" fmla="*/ 115626 w 12191999"/>
              <a:gd name="connsiteY136" fmla="*/ 1603049 h 2113756"/>
              <a:gd name="connsiteX137" fmla="*/ 118756 w 12191999"/>
              <a:gd name="connsiteY137" fmla="*/ 1603556 h 2113756"/>
              <a:gd name="connsiteX138" fmla="*/ 122408 w 12191999"/>
              <a:gd name="connsiteY138" fmla="*/ 1604062 h 2113756"/>
              <a:gd name="connsiteX139" fmla="*/ 128669 w 12191999"/>
              <a:gd name="connsiteY139" fmla="*/ 1606090 h 2113756"/>
              <a:gd name="connsiteX140" fmla="*/ 135450 w 12191999"/>
              <a:gd name="connsiteY140" fmla="*/ 1609129 h 2113756"/>
              <a:gd name="connsiteX141" fmla="*/ 141711 w 12191999"/>
              <a:gd name="connsiteY141" fmla="*/ 1613182 h 2113756"/>
              <a:gd name="connsiteX142" fmla="*/ 147971 w 12191999"/>
              <a:gd name="connsiteY142" fmla="*/ 1616222 h 2113756"/>
              <a:gd name="connsiteX143" fmla="*/ 154754 w 12191999"/>
              <a:gd name="connsiteY143" fmla="*/ 1619768 h 2113756"/>
              <a:gd name="connsiteX144" fmla="*/ 151624 w 12191999"/>
              <a:gd name="connsiteY144" fmla="*/ 1624328 h 2113756"/>
              <a:gd name="connsiteX145" fmla="*/ 147971 w 12191999"/>
              <a:gd name="connsiteY145" fmla="*/ 1627369 h 2113756"/>
              <a:gd name="connsiteX146" fmla="*/ 144842 w 12191999"/>
              <a:gd name="connsiteY146" fmla="*/ 1629902 h 2113756"/>
              <a:gd name="connsiteX147" fmla="*/ 141711 w 12191999"/>
              <a:gd name="connsiteY147" fmla="*/ 1631929 h 2113756"/>
              <a:gd name="connsiteX148" fmla="*/ 138058 w 12191999"/>
              <a:gd name="connsiteY148" fmla="*/ 1633449 h 2113756"/>
              <a:gd name="connsiteX149" fmla="*/ 134928 w 12191999"/>
              <a:gd name="connsiteY149" fmla="*/ 1633449 h 2113756"/>
              <a:gd name="connsiteX150" fmla="*/ 131277 w 12191999"/>
              <a:gd name="connsiteY150" fmla="*/ 1632435 h 2113756"/>
              <a:gd name="connsiteX151" fmla="*/ 128145 w 12191999"/>
              <a:gd name="connsiteY151" fmla="*/ 1631423 h 2113756"/>
              <a:gd name="connsiteX152" fmla="*/ 125016 w 12191999"/>
              <a:gd name="connsiteY152" fmla="*/ 1629902 h 2113756"/>
              <a:gd name="connsiteX153" fmla="*/ 121364 w 12191999"/>
              <a:gd name="connsiteY153" fmla="*/ 1627369 h 2113756"/>
              <a:gd name="connsiteX154" fmla="*/ 115104 w 12191999"/>
              <a:gd name="connsiteY154" fmla="*/ 1622303 h 2113756"/>
              <a:gd name="connsiteX155" fmla="*/ 108843 w 12191999"/>
              <a:gd name="connsiteY155" fmla="*/ 1615208 h 2113756"/>
              <a:gd name="connsiteX156" fmla="*/ 102062 w 12191999"/>
              <a:gd name="connsiteY156" fmla="*/ 1606595 h 2113756"/>
              <a:gd name="connsiteX157" fmla="*/ 105714 w 12191999"/>
              <a:gd name="connsiteY157" fmla="*/ 1604569 h 2113756"/>
              <a:gd name="connsiteX158" fmla="*/ 108843 w 12191999"/>
              <a:gd name="connsiteY158" fmla="*/ 1604062 h 2113756"/>
              <a:gd name="connsiteX159" fmla="*/ 111973 w 12191999"/>
              <a:gd name="connsiteY159" fmla="*/ 1603556 h 2113756"/>
              <a:gd name="connsiteX160" fmla="*/ 995661 w 12191999"/>
              <a:gd name="connsiteY160" fmla="*/ 1384175 h 2113756"/>
              <a:gd name="connsiteX161" fmla="*/ 994119 w 12191999"/>
              <a:gd name="connsiteY161" fmla="*/ 1388089 h 2113756"/>
              <a:gd name="connsiteX162" fmla="*/ 993606 w 12191999"/>
              <a:gd name="connsiteY162" fmla="*/ 1390535 h 2113756"/>
              <a:gd name="connsiteX163" fmla="*/ 993606 w 12191999"/>
              <a:gd name="connsiteY163" fmla="*/ 1392981 h 2113756"/>
              <a:gd name="connsiteX164" fmla="*/ 994119 w 12191999"/>
              <a:gd name="connsiteY164" fmla="*/ 1394938 h 2113756"/>
              <a:gd name="connsiteX165" fmla="*/ 996689 w 12191999"/>
              <a:gd name="connsiteY165" fmla="*/ 1398851 h 2113756"/>
              <a:gd name="connsiteX166" fmla="*/ 999259 w 12191999"/>
              <a:gd name="connsiteY166" fmla="*/ 1401785 h 2113756"/>
              <a:gd name="connsiteX167" fmla="*/ 1002858 w 12191999"/>
              <a:gd name="connsiteY167" fmla="*/ 1405700 h 2113756"/>
              <a:gd name="connsiteX168" fmla="*/ 1003371 w 12191999"/>
              <a:gd name="connsiteY168" fmla="*/ 1407166 h 2113756"/>
              <a:gd name="connsiteX169" fmla="*/ 1003885 w 12191999"/>
              <a:gd name="connsiteY169" fmla="*/ 1410103 h 2113756"/>
              <a:gd name="connsiteX170" fmla="*/ 1003885 w 12191999"/>
              <a:gd name="connsiteY170" fmla="*/ 1413526 h 2113756"/>
              <a:gd name="connsiteX171" fmla="*/ 1002858 w 12191999"/>
              <a:gd name="connsiteY171" fmla="*/ 1417440 h 2113756"/>
              <a:gd name="connsiteX172" fmla="*/ 1001315 w 12191999"/>
              <a:gd name="connsiteY172" fmla="*/ 1421842 h 2113756"/>
              <a:gd name="connsiteX173" fmla="*/ 998746 w 12191999"/>
              <a:gd name="connsiteY173" fmla="*/ 1426734 h 2113756"/>
              <a:gd name="connsiteX174" fmla="*/ 995147 w 12191999"/>
              <a:gd name="connsiteY174" fmla="*/ 1417929 h 2113756"/>
              <a:gd name="connsiteX175" fmla="*/ 991035 w 12191999"/>
              <a:gd name="connsiteY175" fmla="*/ 1411081 h 2113756"/>
              <a:gd name="connsiteX176" fmla="*/ 986925 w 12191999"/>
              <a:gd name="connsiteY176" fmla="*/ 1406677 h 2113756"/>
              <a:gd name="connsiteX177" fmla="*/ 983326 w 12191999"/>
              <a:gd name="connsiteY177" fmla="*/ 1404231 h 2113756"/>
              <a:gd name="connsiteX178" fmla="*/ 979214 w 12191999"/>
              <a:gd name="connsiteY178" fmla="*/ 1403254 h 2113756"/>
              <a:gd name="connsiteX179" fmla="*/ 974587 w 12191999"/>
              <a:gd name="connsiteY179" fmla="*/ 1403742 h 2113756"/>
              <a:gd name="connsiteX180" fmla="*/ 970476 w 12191999"/>
              <a:gd name="connsiteY180" fmla="*/ 1404231 h 2113756"/>
              <a:gd name="connsiteX181" fmla="*/ 966878 w 12191999"/>
              <a:gd name="connsiteY181" fmla="*/ 1406188 h 2113756"/>
              <a:gd name="connsiteX182" fmla="*/ 958139 w 12191999"/>
              <a:gd name="connsiteY182" fmla="*/ 1410103 h 2113756"/>
              <a:gd name="connsiteX183" fmla="*/ 953515 w 12191999"/>
              <a:gd name="connsiteY183" fmla="*/ 1411569 h 2113756"/>
              <a:gd name="connsiteX184" fmla="*/ 949401 w 12191999"/>
              <a:gd name="connsiteY184" fmla="*/ 1412549 h 2113756"/>
              <a:gd name="connsiteX185" fmla="*/ 945804 w 12191999"/>
              <a:gd name="connsiteY185" fmla="*/ 1413037 h 2113756"/>
              <a:gd name="connsiteX186" fmla="*/ 941177 w 12191999"/>
              <a:gd name="connsiteY186" fmla="*/ 1411569 h 2113756"/>
              <a:gd name="connsiteX187" fmla="*/ 937065 w 12191999"/>
              <a:gd name="connsiteY187" fmla="*/ 1409123 h 2113756"/>
              <a:gd name="connsiteX188" fmla="*/ 932954 w 12191999"/>
              <a:gd name="connsiteY188" fmla="*/ 1404720 h 2113756"/>
              <a:gd name="connsiteX189" fmla="*/ 937065 w 12191999"/>
              <a:gd name="connsiteY189" fmla="*/ 1401297 h 2113756"/>
              <a:gd name="connsiteX190" fmla="*/ 941177 w 12191999"/>
              <a:gd name="connsiteY190" fmla="*/ 1398851 h 2113756"/>
              <a:gd name="connsiteX191" fmla="*/ 944776 w 12191999"/>
              <a:gd name="connsiteY191" fmla="*/ 1395916 h 2113756"/>
              <a:gd name="connsiteX192" fmla="*/ 948888 w 12191999"/>
              <a:gd name="connsiteY192" fmla="*/ 1394938 h 2113756"/>
              <a:gd name="connsiteX193" fmla="*/ 956598 w 12191999"/>
              <a:gd name="connsiteY193" fmla="*/ 1392002 h 2113756"/>
              <a:gd name="connsiteX194" fmla="*/ 963794 w 12191999"/>
              <a:gd name="connsiteY194" fmla="*/ 1390535 h 2113756"/>
              <a:gd name="connsiteX195" fmla="*/ 979728 w 12191999"/>
              <a:gd name="connsiteY195" fmla="*/ 1388089 h 2113756"/>
              <a:gd name="connsiteX196" fmla="*/ 987438 w 12191999"/>
              <a:gd name="connsiteY196" fmla="*/ 1386621 h 2113756"/>
              <a:gd name="connsiteX197" fmla="*/ 5227 w 12191999"/>
              <a:gd name="connsiteY197" fmla="*/ 1318408 h 2113756"/>
              <a:gd name="connsiteX198" fmla="*/ 1681 w 12191999"/>
              <a:gd name="connsiteY198" fmla="*/ 1324487 h 2113756"/>
              <a:gd name="connsiteX199" fmla="*/ 0 w 12191999"/>
              <a:gd name="connsiteY199" fmla="*/ 1327608 h 2113756"/>
              <a:gd name="connsiteX200" fmla="*/ 0 w 12191999"/>
              <a:gd name="connsiteY200" fmla="*/ 1323635 h 2113756"/>
              <a:gd name="connsiteX201" fmla="*/ 941060 w 12191999"/>
              <a:gd name="connsiteY201" fmla="*/ 1309191 h 2113756"/>
              <a:gd name="connsiteX202" fmla="*/ 950599 w 12191999"/>
              <a:gd name="connsiteY202" fmla="*/ 1318224 h 2113756"/>
              <a:gd name="connsiteX203" fmla="*/ 960139 w 12191999"/>
              <a:gd name="connsiteY203" fmla="*/ 1325249 h 2113756"/>
              <a:gd name="connsiteX204" fmla="*/ 965660 w 12191999"/>
              <a:gd name="connsiteY204" fmla="*/ 1328762 h 2113756"/>
              <a:gd name="connsiteX205" fmla="*/ 970681 w 12191999"/>
              <a:gd name="connsiteY205" fmla="*/ 1331271 h 2113756"/>
              <a:gd name="connsiteX206" fmla="*/ 975200 w 12191999"/>
              <a:gd name="connsiteY206" fmla="*/ 1333279 h 2113756"/>
              <a:gd name="connsiteX207" fmla="*/ 980221 w 12191999"/>
              <a:gd name="connsiteY207" fmla="*/ 1334282 h 2113756"/>
              <a:gd name="connsiteX208" fmla="*/ 985241 w 12191999"/>
              <a:gd name="connsiteY208" fmla="*/ 1335787 h 2113756"/>
              <a:gd name="connsiteX209" fmla="*/ 989760 w 12191999"/>
              <a:gd name="connsiteY209" fmla="*/ 1335787 h 2113756"/>
              <a:gd name="connsiteX210" fmla="*/ 995283 w 12191999"/>
              <a:gd name="connsiteY210" fmla="*/ 1335787 h 2113756"/>
              <a:gd name="connsiteX211" fmla="*/ 1000303 w 12191999"/>
              <a:gd name="connsiteY211" fmla="*/ 1334282 h 2113756"/>
              <a:gd name="connsiteX212" fmla="*/ 1004821 w 12191999"/>
              <a:gd name="connsiteY212" fmla="*/ 1333279 h 2113756"/>
              <a:gd name="connsiteX213" fmla="*/ 1009842 w 12191999"/>
              <a:gd name="connsiteY213" fmla="*/ 1331271 h 2113756"/>
              <a:gd name="connsiteX214" fmla="*/ 1014863 w 12191999"/>
              <a:gd name="connsiteY214" fmla="*/ 1327759 h 2113756"/>
              <a:gd name="connsiteX215" fmla="*/ 1019884 w 12191999"/>
              <a:gd name="connsiteY215" fmla="*/ 1324747 h 2113756"/>
              <a:gd name="connsiteX216" fmla="*/ 1022394 w 12191999"/>
              <a:gd name="connsiteY216" fmla="*/ 1330267 h 2113756"/>
              <a:gd name="connsiteX217" fmla="*/ 1024402 w 12191999"/>
              <a:gd name="connsiteY217" fmla="*/ 1335787 h 2113756"/>
              <a:gd name="connsiteX218" fmla="*/ 1025908 w 12191999"/>
              <a:gd name="connsiteY218" fmla="*/ 1341308 h 2113756"/>
              <a:gd name="connsiteX219" fmla="*/ 1026410 w 12191999"/>
              <a:gd name="connsiteY219" fmla="*/ 1347329 h 2113756"/>
              <a:gd name="connsiteX220" fmla="*/ 1028418 w 12191999"/>
              <a:gd name="connsiteY220" fmla="*/ 1357868 h 2113756"/>
              <a:gd name="connsiteX221" fmla="*/ 1030426 w 12191999"/>
              <a:gd name="connsiteY221" fmla="*/ 1363389 h 2113756"/>
              <a:gd name="connsiteX222" fmla="*/ 1032937 w 12191999"/>
              <a:gd name="connsiteY222" fmla="*/ 1368909 h 2113756"/>
              <a:gd name="connsiteX223" fmla="*/ 1033439 w 12191999"/>
              <a:gd name="connsiteY223" fmla="*/ 1361381 h 2113756"/>
              <a:gd name="connsiteX224" fmla="*/ 1034945 w 12191999"/>
              <a:gd name="connsiteY224" fmla="*/ 1354857 h 2113756"/>
              <a:gd name="connsiteX225" fmla="*/ 1036953 w 12191999"/>
              <a:gd name="connsiteY225" fmla="*/ 1348836 h 2113756"/>
              <a:gd name="connsiteX226" fmla="*/ 1038460 w 12191999"/>
              <a:gd name="connsiteY226" fmla="*/ 1344821 h 2113756"/>
              <a:gd name="connsiteX227" fmla="*/ 1041471 w 12191999"/>
              <a:gd name="connsiteY227" fmla="*/ 1341308 h 2113756"/>
              <a:gd name="connsiteX228" fmla="*/ 1044484 w 12191999"/>
              <a:gd name="connsiteY228" fmla="*/ 1338799 h 2113756"/>
              <a:gd name="connsiteX229" fmla="*/ 1047497 w 12191999"/>
              <a:gd name="connsiteY229" fmla="*/ 1336791 h 2113756"/>
              <a:gd name="connsiteX230" fmla="*/ 1052015 w 12191999"/>
              <a:gd name="connsiteY230" fmla="*/ 1336289 h 2113756"/>
              <a:gd name="connsiteX231" fmla="*/ 1055529 w 12191999"/>
              <a:gd name="connsiteY231" fmla="*/ 1339301 h 2113756"/>
              <a:gd name="connsiteX232" fmla="*/ 1058040 w 12191999"/>
              <a:gd name="connsiteY232" fmla="*/ 1343316 h 2113756"/>
              <a:gd name="connsiteX233" fmla="*/ 1060048 w 12191999"/>
              <a:gd name="connsiteY233" fmla="*/ 1346326 h 2113756"/>
              <a:gd name="connsiteX234" fmla="*/ 1061052 w 12191999"/>
              <a:gd name="connsiteY234" fmla="*/ 1349839 h 2113756"/>
              <a:gd name="connsiteX235" fmla="*/ 1061554 w 12191999"/>
              <a:gd name="connsiteY235" fmla="*/ 1352851 h 2113756"/>
              <a:gd name="connsiteX236" fmla="*/ 1061554 w 12191999"/>
              <a:gd name="connsiteY236" fmla="*/ 1356363 h 2113756"/>
              <a:gd name="connsiteX237" fmla="*/ 1061554 w 12191999"/>
              <a:gd name="connsiteY237" fmla="*/ 1363389 h 2113756"/>
              <a:gd name="connsiteX238" fmla="*/ 1060048 w 12191999"/>
              <a:gd name="connsiteY238" fmla="*/ 1375934 h 2113756"/>
              <a:gd name="connsiteX239" fmla="*/ 1059044 w 12191999"/>
              <a:gd name="connsiteY239" fmla="*/ 1382458 h 2113756"/>
              <a:gd name="connsiteX240" fmla="*/ 1060048 w 12191999"/>
              <a:gd name="connsiteY240" fmla="*/ 1385469 h 2113756"/>
              <a:gd name="connsiteX241" fmla="*/ 1060550 w 12191999"/>
              <a:gd name="connsiteY241" fmla="*/ 1388981 h 2113756"/>
              <a:gd name="connsiteX242" fmla="*/ 1061554 w 12191999"/>
              <a:gd name="connsiteY242" fmla="*/ 1386473 h 2113756"/>
              <a:gd name="connsiteX243" fmla="*/ 1063563 w 12191999"/>
              <a:gd name="connsiteY243" fmla="*/ 1384967 h 2113756"/>
              <a:gd name="connsiteX244" fmla="*/ 1065571 w 12191999"/>
              <a:gd name="connsiteY244" fmla="*/ 1384466 h 2113756"/>
              <a:gd name="connsiteX245" fmla="*/ 1067579 w 12191999"/>
              <a:gd name="connsiteY245" fmla="*/ 1383461 h 2113756"/>
              <a:gd name="connsiteX246" fmla="*/ 1070592 w 12191999"/>
              <a:gd name="connsiteY246" fmla="*/ 1383461 h 2113756"/>
              <a:gd name="connsiteX247" fmla="*/ 1072600 w 12191999"/>
              <a:gd name="connsiteY247" fmla="*/ 1382458 h 2113756"/>
              <a:gd name="connsiteX248" fmla="*/ 1074608 w 12191999"/>
              <a:gd name="connsiteY248" fmla="*/ 1380953 h 2113756"/>
              <a:gd name="connsiteX249" fmla="*/ 1075110 w 12191999"/>
              <a:gd name="connsiteY249" fmla="*/ 1378443 h 2113756"/>
              <a:gd name="connsiteX250" fmla="*/ 1076113 w 12191999"/>
              <a:gd name="connsiteY250" fmla="*/ 1375934 h 2113756"/>
              <a:gd name="connsiteX251" fmla="*/ 1076616 w 12191999"/>
              <a:gd name="connsiteY251" fmla="*/ 1370916 h 2113756"/>
              <a:gd name="connsiteX252" fmla="*/ 1076113 w 12191999"/>
              <a:gd name="connsiteY252" fmla="*/ 1364894 h 2113756"/>
              <a:gd name="connsiteX253" fmla="*/ 1074608 w 12191999"/>
              <a:gd name="connsiteY253" fmla="*/ 1359876 h 2113756"/>
              <a:gd name="connsiteX254" fmla="*/ 1074106 w 12191999"/>
              <a:gd name="connsiteY254" fmla="*/ 1354356 h 2113756"/>
              <a:gd name="connsiteX255" fmla="*/ 1074608 w 12191999"/>
              <a:gd name="connsiteY255" fmla="*/ 1348836 h 2113756"/>
              <a:gd name="connsiteX256" fmla="*/ 1075110 w 12191999"/>
              <a:gd name="connsiteY256" fmla="*/ 1345824 h 2113756"/>
              <a:gd name="connsiteX257" fmla="*/ 1076113 w 12191999"/>
              <a:gd name="connsiteY257" fmla="*/ 1343316 h 2113756"/>
              <a:gd name="connsiteX258" fmla="*/ 1077619 w 12191999"/>
              <a:gd name="connsiteY258" fmla="*/ 1340806 h 2113756"/>
              <a:gd name="connsiteX259" fmla="*/ 1079628 w 12191999"/>
              <a:gd name="connsiteY259" fmla="*/ 1338297 h 2113756"/>
              <a:gd name="connsiteX260" fmla="*/ 1083645 w 12191999"/>
              <a:gd name="connsiteY260" fmla="*/ 1341308 h 2113756"/>
              <a:gd name="connsiteX261" fmla="*/ 1086657 w 12191999"/>
              <a:gd name="connsiteY261" fmla="*/ 1343817 h 2113756"/>
              <a:gd name="connsiteX262" fmla="*/ 1093686 w 12191999"/>
              <a:gd name="connsiteY262" fmla="*/ 1348334 h 2113756"/>
              <a:gd name="connsiteX263" fmla="*/ 1100213 w 12191999"/>
              <a:gd name="connsiteY263" fmla="*/ 1352348 h 2113756"/>
              <a:gd name="connsiteX264" fmla="*/ 1104229 w 12191999"/>
              <a:gd name="connsiteY264" fmla="*/ 1354857 h 2113756"/>
              <a:gd name="connsiteX265" fmla="*/ 1107242 w 12191999"/>
              <a:gd name="connsiteY265" fmla="*/ 1357868 h 2113756"/>
              <a:gd name="connsiteX266" fmla="*/ 1099208 w 12191999"/>
              <a:gd name="connsiteY266" fmla="*/ 1366901 h 2113756"/>
              <a:gd name="connsiteX267" fmla="*/ 1092682 w 12191999"/>
              <a:gd name="connsiteY267" fmla="*/ 1375432 h 2113756"/>
              <a:gd name="connsiteX268" fmla="*/ 1082139 w 12191999"/>
              <a:gd name="connsiteY268" fmla="*/ 1391491 h 2113756"/>
              <a:gd name="connsiteX269" fmla="*/ 1077118 w 12191999"/>
              <a:gd name="connsiteY269" fmla="*/ 1398516 h 2113756"/>
              <a:gd name="connsiteX270" fmla="*/ 1071595 w 12191999"/>
              <a:gd name="connsiteY270" fmla="*/ 1404036 h 2113756"/>
              <a:gd name="connsiteX271" fmla="*/ 1068081 w 12191999"/>
              <a:gd name="connsiteY271" fmla="*/ 1407549 h 2113756"/>
              <a:gd name="connsiteX272" fmla="*/ 1064566 w 12191999"/>
              <a:gd name="connsiteY272" fmla="*/ 1410058 h 2113756"/>
              <a:gd name="connsiteX273" fmla="*/ 1060048 w 12191999"/>
              <a:gd name="connsiteY273" fmla="*/ 1412568 h 2113756"/>
              <a:gd name="connsiteX274" fmla="*/ 1055529 w 12191999"/>
              <a:gd name="connsiteY274" fmla="*/ 1414574 h 2113756"/>
              <a:gd name="connsiteX275" fmla="*/ 1049505 w 12191999"/>
              <a:gd name="connsiteY275" fmla="*/ 1401528 h 2113756"/>
              <a:gd name="connsiteX276" fmla="*/ 1043982 w 12191999"/>
              <a:gd name="connsiteY276" fmla="*/ 1389986 h 2113756"/>
              <a:gd name="connsiteX277" fmla="*/ 1038460 w 12191999"/>
              <a:gd name="connsiteY277" fmla="*/ 1380953 h 2113756"/>
              <a:gd name="connsiteX278" fmla="*/ 1035447 w 12191999"/>
              <a:gd name="connsiteY278" fmla="*/ 1377439 h 2113756"/>
              <a:gd name="connsiteX279" fmla="*/ 1032937 w 12191999"/>
              <a:gd name="connsiteY279" fmla="*/ 1373927 h 2113756"/>
              <a:gd name="connsiteX280" fmla="*/ 1029924 w 12191999"/>
              <a:gd name="connsiteY280" fmla="*/ 1371919 h 2113756"/>
              <a:gd name="connsiteX281" fmla="*/ 1026912 w 12191999"/>
              <a:gd name="connsiteY281" fmla="*/ 1371418 h 2113756"/>
              <a:gd name="connsiteX282" fmla="*/ 1023900 w 12191999"/>
              <a:gd name="connsiteY282" fmla="*/ 1371418 h 2113756"/>
              <a:gd name="connsiteX283" fmla="*/ 1021389 w 12191999"/>
              <a:gd name="connsiteY283" fmla="*/ 1373424 h 2113756"/>
              <a:gd name="connsiteX284" fmla="*/ 1018378 w 12191999"/>
              <a:gd name="connsiteY284" fmla="*/ 1375934 h 2113756"/>
              <a:gd name="connsiteX285" fmla="*/ 1014863 w 12191999"/>
              <a:gd name="connsiteY285" fmla="*/ 1379949 h 2113756"/>
              <a:gd name="connsiteX286" fmla="*/ 1012352 w 12191999"/>
              <a:gd name="connsiteY286" fmla="*/ 1385469 h 2113756"/>
              <a:gd name="connsiteX287" fmla="*/ 1009340 w 12191999"/>
              <a:gd name="connsiteY287" fmla="*/ 1393498 h 2113756"/>
              <a:gd name="connsiteX288" fmla="*/ 1005324 w 12191999"/>
              <a:gd name="connsiteY288" fmla="*/ 1382458 h 2113756"/>
              <a:gd name="connsiteX289" fmla="*/ 1000805 w 12191999"/>
              <a:gd name="connsiteY289" fmla="*/ 1373424 h 2113756"/>
              <a:gd name="connsiteX290" fmla="*/ 996286 w 12191999"/>
              <a:gd name="connsiteY290" fmla="*/ 1367904 h 2113756"/>
              <a:gd name="connsiteX291" fmla="*/ 991266 w 12191999"/>
              <a:gd name="connsiteY291" fmla="*/ 1362384 h 2113756"/>
              <a:gd name="connsiteX292" fmla="*/ 985241 w 12191999"/>
              <a:gd name="connsiteY292" fmla="*/ 1359374 h 2113756"/>
              <a:gd name="connsiteX293" fmla="*/ 980221 w 12191999"/>
              <a:gd name="connsiteY293" fmla="*/ 1357366 h 2113756"/>
              <a:gd name="connsiteX294" fmla="*/ 969174 w 12191999"/>
              <a:gd name="connsiteY294" fmla="*/ 1354356 h 2113756"/>
              <a:gd name="connsiteX295" fmla="*/ 964155 w 12191999"/>
              <a:gd name="connsiteY295" fmla="*/ 1352348 h 2113756"/>
              <a:gd name="connsiteX296" fmla="*/ 959134 w 12191999"/>
              <a:gd name="connsiteY296" fmla="*/ 1350341 h 2113756"/>
              <a:gd name="connsiteX297" fmla="*/ 954615 w 12191999"/>
              <a:gd name="connsiteY297" fmla="*/ 1347832 h 2113756"/>
              <a:gd name="connsiteX298" fmla="*/ 950599 w 12191999"/>
              <a:gd name="connsiteY298" fmla="*/ 1343817 h 2113756"/>
              <a:gd name="connsiteX299" fmla="*/ 947084 w 12191999"/>
              <a:gd name="connsiteY299" fmla="*/ 1338297 h 2113756"/>
              <a:gd name="connsiteX300" fmla="*/ 944574 w 12191999"/>
              <a:gd name="connsiteY300" fmla="*/ 1331271 h 2113756"/>
              <a:gd name="connsiteX301" fmla="*/ 942566 w 12191999"/>
              <a:gd name="connsiteY301" fmla="*/ 1321737 h 2113756"/>
              <a:gd name="connsiteX302" fmla="*/ 837507 w 12191999"/>
              <a:gd name="connsiteY302" fmla="*/ 1299057 h 2113756"/>
              <a:gd name="connsiteX303" fmla="*/ 839599 w 12191999"/>
              <a:gd name="connsiteY303" fmla="*/ 1305167 h 2113756"/>
              <a:gd name="connsiteX304" fmla="*/ 841692 w 12191999"/>
              <a:gd name="connsiteY304" fmla="*/ 1308730 h 2113756"/>
              <a:gd name="connsiteX305" fmla="*/ 843784 w 12191999"/>
              <a:gd name="connsiteY305" fmla="*/ 1311785 h 2113756"/>
              <a:gd name="connsiteX306" fmla="*/ 845352 w 12191999"/>
              <a:gd name="connsiteY306" fmla="*/ 1312803 h 2113756"/>
              <a:gd name="connsiteX307" fmla="*/ 847444 w 12191999"/>
              <a:gd name="connsiteY307" fmla="*/ 1312803 h 2113756"/>
              <a:gd name="connsiteX308" fmla="*/ 849536 w 12191999"/>
              <a:gd name="connsiteY308" fmla="*/ 1312294 h 2113756"/>
              <a:gd name="connsiteX309" fmla="*/ 854243 w 12191999"/>
              <a:gd name="connsiteY309" fmla="*/ 1308730 h 2113756"/>
              <a:gd name="connsiteX310" fmla="*/ 858427 w 12191999"/>
              <a:gd name="connsiteY310" fmla="*/ 1305167 h 2113756"/>
              <a:gd name="connsiteX311" fmla="*/ 860519 w 12191999"/>
              <a:gd name="connsiteY311" fmla="*/ 1303639 h 2113756"/>
              <a:gd name="connsiteX312" fmla="*/ 862088 w 12191999"/>
              <a:gd name="connsiteY312" fmla="*/ 1303131 h 2113756"/>
              <a:gd name="connsiteX313" fmla="*/ 865226 w 12191999"/>
              <a:gd name="connsiteY313" fmla="*/ 1303131 h 2113756"/>
              <a:gd name="connsiteX314" fmla="*/ 866794 w 12191999"/>
              <a:gd name="connsiteY314" fmla="*/ 1304657 h 2113756"/>
              <a:gd name="connsiteX315" fmla="*/ 868887 w 12191999"/>
              <a:gd name="connsiteY315" fmla="*/ 1307203 h 2113756"/>
              <a:gd name="connsiteX316" fmla="*/ 870979 w 12191999"/>
              <a:gd name="connsiteY316" fmla="*/ 1310766 h 2113756"/>
              <a:gd name="connsiteX317" fmla="*/ 871501 w 12191999"/>
              <a:gd name="connsiteY317" fmla="*/ 1317385 h 2113756"/>
              <a:gd name="connsiteX318" fmla="*/ 870979 w 12191999"/>
              <a:gd name="connsiteY318" fmla="*/ 1322476 h 2113756"/>
              <a:gd name="connsiteX319" fmla="*/ 870456 w 12191999"/>
              <a:gd name="connsiteY319" fmla="*/ 1326549 h 2113756"/>
              <a:gd name="connsiteX320" fmla="*/ 868887 w 12191999"/>
              <a:gd name="connsiteY320" fmla="*/ 1330621 h 2113756"/>
              <a:gd name="connsiteX321" fmla="*/ 866794 w 12191999"/>
              <a:gd name="connsiteY321" fmla="*/ 1333167 h 2113756"/>
              <a:gd name="connsiteX322" fmla="*/ 864180 w 12191999"/>
              <a:gd name="connsiteY322" fmla="*/ 1335204 h 2113756"/>
              <a:gd name="connsiteX323" fmla="*/ 859473 w 12191999"/>
              <a:gd name="connsiteY323" fmla="*/ 1338258 h 2113756"/>
              <a:gd name="connsiteX324" fmla="*/ 854765 w 12191999"/>
              <a:gd name="connsiteY324" fmla="*/ 1341313 h 2113756"/>
              <a:gd name="connsiteX325" fmla="*/ 853197 w 12191999"/>
              <a:gd name="connsiteY325" fmla="*/ 1343349 h 2113756"/>
              <a:gd name="connsiteX326" fmla="*/ 851105 w 12191999"/>
              <a:gd name="connsiteY326" fmla="*/ 1345385 h 2113756"/>
              <a:gd name="connsiteX327" fmla="*/ 849536 w 12191999"/>
              <a:gd name="connsiteY327" fmla="*/ 1347931 h 2113756"/>
              <a:gd name="connsiteX328" fmla="*/ 849013 w 12191999"/>
              <a:gd name="connsiteY328" fmla="*/ 1352004 h 2113756"/>
              <a:gd name="connsiteX329" fmla="*/ 849536 w 12191999"/>
              <a:gd name="connsiteY329" fmla="*/ 1356586 h 2113756"/>
              <a:gd name="connsiteX330" fmla="*/ 850058 w 12191999"/>
              <a:gd name="connsiteY330" fmla="*/ 1361677 h 2113756"/>
              <a:gd name="connsiteX331" fmla="*/ 851627 w 12191999"/>
              <a:gd name="connsiteY331" fmla="*/ 1364223 h 2113756"/>
              <a:gd name="connsiteX332" fmla="*/ 853720 w 12191999"/>
              <a:gd name="connsiteY332" fmla="*/ 1366259 h 2113756"/>
              <a:gd name="connsiteX333" fmla="*/ 855812 w 12191999"/>
              <a:gd name="connsiteY333" fmla="*/ 1367786 h 2113756"/>
              <a:gd name="connsiteX334" fmla="*/ 857903 w 12191999"/>
              <a:gd name="connsiteY334" fmla="*/ 1368804 h 2113756"/>
              <a:gd name="connsiteX335" fmla="*/ 863133 w 12191999"/>
              <a:gd name="connsiteY335" fmla="*/ 1370841 h 2113756"/>
              <a:gd name="connsiteX336" fmla="*/ 868363 w 12191999"/>
              <a:gd name="connsiteY336" fmla="*/ 1372877 h 2113756"/>
              <a:gd name="connsiteX337" fmla="*/ 872547 w 12191999"/>
              <a:gd name="connsiteY337" fmla="*/ 1374913 h 2113756"/>
              <a:gd name="connsiteX338" fmla="*/ 874117 w 12191999"/>
              <a:gd name="connsiteY338" fmla="*/ 1376441 h 2113756"/>
              <a:gd name="connsiteX339" fmla="*/ 875686 w 12191999"/>
              <a:gd name="connsiteY339" fmla="*/ 1378477 h 2113756"/>
              <a:gd name="connsiteX340" fmla="*/ 876208 w 12191999"/>
              <a:gd name="connsiteY340" fmla="*/ 1380513 h 2113756"/>
              <a:gd name="connsiteX341" fmla="*/ 876208 w 12191999"/>
              <a:gd name="connsiteY341" fmla="*/ 1383059 h 2113756"/>
              <a:gd name="connsiteX342" fmla="*/ 875686 w 12191999"/>
              <a:gd name="connsiteY342" fmla="*/ 1386623 h 2113756"/>
              <a:gd name="connsiteX343" fmla="*/ 874117 w 12191999"/>
              <a:gd name="connsiteY343" fmla="*/ 1390186 h 2113756"/>
              <a:gd name="connsiteX344" fmla="*/ 871501 w 12191999"/>
              <a:gd name="connsiteY344" fmla="*/ 1388150 h 2113756"/>
              <a:gd name="connsiteX345" fmla="*/ 868887 w 12191999"/>
              <a:gd name="connsiteY345" fmla="*/ 1386623 h 2113756"/>
              <a:gd name="connsiteX346" fmla="*/ 866794 w 12191999"/>
              <a:gd name="connsiteY346" fmla="*/ 1385604 h 2113756"/>
              <a:gd name="connsiteX347" fmla="*/ 864180 w 12191999"/>
              <a:gd name="connsiteY347" fmla="*/ 1385095 h 2113756"/>
              <a:gd name="connsiteX348" fmla="*/ 862088 w 12191999"/>
              <a:gd name="connsiteY348" fmla="*/ 1385095 h 2113756"/>
              <a:gd name="connsiteX349" fmla="*/ 859473 w 12191999"/>
              <a:gd name="connsiteY349" fmla="*/ 1385095 h 2113756"/>
              <a:gd name="connsiteX350" fmla="*/ 854765 w 12191999"/>
              <a:gd name="connsiteY350" fmla="*/ 1386623 h 2113756"/>
              <a:gd name="connsiteX351" fmla="*/ 849536 w 12191999"/>
              <a:gd name="connsiteY351" fmla="*/ 1389677 h 2113756"/>
              <a:gd name="connsiteX352" fmla="*/ 844829 w 12191999"/>
              <a:gd name="connsiteY352" fmla="*/ 1393751 h 2113756"/>
              <a:gd name="connsiteX353" fmla="*/ 840123 w 12191999"/>
              <a:gd name="connsiteY353" fmla="*/ 1398842 h 2113756"/>
              <a:gd name="connsiteX354" fmla="*/ 834892 w 12191999"/>
              <a:gd name="connsiteY354" fmla="*/ 1404441 h 2113756"/>
              <a:gd name="connsiteX355" fmla="*/ 831754 w 12191999"/>
              <a:gd name="connsiteY355" fmla="*/ 1395277 h 2113756"/>
              <a:gd name="connsiteX356" fmla="*/ 829662 w 12191999"/>
              <a:gd name="connsiteY356" fmla="*/ 1386623 h 2113756"/>
              <a:gd name="connsiteX357" fmla="*/ 828093 w 12191999"/>
              <a:gd name="connsiteY357" fmla="*/ 1378477 h 2113756"/>
              <a:gd name="connsiteX358" fmla="*/ 827571 w 12191999"/>
              <a:gd name="connsiteY358" fmla="*/ 1370841 h 2113756"/>
              <a:gd name="connsiteX359" fmla="*/ 827571 w 12191999"/>
              <a:gd name="connsiteY359" fmla="*/ 1364223 h 2113756"/>
              <a:gd name="connsiteX360" fmla="*/ 827571 w 12191999"/>
              <a:gd name="connsiteY360" fmla="*/ 1357603 h 2113756"/>
              <a:gd name="connsiteX361" fmla="*/ 830185 w 12191999"/>
              <a:gd name="connsiteY361" fmla="*/ 1345894 h 2113756"/>
              <a:gd name="connsiteX362" fmla="*/ 832800 w 12191999"/>
              <a:gd name="connsiteY362" fmla="*/ 1335204 h 2113756"/>
              <a:gd name="connsiteX363" fmla="*/ 835415 w 12191999"/>
              <a:gd name="connsiteY363" fmla="*/ 1324003 h 2113756"/>
              <a:gd name="connsiteX364" fmla="*/ 836985 w 12191999"/>
              <a:gd name="connsiteY364" fmla="*/ 1317895 h 2113756"/>
              <a:gd name="connsiteX365" fmla="*/ 837507 w 12191999"/>
              <a:gd name="connsiteY365" fmla="*/ 1312294 h 2113756"/>
              <a:gd name="connsiteX366" fmla="*/ 837507 w 12191999"/>
              <a:gd name="connsiteY366" fmla="*/ 1305676 h 2113756"/>
              <a:gd name="connsiteX367" fmla="*/ 258092 w 12191999"/>
              <a:gd name="connsiteY367" fmla="*/ 1286897 h 2113756"/>
              <a:gd name="connsiteX368" fmla="*/ 255077 w 12191999"/>
              <a:gd name="connsiteY368" fmla="*/ 1299477 h 2113756"/>
              <a:gd name="connsiteX369" fmla="*/ 253068 w 12191999"/>
              <a:gd name="connsiteY369" fmla="*/ 1312558 h 2113756"/>
              <a:gd name="connsiteX370" fmla="*/ 251058 w 12191999"/>
              <a:gd name="connsiteY370" fmla="*/ 1325138 h 2113756"/>
              <a:gd name="connsiteX371" fmla="*/ 248043 w 12191999"/>
              <a:gd name="connsiteY371" fmla="*/ 1338219 h 2113756"/>
              <a:gd name="connsiteX372" fmla="*/ 238998 w 12191999"/>
              <a:gd name="connsiteY372" fmla="*/ 1329666 h 2113756"/>
              <a:gd name="connsiteX373" fmla="*/ 234476 w 12191999"/>
              <a:gd name="connsiteY373" fmla="*/ 1326144 h 2113756"/>
              <a:gd name="connsiteX374" fmla="*/ 229955 w 12191999"/>
              <a:gd name="connsiteY374" fmla="*/ 1322622 h 2113756"/>
              <a:gd name="connsiteX375" fmla="*/ 225433 w 12191999"/>
              <a:gd name="connsiteY375" fmla="*/ 1320106 h 2113756"/>
              <a:gd name="connsiteX376" fmla="*/ 220408 w 12191999"/>
              <a:gd name="connsiteY376" fmla="*/ 1318094 h 2113756"/>
              <a:gd name="connsiteX377" fmla="*/ 215885 w 12191999"/>
              <a:gd name="connsiteY377" fmla="*/ 1317088 h 2113756"/>
              <a:gd name="connsiteX378" fmla="*/ 211364 w 12191999"/>
              <a:gd name="connsiteY378" fmla="*/ 1316584 h 2113756"/>
              <a:gd name="connsiteX379" fmla="*/ 206840 w 12191999"/>
              <a:gd name="connsiteY379" fmla="*/ 1317088 h 2113756"/>
              <a:gd name="connsiteX380" fmla="*/ 202319 w 12191999"/>
              <a:gd name="connsiteY380" fmla="*/ 1318094 h 2113756"/>
              <a:gd name="connsiteX381" fmla="*/ 197294 w 12191999"/>
              <a:gd name="connsiteY381" fmla="*/ 1320106 h 2113756"/>
              <a:gd name="connsiteX382" fmla="*/ 192772 w 12191999"/>
              <a:gd name="connsiteY382" fmla="*/ 1323628 h 2113756"/>
              <a:gd name="connsiteX383" fmla="*/ 188249 w 12191999"/>
              <a:gd name="connsiteY383" fmla="*/ 1328157 h 2113756"/>
              <a:gd name="connsiteX384" fmla="*/ 182723 w 12191999"/>
              <a:gd name="connsiteY384" fmla="*/ 1333691 h 2113756"/>
              <a:gd name="connsiteX385" fmla="*/ 178703 w 12191999"/>
              <a:gd name="connsiteY385" fmla="*/ 1340736 h 2113756"/>
              <a:gd name="connsiteX386" fmla="*/ 173177 w 12191999"/>
              <a:gd name="connsiteY386" fmla="*/ 1349289 h 2113756"/>
              <a:gd name="connsiteX387" fmla="*/ 170664 w 12191999"/>
              <a:gd name="connsiteY387" fmla="*/ 1347277 h 2113756"/>
              <a:gd name="connsiteX388" fmla="*/ 168653 w 12191999"/>
              <a:gd name="connsiteY388" fmla="*/ 1344761 h 2113756"/>
              <a:gd name="connsiteX389" fmla="*/ 167146 w 12191999"/>
              <a:gd name="connsiteY389" fmla="*/ 1340736 h 2113756"/>
              <a:gd name="connsiteX390" fmla="*/ 165639 w 12191999"/>
              <a:gd name="connsiteY390" fmla="*/ 1336710 h 2113756"/>
              <a:gd name="connsiteX391" fmla="*/ 164132 w 12191999"/>
              <a:gd name="connsiteY391" fmla="*/ 1328660 h 2113756"/>
              <a:gd name="connsiteX392" fmla="*/ 163629 w 12191999"/>
              <a:gd name="connsiteY392" fmla="*/ 1321113 h 2113756"/>
              <a:gd name="connsiteX393" fmla="*/ 163127 w 12191999"/>
              <a:gd name="connsiteY393" fmla="*/ 1313566 h 2113756"/>
              <a:gd name="connsiteX394" fmla="*/ 162624 w 12191999"/>
              <a:gd name="connsiteY394" fmla="*/ 1311049 h 2113756"/>
              <a:gd name="connsiteX395" fmla="*/ 161619 w 12191999"/>
              <a:gd name="connsiteY395" fmla="*/ 1309036 h 2113756"/>
              <a:gd name="connsiteX396" fmla="*/ 161116 w 12191999"/>
              <a:gd name="connsiteY396" fmla="*/ 1308533 h 2113756"/>
              <a:gd name="connsiteX397" fmla="*/ 159610 w 12191999"/>
              <a:gd name="connsiteY397" fmla="*/ 1308533 h 2113756"/>
              <a:gd name="connsiteX398" fmla="*/ 158102 w 12191999"/>
              <a:gd name="connsiteY398" fmla="*/ 1310043 h 2113756"/>
              <a:gd name="connsiteX399" fmla="*/ 156092 w 12191999"/>
              <a:gd name="connsiteY399" fmla="*/ 1313061 h 2113756"/>
              <a:gd name="connsiteX400" fmla="*/ 154584 w 12191999"/>
              <a:gd name="connsiteY400" fmla="*/ 1315578 h 2113756"/>
              <a:gd name="connsiteX401" fmla="*/ 153579 w 12191999"/>
              <a:gd name="connsiteY401" fmla="*/ 1319603 h 2113756"/>
              <a:gd name="connsiteX402" fmla="*/ 152073 w 12191999"/>
              <a:gd name="connsiteY402" fmla="*/ 1329163 h 2113756"/>
              <a:gd name="connsiteX403" fmla="*/ 149561 w 12191999"/>
              <a:gd name="connsiteY403" fmla="*/ 1349792 h 2113756"/>
              <a:gd name="connsiteX404" fmla="*/ 147550 w 12191999"/>
              <a:gd name="connsiteY404" fmla="*/ 1356836 h 2113756"/>
              <a:gd name="connsiteX405" fmla="*/ 146545 w 12191999"/>
              <a:gd name="connsiteY405" fmla="*/ 1359352 h 2113756"/>
              <a:gd name="connsiteX406" fmla="*/ 145037 w 12191999"/>
              <a:gd name="connsiteY406" fmla="*/ 1359855 h 2113756"/>
              <a:gd name="connsiteX407" fmla="*/ 143530 w 12191999"/>
              <a:gd name="connsiteY407" fmla="*/ 1359352 h 2113756"/>
              <a:gd name="connsiteX408" fmla="*/ 142023 w 12191999"/>
              <a:gd name="connsiteY408" fmla="*/ 1356836 h 2113756"/>
              <a:gd name="connsiteX409" fmla="*/ 139511 w 12191999"/>
              <a:gd name="connsiteY409" fmla="*/ 1352811 h 2113756"/>
              <a:gd name="connsiteX410" fmla="*/ 136496 w 12191999"/>
              <a:gd name="connsiteY410" fmla="*/ 1346774 h 2113756"/>
              <a:gd name="connsiteX411" fmla="*/ 137500 w 12191999"/>
              <a:gd name="connsiteY411" fmla="*/ 1336710 h 2113756"/>
              <a:gd name="connsiteX412" fmla="*/ 139511 w 12191999"/>
              <a:gd name="connsiteY412" fmla="*/ 1329666 h 2113756"/>
              <a:gd name="connsiteX413" fmla="*/ 142023 w 12191999"/>
              <a:gd name="connsiteY413" fmla="*/ 1324635 h 2113756"/>
              <a:gd name="connsiteX414" fmla="*/ 145037 w 12191999"/>
              <a:gd name="connsiteY414" fmla="*/ 1320106 h 2113756"/>
              <a:gd name="connsiteX415" fmla="*/ 148053 w 12191999"/>
              <a:gd name="connsiteY415" fmla="*/ 1315075 h 2113756"/>
              <a:gd name="connsiteX416" fmla="*/ 152574 w 12191999"/>
              <a:gd name="connsiteY416" fmla="*/ 1308533 h 2113756"/>
              <a:gd name="connsiteX417" fmla="*/ 156595 w 12191999"/>
              <a:gd name="connsiteY417" fmla="*/ 1299477 h 2113756"/>
              <a:gd name="connsiteX418" fmla="*/ 161116 w 12191999"/>
              <a:gd name="connsiteY418" fmla="*/ 1287400 h 2113756"/>
              <a:gd name="connsiteX419" fmla="*/ 167146 w 12191999"/>
              <a:gd name="connsiteY419" fmla="*/ 1292433 h 2113756"/>
              <a:gd name="connsiteX420" fmla="*/ 174181 w 12191999"/>
              <a:gd name="connsiteY420" fmla="*/ 1296961 h 2113756"/>
              <a:gd name="connsiteX421" fmla="*/ 180210 w 12191999"/>
              <a:gd name="connsiteY421" fmla="*/ 1300986 h 2113756"/>
              <a:gd name="connsiteX422" fmla="*/ 186743 w 12191999"/>
              <a:gd name="connsiteY422" fmla="*/ 1304005 h 2113756"/>
              <a:gd name="connsiteX423" fmla="*/ 193777 w 12191999"/>
              <a:gd name="connsiteY423" fmla="*/ 1306017 h 2113756"/>
              <a:gd name="connsiteX424" fmla="*/ 200811 w 12191999"/>
              <a:gd name="connsiteY424" fmla="*/ 1307527 h 2113756"/>
              <a:gd name="connsiteX425" fmla="*/ 207344 w 12191999"/>
              <a:gd name="connsiteY425" fmla="*/ 1308030 h 2113756"/>
              <a:gd name="connsiteX426" fmla="*/ 214377 w 12191999"/>
              <a:gd name="connsiteY426" fmla="*/ 1308030 h 2113756"/>
              <a:gd name="connsiteX427" fmla="*/ 220910 w 12191999"/>
              <a:gd name="connsiteY427" fmla="*/ 1307527 h 2113756"/>
              <a:gd name="connsiteX428" fmla="*/ 227442 w 12191999"/>
              <a:gd name="connsiteY428" fmla="*/ 1306017 h 2113756"/>
              <a:gd name="connsiteX429" fmla="*/ 232969 w 12191999"/>
              <a:gd name="connsiteY429" fmla="*/ 1304005 h 2113756"/>
              <a:gd name="connsiteX430" fmla="*/ 238998 w 12191999"/>
              <a:gd name="connsiteY430" fmla="*/ 1301992 h 2113756"/>
              <a:gd name="connsiteX431" fmla="*/ 244526 w 12191999"/>
              <a:gd name="connsiteY431" fmla="*/ 1298974 h 2113756"/>
              <a:gd name="connsiteX432" fmla="*/ 249048 w 12191999"/>
              <a:gd name="connsiteY432" fmla="*/ 1294948 h 2113756"/>
              <a:gd name="connsiteX433" fmla="*/ 254072 w 12191999"/>
              <a:gd name="connsiteY433" fmla="*/ 1291425 h 2113756"/>
              <a:gd name="connsiteX434" fmla="*/ 796335 w 12191999"/>
              <a:gd name="connsiteY434" fmla="*/ 1270684 h 2113756"/>
              <a:gd name="connsiteX435" fmla="*/ 801981 w 12191999"/>
              <a:gd name="connsiteY435" fmla="*/ 1280770 h 2113756"/>
              <a:gd name="connsiteX436" fmla="*/ 806600 w 12191999"/>
              <a:gd name="connsiteY436" fmla="*/ 1287828 h 2113756"/>
              <a:gd name="connsiteX437" fmla="*/ 812761 w 12191999"/>
              <a:gd name="connsiteY437" fmla="*/ 1296401 h 2113756"/>
              <a:gd name="connsiteX438" fmla="*/ 815326 w 12191999"/>
              <a:gd name="connsiteY438" fmla="*/ 1299930 h 2113756"/>
              <a:gd name="connsiteX439" fmla="*/ 818405 w 12191999"/>
              <a:gd name="connsiteY439" fmla="*/ 1305477 h 2113756"/>
              <a:gd name="connsiteX440" fmla="*/ 820972 w 12191999"/>
              <a:gd name="connsiteY440" fmla="*/ 1313040 h 2113756"/>
              <a:gd name="connsiteX441" fmla="*/ 823539 w 12191999"/>
              <a:gd name="connsiteY441" fmla="*/ 1325142 h 2113756"/>
              <a:gd name="connsiteX442" fmla="*/ 819434 w 12191999"/>
              <a:gd name="connsiteY442" fmla="*/ 1324133 h 2113756"/>
              <a:gd name="connsiteX443" fmla="*/ 815326 w 12191999"/>
              <a:gd name="connsiteY443" fmla="*/ 1323125 h 2113756"/>
              <a:gd name="connsiteX444" fmla="*/ 812247 w 12191999"/>
              <a:gd name="connsiteY444" fmla="*/ 1323125 h 2113756"/>
              <a:gd name="connsiteX445" fmla="*/ 809166 w 12191999"/>
              <a:gd name="connsiteY445" fmla="*/ 1324133 h 2113756"/>
              <a:gd name="connsiteX446" fmla="*/ 805576 w 12191999"/>
              <a:gd name="connsiteY446" fmla="*/ 1324638 h 2113756"/>
              <a:gd name="connsiteX447" fmla="*/ 803008 w 12191999"/>
              <a:gd name="connsiteY447" fmla="*/ 1325646 h 2113756"/>
              <a:gd name="connsiteX448" fmla="*/ 797361 w 12191999"/>
              <a:gd name="connsiteY448" fmla="*/ 1329679 h 2113756"/>
              <a:gd name="connsiteX449" fmla="*/ 792742 w 12191999"/>
              <a:gd name="connsiteY449" fmla="*/ 1334217 h 2113756"/>
              <a:gd name="connsiteX450" fmla="*/ 788637 w 12191999"/>
              <a:gd name="connsiteY450" fmla="*/ 1340268 h 2113756"/>
              <a:gd name="connsiteX451" fmla="*/ 784526 w 12191999"/>
              <a:gd name="connsiteY451" fmla="*/ 1345815 h 2113756"/>
              <a:gd name="connsiteX452" fmla="*/ 780935 w 12191999"/>
              <a:gd name="connsiteY452" fmla="*/ 1352369 h 2113756"/>
              <a:gd name="connsiteX453" fmla="*/ 773749 w 12191999"/>
              <a:gd name="connsiteY453" fmla="*/ 1363967 h 2113756"/>
              <a:gd name="connsiteX454" fmla="*/ 770157 w 12191999"/>
              <a:gd name="connsiteY454" fmla="*/ 1369010 h 2113756"/>
              <a:gd name="connsiteX455" fmla="*/ 766562 w 12191999"/>
              <a:gd name="connsiteY455" fmla="*/ 1373043 h 2113756"/>
              <a:gd name="connsiteX456" fmla="*/ 764508 w 12191999"/>
              <a:gd name="connsiteY456" fmla="*/ 1374051 h 2113756"/>
              <a:gd name="connsiteX457" fmla="*/ 762458 w 12191999"/>
              <a:gd name="connsiteY457" fmla="*/ 1375564 h 2113756"/>
              <a:gd name="connsiteX458" fmla="*/ 759890 w 12191999"/>
              <a:gd name="connsiteY458" fmla="*/ 1376068 h 2113756"/>
              <a:gd name="connsiteX459" fmla="*/ 757837 w 12191999"/>
              <a:gd name="connsiteY459" fmla="*/ 1376068 h 2113756"/>
              <a:gd name="connsiteX460" fmla="*/ 755269 w 12191999"/>
              <a:gd name="connsiteY460" fmla="*/ 1375564 h 2113756"/>
              <a:gd name="connsiteX461" fmla="*/ 752706 w 12191999"/>
              <a:gd name="connsiteY461" fmla="*/ 1375060 h 2113756"/>
              <a:gd name="connsiteX462" fmla="*/ 750134 w 12191999"/>
              <a:gd name="connsiteY462" fmla="*/ 1373547 h 2113756"/>
              <a:gd name="connsiteX463" fmla="*/ 746541 w 12191999"/>
              <a:gd name="connsiteY463" fmla="*/ 1371026 h 2113756"/>
              <a:gd name="connsiteX464" fmla="*/ 755785 w 12191999"/>
              <a:gd name="connsiteY464" fmla="*/ 1356908 h 2113756"/>
              <a:gd name="connsiteX465" fmla="*/ 759890 w 12191999"/>
              <a:gd name="connsiteY465" fmla="*/ 1348841 h 2113756"/>
              <a:gd name="connsiteX466" fmla="*/ 762969 w 12191999"/>
              <a:gd name="connsiteY466" fmla="*/ 1341781 h 2113756"/>
              <a:gd name="connsiteX467" fmla="*/ 765023 w 12191999"/>
              <a:gd name="connsiteY467" fmla="*/ 1334217 h 2113756"/>
              <a:gd name="connsiteX468" fmla="*/ 765536 w 12191999"/>
              <a:gd name="connsiteY468" fmla="*/ 1327159 h 2113756"/>
              <a:gd name="connsiteX469" fmla="*/ 765536 w 12191999"/>
              <a:gd name="connsiteY469" fmla="*/ 1323125 h 2113756"/>
              <a:gd name="connsiteX470" fmla="*/ 765023 w 12191999"/>
              <a:gd name="connsiteY470" fmla="*/ 1319595 h 2113756"/>
              <a:gd name="connsiteX471" fmla="*/ 763483 w 12191999"/>
              <a:gd name="connsiteY471" fmla="*/ 1315561 h 2113756"/>
              <a:gd name="connsiteX472" fmla="*/ 762458 w 12191999"/>
              <a:gd name="connsiteY472" fmla="*/ 1311527 h 2113756"/>
              <a:gd name="connsiteX473" fmla="*/ 758351 w 12191999"/>
              <a:gd name="connsiteY473" fmla="*/ 1309510 h 2113756"/>
              <a:gd name="connsiteX474" fmla="*/ 755269 w 12191999"/>
              <a:gd name="connsiteY474" fmla="*/ 1308501 h 2113756"/>
              <a:gd name="connsiteX475" fmla="*/ 751674 w 12191999"/>
              <a:gd name="connsiteY475" fmla="*/ 1307997 h 2113756"/>
              <a:gd name="connsiteX476" fmla="*/ 748080 w 12191999"/>
              <a:gd name="connsiteY476" fmla="*/ 1308501 h 2113756"/>
              <a:gd name="connsiteX477" fmla="*/ 740894 w 12191999"/>
              <a:gd name="connsiteY477" fmla="*/ 1309510 h 2113756"/>
              <a:gd name="connsiteX478" fmla="*/ 733708 w 12191999"/>
              <a:gd name="connsiteY478" fmla="*/ 1311023 h 2113756"/>
              <a:gd name="connsiteX479" fmla="*/ 730116 w 12191999"/>
              <a:gd name="connsiteY479" fmla="*/ 1311023 h 2113756"/>
              <a:gd name="connsiteX480" fmla="*/ 727035 w 12191999"/>
              <a:gd name="connsiteY480" fmla="*/ 1311023 h 2113756"/>
              <a:gd name="connsiteX481" fmla="*/ 722930 w 12191999"/>
              <a:gd name="connsiteY481" fmla="*/ 1310518 h 2113756"/>
              <a:gd name="connsiteX482" fmla="*/ 719850 w 12191999"/>
              <a:gd name="connsiteY482" fmla="*/ 1308501 h 2113756"/>
              <a:gd name="connsiteX483" fmla="*/ 716257 w 12191999"/>
              <a:gd name="connsiteY483" fmla="*/ 1305477 h 2113756"/>
              <a:gd name="connsiteX484" fmla="*/ 712665 w 12191999"/>
              <a:gd name="connsiteY484" fmla="*/ 1301443 h 2113756"/>
              <a:gd name="connsiteX485" fmla="*/ 709071 w 12191999"/>
              <a:gd name="connsiteY485" fmla="*/ 1296401 h 2113756"/>
              <a:gd name="connsiteX486" fmla="*/ 705991 w 12191999"/>
              <a:gd name="connsiteY486" fmla="*/ 1289341 h 2113756"/>
              <a:gd name="connsiteX487" fmla="*/ 709071 w 12191999"/>
              <a:gd name="connsiteY487" fmla="*/ 1286316 h 2113756"/>
              <a:gd name="connsiteX488" fmla="*/ 712665 w 12191999"/>
              <a:gd name="connsiteY488" fmla="*/ 1284804 h 2113756"/>
              <a:gd name="connsiteX489" fmla="*/ 715744 w 12191999"/>
              <a:gd name="connsiteY489" fmla="*/ 1282787 h 2113756"/>
              <a:gd name="connsiteX490" fmla="*/ 718824 w 12191999"/>
              <a:gd name="connsiteY490" fmla="*/ 1281274 h 2113756"/>
              <a:gd name="connsiteX491" fmla="*/ 725496 w 12191999"/>
              <a:gd name="connsiteY491" fmla="*/ 1280265 h 2113756"/>
              <a:gd name="connsiteX492" fmla="*/ 732170 w 12191999"/>
              <a:gd name="connsiteY492" fmla="*/ 1280265 h 2113756"/>
              <a:gd name="connsiteX493" fmla="*/ 738842 w 12191999"/>
              <a:gd name="connsiteY493" fmla="*/ 1281274 h 2113756"/>
              <a:gd name="connsiteX494" fmla="*/ 745514 w 12191999"/>
              <a:gd name="connsiteY494" fmla="*/ 1283795 h 2113756"/>
              <a:gd name="connsiteX495" fmla="*/ 751161 w 12191999"/>
              <a:gd name="connsiteY495" fmla="*/ 1287324 h 2113756"/>
              <a:gd name="connsiteX496" fmla="*/ 757837 w 12191999"/>
              <a:gd name="connsiteY496" fmla="*/ 1290854 h 2113756"/>
              <a:gd name="connsiteX497" fmla="*/ 770669 w 12191999"/>
              <a:gd name="connsiteY497" fmla="*/ 1299426 h 2113756"/>
              <a:gd name="connsiteX498" fmla="*/ 783502 w 12191999"/>
              <a:gd name="connsiteY498" fmla="*/ 1306990 h 2113756"/>
              <a:gd name="connsiteX499" fmla="*/ 790177 w 12191999"/>
              <a:gd name="connsiteY499" fmla="*/ 1310518 h 2113756"/>
              <a:gd name="connsiteX500" fmla="*/ 796335 w 12191999"/>
              <a:gd name="connsiteY500" fmla="*/ 1313040 h 2113756"/>
              <a:gd name="connsiteX501" fmla="*/ 803008 w 12191999"/>
              <a:gd name="connsiteY501" fmla="*/ 1315057 h 2113756"/>
              <a:gd name="connsiteX502" fmla="*/ 809682 w 12191999"/>
              <a:gd name="connsiteY502" fmla="*/ 1315057 h 2113756"/>
              <a:gd name="connsiteX503" fmla="*/ 808140 w 12191999"/>
              <a:gd name="connsiteY503" fmla="*/ 1309510 h 2113756"/>
              <a:gd name="connsiteX504" fmla="*/ 806600 w 12191999"/>
              <a:gd name="connsiteY504" fmla="*/ 1305477 h 2113756"/>
              <a:gd name="connsiteX505" fmla="*/ 804547 w 12191999"/>
              <a:gd name="connsiteY505" fmla="*/ 1301443 h 2113756"/>
              <a:gd name="connsiteX506" fmla="*/ 801981 w 12191999"/>
              <a:gd name="connsiteY506" fmla="*/ 1298922 h 2113756"/>
              <a:gd name="connsiteX507" fmla="*/ 798901 w 12191999"/>
              <a:gd name="connsiteY507" fmla="*/ 1296401 h 2113756"/>
              <a:gd name="connsiteX508" fmla="*/ 797361 w 12191999"/>
              <a:gd name="connsiteY508" fmla="*/ 1294383 h 2113756"/>
              <a:gd name="connsiteX509" fmla="*/ 792742 w 12191999"/>
              <a:gd name="connsiteY509" fmla="*/ 1292366 h 2113756"/>
              <a:gd name="connsiteX510" fmla="*/ 790685 w 12191999"/>
              <a:gd name="connsiteY510" fmla="*/ 1290854 h 2113756"/>
              <a:gd name="connsiteX511" fmla="*/ 789146 w 12191999"/>
              <a:gd name="connsiteY511" fmla="*/ 1289845 h 2113756"/>
              <a:gd name="connsiteX512" fmla="*/ 788637 w 12191999"/>
              <a:gd name="connsiteY512" fmla="*/ 1287828 h 2113756"/>
              <a:gd name="connsiteX513" fmla="*/ 788637 w 12191999"/>
              <a:gd name="connsiteY513" fmla="*/ 1285812 h 2113756"/>
              <a:gd name="connsiteX514" fmla="*/ 789146 w 12191999"/>
              <a:gd name="connsiteY514" fmla="*/ 1283291 h 2113756"/>
              <a:gd name="connsiteX515" fmla="*/ 790685 w 12191999"/>
              <a:gd name="connsiteY515" fmla="*/ 1280265 h 2113756"/>
              <a:gd name="connsiteX516" fmla="*/ 591566 w 12191999"/>
              <a:gd name="connsiteY516" fmla="*/ 1236233 h 2113756"/>
              <a:gd name="connsiteX517" fmla="*/ 595723 w 12191999"/>
              <a:gd name="connsiteY517" fmla="*/ 1241778 h 2113756"/>
              <a:gd name="connsiteX518" fmla="*/ 598840 w 12191999"/>
              <a:gd name="connsiteY518" fmla="*/ 1247827 h 2113756"/>
              <a:gd name="connsiteX519" fmla="*/ 600919 w 12191999"/>
              <a:gd name="connsiteY519" fmla="*/ 1252868 h 2113756"/>
              <a:gd name="connsiteX520" fmla="*/ 601438 w 12191999"/>
              <a:gd name="connsiteY520" fmla="*/ 1258917 h 2113756"/>
              <a:gd name="connsiteX521" fmla="*/ 601438 w 12191999"/>
              <a:gd name="connsiteY521" fmla="*/ 1263958 h 2113756"/>
              <a:gd name="connsiteX522" fmla="*/ 600919 w 12191999"/>
              <a:gd name="connsiteY522" fmla="*/ 1269502 h 2113756"/>
              <a:gd name="connsiteX523" fmla="*/ 599360 w 12191999"/>
              <a:gd name="connsiteY523" fmla="*/ 1280088 h 2113756"/>
              <a:gd name="connsiteX524" fmla="*/ 597801 w 12191999"/>
              <a:gd name="connsiteY524" fmla="*/ 1290674 h 2113756"/>
              <a:gd name="connsiteX525" fmla="*/ 597801 w 12191999"/>
              <a:gd name="connsiteY525" fmla="*/ 1296724 h 2113756"/>
              <a:gd name="connsiteX526" fmla="*/ 597801 w 12191999"/>
              <a:gd name="connsiteY526" fmla="*/ 1301763 h 2113756"/>
              <a:gd name="connsiteX527" fmla="*/ 598840 w 12191999"/>
              <a:gd name="connsiteY527" fmla="*/ 1307813 h 2113756"/>
              <a:gd name="connsiteX528" fmla="*/ 600919 w 12191999"/>
              <a:gd name="connsiteY528" fmla="*/ 1312853 h 2113756"/>
              <a:gd name="connsiteX529" fmla="*/ 604037 w 12191999"/>
              <a:gd name="connsiteY529" fmla="*/ 1318399 h 2113756"/>
              <a:gd name="connsiteX530" fmla="*/ 608715 w 12191999"/>
              <a:gd name="connsiteY530" fmla="*/ 1324447 h 2113756"/>
              <a:gd name="connsiteX531" fmla="*/ 604037 w 12191999"/>
              <a:gd name="connsiteY531" fmla="*/ 1329993 h 2113756"/>
              <a:gd name="connsiteX532" fmla="*/ 600399 w 12191999"/>
              <a:gd name="connsiteY532" fmla="*/ 1333522 h 2113756"/>
              <a:gd name="connsiteX533" fmla="*/ 598322 w 12191999"/>
              <a:gd name="connsiteY533" fmla="*/ 1334530 h 2113756"/>
              <a:gd name="connsiteX534" fmla="*/ 596762 w 12191999"/>
              <a:gd name="connsiteY534" fmla="*/ 1335537 h 2113756"/>
              <a:gd name="connsiteX535" fmla="*/ 594682 w 12191999"/>
              <a:gd name="connsiteY535" fmla="*/ 1335537 h 2113756"/>
              <a:gd name="connsiteX536" fmla="*/ 593125 w 12191999"/>
              <a:gd name="connsiteY536" fmla="*/ 1334530 h 2113756"/>
              <a:gd name="connsiteX537" fmla="*/ 589485 w 12191999"/>
              <a:gd name="connsiteY537" fmla="*/ 1333017 h 2113756"/>
              <a:gd name="connsiteX538" fmla="*/ 586369 w 12191999"/>
              <a:gd name="connsiteY538" fmla="*/ 1329489 h 2113756"/>
              <a:gd name="connsiteX539" fmla="*/ 583770 w 12191999"/>
              <a:gd name="connsiteY539" fmla="*/ 1325456 h 2113756"/>
              <a:gd name="connsiteX540" fmla="*/ 580133 w 12191999"/>
              <a:gd name="connsiteY540" fmla="*/ 1320415 h 2113756"/>
              <a:gd name="connsiteX541" fmla="*/ 573898 w 12191999"/>
              <a:gd name="connsiteY541" fmla="*/ 1308317 h 2113756"/>
              <a:gd name="connsiteX542" fmla="*/ 566623 w 12191999"/>
              <a:gd name="connsiteY542" fmla="*/ 1296219 h 2113756"/>
              <a:gd name="connsiteX543" fmla="*/ 562466 w 12191999"/>
              <a:gd name="connsiteY543" fmla="*/ 1289666 h 2113756"/>
              <a:gd name="connsiteX544" fmla="*/ 557788 w 12191999"/>
              <a:gd name="connsiteY544" fmla="*/ 1284625 h 2113756"/>
              <a:gd name="connsiteX545" fmla="*/ 553111 w 12191999"/>
              <a:gd name="connsiteY545" fmla="*/ 1280088 h 2113756"/>
              <a:gd name="connsiteX546" fmla="*/ 547915 w 12191999"/>
              <a:gd name="connsiteY546" fmla="*/ 1276055 h 2113756"/>
              <a:gd name="connsiteX547" fmla="*/ 550513 w 12191999"/>
              <a:gd name="connsiteY547" fmla="*/ 1271519 h 2113756"/>
              <a:gd name="connsiteX548" fmla="*/ 553630 w 12191999"/>
              <a:gd name="connsiteY548" fmla="*/ 1268494 h 2113756"/>
              <a:gd name="connsiteX549" fmla="*/ 557269 w 12191999"/>
              <a:gd name="connsiteY549" fmla="*/ 1266478 h 2113756"/>
              <a:gd name="connsiteX550" fmla="*/ 560906 w 12191999"/>
              <a:gd name="connsiteY550" fmla="*/ 1265974 h 2113756"/>
              <a:gd name="connsiteX551" fmla="*/ 564545 w 12191999"/>
              <a:gd name="connsiteY551" fmla="*/ 1265974 h 2113756"/>
              <a:gd name="connsiteX552" fmla="*/ 567662 w 12191999"/>
              <a:gd name="connsiteY552" fmla="*/ 1265974 h 2113756"/>
              <a:gd name="connsiteX553" fmla="*/ 574937 w 12191999"/>
              <a:gd name="connsiteY553" fmla="*/ 1267487 h 2113756"/>
              <a:gd name="connsiteX554" fmla="*/ 578574 w 12191999"/>
              <a:gd name="connsiteY554" fmla="*/ 1267487 h 2113756"/>
              <a:gd name="connsiteX555" fmla="*/ 581172 w 12191999"/>
              <a:gd name="connsiteY555" fmla="*/ 1267487 h 2113756"/>
              <a:gd name="connsiteX556" fmla="*/ 583770 w 12191999"/>
              <a:gd name="connsiteY556" fmla="*/ 1266478 h 2113756"/>
              <a:gd name="connsiteX557" fmla="*/ 586369 w 12191999"/>
              <a:gd name="connsiteY557" fmla="*/ 1263958 h 2113756"/>
              <a:gd name="connsiteX558" fmla="*/ 588447 w 12191999"/>
              <a:gd name="connsiteY558" fmla="*/ 1259925 h 2113756"/>
              <a:gd name="connsiteX559" fmla="*/ 589485 w 12191999"/>
              <a:gd name="connsiteY559" fmla="*/ 1254380 h 2113756"/>
              <a:gd name="connsiteX560" fmla="*/ 591047 w 12191999"/>
              <a:gd name="connsiteY560" fmla="*/ 1246315 h 2113756"/>
              <a:gd name="connsiteX561" fmla="*/ 535757 w 12191999"/>
              <a:gd name="connsiteY561" fmla="*/ 1234205 h 2113756"/>
              <a:gd name="connsiteX562" fmla="*/ 537277 w 12191999"/>
              <a:gd name="connsiteY562" fmla="*/ 1234205 h 2113756"/>
              <a:gd name="connsiteX563" fmla="*/ 537784 w 12191999"/>
              <a:gd name="connsiteY563" fmla="*/ 1235237 h 2113756"/>
              <a:gd name="connsiteX564" fmla="*/ 540317 w 12191999"/>
              <a:gd name="connsiteY564" fmla="*/ 1236785 h 2113756"/>
              <a:gd name="connsiteX565" fmla="*/ 542343 w 12191999"/>
              <a:gd name="connsiteY565" fmla="*/ 1242460 h 2113756"/>
              <a:gd name="connsiteX566" fmla="*/ 543863 w 12191999"/>
              <a:gd name="connsiteY566" fmla="*/ 1249682 h 2113756"/>
              <a:gd name="connsiteX567" fmla="*/ 540317 w 12191999"/>
              <a:gd name="connsiteY567" fmla="*/ 1255872 h 2113756"/>
              <a:gd name="connsiteX568" fmla="*/ 537277 w 12191999"/>
              <a:gd name="connsiteY568" fmla="*/ 1259999 h 2113756"/>
              <a:gd name="connsiteX569" fmla="*/ 534236 w 12191999"/>
              <a:gd name="connsiteY569" fmla="*/ 1263094 h 2113756"/>
              <a:gd name="connsiteX570" fmla="*/ 530184 w 12191999"/>
              <a:gd name="connsiteY570" fmla="*/ 1264642 h 2113756"/>
              <a:gd name="connsiteX571" fmla="*/ 527143 w 12191999"/>
              <a:gd name="connsiteY571" fmla="*/ 1265158 h 2113756"/>
              <a:gd name="connsiteX572" fmla="*/ 523597 w 12191999"/>
              <a:gd name="connsiteY572" fmla="*/ 1265158 h 2113756"/>
              <a:gd name="connsiteX573" fmla="*/ 518023 w 12191999"/>
              <a:gd name="connsiteY573" fmla="*/ 1264642 h 2113756"/>
              <a:gd name="connsiteX574" fmla="*/ 515489 w 12191999"/>
              <a:gd name="connsiteY574" fmla="*/ 1264127 h 2113756"/>
              <a:gd name="connsiteX575" fmla="*/ 513463 w 12191999"/>
              <a:gd name="connsiteY575" fmla="*/ 1264127 h 2113756"/>
              <a:gd name="connsiteX576" fmla="*/ 511437 w 12191999"/>
              <a:gd name="connsiteY576" fmla="*/ 1264642 h 2113756"/>
              <a:gd name="connsiteX577" fmla="*/ 509917 w 12191999"/>
              <a:gd name="connsiteY577" fmla="*/ 1266706 h 2113756"/>
              <a:gd name="connsiteX578" fmla="*/ 509410 w 12191999"/>
              <a:gd name="connsiteY578" fmla="*/ 1269801 h 2113756"/>
              <a:gd name="connsiteX579" fmla="*/ 508904 w 12191999"/>
              <a:gd name="connsiteY579" fmla="*/ 1274959 h 2113756"/>
              <a:gd name="connsiteX580" fmla="*/ 509410 w 12191999"/>
              <a:gd name="connsiteY580" fmla="*/ 1281666 h 2113756"/>
              <a:gd name="connsiteX581" fmla="*/ 510931 w 12191999"/>
              <a:gd name="connsiteY581" fmla="*/ 1290951 h 2113756"/>
              <a:gd name="connsiteX582" fmla="*/ 509410 w 12191999"/>
              <a:gd name="connsiteY582" fmla="*/ 1286825 h 2113756"/>
              <a:gd name="connsiteX583" fmla="*/ 507890 w 12191999"/>
              <a:gd name="connsiteY583" fmla="*/ 1283729 h 2113756"/>
              <a:gd name="connsiteX584" fmla="*/ 506370 w 12191999"/>
              <a:gd name="connsiteY584" fmla="*/ 1281150 h 2113756"/>
              <a:gd name="connsiteX585" fmla="*/ 504343 w 12191999"/>
              <a:gd name="connsiteY585" fmla="*/ 1279086 h 2113756"/>
              <a:gd name="connsiteX586" fmla="*/ 502317 w 12191999"/>
              <a:gd name="connsiteY586" fmla="*/ 1278054 h 2113756"/>
              <a:gd name="connsiteX587" fmla="*/ 500290 w 12191999"/>
              <a:gd name="connsiteY587" fmla="*/ 1276507 h 2113756"/>
              <a:gd name="connsiteX588" fmla="*/ 495731 w 12191999"/>
              <a:gd name="connsiteY588" fmla="*/ 1274959 h 2113756"/>
              <a:gd name="connsiteX589" fmla="*/ 492183 w 12191999"/>
              <a:gd name="connsiteY589" fmla="*/ 1273411 h 2113756"/>
              <a:gd name="connsiteX590" fmla="*/ 490663 w 12191999"/>
              <a:gd name="connsiteY590" fmla="*/ 1271348 h 2113756"/>
              <a:gd name="connsiteX591" fmla="*/ 490156 w 12191999"/>
              <a:gd name="connsiteY591" fmla="*/ 1269284 h 2113756"/>
              <a:gd name="connsiteX592" fmla="*/ 489144 w 12191999"/>
              <a:gd name="connsiteY592" fmla="*/ 1267221 h 2113756"/>
              <a:gd name="connsiteX593" fmla="*/ 490156 w 12191999"/>
              <a:gd name="connsiteY593" fmla="*/ 1263094 h 2113756"/>
              <a:gd name="connsiteX594" fmla="*/ 490663 w 12191999"/>
              <a:gd name="connsiteY594" fmla="*/ 1259483 h 2113756"/>
              <a:gd name="connsiteX595" fmla="*/ 492690 w 12191999"/>
              <a:gd name="connsiteY595" fmla="*/ 1254325 h 2113756"/>
              <a:gd name="connsiteX596" fmla="*/ 494716 w 12191999"/>
              <a:gd name="connsiteY596" fmla="*/ 1256903 h 2113756"/>
              <a:gd name="connsiteX597" fmla="*/ 495731 w 12191999"/>
              <a:gd name="connsiteY597" fmla="*/ 1257419 h 2113756"/>
              <a:gd name="connsiteX598" fmla="*/ 497251 w 12191999"/>
              <a:gd name="connsiteY598" fmla="*/ 1257419 h 2113756"/>
              <a:gd name="connsiteX599" fmla="*/ 499783 w 12191999"/>
              <a:gd name="connsiteY599" fmla="*/ 1256903 h 2113756"/>
              <a:gd name="connsiteX600" fmla="*/ 501811 w 12191999"/>
              <a:gd name="connsiteY600" fmla="*/ 1254325 h 2113756"/>
              <a:gd name="connsiteX601" fmla="*/ 504343 w 12191999"/>
              <a:gd name="connsiteY601" fmla="*/ 1250713 h 2113756"/>
              <a:gd name="connsiteX602" fmla="*/ 506876 w 12191999"/>
              <a:gd name="connsiteY602" fmla="*/ 1247103 h 2113756"/>
              <a:gd name="connsiteX603" fmla="*/ 511437 w 12191999"/>
              <a:gd name="connsiteY603" fmla="*/ 1237817 h 2113756"/>
              <a:gd name="connsiteX604" fmla="*/ 513463 w 12191999"/>
              <a:gd name="connsiteY604" fmla="*/ 1245039 h 2113756"/>
              <a:gd name="connsiteX605" fmla="*/ 515489 w 12191999"/>
              <a:gd name="connsiteY605" fmla="*/ 1250197 h 2113756"/>
              <a:gd name="connsiteX606" fmla="*/ 517010 w 12191999"/>
              <a:gd name="connsiteY606" fmla="*/ 1252260 h 2113756"/>
              <a:gd name="connsiteX607" fmla="*/ 518530 w 12191999"/>
              <a:gd name="connsiteY607" fmla="*/ 1252777 h 2113756"/>
              <a:gd name="connsiteX608" fmla="*/ 519037 w 12191999"/>
              <a:gd name="connsiteY608" fmla="*/ 1252777 h 2113756"/>
              <a:gd name="connsiteX609" fmla="*/ 521571 w 12191999"/>
              <a:gd name="connsiteY609" fmla="*/ 1252260 h 2113756"/>
              <a:gd name="connsiteX610" fmla="*/ 523597 w 12191999"/>
              <a:gd name="connsiteY610" fmla="*/ 1250197 h 2113756"/>
              <a:gd name="connsiteX611" fmla="*/ 527650 w 12191999"/>
              <a:gd name="connsiteY611" fmla="*/ 1243491 h 2113756"/>
              <a:gd name="connsiteX612" fmla="*/ 532210 w 12191999"/>
              <a:gd name="connsiteY612" fmla="*/ 1237817 h 2113756"/>
              <a:gd name="connsiteX613" fmla="*/ 534236 w 12191999"/>
              <a:gd name="connsiteY613" fmla="*/ 1235237 h 2113756"/>
              <a:gd name="connsiteX614" fmla="*/ 414368 w 12191999"/>
              <a:gd name="connsiteY614" fmla="*/ 1207860 h 2113756"/>
              <a:gd name="connsiteX615" fmla="*/ 416875 w 12191999"/>
              <a:gd name="connsiteY615" fmla="*/ 1207860 h 2113756"/>
              <a:gd name="connsiteX616" fmla="*/ 420385 w 12191999"/>
              <a:gd name="connsiteY616" fmla="*/ 1208380 h 2113756"/>
              <a:gd name="connsiteX617" fmla="*/ 422892 w 12191999"/>
              <a:gd name="connsiteY617" fmla="*/ 1209936 h 2113756"/>
              <a:gd name="connsiteX618" fmla="*/ 425400 w 12191999"/>
              <a:gd name="connsiteY618" fmla="*/ 1210974 h 2113756"/>
              <a:gd name="connsiteX619" fmla="*/ 430414 w 12191999"/>
              <a:gd name="connsiteY619" fmla="*/ 1215124 h 2113756"/>
              <a:gd name="connsiteX620" fmla="*/ 436432 w 12191999"/>
              <a:gd name="connsiteY620" fmla="*/ 1221350 h 2113756"/>
              <a:gd name="connsiteX621" fmla="*/ 441946 w 12191999"/>
              <a:gd name="connsiteY621" fmla="*/ 1227056 h 2113756"/>
              <a:gd name="connsiteX622" fmla="*/ 447963 w 12191999"/>
              <a:gd name="connsiteY622" fmla="*/ 1233801 h 2113756"/>
              <a:gd name="connsiteX623" fmla="*/ 453981 w 12191999"/>
              <a:gd name="connsiteY623" fmla="*/ 1239509 h 2113756"/>
              <a:gd name="connsiteX624" fmla="*/ 460499 w 12191999"/>
              <a:gd name="connsiteY624" fmla="*/ 1245215 h 2113756"/>
              <a:gd name="connsiteX625" fmla="*/ 467519 w 12191999"/>
              <a:gd name="connsiteY625" fmla="*/ 1249885 h 2113756"/>
              <a:gd name="connsiteX626" fmla="*/ 471029 w 12191999"/>
              <a:gd name="connsiteY626" fmla="*/ 1251441 h 2113756"/>
              <a:gd name="connsiteX627" fmla="*/ 474540 w 12191999"/>
              <a:gd name="connsiteY627" fmla="*/ 1252997 h 2113756"/>
              <a:gd name="connsiteX628" fmla="*/ 478551 w 12191999"/>
              <a:gd name="connsiteY628" fmla="*/ 1253515 h 2113756"/>
              <a:gd name="connsiteX629" fmla="*/ 483065 w 12191999"/>
              <a:gd name="connsiteY629" fmla="*/ 1253515 h 2113756"/>
              <a:gd name="connsiteX630" fmla="*/ 477046 w 12191999"/>
              <a:gd name="connsiteY630" fmla="*/ 1259741 h 2113756"/>
              <a:gd name="connsiteX631" fmla="*/ 471532 w 12191999"/>
              <a:gd name="connsiteY631" fmla="*/ 1264411 h 2113756"/>
              <a:gd name="connsiteX632" fmla="*/ 465513 w 12191999"/>
              <a:gd name="connsiteY632" fmla="*/ 1267006 h 2113756"/>
              <a:gd name="connsiteX633" fmla="*/ 460499 w 12191999"/>
              <a:gd name="connsiteY633" fmla="*/ 1268043 h 2113756"/>
              <a:gd name="connsiteX634" fmla="*/ 454984 w 12191999"/>
              <a:gd name="connsiteY634" fmla="*/ 1268043 h 2113756"/>
              <a:gd name="connsiteX635" fmla="*/ 449468 w 12191999"/>
              <a:gd name="connsiteY635" fmla="*/ 1267006 h 2113756"/>
              <a:gd name="connsiteX636" fmla="*/ 438938 w 12191999"/>
              <a:gd name="connsiteY636" fmla="*/ 1263373 h 2113756"/>
              <a:gd name="connsiteX637" fmla="*/ 427906 w 12191999"/>
              <a:gd name="connsiteY637" fmla="*/ 1260261 h 2113756"/>
              <a:gd name="connsiteX638" fmla="*/ 421888 w 12191999"/>
              <a:gd name="connsiteY638" fmla="*/ 1259741 h 2113756"/>
              <a:gd name="connsiteX639" fmla="*/ 416373 w 12191999"/>
              <a:gd name="connsiteY639" fmla="*/ 1259741 h 2113756"/>
              <a:gd name="connsiteX640" fmla="*/ 411359 w 12191999"/>
              <a:gd name="connsiteY640" fmla="*/ 1260261 h 2113756"/>
              <a:gd name="connsiteX641" fmla="*/ 405341 w 12191999"/>
              <a:gd name="connsiteY641" fmla="*/ 1262855 h 2113756"/>
              <a:gd name="connsiteX642" fmla="*/ 400328 w 12191999"/>
              <a:gd name="connsiteY642" fmla="*/ 1267006 h 2113756"/>
              <a:gd name="connsiteX643" fmla="*/ 394310 w 12191999"/>
              <a:gd name="connsiteY643" fmla="*/ 1272712 h 2113756"/>
              <a:gd name="connsiteX644" fmla="*/ 395814 w 12191999"/>
              <a:gd name="connsiteY644" fmla="*/ 1269080 h 2113756"/>
              <a:gd name="connsiteX645" fmla="*/ 395814 w 12191999"/>
              <a:gd name="connsiteY645" fmla="*/ 1264929 h 2113756"/>
              <a:gd name="connsiteX646" fmla="*/ 395814 w 12191999"/>
              <a:gd name="connsiteY646" fmla="*/ 1262335 h 2113756"/>
              <a:gd name="connsiteX647" fmla="*/ 394310 w 12191999"/>
              <a:gd name="connsiteY647" fmla="*/ 1260261 h 2113756"/>
              <a:gd name="connsiteX648" fmla="*/ 392806 w 12191999"/>
              <a:gd name="connsiteY648" fmla="*/ 1258185 h 2113756"/>
              <a:gd name="connsiteX649" fmla="*/ 390801 w 12191999"/>
              <a:gd name="connsiteY649" fmla="*/ 1256109 h 2113756"/>
              <a:gd name="connsiteX650" fmla="*/ 385786 w 12191999"/>
              <a:gd name="connsiteY650" fmla="*/ 1254553 h 2113756"/>
              <a:gd name="connsiteX651" fmla="*/ 391803 w 12191999"/>
              <a:gd name="connsiteY651" fmla="*/ 1236914 h 2113756"/>
              <a:gd name="connsiteX652" fmla="*/ 394310 w 12191999"/>
              <a:gd name="connsiteY652" fmla="*/ 1229651 h 2113756"/>
              <a:gd name="connsiteX653" fmla="*/ 397821 w 12191999"/>
              <a:gd name="connsiteY653" fmla="*/ 1224462 h 2113756"/>
              <a:gd name="connsiteX654" fmla="*/ 400829 w 12191999"/>
              <a:gd name="connsiteY654" fmla="*/ 1219274 h 2113756"/>
              <a:gd name="connsiteX655" fmla="*/ 403337 w 12191999"/>
              <a:gd name="connsiteY655" fmla="*/ 1215124 h 2113756"/>
              <a:gd name="connsiteX656" fmla="*/ 405843 w 12191999"/>
              <a:gd name="connsiteY656" fmla="*/ 1212530 h 2113756"/>
              <a:gd name="connsiteX657" fmla="*/ 409353 w 12191999"/>
              <a:gd name="connsiteY657" fmla="*/ 1210454 h 2113756"/>
              <a:gd name="connsiteX658" fmla="*/ 411859 w 12191999"/>
              <a:gd name="connsiteY658" fmla="*/ 1208380 h 2113756"/>
              <a:gd name="connsiteX659" fmla="*/ 325144 w 12191999"/>
              <a:gd name="connsiteY659" fmla="*/ 1187594 h 2113756"/>
              <a:gd name="connsiteX660" fmla="*/ 326707 w 12191999"/>
              <a:gd name="connsiteY660" fmla="*/ 1196031 h 2113756"/>
              <a:gd name="connsiteX661" fmla="*/ 328270 w 12191999"/>
              <a:gd name="connsiteY661" fmla="*/ 1201491 h 2113756"/>
              <a:gd name="connsiteX662" fmla="*/ 330876 w 12191999"/>
              <a:gd name="connsiteY662" fmla="*/ 1206455 h 2113756"/>
              <a:gd name="connsiteX663" fmla="*/ 334002 w 12191999"/>
              <a:gd name="connsiteY663" fmla="*/ 1209928 h 2113756"/>
              <a:gd name="connsiteX664" fmla="*/ 336607 w 12191999"/>
              <a:gd name="connsiteY664" fmla="*/ 1212410 h 2113756"/>
              <a:gd name="connsiteX665" fmla="*/ 339214 w 12191999"/>
              <a:gd name="connsiteY665" fmla="*/ 1213403 h 2113756"/>
              <a:gd name="connsiteX666" fmla="*/ 342341 w 12191999"/>
              <a:gd name="connsiteY666" fmla="*/ 1214395 h 2113756"/>
              <a:gd name="connsiteX667" fmla="*/ 344946 w 12191999"/>
              <a:gd name="connsiteY667" fmla="*/ 1214395 h 2113756"/>
              <a:gd name="connsiteX668" fmla="*/ 349636 w 12191999"/>
              <a:gd name="connsiteY668" fmla="*/ 1214395 h 2113756"/>
              <a:gd name="connsiteX669" fmla="*/ 351721 w 12191999"/>
              <a:gd name="connsiteY669" fmla="*/ 1214395 h 2113756"/>
              <a:gd name="connsiteX670" fmla="*/ 353806 w 12191999"/>
              <a:gd name="connsiteY670" fmla="*/ 1214892 h 2113756"/>
              <a:gd name="connsiteX671" fmla="*/ 354327 w 12191999"/>
              <a:gd name="connsiteY671" fmla="*/ 1215388 h 2113756"/>
              <a:gd name="connsiteX672" fmla="*/ 355368 w 12191999"/>
              <a:gd name="connsiteY672" fmla="*/ 1217373 h 2113756"/>
              <a:gd name="connsiteX673" fmla="*/ 354327 w 12191999"/>
              <a:gd name="connsiteY673" fmla="*/ 1220350 h 2113756"/>
              <a:gd name="connsiteX674" fmla="*/ 353284 w 12191999"/>
              <a:gd name="connsiteY674" fmla="*/ 1224322 h 2113756"/>
              <a:gd name="connsiteX675" fmla="*/ 349116 w 12191999"/>
              <a:gd name="connsiteY675" fmla="*/ 1225810 h 2113756"/>
              <a:gd name="connsiteX676" fmla="*/ 344946 w 12191999"/>
              <a:gd name="connsiteY676" fmla="*/ 1228292 h 2113756"/>
              <a:gd name="connsiteX677" fmla="*/ 336607 w 12191999"/>
              <a:gd name="connsiteY677" fmla="*/ 1233751 h 2113756"/>
              <a:gd name="connsiteX678" fmla="*/ 331919 w 12191999"/>
              <a:gd name="connsiteY678" fmla="*/ 1235736 h 2113756"/>
              <a:gd name="connsiteX679" fmla="*/ 329834 w 12191999"/>
              <a:gd name="connsiteY679" fmla="*/ 1236233 h 2113756"/>
              <a:gd name="connsiteX680" fmla="*/ 327749 w 12191999"/>
              <a:gd name="connsiteY680" fmla="*/ 1236233 h 2113756"/>
              <a:gd name="connsiteX681" fmla="*/ 325664 w 12191999"/>
              <a:gd name="connsiteY681" fmla="*/ 1235736 h 2113756"/>
              <a:gd name="connsiteX682" fmla="*/ 323580 w 12191999"/>
              <a:gd name="connsiteY682" fmla="*/ 1234744 h 2113756"/>
              <a:gd name="connsiteX683" fmla="*/ 322017 w 12191999"/>
              <a:gd name="connsiteY683" fmla="*/ 1232759 h 2113756"/>
              <a:gd name="connsiteX684" fmla="*/ 319933 w 12191999"/>
              <a:gd name="connsiteY684" fmla="*/ 1230278 h 2113756"/>
              <a:gd name="connsiteX685" fmla="*/ 320453 w 12191999"/>
              <a:gd name="connsiteY685" fmla="*/ 1227299 h 2113756"/>
              <a:gd name="connsiteX686" fmla="*/ 320974 w 12191999"/>
              <a:gd name="connsiteY686" fmla="*/ 1224817 h 2113756"/>
              <a:gd name="connsiteX687" fmla="*/ 322017 w 12191999"/>
              <a:gd name="connsiteY687" fmla="*/ 1219855 h 2113756"/>
              <a:gd name="connsiteX688" fmla="*/ 320974 w 12191999"/>
              <a:gd name="connsiteY688" fmla="*/ 1214395 h 2113756"/>
              <a:gd name="connsiteX689" fmla="*/ 319933 w 12191999"/>
              <a:gd name="connsiteY689" fmla="*/ 1208937 h 2113756"/>
              <a:gd name="connsiteX690" fmla="*/ 318890 w 12191999"/>
              <a:gd name="connsiteY690" fmla="*/ 1203476 h 2113756"/>
              <a:gd name="connsiteX691" fmla="*/ 319933 w 12191999"/>
              <a:gd name="connsiteY691" fmla="*/ 1198513 h 2113756"/>
              <a:gd name="connsiteX692" fmla="*/ 320453 w 12191999"/>
              <a:gd name="connsiteY692" fmla="*/ 1195039 h 2113756"/>
              <a:gd name="connsiteX693" fmla="*/ 320974 w 12191999"/>
              <a:gd name="connsiteY693" fmla="*/ 1192557 h 2113756"/>
              <a:gd name="connsiteX694" fmla="*/ 323059 w 12191999"/>
              <a:gd name="connsiteY694" fmla="*/ 1190076 h 2113756"/>
              <a:gd name="connsiteX695" fmla="*/ 271630 w 12191999"/>
              <a:gd name="connsiteY695" fmla="*/ 1171381 h 2113756"/>
              <a:gd name="connsiteX696" fmla="*/ 274630 w 12191999"/>
              <a:gd name="connsiteY696" fmla="*/ 1172395 h 2113756"/>
              <a:gd name="connsiteX697" fmla="*/ 278125 w 12191999"/>
              <a:gd name="connsiteY697" fmla="*/ 1173409 h 2113756"/>
              <a:gd name="connsiteX698" fmla="*/ 281124 w 12191999"/>
              <a:gd name="connsiteY698" fmla="*/ 1175941 h 2113756"/>
              <a:gd name="connsiteX699" fmla="*/ 283622 w 12191999"/>
              <a:gd name="connsiteY699" fmla="*/ 1179488 h 2113756"/>
              <a:gd name="connsiteX700" fmla="*/ 286120 w 12191999"/>
              <a:gd name="connsiteY700" fmla="*/ 1183034 h 2113756"/>
              <a:gd name="connsiteX701" fmla="*/ 288621 w 12191999"/>
              <a:gd name="connsiteY701" fmla="*/ 1187594 h 2113756"/>
              <a:gd name="connsiteX702" fmla="*/ 290619 w 12191999"/>
              <a:gd name="connsiteY702" fmla="*/ 1192154 h 2113756"/>
              <a:gd name="connsiteX703" fmla="*/ 292617 w 12191999"/>
              <a:gd name="connsiteY703" fmla="*/ 1198235 h 2113756"/>
              <a:gd name="connsiteX704" fmla="*/ 294616 w 12191999"/>
              <a:gd name="connsiteY704" fmla="*/ 1203301 h 2113756"/>
              <a:gd name="connsiteX705" fmla="*/ 295115 w 12191999"/>
              <a:gd name="connsiteY705" fmla="*/ 1208874 h 2113756"/>
              <a:gd name="connsiteX706" fmla="*/ 295616 w 12191999"/>
              <a:gd name="connsiteY706" fmla="*/ 1214447 h 2113756"/>
              <a:gd name="connsiteX707" fmla="*/ 296615 w 12191999"/>
              <a:gd name="connsiteY707" fmla="*/ 1220021 h 2113756"/>
              <a:gd name="connsiteX708" fmla="*/ 293117 w 12191999"/>
              <a:gd name="connsiteY708" fmla="*/ 1226607 h 2113756"/>
              <a:gd name="connsiteX709" fmla="*/ 290619 w 12191999"/>
              <a:gd name="connsiteY709" fmla="*/ 1230660 h 2113756"/>
              <a:gd name="connsiteX710" fmla="*/ 287620 w 12191999"/>
              <a:gd name="connsiteY710" fmla="*/ 1233700 h 2113756"/>
              <a:gd name="connsiteX711" fmla="*/ 284123 w 12191999"/>
              <a:gd name="connsiteY711" fmla="*/ 1234207 h 2113756"/>
              <a:gd name="connsiteX712" fmla="*/ 281624 w 12191999"/>
              <a:gd name="connsiteY712" fmla="*/ 1233700 h 2113756"/>
              <a:gd name="connsiteX713" fmla="*/ 278625 w 12191999"/>
              <a:gd name="connsiteY713" fmla="*/ 1232181 h 2113756"/>
              <a:gd name="connsiteX714" fmla="*/ 275627 w 12191999"/>
              <a:gd name="connsiteY714" fmla="*/ 1229140 h 2113756"/>
              <a:gd name="connsiteX715" fmla="*/ 272629 w 12191999"/>
              <a:gd name="connsiteY715" fmla="*/ 1226101 h 2113756"/>
              <a:gd name="connsiteX716" fmla="*/ 270131 w 12191999"/>
              <a:gd name="connsiteY716" fmla="*/ 1221540 h 2113756"/>
              <a:gd name="connsiteX717" fmla="*/ 267633 w 12191999"/>
              <a:gd name="connsiteY717" fmla="*/ 1215968 h 2113756"/>
              <a:gd name="connsiteX718" fmla="*/ 265133 w 12191999"/>
              <a:gd name="connsiteY718" fmla="*/ 1210394 h 2113756"/>
              <a:gd name="connsiteX719" fmla="*/ 263134 w 12191999"/>
              <a:gd name="connsiteY719" fmla="*/ 1204314 h 2113756"/>
              <a:gd name="connsiteX720" fmla="*/ 262135 w 12191999"/>
              <a:gd name="connsiteY720" fmla="*/ 1198741 h 2113756"/>
              <a:gd name="connsiteX721" fmla="*/ 260636 w 12191999"/>
              <a:gd name="connsiteY721" fmla="*/ 1192661 h 2113756"/>
              <a:gd name="connsiteX722" fmla="*/ 260136 w 12191999"/>
              <a:gd name="connsiteY722" fmla="*/ 1187087 h 2113756"/>
              <a:gd name="connsiteX723" fmla="*/ 260136 w 12191999"/>
              <a:gd name="connsiteY723" fmla="*/ 1182022 h 2113756"/>
              <a:gd name="connsiteX724" fmla="*/ 262635 w 12191999"/>
              <a:gd name="connsiteY724" fmla="*/ 1177462 h 2113756"/>
              <a:gd name="connsiteX725" fmla="*/ 265633 w 12191999"/>
              <a:gd name="connsiteY725" fmla="*/ 1173915 h 2113756"/>
              <a:gd name="connsiteX726" fmla="*/ 269131 w 12191999"/>
              <a:gd name="connsiteY726" fmla="*/ 1172395 h 2113756"/>
              <a:gd name="connsiteX727" fmla="*/ 136861 w 12191999"/>
              <a:gd name="connsiteY727" fmla="*/ 1151115 h 2113756"/>
              <a:gd name="connsiteX728" fmla="*/ 141879 w 12191999"/>
              <a:gd name="connsiteY728" fmla="*/ 1151115 h 2113756"/>
              <a:gd name="connsiteX729" fmla="*/ 146896 w 12191999"/>
              <a:gd name="connsiteY729" fmla="*/ 1152098 h 2113756"/>
              <a:gd name="connsiteX730" fmla="*/ 151413 w 12191999"/>
              <a:gd name="connsiteY730" fmla="*/ 1152589 h 2113756"/>
              <a:gd name="connsiteX731" fmla="*/ 156934 w 12191999"/>
              <a:gd name="connsiteY731" fmla="*/ 1154554 h 2113756"/>
              <a:gd name="connsiteX732" fmla="*/ 161451 w 12191999"/>
              <a:gd name="connsiteY732" fmla="*/ 1157010 h 2113756"/>
              <a:gd name="connsiteX733" fmla="*/ 164963 w 12191999"/>
              <a:gd name="connsiteY733" fmla="*/ 1159468 h 2113756"/>
              <a:gd name="connsiteX734" fmla="*/ 168476 w 12191999"/>
              <a:gd name="connsiteY734" fmla="*/ 1163889 h 2113756"/>
              <a:gd name="connsiteX735" fmla="*/ 170986 w 12191999"/>
              <a:gd name="connsiteY735" fmla="*/ 1168802 h 2113756"/>
              <a:gd name="connsiteX736" fmla="*/ 171989 w 12191999"/>
              <a:gd name="connsiteY736" fmla="*/ 1174698 h 2113756"/>
              <a:gd name="connsiteX737" fmla="*/ 172993 w 12191999"/>
              <a:gd name="connsiteY737" fmla="*/ 1182068 h 2113756"/>
              <a:gd name="connsiteX738" fmla="*/ 171989 w 12191999"/>
              <a:gd name="connsiteY738" fmla="*/ 1190419 h 2113756"/>
              <a:gd name="connsiteX739" fmla="*/ 169982 w 12191999"/>
              <a:gd name="connsiteY739" fmla="*/ 1199754 h 2113756"/>
              <a:gd name="connsiteX740" fmla="*/ 167472 w 12191999"/>
              <a:gd name="connsiteY740" fmla="*/ 1195333 h 2113756"/>
              <a:gd name="connsiteX741" fmla="*/ 164461 w 12191999"/>
              <a:gd name="connsiteY741" fmla="*/ 1191894 h 2113756"/>
              <a:gd name="connsiteX742" fmla="*/ 160446 w 12191999"/>
              <a:gd name="connsiteY742" fmla="*/ 1189436 h 2113756"/>
              <a:gd name="connsiteX743" fmla="*/ 156934 w 12191999"/>
              <a:gd name="connsiteY743" fmla="*/ 1188454 h 2113756"/>
              <a:gd name="connsiteX744" fmla="*/ 152419 w 12191999"/>
              <a:gd name="connsiteY744" fmla="*/ 1186980 h 2113756"/>
              <a:gd name="connsiteX745" fmla="*/ 147901 w 12191999"/>
              <a:gd name="connsiteY745" fmla="*/ 1186980 h 2113756"/>
              <a:gd name="connsiteX746" fmla="*/ 139371 w 12191999"/>
              <a:gd name="connsiteY746" fmla="*/ 1185997 h 2113756"/>
              <a:gd name="connsiteX747" fmla="*/ 135356 w 12191999"/>
              <a:gd name="connsiteY747" fmla="*/ 1185015 h 2113756"/>
              <a:gd name="connsiteX748" fmla="*/ 131842 w 12191999"/>
              <a:gd name="connsiteY748" fmla="*/ 1184032 h 2113756"/>
              <a:gd name="connsiteX749" fmla="*/ 128329 w 12191999"/>
              <a:gd name="connsiteY749" fmla="*/ 1182068 h 2113756"/>
              <a:gd name="connsiteX750" fmla="*/ 125318 w 12191999"/>
              <a:gd name="connsiteY750" fmla="*/ 1179120 h 2113756"/>
              <a:gd name="connsiteX751" fmla="*/ 122809 w 12191999"/>
              <a:gd name="connsiteY751" fmla="*/ 1174698 h 2113756"/>
              <a:gd name="connsiteX752" fmla="*/ 121304 w 12191999"/>
              <a:gd name="connsiteY752" fmla="*/ 1169294 h 2113756"/>
              <a:gd name="connsiteX753" fmla="*/ 120301 w 12191999"/>
              <a:gd name="connsiteY753" fmla="*/ 1161924 h 2113756"/>
              <a:gd name="connsiteX754" fmla="*/ 120301 w 12191999"/>
              <a:gd name="connsiteY754" fmla="*/ 1153081 h 2113756"/>
              <a:gd name="connsiteX755" fmla="*/ 127828 w 12191999"/>
              <a:gd name="connsiteY755" fmla="*/ 1152098 h 2113756"/>
              <a:gd name="connsiteX756" fmla="*/ 64881 w 12191999"/>
              <a:gd name="connsiteY756" fmla="*/ 1112609 h 2113756"/>
              <a:gd name="connsiteX757" fmla="*/ 66382 w 12191999"/>
              <a:gd name="connsiteY757" fmla="*/ 1117728 h 2113756"/>
              <a:gd name="connsiteX758" fmla="*/ 67383 w 12191999"/>
              <a:gd name="connsiteY758" fmla="*/ 1121823 h 2113756"/>
              <a:gd name="connsiteX759" fmla="*/ 69384 w 12191999"/>
              <a:gd name="connsiteY759" fmla="*/ 1124383 h 2113756"/>
              <a:gd name="connsiteX760" fmla="*/ 71885 w 12191999"/>
              <a:gd name="connsiteY760" fmla="*/ 1124895 h 2113756"/>
              <a:gd name="connsiteX761" fmla="*/ 74389 w 12191999"/>
              <a:gd name="connsiteY761" fmla="*/ 1124895 h 2113756"/>
              <a:gd name="connsiteX762" fmla="*/ 76891 w 12191999"/>
              <a:gd name="connsiteY762" fmla="*/ 1124383 h 2113756"/>
              <a:gd name="connsiteX763" fmla="*/ 81395 w 12191999"/>
              <a:gd name="connsiteY763" fmla="*/ 1122335 h 2113756"/>
              <a:gd name="connsiteX764" fmla="*/ 85897 w 12191999"/>
              <a:gd name="connsiteY764" fmla="*/ 1121311 h 2113756"/>
              <a:gd name="connsiteX765" fmla="*/ 87900 w 12191999"/>
              <a:gd name="connsiteY765" fmla="*/ 1121311 h 2113756"/>
              <a:gd name="connsiteX766" fmla="*/ 89400 w 12191999"/>
              <a:gd name="connsiteY766" fmla="*/ 1122335 h 2113756"/>
              <a:gd name="connsiteX767" fmla="*/ 89902 w 12191999"/>
              <a:gd name="connsiteY767" fmla="*/ 1124383 h 2113756"/>
              <a:gd name="connsiteX768" fmla="*/ 89902 w 12191999"/>
              <a:gd name="connsiteY768" fmla="*/ 1128477 h 2113756"/>
              <a:gd name="connsiteX769" fmla="*/ 89400 w 12191999"/>
              <a:gd name="connsiteY769" fmla="*/ 1133596 h 2113756"/>
              <a:gd name="connsiteX770" fmla="*/ 87399 w 12191999"/>
              <a:gd name="connsiteY770" fmla="*/ 1140763 h 2113756"/>
              <a:gd name="connsiteX771" fmla="*/ 85897 w 12191999"/>
              <a:gd name="connsiteY771" fmla="*/ 1140251 h 2113756"/>
              <a:gd name="connsiteX772" fmla="*/ 84897 w 12191999"/>
              <a:gd name="connsiteY772" fmla="*/ 1139739 h 2113756"/>
              <a:gd name="connsiteX773" fmla="*/ 82396 w 12191999"/>
              <a:gd name="connsiteY773" fmla="*/ 1140251 h 2113756"/>
              <a:gd name="connsiteX774" fmla="*/ 80394 w 12191999"/>
              <a:gd name="connsiteY774" fmla="*/ 1140763 h 2113756"/>
              <a:gd name="connsiteX775" fmla="*/ 75388 w 12191999"/>
              <a:gd name="connsiteY775" fmla="*/ 1142809 h 2113756"/>
              <a:gd name="connsiteX776" fmla="*/ 69885 w 12191999"/>
              <a:gd name="connsiteY776" fmla="*/ 1146905 h 2113756"/>
              <a:gd name="connsiteX777" fmla="*/ 65381 w 12191999"/>
              <a:gd name="connsiteY777" fmla="*/ 1151512 h 2113756"/>
              <a:gd name="connsiteX778" fmla="*/ 64380 w 12191999"/>
              <a:gd name="connsiteY778" fmla="*/ 1153048 h 2113756"/>
              <a:gd name="connsiteX779" fmla="*/ 62880 w 12191999"/>
              <a:gd name="connsiteY779" fmla="*/ 1156119 h 2113756"/>
              <a:gd name="connsiteX780" fmla="*/ 62378 w 12191999"/>
              <a:gd name="connsiteY780" fmla="*/ 1158678 h 2113756"/>
              <a:gd name="connsiteX781" fmla="*/ 61879 w 12191999"/>
              <a:gd name="connsiteY781" fmla="*/ 1161237 h 2113756"/>
              <a:gd name="connsiteX782" fmla="*/ 62378 w 12191999"/>
              <a:gd name="connsiteY782" fmla="*/ 1163285 h 2113756"/>
              <a:gd name="connsiteX783" fmla="*/ 63880 w 12191999"/>
              <a:gd name="connsiteY783" fmla="*/ 1165844 h 2113756"/>
              <a:gd name="connsiteX784" fmla="*/ 68884 w 12191999"/>
              <a:gd name="connsiteY784" fmla="*/ 1166357 h 2113756"/>
              <a:gd name="connsiteX785" fmla="*/ 74389 w 12191999"/>
              <a:gd name="connsiteY785" fmla="*/ 1168916 h 2113756"/>
              <a:gd name="connsiteX786" fmla="*/ 79393 w 12191999"/>
              <a:gd name="connsiteY786" fmla="*/ 1173011 h 2113756"/>
              <a:gd name="connsiteX787" fmla="*/ 82396 w 12191999"/>
              <a:gd name="connsiteY787" fmla="*/ 1175570 h 2113756"/>
              <a:gd name="connsiteX788" fmla="*/ 84897 w 12191999"/>
              <a:gd name="connsiteY788" fmla="*/ 1178641 h 2113756"/>
              <a:gd name="connsiteX789" fmla="*/ 86898 w 12191999"/>
              <a:gd name="connsiteY789" fmla="*/ 1182225 h 2113756"/>
              <a:gd name="connsiteX790" fmla="*/ 87900 w 12191999"/>
              <a:gd name="connsiteY790" fmla="*/ 1185296 h 2113756"/>
              <a:gd name="connsiteX791" fmla="*/ 89400 w 12191999"/>
              <a:gd name="connsiteY791" fmla="*/ 1189391 h 2113756"/>
              <a:gd name="connsiteX792" fmla="*/ 89902 w 12191999"/>
              <a:gd name="connsiteY792" fmla="*/ 1192974 h 2113756"/>
              <a:gd name="connsiteX793" fmla="*/ 89902 w 12191999"/>
              <a:gd name="connsiteY793" fmla="*/ 1197581 h 2113756"/>
              <a:gd name="connsiteX794" fmla="*/ 89400 w 12191999"/>
              <a:gd name="connsiteY794" fmla="*/ 1202188 h 2113756"/>
              <a:gd name="connsiteX795" fmla="*/ 87900 w 12191999"/>
              <a:gd name="connsiteY795" fmla="*/ 1206795 h 2113756"/>
              <a:gd name="connsiteX796" fmla="*/ 85897 w 12191999"/>
              <a:gd name="connsiteY796" fmla="*/ 1211914 h 2113756"/>
              <a:gd name="connsiteX797" fmla="*/ 76891 w 12191999"/>
              <a:gd name="connsiteY797" fmla="*/ 1204236 h 2113756"/>
              <a:gd name="connsiteX798" fmla="*/ 67884 w 12191999"/>
              <a:gd name="connsiteY798" fmla="*/ 1196045 h 2113756"/>
              <a:gd name="connsiteX799" fmla="*/ 59376 w 12191999"/>
              <a:gd name="connsiteY799" fmla="*/ 1185808 h 2113756"/>
              <a:gd name="connsiteX800" fmla="*/ 54873 w 12191999"/>
              <a:gd name="connsiteY800" fmla="*/ 1180177 h 2113756"/>
              <a:gd name="connsiteX801" fmla="*/ 49369 w 12191999"/>
              <a:gd name="connsiteY801" fmla="*/ 1173523 h 2113756"/>
              <a:gd name="connsiteX802" fmla="*/ 51369 w 12191999"/>
              <a:gd name="connsiteY802" fmla="*/ 1165844 h 2113756"/>
              <a:gd name="connsiteX803" fmla="*/ 52871 w 12191999"/>
              <a:gd name="connsiteY803" fmla="*/ 1157655 h 2113756"/>
              <a:gd name="connsiteX804" fmla="*/ 52871 w 12191999"/>
              <a:gd name="connsiteY804" fmla="*/ 1142809 h 2113756"/>
              <a:gd name="connsiteX805" fmla="*/ 53371 w 12191999"/>
              <a:gd name="connsiteY805" fmla="*/ 1135132 h 2113756"/>
              <a:gd name="connsiteX806" fmla="*/ 55374 w 12191999"/>
              <a:gd name="connsiteY806" fmla="*/ 1126941 h 2113756"/>
              <a:gd name="connsiteX807" fmla="*/ 57376 w 12191999"/>
              <a:gd name="connsiteY807" fmla="*/ 1123871 h 2113756"/>
              <a:gd name="connsiteX808" fmla="*/ 59376 w 12191999"/>
              <a:gd name="connsiteY808" fmla="*/ 1119776 h 2113756"/>
              <a:gd name="connsiteX809" fmla="*/ 61879 w 12191999"/>
              <a:gd name="connsiteY809" fmla="*/ 1116704 h 2113756"/>
              <a:gd name="connsiteX810" fmla="*/ 1681 w 12191999"/>
              <a:gd name="connsiteY810" fmla="*/ 317383 h 2113756"/>
              <a:gd name="connsiteX811" fmla="*/ 6748 w 12191999"/>
              <a:gd name="connsiteY811" fmla="*/ 318395 h 2113756"/>
              <a:gd name="connsiteX812" fmla="*/ 11308 w 12191999"/>
              <a:gd name="connsiteY812" fmla="*/ 319409 h 2113756"/>
              <a:gd name="connsiteX813" fmla="*/ 14854 w 12191999"/>
              <a:gd name="connsiteY813" fmla="*/ 321942 h 2113756"/>
              <a:gd name="connsiteX814" fmla="*/ 16880 w 12191999"/>
              <a:gd name="connsiteY814" fmla="*/ 323968 h 2113756"/>
              <a:gd name="connsiteX815" fmla="*/ 18906 w 12191999"/>
              <a:gd name="connsiteY815" fmla="*/ 325995 h 2113756"/>
              <a:gd name="connsiteX816" fmla="*/ 21440 w 12191999"/>
              <a:gd name="connsiteY816" fmla="*/ 331567 h 2113756"/>
              <a:gd name="connsiteX817" fmla="*/ 23466 w 12191999"/>
              <a:gd name="connsiteY817" fmla="*/ 339672 h 2113756"/>
              <a:gd name="connsiteX818" fmla="*/ 21440 w 12191999"/>
              <a:gd name="connsiteY818" fmla="*/ 337647 h 2113756"/>
              <a:gd name="connsiteX819" fmla="*/ 19413 w 12191999"/>
              <a:gd name="connsiteY819" fmla="*/ 335619 h 2113756"/>
              <a:gd name="connsiteX820" fmla="*/ 17387 w 12191999"/>
              <a:gd name="connsiteY820" fmla="*/ 335114 h 2113756"/>
              <a:gd name="connsiteX821" fmla="*/ 14854 w 12191999"/>
              <a:gd name="connsiteY821" fmla="*/ 334607 h 2113756"/>
              <a:gd name="connsiteX822" fmla="*/ 11813 w 12191999"/>
              <a:gd name="connsiteY822" fmla="*/ 333593 h 2113756"/>
              <a:gd name="connsiteX823" fmla="*/ 9281 w 12191999"/>
              <a:gd name="connsiteY823" fmla="*/ 334607 h 2113756"/>
              <a:gd name="connsiteX824" fmla="*/ 3202 w 12191999"/>
              <a:gd name="connsiteY824" fmla="*/ 335619 h 2113756"/>
              <a:gd name="connsiteX825" fmla="*/ 669 w 12191999"/>
              <a:gd name="connsiteY825" fmla="*/ 337140 h 2113756"/>
              <a:gd name="connsiteX826" fmla="*/ 0 w 12191999"/>
              <a:gd name="connsiteY826" fmla="*/ 337641 h 2113756"/>
              <a:gd name="connsiteX827" fmla="*/ 0 w 12191999"/>
              <a:gd name="connsiteY827" fmla="*/ 317663 h 2113756"/>
              <a:gd name="connsiteX828" fmla="*/ 2759391 w 12191999"/>
              <a:gd name="connsiteY828" fmla="*/ 0 h 2113756"/>
              <a:gd name="connsiteX829" fmla="*/ 2770023 w 12191999"/>
              <a:gd name="connsiteY829" fmla="*/ 0 h 2113756"/>
              <a:gd name="connsiteX830" fmla="*/ 2766394 w 12191999"/>
              <a:gd name="connsiteY830" fmla="*/ 5322 h 2113756"/>
              <a:gd name="connsiteX831" fmla="*/ 2763861 w 12191999"/>
              <a:gd name="connsiteY831" fmla="*/ 9375 h 2113756"/>
              <a:gd name="connsiteX832" fmla="*/ 2761835 w 12191999"/>
              <a:gd name="connsiteY832" fmla="*/ 10387 h 2113756"/>
              <a:gd name="connsiteX833" fmla="*/ 2760315 w 12191999"/>
              <a:gd name="connsiteY833" fmla="*/ 10387 h 2113756"/>
              <a:gd name="connsiteX834" fmla="*/ 2759808 w 12191999"/>
              <a:gd name="connsiteY834" fmla="*/ 10387 h 2113756"/>
              <a:gd name="connsiteX835" fmla="*/ 2759303 w 12191999"/>
              <a:gd name="connsiteY835" fmla="*/ 8868 h 2113756"/>
              <a:gd name="connsiteX836" fmla="*/ 2759303 w 12191999"/>
              <a:gd name="connsiteY836" fmla="*/ 5322 h 2113756"/>
              <a:gd name="connsiteX837" fmla="*/ 2759303 w 12191999"/>
              <a:gd name="connsiteY837" fmla="*/ 1775 h 2113756"/>
              <a:gd name="connsiteX838" fmla="*/ 0 w 12191999"/>
              <a:gd name="connsiteY838" fmla="*/ 0 h 2113756"/>
              <a:gd name="connsiteX839" fmla="*/ 2136391 w 12191999"/>
              <a:gd name="connsiteY839" fmla="*/ 0 h 2113756"/>
              <a:gd name="connsiteX840" fmla="*/ 2138166 w 12191999"/>
              <a:gd name="connsiteY840" fmla="*/ 1775 h 2113756"/>
              <a:gd name="connsiteX841" fmla="*/ 2140699 w 12191999"/>
              <a:gd name="connsiteY841" fmla="*/ 4308 h 2113756"/>
              <a:gd name="connsiteX842" fmla="*/ 2143740 w 12191999"/>
              <a:gd name="connsiteY842" fmla="*/ 6335 h 2113756"/>
              <a:gd name="connsiteX843" fmla="*/ 2147286 w 12191999"/>
              <a:gd name="connsiteY843" fmla="*/ 7855 h 2113756"/>
              <a:gd name="connsiteX844" fmla="*/ 2150833 w 12191999"/>
              <a:gd name="connsiteY844" fmla="*/ 9375 h 2113756"/>
              <a:gd name="connsiteX845" fmla="*/ 2157926 w 12191999"/>
              <a:gd name="connsiteY845" fmla="*/ 10387 h 2113756"/>
              <a:gd name="connsiteX846" fmla="*/ 2166032 w 12191999"/>
              <a:gd name="connsiteY846" fmla="*/ 11401 h 2113756"/>
              <a:gd name="connsiteX847" fmla="*/ 2173632 w 12191999"/>
              <a:gd name="connsiteY847" fmla="*/ 10387 h 2113756"/>
              <a:gd name="connsiteX848" fmla="*/ 2189845 w 12191999"/>
              <a:gd name="connsiteY848" fmla="*/ 9375 h 2113756"/>
              <a:gd name="connsiteX849" fmla="*/ 2198457 w 12191999"/>
              <a:gd name="connsiteY849" fmla="*/ 8868 h 2113756"/>
              <a:gd name="connsiteX850" fmla="*/ 2206563 w 12191999"/>
              <a:gd name="connsiteY850" fmla="*/ 7855 h 2113756"/>
              <a:gd name="connsiteX851" fmla="*/ 2214669 w 12191999"/>
              <a:gd name="connsiteY851" fmla="*/ 9375 h 2113756"/>
              <a:gd name="connsiteX852" fmla="*/ 2222269 w 12191999"/>
              <a:gd name="connsiteY852" fmla="*/ 10387 h 2113756"/>
              <a:gd name="connsiteX853" fmla="*/ 2225309 w 12191999"/>
              <a:gd name="connsiteY853" fmla="*/ 12415 h 2113756"/>
              <a:gd name="connsiteX854" fmla="*/ 2229362 w 12191999"/>
              <a:gd name="connsiteY854" fmla="*/ 14441 h 2113756"/>
              <a:gd name="connsiteX855" fmla="*/ 2232402 w 12191999"/>
              <a:gd name="connsiteY855" fmla="*/ 16467 h 2113756"/>
              <a:gd name="connsiteX856" fmla="*/ 2235948 w 12191999"/>
              <a:gd name="connsiteY856" fmla="*/ 19506 h 2113756"/>
              <a:gd name="connsiteX857" fmla="*/ 2234427 w 12191999"/>
              <a:gd name="connsiteY857" fmla="*/ 13934 h 2113756"/>
              <a:gd name="connsiteX858" fmla="*/ 2234427 w 12191999"/>
              <a:gd name="connsiteY858" fmla="*/ 8868 h 2113756"/>
              <a:gd name="connsiteX859" fmla="*/ 2235441 w 12191999"/>
              <a:gd name="connsiteY859" fmla="*/ 2789 h 2113756"/>
              <a:gd name="connsiteX860" fmla="*/ 2235999 w 12191999"/>
              <a:gd name="connsiteY860" fmla="*/ 0 h 2113756"/>
              <a:gd name="connsiteX861" fmla="*/ 2284770 w 12191999"/>
              <a:gd name="connsiteY861" fmla="*/ 0 h 2113756"/>
              <a:gd name="connsiteX862" fmla="*/ 2285599 w 12191999"/>
              <a:gd name="connsiteY862" fmla="*/ 1775 h 2113756"/>
              <a:gd name="connsiteX863" fmla="*/ 2287624 w 12191999"/>
              <a:gd name="connsiteY863" fmla="*/ 4308 h 2113756"/>
              <a:gd name="connsiteX864" fmla="*/ 2290158 w 12191999"/>
              <a:gd name="connsiteY864" fmla="*/ 6842 h 2113756"/>
              <a:gd name="connsiteX865" fmla="*/ 2292184 w 12191999"/>
              <a:gd name="connsiteY865" fmla="*/ 7855 h 2113756"/>
              <a:gd name="connsiteX866" fmla="*/ 2294211 w 12191999"/>
              <a:gd name="connsiteY866" fmla="*/ 9375 h 2113756"/>
              <a:gd name="connsiteX867" fmla="*/ 2296745 w 12191999"/>
              <a:gd name="connsiteY867" fmla="*/ 9882 h 2113756"/>
              <a:gd name="connsiteX868" fmla="*/ 2298771 w 12191999"/>
              <a:gd name="connsiteY868" fmla="*/ 9882 h 2113756"/>
              <a:gd name="connsiteX869" fmla="*/ 2303330 w 12191999"/>
              <a:gd name="connsiteY869" fmla="*/ 8868 h 2113756"/>
              <a:gd name="connsiteX870" fmla="*/ 2307890 w 12191999"/>
              <a:gd name="connsiteY870" fmla="*/ 6842 h 2113756"/>
              <a:gd name="connsiteX871" fmla="*/ 2312956 w 12191999"/>
              <a:gd name="connsiteY871" fmla="*/ 3296 h 2113756"/>
              <a:gd name="connsiteX872" fmla="*/ 2316251 w 12191999"/>
              <a:gd name="connsiteY872" fmla="*/ 0 h 2113756"/>
              <a:gd name="connsiteX873" fmla="*/ 2355308 w 12191999"/>
              <a:gd name="connsiteY873" fmla="*/ 0 h 2113756"/>
              <a:gd name="connsiteX874" fmla="*/ 2358047 w 12191999"/>
              <a:gd name="connsiteY874" fmla="*/ 2282 h 2113756"/>
              <a:gd name="connsiteX875" fmla="*/ 2360073 w 12191999"/>
              <a:gd name="connsiteY875" fmla="*/ 3296 h 2113756"/>
              <a:gd name="connsiteX876" fmla="*/ 2361594 w 12191999"/>
              <a:gd name="connsiteY876" fmla="*/ 6335 h 2113756"/>
              <a:gd name="connsiteX877" fmla="*/ 2362606 w 12191999"/>
              <a:gd name="connsiteY877" fmla="*/ 8868 h 2113756"/>
              <a:gd name="connsiteX878" fmla="*/ 2363620 w 12191999"/>
              <a:gd name="connsiteY878" fmla="*/ 11908 h 2113756"/>
              <a:gd name="connsiteX879" fmla="*/ 2363620 w 12191999"/>
              <a:gd name="connsiteY879" fmla="*/ 16467 h 2113756"/>
              <a:gd name="connsiteX880" fmla="*/ 2362101 w 12191999"/>
              <a:gd name="connsiteY880" fmla="*/ 22039 h 2113756"/>
              <a:gd name="connsiteX881" fmla="*/ 2357539 w 12191999"/>
              <a:gd name="connsiteY881" fmla="*/ 33185 h 2113756"/>
              <a:gd name="connsiteX882" fmla="*/ 2352474 w 12191999"/>
              <a:gd name="connsiteY882" fmla="*/ 41797 h 2113756"/>
              <a:gd name="connsiteX883" fmla="*/ 2347915 w 12191999"/>
              <a:gd name="connsiteY883" fmla="*/ 48382 h 2113756"/>
              <a:gd name="connsiteX884" fmla="*/ 2342848 w 12191999"/>
              <a:gd name="connsiteY884" fmla="*/ 52942 h 2113756"/>
              <a:gd name="connsiteX885" fmla="*/ 2340822 w 12191999"/>
              <a:gd name="connsiteY885" fmla="*/ 53955 h 2113756"/>
              <a:gd name="connsiteX886" fmla="*/ 2338289 w 12191999"/>
              <a:gd name="connsiteY886" fmla="*/ 55475 h 2113756"/>
              <a:gd name="connsiteX887" fmla="*/ 2335755 w 12191999"/>
              <a:gd name="connsiteY887" fmla="*/ 55981 h 2113756"/>
              <a:gd name="connsiteX888" fmla="*/ 2333729 w 12191999"/>
              <a:gd name="connsiteY888" fmla="*/ 56488 h 2113756"/>
              <a:gd name="connsiteX889" fmla="*/ 2329169 w 12191999"/>
              <a:gd name="connsiteY889" fmla="*/ 55981 h 2113756"/>
              <a:gd name="connsiteX890" fmla="*/ 2324103 w 12191999"/>
              <a:gd name="connsiteY890" fmla="*/ 53449 h 2113756"/>
              <a:gd name="connsiteX891" fmla="*/ 2326635 w 12191999"/>
              <a:gd name="connsiteY891" fmla="*/ 65607 h 2113756"/>
              <a:gd name="connsiteX892" fmla="*/ 2329169 w 12191999"/>
              <a:gd name="connsiteY892" fmla="*/ 76245 h 2113756"/>
              <a:gd name="connsiteX893" fmla="*/ 2333223 w 12191999"/>
              <a:gd name="connsiteY893" fmla="*/ 84857 h 2113756"/>
              <a:gd name="connsiteX894" fmla="*/ 2337781 w 12191999"/>
              <a:gd name="connsiteY894" fmla="*/ 91443 h 2113756"/>
              <a:gd name="connsiteX895" fmla="*/ 2341836 w 12191999"/>
              <a:gd name="connsiteY895" fmla="*/ 96508 h 2113756"/>
              <a:gd name="connsiteX896" fmla="*/ 2347915 w 12191999"/>
              <a:gd name="connsiteY896" fmla="*/ 100055 h 2113756"/>
              <a:gd name="connsiteX897" fmla="*/ 2353486 w 12191999"/>
              <a:gd name="connsiteY897" fmla="*/ 102588 h 2113756"/>
              <a:gd name="connsiteX898" fmla="*/ 2359567 w 12191999"/>
              <a:gd name="connsiteY898" fmla="*/ 103094 h 2113756"/>
              <a:gd name="connsiteX899" fmla="*/ 2366153 w 12191999"/>
              <a:gd name="connsiteY899" fmla="*/ 103094 h 2113756"/>
              <a:gd name="connsiteX900" fmla="*/ 2371726 w 12191999"/>
              <a:gd name="connsiteY900" fmla="*/ 101067 h 2113756"/>
              <a:gd name="connsiteX901" fmla="*/ 2378312 w 12191999"/>
              <a:gd name="connsiteY901" fmla="*/ 99548 h 2113756"/>
              <a:gd name="connsiteX902" fmla="*/ 2384898 w 12191999"/>
              <a:gd name="connsiteY902" fmla="*/ 96002 h 2113756"/>
              <a:gd name="connsiteX903" fmla="*/ 2391486 w 12191999"/>
              <a:gd name="connsiteY903" fmla="*/ 92962 h 2113756"/>
              <a:gd name="connsiteX904" fmla="*/ 2397058 w 12191999"/>
              <a:gd name="connsiteY904" fmla="*/ 88403 h 2113756"/>
              <a:gd name="connsiteX905" fmla="*/ 2403138 w 12191999"/>
              <a:gd name="connsiteY905" fmla="*/ 83843 h 2113756"/>
              <a:gd name="connsiteX906" fmla="*/ 2408204 w 12191999"/>
              <a:gd name="connsiteY906" fmla="*/ 78778 h 2113756"/>
              <a:gd name="connsiteX907" fmla="*/ 2405671 w 12191999"/>
              <a:gd name="connsiteY907" fmla="*/ 76245 h 2113756"/>
              <a:gd name="connsiteX908" fmla="*/ 2403138 w 12191999"/>
              <a:gd name="connsiteY908" fmla="*/ 74219 h 2113756"/>
              <a:gd name="connsiteX909" fmla="*/ 2400606 w 12191999"/>
              <a:gd name="connsiteY909" fmla="*/ 72698 h 2113756"/>
              <a:gd name="connsiteX910" fmla="*/ 2397565 w 12191999"/>
              <a:gd name="connsiteY910" fmla="*/ 72192 h 2113756"/>
              <a:gd name="connsiteX911" fmla="*/ 2392498 w 12191999"/>
              <a:gd name="connsiteY911" fmla="*/ 72698 h 2113756"/>
              <a:gd name="connsiteX912" fmla="*/ 2386926 w 12191999"/>
              <a:gd name="connsiteY912" fmla="*/ 72698 h 2113756"/>
              <a:gd name="connsiteX913" fmla="*/ 2384393 w 12191999"/>
              <a:gd name="connsiteY913" fmla="*/ 72698 h 2113756"/>
              <a:gd name="connsiteX914" fmla="*/ 2381353 w 12191999"/>
              <a:gd name="connsiteY914" fmla="*/ 72192 h 2113756"/>
              <a:gd name="connsiteX915" fmla="*/ 2378819 w 12191999"/>
              <a:gd name="connsiteY915" fmla="*/ 70673 h 2113756"/>
              <a:gd name="connsiteX916" fmla="*/ 2376285 w 12191999"/>
              <a:gd name="connsiteY916" fmla="*/ 68647 h 2113756"/>
              <a:gd name="connsiteX917" fmla="*/ 2373752 w 12191999"/>
              <a:gd name="connsiteY917" fmla="*/ 65607 h 2113756"/>
              <a:gd name="connsiteX918" fmla="*/ 2371219 w 12191999"/>
              <a:gd name="connsiteY918" fmla="*/ 61047 h 2113756"/>
              <a:gd name="connsiteX919" fmla="*/ 2369194 w 12191999"/>
              <a:gd name="connsiteY919" fmla="*/ 55981 h 2113756"/>
              <a:gd name="connsiteX920" fmla="*/ 2366659 w 12191999"/>
              <a:gd name="connsiteY920" fmla="*/ 48889 h 2113756"/>
              <a:gd name="connsiteX921" fmla="*/ 2375273 w 12191999"/>
              <a:gd name="connsiteY921" fmla="*/ 44837 h 2113756"/>
              <a:gd name="connsiteX922" fmla="*/ 2382872 w 12191999"/>
              <a:gd name="connsiteY922" fmla="*/ 42304 h 2113756"/>
              <a:gd name="connsiteX923" fmla="*/ 2391486 w 12191999"/>
              <a:gd name="connsiteY923" fmla="*/ 40277 h 2113756"/>
              <a:gd name="connsiteX924" fmla="*/ 2399592 w 12191999"/>
              <a:gd name="connsiteY924" fmla="*/ 38251 h 2113756"/>
              <a:gd name="connsiteX925" fmla="*/ 2415804 w 12191999"/>
              <a:gd name="connsiteY925" fmla="*/ 36730 h 2113756"/>
              <a:gd name="connsiteX926" fmla="*/ 2432523 w 12191999"/>
              <a:gd name="connsiteY926" fmla="*/ 34704 h 2113756"/>
              <a:gd name="connsiteX927" fmla="*/ 2440630 w 12191999"/>
              <a:gd name="connsiteY927" fmla="*/ 33691 h 2113756"/>
              <a:gd name="connsiteX928" fmla="*/ 2448735 w 12191999"/>
              <a:gd name="connsiteY928" fmla="*/ 32678 h 2113756"/>
              <a:gd name="connsiteX929" fmla="*/ 2457348 w 12191999"/>
              <a:gd name="connsiteY929" fmla="*/ 30651 h 2113756"/>
              <a:gd name="connsiteX930" fmla="*/ 2465961 w 12191999"/>
              <a:gd name="connsiteY930" fmla="*/ 28118 h 2113756"/>
              <a:gd name="connsiteX931" fmla="*/ 2474067 w 12191999"/>
              <a:gd name="connsiteY931" fmla="*/ 24066 h 2113756"/>
              <a:gd name="connsiteX932" fmla="*/ 2482174 w 12191999"/>
              <a:gd name="connsiteY932" fmla="*/ 19506 h 2113756"/>
              <a:gd name="connsiteX933" fmla="*/ 2490280 w 12191999"/>
              <a:gd name="connsiteY933" fmla="*/ 14441 h 2113756"/>
              <a:gd name="connsiteX934" fmla="*/ 2498894 w 12191999"/>
              <a:gd name="connsiteY934" fmla="*/ 7855 h 2113756"/>
              <a:gd name="connsiteX935" fmla="*/ 2499906 w 12191999"/>
              <a:gd name="connsiteY935" fmla="*/ 3296 h 2113756"/>
              <a:gd name="connsiteX936" fmla="*/ 2500638 w 12191999"/>
              <a:gd name="connsiteY936" fmla="*/ 0 h 2113756"/>
              <a:gd name="connsiteX937" fmla="*/ 2522122 w 12191999"/>
              <a:gd name="connsiteY937" fmla="*/ 0 h 2113756"/>
              <a:gd name="connsiteX938" fmla="*/ 2522199 w 12191999"/>
              <a:gd name="connsiteY938" fmla="*/ 256 h 2113756"/>
              <a:gd name="connsiteX939" fmla="*/ 2524225 w 12191999"/>
              <a:gd name="connsiteY939" fmla="*/ 4815 h 2113756"/>
              <a:gd name="connsiteX940" fmla="*/ 2527264 w 12191999"/>
              <a:gd name="connsiteY940" fmla="*/ 9882 h 2113756"/>
              <a:gd name="connsiteX941" fmla="*/ 2533345 w 12191999"/>
              <a:gd name="connsiteY941" fmla="*/ 16973 h 2113756"/>
              <a:gd name="connsiteX942" fmla="*/ 2536384 w 12191999"/>
              <a:gd name="connsiteY942" fmla="*/ 18999 h 2113756"/>
              <a:gd name="connsiteX943" fmla="*/ 2538918 w 12191999"/>
              <a:gd name="connsiteY943" fmla="*/ 21027 h 2113756"/>
              <a:gd name="connsiteX944" fmla="*/ 2541451 w 12191999"/>
              <a:gd name="connsiteY944" fmla="*/ 21533 h 2113756"/>
              <a:gd name="connsiteX945" fmla="*/ 2543478 w 12191999"/>
              <a:gd name="connsiteY945" fmla="*/ 22039 h 2113756"/>
              <a:gd name="connsiteX946" fmla="*/ 2546010 w 12191999"/>
              <a:gd name="connsiteY946" fmla="*/ 22039 h 2113756"/>
              <a:gd name="connsiteX947" fmla="*/ 2548036 w 12191999"/>
              <a:gd name="connsiteY947" fmla="*/ 22039 h 2113756"/>
              <a:gd name="connsiteX948" fmla="*/ 2552092 w 12191999"/>
              <a:gd name="connsiteY948" fmla="*/ 20520 h 2113756"/>
              <a:gd name="connsiteX949" fmla="*/ 2555130 w 12191999"/>
              <a:gd name="connsiteY949" fmla="*/ 17987 h 2113756"/>
              <a:gd name="connsiteX950" fmla="*/ 2558171 w 12191999"/>
              <a:gd name="connsiteY950" fmla="*/ 14441 h 2113756"/>
              <a:gd name="connsiteX951" fmla="*/ 2561717 w 12191999"/>
              <a:gd name="connsiteY951" fmla="*/ 11401 h 2113756"/>
              <a:gd name="connsiteX952" fmla="*/ 2564250 w 12191999"/>
              <a:gd name="connsiteY952" fmla="*/ 7348 h 2113756"/>
              <a:gd name="connsiteX953" fmla="*/ 2566783 w 12191999"/>
              <a:gd name="connsiteY953" fmla="*/ 4815 h 2113756"/>
              <a:gd name="connsiteX954" fmla="*/ 2569824 w 12191999"/>
              <a:gd name="connsiteY954" fmla="*/ 3296 h 2113756"/>
              <a:gd name="connsiteX955" fmla="*/ 2571344 w 12191999"/>
              <a:gd name="connsiteY955" fmla="*/ 2789 h 2113756"/>
              <a:gd name="connsiteX956" fmla="*/ 2572862 w 12191999"/>
              <a:gd name="connsiteY956" fmla="*/ 2789 h 2113756"/>
              <a:gd name="connsiteX957" fmla="*/ 2574382 w 12191999"/>
              <a:gd name="connsiteY957" fmla="*/ 3296 h 2113756"/>
              <a:gd name="connsiteX958" fmla="*/ 2575903 w 12191999"/>
              <a:gd name="connsiteY958" fmla="*/ 4815 h 2113756"/>
              <a:gd name="connsiteX959" fmla="*/ 2579956 w 12191999"/>
              <a:gd name="connsiteY959" fmla="*/ 8868 h 2113756"/>
              <a:gd name="connsiteX960" fmla="*/ 2583502 w 12191999"/>
              <a:gd name="connsiteY960" fmla="*/ 14947 h 2113756"/>
              <a:gd name="connsiteX961" fmla="*/ 2587554 w 12191999"/>
              <a:gd name="connsiteY961" fmla="*/ 24066 h 2113756"/>
              <a:gd name="connsiteX962" fmla="*/ 2590090 w 12191999"/>
              <a:gd name="connsiteY962" fmla="*/ 15961 h 2113756"/>
              <a:gd name="connsiteX963" fmla="*/ 2590595 w 12191999"/>
              <a:gd name="connsiteY963" fmla="*/ 7348 h 2113756"/>
              <a:gd name="connsiteX964" fmla="*/ 2590595 w 12191999"/>
              <a:gd name="connsiteY964" fmla="*/ 0 h 2113756"/>
              <a:gd name="connsiteX965" fmla="*/ 2599394 w 12191999"/>
              <a:gd name="connsiteY965" fmla="*/ 0 h 2113756"/>
              <a:gd name="connsiteX966" fmla="*/ 2599207 w 12191999"/>
              <a:gd name="connsiteY966" fmla="*/ 2789 h 2113756"/>
              <a:gd name="connsiteX967" fmla="*/ 2599207 w 12191999"/>
              <a:gd name="connsiteY967" fmla="*/ 11401 h 2113756"/>
              <a:gd name="connsiteX968" fmla="*/ 2599207 w 12191999"/>
              <a:gd name="connsiteY968" fmla="*/ 19506 h 2113756"/>
              <a:gd name="connsiteX969" fmla="*/ 2600728 w 12191999"/>
              <a:gd name="connsiteY969" fmla="*/ 27613 h 2113756"/>
              <a:gd name="connsiteX970" fmla="*/ 2602248 w 12191999"/>
              <a:gd name="connsiteY970" fmla="*/ 35718 h 2113756"/>
              <a:gd name="connsiteX971" fmla="*/ 2604782 w 12191999"/>
              <a:gd name="connsiteY971" fmla="*/ 44330 h 2113756"/>
              <a:gd name="connsiteX972" fmla="*/ 2609341 w 12191999"/>
              <a:gd name="connsiteY972" fmla="*/ 53449 h 2113756"/>
              <a:gd name="connsiteX973" fmla="*/ 2614915 w 12191999"/>
              <a:gd name="connsiteY973" fmla="*/ 61554 h 2113756"/>
              <a:gd name="connsiteX974" fmla="*/ 2617447 w 12191999"/>
              <a:gd name="connsiteY974" fmla="*/ 59021 h 2113756"/>
              <a:gd name="connsiteX975" fmla="*/ 2619980 w 12191999"/>
              <a:gd name="connsiteY975" fmla="*/ 56488 h 2113756"/>
              <a:gd name="connsiteX976" fmla="*/ 2623020 w 12191999"/>
              <a:gd name="connsiteY976" fmla="*/ 54461 h 2113756"/>
              <a:gd name="connsiteX977" fmla="*/ 2626565 w 12191999"/>
              <a:gd name="connsiteY977" fmla="*/ 53449 h 2113756"/>
              <a:gd name="connsiteX978" fmla="*/ 2633660 w 12191999"/>
              <a:gd name="connsiteY978" fmla="*/ 50916 h 2113756"/>
              <a:gd name="connsiteX979" fmla="*/ 2640752 w 12191999"/>
              <a:gd name="connsiteY979" fmla="*/ 48889 h 2113756"/>
              <a:gd name="connsiteX980" fmla="*/ 2656963 w 12191999"/>
              <a:gd name="connsiteY980" fmla="*/ 45342 h 2113756"/>
              <a:gd name="connsiteX981" fmla="*/ 2665071 w 12191999"/>
              <a:gd name="connsiteY981" fmla="*/ 43823 h 2113756"/>
              <a:gd name="connsiteX982" fmla="*/ 2673683 w 12191999"/>
              <a:gd name="connsiteY982" fmla="*/ 41797 h 2113756"/>
              <a:gd name="connsiteX983" fmla="*/ 2680776 w 12191999"/>
              <a:gd name="connsiteY983" fmla="*/ 37744 h 2113756"/>
              <a:gd name="connsiteX984" fmla="*/ 2684829 w 12191999"/>
              <a:gd name="connsiteY984" fmla="*/ 35718 h 2113756"/>
              <a:gd name="connsiteX985" fmla="*/ 2687867 w 12191999"/>
              <a:gd name="connsiteY985" fmla="*/ 33185 h 2113756"/>
              <a:gd name="connsiteX986" fmla="*/ 2691414 w 12191999"/>
              <a:gd name="connsiteY986" fmla="*/ 30145 h 2113756"/>
              <a:gd name="connsiteX987" fmla="*/ 2694455 w 12191999"/>
              <a:gd name="connsiteY987" fmla="*/ 26092 h 2113756"/>
              <a:gd name="connsiteX988" fmla="*/ 2696988 w 12191999"/>
              <a:gd name="connsiteY988" fmla="*/ 22039 h 2113756"/>
              <a:gd name="connsiteX989" fmla="*/ 2699520 w 12191999"/>
              <a:gd name="connsiteY989" fmla="*/ 17987 h 2113756"/>
              <a:gd name="connsiteX990" fmla="*/ 2701546 w 12191999"/>
              <a:gd name="connsiteY990" fmla="*/ 12415 h 2113756"/>
              <a:gd name="connsiteX991" fmla="*/ 2703575 w 12191999"/>
              <a:gd name="connsiteY991" fmla="*/ 6842 h 2113756"/>
              <a:gd name="connsiteX992" fmla="*/ 2705600 w 12191999"/>
              <a:gd name="connsiteY992" fmla="*/ 256 h 2113756"/>
              <a:gd name="connsiteX993" fmla="*/ 2705636 w 12191999"/>
              <a:gd name="connsiteY993" fmla="*/ 0 h 2113756"/>
              <a:gd name="connsiteX994" fmla="*/ 2741275 w 12191999"/>
              <a:gd name="connsiteY994" fmla="*/ 0 h 2113756"/>
              <a:gd name="connsiteX995" fmla="*/ 2741570 w 12191999"/>
              <a:gd name="connsiteY995" fmla="*/ 1775 h 2113756"/>
              <a:gd name="connsiteX996" fmla="*/ 2743091 w 12191999"/>
              <a:gd name="connsiteY996" fmla="*/ 3296 h 2113756"/>
              <a:gd name="connsiteX997" fmla="*/ 2744103 w 12191999"/>
              <a:gd name="connsiteY997" fmla="*/ 5322 h 2113756"/>
              <a:gd name="connsiteX998" fmla="*/ 2748156 w 12191999"/>
              <a:gd name="connsiteY998" fmla="*/ 9375 h 2113756"/>
              <a:gd name="connsiteX999" fmla="*/ 2750182 w 12191999"/>
              <a:gd name="connsiteY999" fmla="*/ 11401 h 2113756"/>
              <a:gd name="connsiteX1000" fmla="*/ 2752208 w 12191999"/>
              <a:gd name="connsiteY1000" fmla="*/ 13934 h 2113756"/>
              <a:gd name="connsiteX1001" fmla="*/ 2752715 w 12191999"/>
              <a:gd name="connsiteY1001" fmla="*/ 16973 h 2113756"/>
              <a:gd name="connsiteX1002" fmla="*/ 2753223 w 12191999"/>
              <a:gd name="connsiteY1002" fmla="*/ 20520 h 2113756"/>
              <a:gd name="connsiteX1003" fmla="*/ 2753223 w 12191999"/>
              <a:gd name="connsiteY1003" fmla="*/ 25079 h 2113756"/>
              <a:gd name="connsiteX1004" fmla="*/ 2752208 w 12191999"/>
              <a:gd name="connsiteY1004" fmla="*/ 30145 h 2113756"/>
              <a:gd name="connsiteX1005" fmla="*/ 2747650 w 12191999"/>
              <a:gd name="connsiteY1005" fmla="*/ 28625 h 2113756"/>
              <a:gd name="connsiteX1006" fmla="*/ 2743595 w 12191999"/>
              <a:gd name="connsiteY1006" fmla="*/ 28118 h 2113756"/>
              <a:gd name="connsiteX1007" fmla="*/ 2740557 w 12191999"/>
              <a:gd name="connsiteY1007" fmla="*/ 29639 h 2113756"/>
              <a:gd name="connsiteX1008" fmla="*/ 2738024 w 12191999"/>
              <a:gd name="connsiteY1008" fmla="*/ 32171 h 2113756"/>
              <a:gd name="connsiteX1009" fmla="*/ 2734983 w 12191999"/>
              <a:gd name="connsiteY1009" fmla="*/ 35211 h 2113756"/>
              <a:gd name="connsiteX1010" fmla="*/ 2733465 w 12191999"/>
              <a:gd name="connsiteY1010" fmla="*/ 39264 h 2113756"/>
              <a:gd name="connsiteX1011" fmla="*/ 2728904 w 12191999"/>
              <a:gd name="connsiteY1011" fmla="*/ 48889 h 2113756"/>
              <a:gd name="connsiteX1012" fmla="*/ 2724345 w 12191999"/>
              <a:gd name="connsiteY1012" fmla="*/ 58514 h 2113756"/>
              <a:gd name="connsiteX1013" fmla="*/ 2721812 w 12191999"/>
              <a:gd name="connsiteY1013" fmla="*/ 62567 h 2113756"/>
              <a:gd name="connsiteX1014" fmla="*/ 2718266 w 12191999"/>
              <a:gd name="connsiteY1014" fmla="*/ 66112 h 2113756"/>
              <a:gd name="connsiteX1015" fmla="*/ 2715225 w 12191999"/>
              <a:gd name="connsiteY1015" fmla="*/ 68647 h 2113756"/>
              <a:gd name="connsiteX1016" fmla="*/ 2710666 w 12191999"/>
              <a:gd name="connsiteY1016" fmla="*/ 70166 h 2113756"/>
              <a:gd name="connsiteX1017" fmla="*/ 2705600 w 12191999"/>
              <a:gd name="connsiteY1017" fmla="*/ 70673 h 2113756"/>
              <a:gd name="connsiteX1018" fmla="*/ 2699520 w 12191999"/>
              <a:gd name="connsiteY1018" fmla="*/ 69659 h 2113756"/>
              <a:gd name="connsiteX1019" fmla="*/ 2702054 w 12191999"/>
              <a:gd name="connsiteY1019" fmla="*/ 75231 h 2113756"/>
              <a:gd name="connsiteX1020" fmla="*/ 2704587 w 12191999"/>
              <a:gd name="connsiteY1020" fmla="*/ 79791 h 2113756"/>
              <a:gd name="connsiteX1021" fmla="*/ 2708134 w 12191999"/>
              <a:gd name="connsiteY1021" fmla="*/ 83843 h 2113756"/>
              <a:gd name="connsiteX1022" fmla="*/ 2710666 w 12191999"/>
              <a:gd name="connsiteY1022" fmla="*/ 86883 h 2113756"/>
              <a:gd name="connsiteX1023" fmla="*/ 2713705 w 12191999"/>
              <a:gd name="connsiteY1023" fmla="*/ 88910 h 2113756"/>
              <a:gd name="connsiteX1024" fmla="*/ 2716237 w 12191999"/>
              <a:gd name="connsiteY1024" fmla="*/ 90429 h 2113756"/>
              <a:gd name="connsiteX1025" fmla="*/ 2718772 w 12191999"/>
              <a:gd name="connsiteY1025" fmla="*/ 91443 h 2113756"/>
              <a:gd name="connsiteX1026" fmla="*/ 2722317 w 12191999"/>
              <a:gd name="connsiteY1026" fmla="*/ 92455 h 2113756"/>
              <a:gd name="connsiteX1027" fmla="*/ 2727892 w 12191999"/>
              <a:gd name="connsiteY1027" fmla="*/ 92455 h 2113756"/>
              <a:gd name="connsiteX1028" fmla="*/ 2733971 w 12191999"/>
              <a:gd name="connsiteY1028" fmla="*/ 91443 h 2113756"/>
              <a:gd name="connsiteX1029" fmla="*/ 2739544 w 12191999"/>
              <a:gd name="connsiteY1029" fmla="*/ 90936 h 2113756"/>
              <a:gd name="connsiteX1030" fmla="*/ 2745624 w 12191999"/>
              <a:gd name="connsiteY1030" fmla="*/ 90936 h 2113756"/>
              <a:gd name="connsiteX1031" fmla="*/ 2748662 w 12191999"/>
              <a:gd name="connsiteY1031" fmla="*/ 81817 h 2113756"/>
              <a:gd name="connsiteX1032" fmla="*/ 2752208 w 12191999"/>
              <a:gd name="connsiteY1032" fmla="*/ 71685 h 2113756"/>
              <a:gd name="connsiteX1033" fmla="*/ 2755756 w 12191999"/>
              <a:gd name="connsiteY1033" fmla="*/ 61554 h 2113756"/>
              <a:gd name="connsiteX1034" fmla="*/ 2759303 w 12191999"/>
              <a:gd name="connsiteY1034" fmla="*/ 52942 h 2113756"/>
              <a:gd name="connsiteX1035" fmla="*/ 2761328 w 12191999"/>
              <a:gd name="connsiteY1035" fmla="*/ 48889 h 2113756"/>
              <a:gd name="connsiteX1036" fmla="*/ 2763861 w 12191999"/>
              <a:gd name="connsiteY1036" fmla="*/ 46356 h 2113756"/>
              <a:gd name="connsiteX1037" fmla="*/ 2765887 w 12191999"/>
              <a:gd name="connsiteY1037" fmla="*/ 43823 h 2113756"/>
              <a:gd name="connsiteX1038" fmla="*/ 2768423 w 12191999"/>
              <a:gd name="connsiteY1038" fmla="*/ 42809 h 2113756"/>
              <a:gd name="connsiteX1039" fmla="*/ 2770953 w 12191999"/>
              <a:gd name="connsiteY1039" fmla="*/ 42304 h 2113756"/>
              <a:gd name="connsiteX1040" fmla="*/ 2773487 w 12191999"/>
              <a:gd name="connsiteY1040" fmla="*/ 43823 h 2113756"/>
              <a:gd name="connsiteX1041" fmla="*/ 2776528 w 12191999"/>
              <a:gd name="connsiteY1041" fmla="*/ 46356 h 2113756"/>
              <a:gd name="connsiteX1042" fmla="*/ 2780073 w 12191999"/>
              <a:gd name="connsiteY1042" fmla="*/ 49902 h 2113756"/>
              <a:gd name="connsiteX1043" fmla="*/ 2778552 w 12191999"/>
              <a:gd name="connsiteY1043" fmla="*/ 58007 h 2113756"/>
              <a:gd name="connsiteX1044" fmla="*/ 2776528 w 12191999"/>
              <a:gd name="connsiteY1044" fmla="*/ 65100 h 2113756"/>
              <a:gd name="connsiteX1045" fmla="*/ 2772981 w 12191999"/>
              <a:gd name="connsiteY1045" fmla="*/ 80298 h 2113756"/>
              <a:gd name="connsiteX1046" fmla="*/ 2771461 w 12191999"/>
              <a:gd name="connsiteY1046" fmla="*/ 87896 h 2113756"/>
              <a:gd name="connsiteX1047" fmla="*/ 2770953 w 12191999"/>
              <a:gd name="connsiteY1047" fmla="*/ 95495 h 2113756"/>
              <a:gd name="connsiteX1048" fmla="*/ 2771461 w 12191999"/>
              <a:gd name="connsiteY1048" fmla="*/ 103094 h 2113756"/>
              <a:gd name="connsiteX1049" fmla="*/ 2771966 w 12191999"/>
              <a:gd name="connsiteY1049" fmla="*/ 107146 h 2113756"/>
              <a:gd name="connsiteX1050" fmla="*/ 2773487 w 12191999"/>
              <a:gd name="connsiteY1050" fmla="*/ 111200 h 2113756"/>
              <a:gd name="connsiteX1051" fmla="*/ 2785648 w 12191999"/>
              <a:gd name="connsiteY1051" fmla="*/ 105627 h 2113756"/>
              <a:gd name="connsiteX1052" fmla="*/ 2791727 w 12191999"/>
              <a:gd name="connsiteY1052" fmla="*/ 102588 h 2113756"/>
              <a:gd name="connsiteX1053" fmla="*/ 2794260 w 12191999"/>
              <a:gd name="connsiteY1053" fmla="*/ 100562 h 2113756"/>
              <a:gd name="connsiteX1054" fmla="*/ 2796286 w 12191999"/>
              <a:gd name="connsiteY1054" fmla="*/ 98028 h 2113756"/>
              <a:gd name="connsiteX1055" fmla="*/ 2797806 w 12191999"/>
              <a:gd name="connsiteY1055" fmla="*/ 95495 h 2113756"/>
              <a:gd name="connsiteX1056" fmla="*/ 2799831 w 12191999"/>
              <a:gd name="connsiteY1056" fmla="*/ 92455 h 2113756"/>
              <a:gd name="connsiteX1057" fmla="*/ 2801351 w 12191999"/>
              <a:gd name="connsiteY1057" fmla="*/ 88910 h 2113756"/>
              <a:gd name="connsiteX1058" fmla="*/ 2802365 w 12191999"/>
              <a:gd name="connsiteY1058" fmla="*/ 84350 h 2113756"/>
              <a:gd name="connsiteX1059" fmla="*/ 2803377 w 12191999"/>
              <a:gd name="connsiteY1059" fmla="*/ 79791 h 2113756"/>
              <a:gd name="connsiteX1060" fmla="*/ 2803885 w 12191999"/>
              <a:gd name="connsiteY1060" fmla="*/ 74219 h 2113756"/>
              <a:gd name="connsiteX1061" fmla="*/ 2803377 w 12191999"/>
              <a:gd name="connsiteY1061" fmla="*/ 68140 h 2113756"/>
              <a:gd name="connsiteX1062" fmla="*/ 2802365 w 12191999"/>
              <a:gd name="connsiteY1062" fmla="*/ 61047 h 2113756"/>
              <a:gd name="connsiteX1063" fmla="*/ 2799327 w 12191999"/>
              <a:gd name="connsiteY1063" fmla="*/ 62567 h 2113756"/>
              <a:gd name="connsiteX1064" fmla="*/ 2797298 w 12191999"/>
              <a:gd name="connsiteY1064" fmla="*/ 63073 h 2113756"/>
              <a:gd name="connsiteX1065" fmla="*/ 2796286 w 12191999"/>
              <a:gd name="connsiteY1065" fmla="*/ 62567 h 2113756"/>
              <a:gd name="connsiteX1066" fmla="*/ 2794260 w 12191999"/>
              <a:gd name="connsiteY1066" fmla="*/ 61047 h 2113756"/>
              <a:gd name="connsiteX1067" fmla="*/ 2792231 w 12191999"/>
              <a:gd name="connsiteY1067" fmla="*/ 58007 h 2113756"/>
              <a:gd name="connsiteX1068" fmla="*/ 2790207 w 12191999"/>
              <a:gd name="connsiteY1068" fmla="*/ 53955 h 2113756"/>
              <a:gd name="connsiteX1069" fmla="*/ 2789193 w 12191999"/>
              <a:gd name="connsiteY1069" fmla="*/ 49395 h 2113756"/>
              <a:gd name="connsiteX1070" fmla="*/ 2787166 w 12191999"/>
              <a:gd name="connsiteY1070" fmla="*/ 39264 h 2113756"/>
              <a:gd name="connsiteX1071" fmla="*/ 2785140 w 12191999"/>
              <a:gd name="connsiteY1071" fmla="*/ 28625 h 2113756"/>
              <a:gd name="connsiteX1072" fmla="*/ 2783619 w 12191999"/>
              <a:gd name="connsiteY1072" fmla="*/ 23559 h 2113756"/>
              <a:gd name="connsiteX1073" fmla="*/ 2781593 w 12191999"/>
              <a:gd name="connsiteY1073" fmla="*/ 19506 h 2113756"/>
              <a:gd name="connsiteX1074" fmla="*/ 2780073 w 12191999"/>
              <a:gd name="connsiteY1074" fmla="*/ 16467 h 2113756"/>
              <a:gd name="connsiteX1075" fmla="*/ 2778048 w 12191999"/>
              <a:gd name="connsiteY1075" fmla="*/ 14441 h 2113756"/>
              <a:gd name="connsiteX1076" fmla="*/ 2776020 w 12191999"/>
              <a:gd name="connsiteY1076" fmla="*/ 13934 h 2113756"/>
              <a:gd name="connsiteX1077" fmla="*/ 2774502 w 12191999"/>
              <a:gd name="connsiteY1077" fmla="*/ 13934 h 2113756"/>
              <a:gd name="connsiteX1078" fmla="*/ 2771461 w 12191999"/>
              <a:gd name="connsiteY1078" fmla="*/ 14441 h 2113756"/>
              <a:gd name="connsiteX1079" fmla="*/ 2774502 w 12191999"/>
              <a:gd name="connsiteY1079" fmla="*/ 6842 h 2113756"/>
              <a:gd name="connsiteX1080" fmla="*/ 2778048 w 12191999"/>
              <a:gd name="connsiteY1080" fmla="*/ 1775 h 2113756"/>
              <a:gd name="connsiteX1081" fmla="*/ 2779380 w 12191999"/>
              <a:gd name="connsiteY1081" fmla="*/ 0 h 2113756"/>
              <a:gd name="connsiteX1082" fmla="*/ 2794511 w 12191999"/>
              <a:gd name="connsiteY1082" fmla="*/ 0 h 2113756"/>
              <a:gd name="connsiteX1083" fmla="*/ 2797298 w 12191999"/>
              <a:gd name="connsiteY1083" fmla="*/ 2789 h 2113756"/>
              <a:gd name="connsiteX1084" fmla="*/ 2803377 w 12191999"/>
              <a:gd name="connsiteY1084" fmla="*/ 9882 h 2113756"/>
              <a:gd name="connsiteX1085" fmla="*/ 2809459 w 12191999"/>
              <a:gd name="connsiteY1085" fmla="*/ 18494 h 2113756"/>
              <a:gd name="connsiteX1086" fmla="*/ 2813005 w 12191999"/>
              <a:gd name="connsiteY1086" fmla="*/ 21533 h 2113756"/>
              <a:gd name="connsiteX1087" fmla="*/ 2816044 w 12191999"/>
              <a:gd name="connsiteY1087" fmla="*/ 25079 h 2113756"/>
              <a:gd name="connsiteX1088" fmla="*/ 2819589 w 12191999"/>
              <a:gd name="connsiteY1088" fmla="*/ 26599 h 2113756"/>
              <a:gd name="connsiteX1089" fmla="*/ 2822630 w 12191999"/>
              <a:gd name="connsiteY1089" fmla="*/ 27613 h 2113756"/>
              <a:gd name="connsiteX1090" fmla="*/ 2828709 w 12191999"/>
              <a:gd name="connsiteY1090" fmla="*/ 16973 h 2113756"/>
              <a:gd name="connsiteX1091" fmla="*/ 2834284 w 12191999"/>
              <a:gd name="connsiteY1091" fmla="*/ 6842 h 2113756"/>
              <a:gd name="connsiteX1092" fmla="*/ 2836309 w 12191999"/>
              <a:gd name="connsiteY1092" fmla="*/ 1775 h 2113756"/>
              <a:gd name="connsiteX1093" fmla="*/ 2836954 w 12191999"/>
              <a:gd name="connsiteY1093" fmla="*/ 0 h 2113756"/>
              <a:gd name="connsiteX1094" fmla="*/ 12191999 w 12191999"/>
              <a:gd name="connsiteY1094" fmla="*/ 0 h 2113756"/>
              <a:gd name="connsiteX1095" fmla="*/ 12191999 w 12191999"/>
              <a:gd name="connsiteY1095" fmla="*/ 697522 h 2113756"/>
              <a:gd name="connsiteX1096" fmla="*/ 12167010 w 12191999"/>
              <a:gd name="connsiteY1096" fmla="*/ 645148 h 2113756"/>
              <a:gd name="connsiteX1097" fmla="*/ 12152825 w 12191999"/>
              <a:gd name="connsiteY1097" fmla="*/ 653760 h 2113756"/>
              <a:gd name="connsiteX1098" fmla="*/ 12138639 w 12191999"/>
              <a:gd name="connsiteY1098" fmla="*/ 663384 h 2113756"/>
              <a:gd name="connsiteX1099" fmla="*/ 12124453 w 12191999"/>
              <a:gd name="connsiteY1099" fmla="*/ 673010 h 2113756"/>
              <a:gd name="connsiteX1100" fmla="*/ 12110268 w 12191999"/>
              <a:gd name="connsiteY1100" fmla="*/ 683142 h 2113756"/>
              <a:gd name="connsiteX1101" fmla="*/ 12095575 w 12191999"/>
              <a:gd name="connsiteY1101" fmla="*/ 694794 h 2113756"/>
              <a:gd name="connsiteX1102" fmla="*/ 12081390 w 12191999"/>
              <a:gd name="connsiteY1102" fmla="*/ 707457 h 2113756"/>
              <a:gd name="connsiteX1103" fmla="*/ 12067710 w 12191999"/>
              <a:gd name="connsiteY1103" fmla="*/ 720123 h 2113756"/>
              <a:gd name="connsiteX1104" fmla="*/ 12053524 w 12191999"/>
              <a:gd name="connsiteY1104" fmla="*/ 734307 h 2113756"/>
              <a:gd name="connsiteX1105" fmla="*/ 12039845 w 12191999"/>
              <a:gd name="connsiteY1105" fmla="*/ 749505 h 2113756"/>
              <a:gd name="connsiteX1106" fmla="*/ 12027179 w 12191999"/>
              <a:gd name="connsiteY1106" fmla="*/ 765715 h 2113756"/>
              <a:gd name="connsiteX1107" fmla="*/ 12013500 w 12191999"/>
              <a:gd name="connsiteY1107" fmla="*/ 782941 h 2113756"/>
              <a:gd name="connsiteX1108" fmla="*/ 12001340 w 12191999"/>
              <a:gd name="connsiteY1108" fmla="*/ 801177 h 2113756"/>
              <a:gd name="connsiteX1109" fmla="*/ 11988168 w 12191999"/>
              <a:gd name="connsiteY1109" fmla="*/ 820428 h 2113756"/>
              <a:gd name="connsiteX1110" fmla="*/ 11976008 w 12191999"/>
              <a:gd name="connsiteY1110" fmla="*/ 842211 h 2113756"/>
              <a:gd name="connsiteX1111" fmla="*/ 11964357 w 12191999"/>
              <a:gd name="connsiteY1111" fmla="*/ 863995 h 2113756"/>
              <a:gd name="connsiteX1112" fmla="*/ 11952704 w 12191999"/>
              <a:gd name="connsiteY1112" fmla="*/ 887298 h 2113756"/>
              <a:gd name="connsiteX1113" fmla="*/ 11946624 w 12191999"/>
              <a:gd name="connsiteY1113" fmla="*/ 884765 h 2113756"/>
              <a:gd name="connsiteX1114" fmla="*/ 11941558 w 12191999"/>
              <a:gd name="connsiteY1114" fmla="*/ 883245 h 2113756"/>
              <a:gd name="connsiteX1115" fmla="*/ 11935984 w 12191999"/>
              <a:gd name="connsiteY1115" fmla="*/ 882232 h 2113756"/>
              <a:gd name="connsiteX1116" fmla="*/ 11930412 w 12191999"/>
              <a:gd name="connsiteY1116" fmla="*/ 882232 h 2113756"/>
              <a:gd name="connsiteX1117" fmla="*/ 11925345 w 12191999"/>
              <a:gd name="connsiteY1117" fmla="*/ 882738 h 2113756"/>
              <a:gd name="connsiteX1118" fmla="*/ 11920280 w 12191999"/>
              <a:gd name="connsiteY1118" fmla="*/ 884258 h 2113756"/>
              <a:gd name="connsiteX1119" fmla="*/ 11915719 w 12191999"/>
              <a:gd name="connsiteY1119" fmla="*/ 886791 h 2113756"/>
              <a:gd name="connsiteX1120" fmla="*/ 11911159 w 12191999"/>
              <a:gd name="connsiteY1120" fmla="*/ 889831 h 2113756"/>
              <a:gd name="connsiteX1121" fmla="*/ 11906599 w 12191999"/>
              <a:gd name="connsiteY1121" fmla="*/ 893884 h 2113756"/>
              <a:gd name="connsiteX1122" fmla="*/ 11902546 w 12191999"/>
              <a:gd name="connsiteY1122" fmla="*/ 898950 h 2113756"/>
              <a:gd name="connsiteX1123" fmla="*/ 11899000 w 12191999"/>
              <a:gd name="connsiteY1123" fmla="*/ 905029 h 2113756"/>
              <a:gd name="connsiteX1124" fmla="*/ 11895453 w 12191999"/>
              <a:gd name="connsiteY1124" fmla="*/ 912120 h 2113756"/>
              <a:gd name="connsiteX1125" fmla="*/ 11892414 w 12191999"/>
              <a:gd name="connsiteY1125" fmla="*/ 919720 h 2113756"/>
              <a:gd name="connsiteX1126" fmla="*/ 11889374 w 12191999"/>
              <a:gd name="connsiteY1126" fmla="*/ 929346 h 2113756"/>
              <a:gd name="connsiteX1127" fmla="*/ 11887348 w 12191999"/>
              <a:gd name="connsiteY1127" fmla="*/ 938970 h 2113756"/>
              <a:gd name="connsiteX1128" fmla="*/ 11884814 w 12191999"/>
              <a:gd name="connsiteY1128" fmla="*/ 950622 h 2113756"/>
              <a:gd name="connsiteX1129" fmla="*/ 11878228 w 12191999"/>
              <a:gd name="connsiteY1129" fmla="*/ 942516 h 2113756"/>
              <a:gd name="connsiteX1130" fmla="*/ 11871135 w 12191999"/>
              <a:gd name="connsiteY1130" fmla="*/ 935424 h 2113756"/>
              <a:gd name="connsiteX1131" fmla="*/ 11863029 w 12191999"/>
              <a:gd name="connsiteY1131" fmla="*/ 928332 h 2113756"/>
              <a:gd name="connsiteX1132" fmla="*/ 11855936 w 12191999"/>
              <a:gd name="connsiteY1132" fmla="*/ 921239 h 2113756"/>
              <a:gd name="connsiteX1133" fmla="*/ 11848336 w 12191999"/>
              <a:gd name="connsiteY1133" fmla="*/ 915160 h 2113756"/>
              <a:gd name="connsiteX1134" fmla="*/ 11840737 w 12191999"/>
              <a:gd name="connsiteY1134" fmla="*/ 909588 h 2113756"/>
              <a:gd name="connsiteX1135" fmla="*/ 11832632 w 12191999"/>
              <a:gd name="connsiteY1135" fmla="*/ 904015 h 2113756"/>
              <a:gd name="connsiteX1136" fmla="*/ 11825032 w 12191999"/>
              <a:gd name="connsiteY1136" fmla="*/ 899456 h 2113756"/>
              <a:gd name="connsiteX1137" fmla="*/ 11817432 w 12191999"/>
              <a:gd name="connsiteY1137" fmla="*/ 894896 h 2113756"/>
              <a:gd name="connsiteX1138" fmla="*/ 11809326 w 12191999"/>
              <a:gd name="connsiteY1138" fmla="*/ 891857 h 2113756"/>
              <a:gd name="connsiteX1139" fmla="*/ 11801726 w 12191999"/>
              <a:gd name="connsiteY1139" fmla="*/ 888817 h 2113756"/>
              <a:gd name="connsiteX1140" fmla="*/ 11793113 w 12191999"/>
              <a:gd name="connsiteY1140" fmla="*/ 885272 h 2113756"/>
              <a:gd name="connsiteX1141" fmla="*/ 11785513 w 12191999"/>
              <a:gd name="connsiteY1141" fmla="*/ 883245 h 2113756"/>
              <a:gd name="connsiteX1142" fmla="*/ 11777914 w 12191999"/>
              <a:gd name="connsiteY1142" fmla="*/ 881726 h 2113756"/>
              <a:gd name="connsiteX1143" fmla="*/ 11769302 w 12191999"/>
              <a:gd name="connsiteY1143" fmla="*/ 879700 h 2113756"/>
              <a:gd name="connsiteX1144" fmla="*/ 11761702 w 12191999"/>
              <a:gd name="connsiteY1144" fmla="*/ 878686 h 2113756"/>
              <a:gd name="connsiteX1145" fmla="*/ 11753596 w 12191999"/>
              <a:gd name="connsiteY1145" fmla="*/ 878179 h 2113756"/>
              <a:gd name="connsiteX1146" fmla="*/ 11745996 w 12191999"/>
              <a:gd name="connsiteY1146" fmla="*/ 878179 h 2113756"/>
              <a:gd name="connsiteX1147" fmla="*/ 11737384 w 12191999"/>
              <a:gd name="connsiteY1147" fmla="*/ 878179 h 2113756"/>
              <a:gd name="connsiteX1148" fmla="*/ 11729784 w 12191999"/>
              <a:gd name="connsiteY1148" fmla="*/ 878686 h 2113756"/>
              <a:gd name="connsiteX1149" fmla="*/ 11722692 w 12191999"/>
              <a:gd name="connsiteY1149" fmla="*/ 880205 h 2113756"/>
              <a:gd name="connsiteX1150" fmla="*/ 11715092 w 12191999"/>
              <a:gd name="connsiteY1150" fmla="*/ 881726 h 2113756"/>
              <a:gd name="connsiteX1151" fmla="*/ 11706986 w 12191999"/>
              <a:gd name="connsiteY1151" fmla="*/ 883245 h 2113756"/>
              <a:gd name="connsiteX1152" fmla="*/ 11699893 w 12191999"/>
              <a:gd name="connsiteY1152" fmla="*/ 886284 h 2113756"/>
              <a:gd name="connsiteX1153" fmla="*/ 11692800 w 12191999"/>
              <a:gd name="connsiteY1153" fmla="*/ 888817 h 2113756"/>
              <a:gd name="connsiteX1154" fmla="*/ 11685707 w 12191999"/>
              <a:gd name="connsiteY1154" fmla="*/ 891857 h 2113756"/>
              <a:gd name="connsiteX1155" fmla="*/ 11678614 w 12191999"/>
              <a:gd name="connsiteY1155" fmla="*/ 894896 h 2113756"/>
              <a:gd name="connsiteX1156" fmla="*/ 11671521 w 12191999"/>
              <a:gd name="connsiteY1156" fmla="*/ 899456 h 2113756"/>
              <a:gd name="connsiteX1157" fmla="*/ 11664934 w 12191999"/>
              <a:gd name="connsiteY1157" fmla="*/ 903508 h 2113756"/>
              <a:gd name="connsiteX1158" fmla="*/ 11658855 w 12191999"/>
              <a:gd name="connsiteY1158" fmla="*/ 908068 h 2113756"/>
              <a:gd name="connsiteX1159" fmla="*/ 11652776 w 12191999"/>
              <a:gd name="connsiteY1159" fmla="*/ 913134 h 2113756"/>
              <a:gd name="connsiteX1160" fmla="*/ 11646188 w 12191999"/>
              <a:gd name="connsiteY1160" fmla="*/ 919213 h 2113756"/>
              <a:gd name="connsiteX1161" fmla="*/ 11648216 w 12191999"/>
              <a:gd name="connsiteY1161" fmla="*/ 921239 h 2113756"/>
              <a:gd name="connsiteX1162" fmla="*/ 11650242 w 12191999"/>
              <a:gd name="connsiteY1162" fmla="*/ 922760 h 2113756"/>
              <a:gd name="connsiteX1163" fmla="*/ 11651255 w 12191999"/>
              <a:gd name="connsiteY1163" fmla="*/ 922760 h 2113756"/>
              <a:gd name="connsiteX1164" fmla="*/ 11653283 w 12191999"/>
              <a:gd name="connsiteY1164" fmla="*/ 922760 h 2113756"/>
              <a:gd name="connsiteX1165" fmla="*/ 11655309 w 12191999"/>
              <a:gd name="connsiteY1165" fmla="*/ 921746 h 2113756"/>
              <a:gd name="connsiteX1166" fmla="*/ 11657335 w 12191999"/>
              <a:gd name="connsiteY1166" fmla="*/ 920227 h 2113756"/>
              <a:gd name="connsiteX1167" fmla="*/ 11660375 w 12191999"/>
              <a:gd name="connsiteY1167" fmla="*/ 917187 h 2113756"/>
              <a:gd name="connsiteX1168" fmla="*/ 11664427 w 12191999"/>
              <a:gd name="connsiteY1168" fmla="*/ 914654 h 2113756"/>
              <a:gd name="connsiteX1169" fmla="*/ 11665948 w 12191999"/>
              <a:gd name="connsiteY1169" fmla="*/ 914148 h 2113756"/>
              <a:gd name="connsiteX1170" fmla="*/ 11667468 w 12191999"/>
              <a:gd name="connsiteY1170" fmla="*/ 913134 h 2113756"/>
              <a:gd name="connsiteX1171" fmla="*/ 11669494 w 12191999"/>
              <a:gd name="connsiteY1171" fmla="*/ 914148 h 2113756"/>
              <a:gd name="connsiteX1172" fmla="*/ 11671521 w 12191999"/>
              <a:gd name="connsiteY1172" fmla="*/ 915160 h 2113756"/>
              <a:gd name="connsiteX1173" fmla="*/ 11673041 w 12191999"/>
              <a:gd name="connsiteY1173" fmla="*/ 917694 h 2113756"/>
              <a:gd name="connsiteX1174" fmla="*/ 11674561 w 12191999"/>
              <a:gd name="connsiteY1174" fmla="*/ 921746 h 2113756"/>
              <a:gd name="connsiteX1175" fmla="*/ 11670508 w 12191999"/>
              <a:gd name="connsiteY1175" fmla="*/ 935930 h 2113756"/>
              <a:gd name="connsiteX1176" fmla="*/ 11666455 w 12191999"/>
              <a:gd name="connsiteY1176" fmla="*/ 946063 h 2113756"/>
              <a:gd name="connsiteX1177" fmla="*/ 11661895 w 12191999"/>
              <a:gd name="connsiteY1177" fmla="*/ 954675 h 2113756"/>
              <a:gd name="connsiteX1178" fmla="*/ 11657841 w 12191999"/>
              <a:gd name="connsiteY1178" fmla="*/ 962273 h 2113756"/>
              <a:gd name="connsiteX1179" fmla="*/ 11654295 w 12191999"/>
              <a:gd name="connsiteY1179" fmla="*/ 969366 h 2113756"/>
              <a:gd name="connsiteX1180" fmla="*/ 11650242 w 12191999"/>
              <a:gd name="connsiteY1180" fmla="*/ 978485 h 2113756"/>
              <a:gd name="connsiteX1181" fmla="*/ 11647202 w 12191999"/>
              <a:gd name="connsiteY1181" fmla="*/ 990136 h 2113756"/>
              <a:gd name="connsiteX1182" fmla="*/ 11643656 w 12191999"/>
              <a:gd name="connsiteY1182" fmla="*/ 1005840 h 2113756"/>
              <a:gd name="connsiteX1183" fmla="*/ 11641123 w 12191999"/>
              <a:gd name="connsiteY1183" fmla="*/ 1006347 h 2113756"/>
              <a:gd name="connsiteX1184" fmla="*/ 11638590 w 12191999"/>
              <a:gd name="connsiteY1184" fmla="*/ 1005840 h 2113756"/>
              <a:gd name="connsiteX1185" fmla="*/ 11633523 w 12191999"/>
              <a:gd name="connsiteY1185" fmla="*/ 1004321 h 2113756"/>
              <a:gd name="connsiteX1186" fmla="*/ 11627950 w 12191999"/>
              <a:gd name="connsiteY1186" fmla="*/ 1003307 h 2113756"/>
              <a:gd name="connsiteX1187" fmla="*/ 11622884 w 12191999"/>
              <a:gd name="connsiteY1187" fmla="*/ 1002800 h 2113756"/>
              <a:gd name="connsiteX1188" fmla="*/ 11620351 w 12191999"/>
              <a:gd name="connsiteY1188" fmla="*/ 1003307 h 2113756"/>
              <a:gd name="connsiteX1189" fmla="*/ 11617310 w 12191999"/>
              <a:gd name="connsiteY1189" fmla="*/ 1003814 h 2113756"/>
              <a:gd name="connsiteX1190" fmla="*/ 11614778 w 12191999"/>
              <a:gd name="connsiteY1190" fmla="*/ 1005840 h 2113756"/>
              <a:gd name="connsiteX1191" fmla="*/ 11611738 w 12191999"/>
              <a:gd name="connsiteY1191" fmla="*/ 1007867 h 2113756"/>
              <a:gd name="connsiteX1192" fmla="*/ 11609205 w 12191999"/>
              <a:gd name="connsiteY1192" fmla="*/ 1011919 h 2113756"/>
              <a:gd name="connsiteX1193" fmla="*/ 11606164 w 12191999"/>
              <a:gd name="connsiteY1193" fmla="*/ 1015465 h 2113756"/>
              <a:gd name="connsiteX1194" fmla="*/ 11603632 w 12191999"/>
              <a:gd name="connsiteY1194" fmla="*/ 1021545 h 2113756"/>
              <a:gd name="connsiteX1195" fmla="*/ 11601099 w 12191999"/>
              <a:gd name="connsiteY1195" fmla="*/ 1027624 h 2113756"/>
              <a:gd name="connsiteX1196" fmla="*/ 11595018 w 12191999"/>
              <a:gd name="connsiteY1196" fmla="*/ 1015972 h 2113756"/>
              <a:gd name="connsiteX1197" fmla="*/ 11589953 w 12191999"/>
              <a:gd name="connsiteY1197" fmla="*/ 1005840 h 2113756"/>
              <a:gd name="connsiteX1198" fmla="*/ 11584379 w 12191999"/>
              <a:gd name="connsiteY1198" fmla="*/ 998241 h 2113756"/>
              <a:gd name="connsiteX1199" fmla="*/ 11578300 w 12191999"/>
              <a:gd name="connsiteY1199" fmla="*/ 991655 h 2113756"/>
              <a:gd name="connsiteX1200" fmla="*/ 11575767 w 12191999"/>
              <a:gd name="connsiteY1200" fmla="*/ 989629 h 2113756"/>
              <a:gd name="connsiteX1201" fmla="*/ 11572727 w 12191999"/>
              <a:gd name="connsiteY1201" fmla="*/ 987604 h 2113756"/>
              <a:gd name="connsiteX1202" fmla="*/ 11569687 w 12191999"/>
              <a:gd name="connsiteY1202" fmla="*/ 986590 h 2113756"/>
              <a:gd name="connsiteX1203" fmla="*/ 11566647 w 12191999"/>
              <a:gd name="connsiteY1203" fmla="*/ 985576 h 2113756"/>
              <a:gd name="connsiteX1204" fmla="*/ 11564114 w 12191999"/>
              <a:gd name="connsiteY1204" fmla="*/ 985576 h 2113756"/>
              <a:gd name="connsiteX1205" fmla="*/ 11561075 w 12191999"/>
              <a:gd name="connsiteY1205" fmla="*/ 986590 h 2113756"/>
              <a:gd name="connsiteX1206" fmla="*/ 11558035 w 12191999"/>
              <a:gd name="connsiteY1206" fmla="*/ 987097 h 2113756"/>
              <a:gd name="connsiteX1207" fmla="*/ 11554994 w 12191999"/>
              <a:gd name="connsiteY1207" fmla="*/ 989123 h 2113756"/>
              <a:gd name="connsiteX1208" fmla="*/ 11556515 w 12191999"/>
              <a:gd name="connsiteY1208" fmla="*/ 994188 h 2113756"/>
              <a:gd name="connsiteX1209" fmla="*/ 11556515 w 12191999"/>
              <a:gd name="connsiteY1209" fmla="*/ 1000267 h 2113756"/>
              <a:gd name="connsiteX1210" fmla="*/ 11556515 w 12191999"/>
              <a:gd name="connsiteY1210" fmla="*/ 1005334 h 2113756"/>
              <a:gd name="connsiteX1211" fmla="*/ 11556515 w 12191999"/>
              <a:gd name="connsiteY1211" fmla="*/ 1010907 h 2113756"/>
              <a:gd name="connsiteX1212" fmla="*/ 11554487 w 12191999"/>
              <a:gd name="connsiteY1212" fmla="*/ 1021545 h 2113756"/>
              <a:gd name="connsiteX1213" fmla="*/ 11551955 w 12191999"/>
              <a:gd name="connsiteY1213" fmla="*/ 1032183 h 2113756"/>
              <a:gd name="connsiteX1214" fmla="*/ 11547901 w 12191999"/>
              <a:gd name="connsiteY1214" fmla="*/ 1042822 h 2113756"/>
              <a:gd name="connsiteX1215" fmla="*/ 11543343 w 12191999"/>
              <a:gd name="connsiteY1215" fmla="*/ 1052953 h 2113756"/>
              <a:gd name="connsiteX1216" fmla="*/ 11533716 w 12191999"/>
              <a:gd name="connsiteY1216" fmla="*/ 1074737 h 2113756"/>
              <a:gd name="connsiteX1217" fmla="*/ 11524597 w 12191999"/>
              <a:gd name="connsiteY1217" fmla="*/ 1066632 h 2113756"/>
              <a:gd name="connsiteX1218" fmla="*/ 11515477 w 12191999"/>
              <a:gd name="connsiteY1218" fmla="*/ 1059032 h 2113756"/>
              <a:gd name="connsiteX1219" fmla="*/ 11506358 w 12191999"/>
              <a:gd name="connsiteY1219" fmla="*/ 1052448 h 2113756"/>
              <a:gd name="connsiteX1220" fmla="*/ 11497238 w 12191999"/>
              <a:gd name="connsiteY1220" fmla="*/ 1045861 h 2113756"/>
              <a:gd name="connsiteX1221" fmla="*/ 11488119 w 12191999"/>
              <a:gd name="connsiteY1221" fmla="*/ 1040795 h 2113756"/>
              <a:gd name="connsiteX1222" fmla="*/ 11478999 w 12191999"/>
              <a:gd name="connsiteY1222" fmla="*/ 1035729 h 2113756"/>
              <a:gd name="connsiteX1223" fmla="*/ 11470386 w 12191999"/>
              <a:gd name="connsiteY1223" fmla="*/ 1031170 h 2113756"/>
              <a:gd name="connsiteX1224" fmla="*/ 11461267 w 12191999"/>
              <a:gd name="connsiteY1224" fmla="*/ 1026610 h 2113756"/>
              <a:gd name="connsiteX1225" fmla="*/ 11452147 w 12191999"/>
              <a:gd name="connsiteY1225" fmla="*/ 1023571 h 2113756"/>
              <a:gd name="connsiteX1226" fmla="*/ 11443028 w 12191999"/>
              <a:gd name="connsiteY1226" fmla="*/ 1020025 h 2113756"/>
              <a:gd name="connsiteX1227" fmla="*/ 11433908 w 12191999"/>
              <a:gd name="connsiteY1227" fmla="*/ 1017491 h 2113756"/>
              <a:gd name="connsiteX1228" fmla="*/ 11424789 w 12191999"/>
              <a:gd name="connsiteY1228" fmla="*/ 1015465 h 2113756"/>
              <a:gd name="connsiteX1229" fmla="*/ 11415164 w 12191999"/>
              <a:gd name="connsiteY1229" fmla="*/ 1014452 h 2113756"/>
              <a:gd name="connsiteX1230" fmla="*/ 11406044 w 12191999"/>
              <a:gd name="connsiteY1230" fmla="*/ 1013439 h 2113756"/>
              <a:gd name="connsiteX1231" fmla="*/ 11396925 w 12191999"/>
              <a:gd name="connsiteY1231" fmla="*/ 1012933 h 2113756"/>
              <a:gd name="connsiteX1232" fmla="*/ 11387805 w 12191999"/>
              <a:gd name="connsiteY1232" fmla="*/ 1013439 h 2113756"/>
              <a:gd name="connsiteX1233" fmla="*/ 11378179 w 12191999"/>
              <a:gd name="connsiteY1233" fmla="*/ 1014452 h 2113756"/>
              <a:gd name="connsiteX1234" fmla="*/ 11369059 w 12191999"/>
              <a:gd name="connsiteY1234" fmla="*/ 1015465 h 2113756"/>
              <a:gd name="connsiteX1235" fmla="*/ 11359940 w 12191999"/>
              <a:gd name="connsiteY1235" fmla="*/ 1017491 h 2113756"/>
              <a:gd name="connsiteX1236" fmla="*/ 11350313 w 12191999"/>
              <a:gd name="connsiteY1236" fmla="*/ 1019519 h 2113756"/>
              <a:gd name="connsiteX1237" fmla="*/ 11341195 w 12191999"/>
              <a:gd name="connsiteY1237" fmla="*/ 1022558 h 2113756"/>
              <a:gd name="connsiteX1238" fmla="*/ 11331568 w 12191999"/>
              <a:gd name="connsiteY1238" fmla="*/ 1026105 h 2113756"/>
              <a:gd name="connsiteX1239" fmla="*/ 11322449 w 12191999"/>
              <a:gd name="connsiteY1239" fmla="*/ 1029650 h 2113756"/>
              <a:gd name="connsiteX1240" fmla="*/ 11313329 w 12191999"/>
              <a:gd name="connsiteY1240" fmla="*/ 1034210 h 2113756"/>
              <a:gd name="connsiteX1241" fmla="*/ 11303703 w 12191999"/>
              <a:gd name="connsiteY1241" fmla="*/ 1039275 h 2113756"/>
              <a:gd name="connsiteX1242" fmla="*/ 11294078 w 12191999"/>
              <a:gd name="connsiteY1242" fmla="*/ 1044848 h 2113756"/>
              <a:gd name="connsiteX1243" fmla="*/ 11284958 w 12191999"/>
              <a:gd name="connsiteY1243" fmla="*/ 1050927 h 2113756"/>
              <a:gd name="connsiteX1244" fmla="*/ 11275332 w 12191999"/>
              <a:gd name="connsiteY1244" fmla="*/ 1057513 h 2113756"/>
              <a:gd name="connsiteX1245" fmla="*/ 11266212 w 12191999"/>
              <a:gd name="connsiteY1245" fmla="*/ 1064605 h 2113756"/>
              <a:gd name="connsiteX1246" fmla="*/ 11256586 w 12191999"/>
              <a:gd name="connsiteY1246" fmla="*/ 1072711 h 2113756"/>
              <a:gd name="connsiteX1247" fmla="*/ 11237841 w 12191999"/>
              <a:gd name="connsiteY1247" fmla="*/ 1089428 h 2113756"/>
              <a:gd name="connsiteX1248" fmla="*/ 11234801 w 12191999"/>
              <a:gd name="connsiteY1248" fmla="*/ 1083349 h 2113756"/>
              <a:gd name="connsiteX1249" fmla="*/ 11233281 w 12191999"/>
              <a:gd name="connsiteY1249" fmla="*/ 1078790 h 2113756"/>
              <a:gd name="connsiteX1250" fmla="*/ 11231255 w 12191999"/>
              <a:gd name="connsiteY1250" fmla="*/ 1075244 h 2113756"/>
              <a:gd name="connsiteX1251" fmla="*/ 11228721 w 12191999"/>
              <a:gd name="connsiteY1251" fmla="*/ 1071697 h 2113756"/>
              <a:gd name="connsiteX1252" fmla="*/ 11226695 w 12191999"/>
              <a:gd name="connsiteY1252" fmla="*/ 1070177 h 2113756"/>
              <a:gd name="connsiteX1253" fmla="*/ 11224162 w 12191999"/>
              <a:gd name="connsiteY1253" fmla="*/ 1068658 h 2113756"/>
              <a:gd name="connsiteX1254" fmla="*/ 11221628 w 12191999"/>
              <a:gd name="connsiteY1254" fmla="*/ 1067139 h 2113756"/>
              <a:gd name="connsiteX1255" fmla="*/ 11219602 w 12191999"/>
              <a:gd name="connsiteY1255" fmla="*/ 1067139 h 2113756"/>
              <a:gd name="connsiteX1256" fmla="*/ 11217069 w 12191999"/>
              <a:gd name="connsiteY1256" fmla="*/ 1068151 h 2113756"/>
              <a:gd name="connsiteX1257" fmla="*/ 11214535 w 12191999"/>
              <a:gd name="connsiteY1257" fmla="*/ 1068658 h 2113756"/>
              <a:gd name="connsiteX1258" fmla="*/ 11209976 w 12191999"/>
              <a:gd name="connsiteY1258" fmla="*/ 1071697 h 2113756"/>
              <a:gd name="connsiteX1259" fmla="*/ 11205416 w 12191999"/>
              <a:gd name="connsiteY1259" fmla="*/ 1076256 h 2113756"/>
              <a:gd name="connsiteX1260" fmla="*/ 11199842 w 12191999"/>
              <a:gd name="connsiteY1260" fmla="*/ 1082335 h 2113756"/>
              <a:gd name="connsiteX1261" fmla="*/ 11190217 w 12191999"/>
              <a:gd name="connsiteY1261" fmla="*/ 1095001 h 2113756"/>
              <a:gd name="connsiteX1262" fmla="*/ 11185150 w 12191999"/>
              <a:gd name="connsiteY1262" fmla="*/ 1101080 h 2113756"/>
              <a:gd name="connsiteX1263" fmla="*/ 11180591 w 12191999"/>
              <a:gd name="connsiteY1263" fmla="*/ 1107666 h 2113756"/>
              <a:gd name="connsiteX1264" fmla="*/ 11175524 w 12191999"/>
              <a:gd name="connsiteY1264" fmla="*/ 1112224 h 2113756"/>
              <a:gd name="connsiteX1265" fmla="*/ 11170964 w 12191999"/>
              <a:gd name="connsiteY1265" fmla="*/ 1115771 h 2113756"/>
              <a:gd name="connsiteX1266" fmla="*/ 11168432 w 12191999"/>
              <a:gd name="connsiteY1266" fmla="*/ 1116785 h 2113756"/>
              <a:gd name="connsiteX1267" fmla="*/ 11166404 w 12191999"/>
              <a:gd name="connsiteY1267" fmla="*/ 1117290 h 2113756"/>
              <a:gd name="connsiteX1268" fmla="*/ 11163872 w 12191999"/>
              <a:gd name="connsiteY1268" fmla="*/ 1117290 h 2113756"/>
              <a:gd name="connsiteX1269" fmla="*/ 11161339 w 12191999"/>
              <a:gd name="connsiteY1269" fmla="*/ 1117290 h 2113756"/>
              <a:gd name="connsiteX1270" fmla="*/ 11161846 w 12191999"/>
              <a:gd name="connsiteY1270" fmla="*/ 1125396 h 2113756"/>
              <a:gd name="connsiteX1271" fmla="*/ 11161339 w 12191999"/>
              <a:gd name="connsiteY1271" fmla="*/ 1134008 h 2113756"/>
              <a:gd name="connsiteX1272" fmla="*/ 11160325 w 12191999"/>
              <a:gd name="connsiteY1272" fmla="*/ 1141100 h 2113756"/>
              <a:gd name="connsiteX1273" fmla="*/ 11158806 w 12191999"/>
              <a:gd name="connsiteY1273" fmla="*/ 1147686 h 2113756"/>
              <a:gd name="connsiteX1274" fmla="*/ 11157286 w 12191999"/>
              <a:gd name="connsiteY1274" fmla="*/ 1153258 h 2113756"/>
              <a:gd name="connsiteX1275" fmla="*/ 11154753 w 12191999"/>
              <a:gd name="connsiteY1275" fmla="*/ 1159338 h 2113756"/>
              <a:gd name="connsiteX1276" fmla="*/ 11152219 w 12191999"/>
              <a:gd name="connsiteY1276" fmla="*/ 1163896 h 2113756"/>
              <a:gd name="connsiteX1277" fmla="*/ 11149686 w 12191999"/>
              <a:gd name="connsiteY1277" fmla="*/ 1168457 h 2113756"/>
              <a:gd name="connsiteX1278" fmla="*/ 11146139 w 12191999"/>
              <a:gd name="connsiteY1278" fmla="*/ 1172510 h 2113756"/>
              <a:gd name="connsiteX1279" fmla="*/ 11143100 w 12191999"/>
              <a:gd name="connsiteY1279" fmla="*/ 1175548 h 2113756"/>
              <a:gd name="connsiteX1280" fmla="*/ 11135500 w 12191999"/>
              <a:gd name="connsiteY1280" fmla="*/ 1182134 h 2113756"/>
              <a:gd name="connsiteX1281" fmla="*/ 11127394 w 12191999"/>
              <a:gd name="connsiteY1281" fmla="*/ 1187201 h 2113756"/>
              <a:gd name="connsiteX1282" fmla="*/ 11119794 w 12191999"/>
              <a:gd name="connsiteY1282" fmla="*/ 1192266 h 2113756"/>
              <a:gd name="connsiteX1283" fmla="*/ 11112701 w 12191999"/>
              <a:gd name="connsiteY1283" fmla="*/ 1197332 h 2113756"/>
              <a:gd name="connsiteX1284" fmla="*/ 11105609 w 12191999"/>
              <a:gd name="connsiteY1284" fmla="*/ 1203411 h 2113756"/>
              <a:gd name="connsiteX1285" fmla="*/ 11102062 w 12191999"/>
              <a:gd name="connsiteY1285" fmla="*/ 1206451 h 2113756"/>
              <a:gd name="connsiteX1286" fmla="*/ 11099529 w 12191999"/>
              <a:gd name="connsiteY1286" fmla="*/ 1210504 h 2113756"/>
              <a:gd name="connsiteX1287" fmla="*/ 11096995 w 12191999"/>
              <a:gd name="connsiteY1287" fmla="*/ 1214556 h 2113756"/>
              <a:gd name="connsiteX1288" fmla="*/ 11094462 w 12191999"/>
              <a:gd name="connsiteY1288" fmla="*/ 1219116 h 2113756"/>
              <a:gd name="connsiteX1289" fmla="*/ 11093449 w 12191999"/>
              <a:gd name="connsiteY1289" fmla="*/ 1224182 h 2113756"/>
              <a:gd name="connsiteX1290" fmla="*/ 11091930 w 12191999"/>
              <a:gd name="connsiteY1290" fmla="*/ 1229247 h 2113756"/>
              <a:gd name="connsiteX1291" fmla="*/ 11090409 w 12191999"/>
              <a:gd name="connsiteY1291" fmla="*/ 1235833 h 2113756"/>
              <a:gd name="connsiteX1292" fmla="*/ 11090409 w 12191999"/>
              <a:gd name="connsiteY1292" fmla="*/ 1242419 h 2113756"/>
              <a:gd name="connsiteX1293" fmla="*/ 11090409 w 12191999"/>
              <a:gd name="connsiteY1293" fmla="*/ 1250017 h 2113756"/>
              <a:gd name="connsiteX1294" fmla="*/ 11091930 w 12191999"/>
              <a:gd name="connsiteY1294" fmla="*/ 1258629 h 2113756"/>
              <a:gd name="connsiteX1295" fmla="*/ 11093449 w 12191999"/>
              <a:gd name="connsiteY1295" fmla="*/ 1267241 h 2113756"/>
              <a:gd name="connsiteX1296" fmla="*/ 11094969 w 12191999"/>
              <a:gd name="connsiteY1296" fmla="*/ 1277374 h 2113756"/>
              <a:gd name="connsiteX1297" fmla="*/ 11089902 w 12191999"/>
              <a:gd name="connsiteY1297" fmla="*/ 1271295 h 2113756"/>
              <a:gd name="connsiteX1298" fmla="*/ 11084330 w 12191999"/>
              <a:gd name="connsiteY1298" fmla="*/ 1266229 h 2113756"/>
              <a:gd name="connsiteX1299" fmla="*/ 11078756 w 12191999"/>
              <a:gd name="connsiteY1299" fmla="*/ 1261669 h 2113756"/>
              <a:gd name="connsiteX1300" fmla="*/ 11073184 w 12191999"/>
              <a:gd name="connsiteY1300" fmla="*/ 1257110 h 2113756"/>
              <a:gd name="connsiteX1301" fmla="*/ 11067105 w 12191999"/>
              <a:gd name="connsiteY1301" fmla="*/ 1253057 h 2113756"/>
              <a:gd name="connsiteX1302" fmla="*/ 11061531 w 12191999"/>
              <a:gd name="connsiteY1302" fmla="*/ 1249511 h 2113756"/>
              <a:gd name="connsiteX1303" fmla="*/ 11055452 w 12191999"/>
              <a:gd name="connsiteY1303" fmla="*/ 1246978 h 2113756"/>
              <a:gd name="connsiteX1304" fmla="*/ 11049878 w 12191999"/>
              <a:gd name="connsiteY1304" fmla="*/ 1243938 h 2113756"/>
              <a:gd name="connsiteX1305" fmla="*/ 11038225 w 12191999"/>
              <a:gd name="connsiteY1305" fmla="*/ 1239380 h 2113756"/>
              <a:gd name="connsiteX1306" fmla="*/ 11026067 w 12191999"/>
              <a:gd name="connsiteY1306" fmla="*/ 1237859 h 2113756"/>
              <a:gd name="connsiteX1307" fmla="*/ 11013401 w 12191999"/>
              <a:gd name="connsiteY1307" fmla="*/ 1236340 h 2113756"/>
              <a:gd name="connsiteX1308" fmla="*/ 11001242 w 12191999"/>
              <a:gd name="connsiteY1308" fmla="*/ 1236340 h 2113756"/>
              <a:gd name="connsiteX1309" fmla="*/ 10989082 w 12191999"/>
              <a:gd name="connsiteY1309" fmla="*/ 1237859 h 2113756"/>
              <a:gd name="connsiteX1310" fmla="*/ 10976416 w 12191999"/>
              <a:gd name="connsiteY1310" fmla="*/ 1239380 h 2113756"/>
              <a:gd name="connsiteX1311" fmla="*/ 10964258 w 12191999"/>
              <a:gd name="connsiteY1311" fmla="*/ 1242925 h 2113756"/>
              <a:gd name="connsiteX1312" fmla="*/ 10951591 w 12191999"/>
              <a:gd name="connsiteY1312" fmla="*/ 1246978 h 2113756"/>
              <a:gd name="connsiteX1313" fmla="*/ 10938926 w 12191999"/>
              <a:gd name="connsiteY1313" fmla="*/ 1252044 h 2113756"/>
              <a:gd name="connsiteX1314" fmla="*/ 10926766 w 12191999"/>
              <a:gd name="connsiteY1314" fmla="*/ 1257110 h 2113756"/>
              <a:gd name="connsiteX1315" fmla="*/ 10913594 w 12191999"/>
              <a:gd name="connsiteY1315" fmla="*/ 1262683 h 2113756"/>
              <a:gd name="connsiteX1316" fmla="*/ 10901435 w 12191999"/>
              <a:gd name="connsiteY1316" fmla="*/ 1268762 h 2113756"/>
              <a:gd name="connsiteX1317" fmla="*/ 10877115 w 12191999"/>
              <a:gd name="connsiteY1317" fmla="*/ 1282439 h 2113756"/>
              <a:gd name="connsiteX1318" fmla="*/ 10852797 w 12191999"/>
              <a:gd name="connsiteY1318" fmla="*/ 1295105 h 2113756"/>
              <a:gd name="connsiteX1319" fmla="*/ 10829491 w 12191999"/>
              <a:gd name="connsiteY1319" fmla="*/ 1308275 h 2113756"/>
              <a:gd name="connsiteX1320" fmla="*/ 10817840 w 12191999"/>
              <a:gd name="connsiteY1320" fmla="*/ 1313341 h 2113756"/>
              <a:gd name="connsiteX1321" fmla="*/ 10807201 w 12191999"/>
              <a:gd name="connsiteY1321" fmla="*/ 1318408 h 2113756"/>
              <a:gd name="connsiteX1322" fmla="*/ 10796055 w 12191999"/>
              <a:gd name="connsiteY1322" fmla="*/ 1323980 h 2113756"/>
              <a:gd name="connsiteX1323" fmla="*/ 10785415 w 12191999"/>
              <a:gd name="connsiteY1323" fmla="*/ 1327527 h 2113756"/>
              <a:gd name="connsiteX1324" fmla="*/ 10774775 w 12191999"/>
              <a:gd name="connsiteY1324" fmla="*/ 1330059 h 2113756"/>
              <a:gd name="connsiteX1325" fmla="*/ 10764642 w 12191999"/>
              <a:gd name="connsiteY1325" fmla="*/ 1332085 h 2113756"/>
              <a:gd name="connsiteX1326" fmla="*/ 10755017 w 12191999"/>
              <a:gd name="connsiteY1326" fmla="*/ 1333606 h 2113756"/>
              <a:gd name="connsiteX1327" fmla="*/ 10745390 w 12191999"/>
              <a:gd name="connsiteY1327" fmla="*/ 1333606 h 2113756"/>
              <a:gd name="connsiteX1328" fmla="*/ 10736271 w 12191999"/>
              <a:gd name="connsiteY1328" fmla="*/ 1332085 h 2113756"/>
              <a:gd name="connsiteX1329" fmla="*/ 10728165 w 12191999"/>
              <a:gd name="connsiteY1329" fmla="*/ 1329046 h 2113756"/>
              <a:gd name="connsiteX1330" fmla="*/ 10722086 w 12191999"/>
              <a:gd name="connsiteY1330" fmla="*/ 1339178 h 2113756"/>
              <a:gd name="connsiteX1331" fmla="*/ 10714993 w 12191999"/>
              <a:gd name="connsiteY1331" fmla="*/ 1349816 h 2113756"/>
              <a:gd name="connsiteX1332" fmla="*/ 10707900 w 12191999"/>
              <a:gd name="connsiteY1332" fmla="*/ 1359442 h 2113756"/>
              <a:gd name="connsiteX1333" fmla="*/ 10700300 w 12191999"/>
              <a:gd name="connsiteY1333" fmla="*/ 1368054 h 2113756"/>
              <a:gd name="connsiteX1334" fmla="*/ 10691180 w 12191999"/>
              <a:gd name="connsiteY1334" fmla="*/ 1376159 h 2113756"/>
              <a:gd name="connsiteX1335" fmla="*/ 10682568 w 12191999"/>
              <a:gd name="connsiteY1335" fmla="*/ 1383757 h 2113756"/>
              <a:gd name="connsiteX1336" fmla="*/ 10672941 w 12191999"/>
              <a:gd name="connsiteY1336" fmla="*/ 1391357 h 2113756"/>
              <a:gd name="connsiteX1337" fmla="*/ 10663316 w 12191999"/>
              <a:gd name="connsiteY1337" fmla="*/ 1396929 h 2113756"/>
              <a:gd name="connsiteX1338" fmla="*/ 10653689 w 12191999"/>
              <a:gd name="connsiteY1338" fmla="*/ 1401995 h 2113756"/>
              <a:gd name="connsiteX1339" fmla="*/ 10643556 w 12191999"/>
              <a:gd name="connsiteY1339" fmla="*/ 1406555 h 2113756"/>
              <a:gd name="connsiteX1340" fmla="*/ 10633931 w 12191999"/>
              <a:gd name="connsiteY1340" fmla="*/ 1410607 h 2113756"/>
              <a:gd name="connsiteX1341" fmla="*/ 10624305 w 12191999"/>
              <a:gd name="connsiteY1341" fmla="*/ 1413140 h 2113756"/>
              <a:gd name="connsiteX1342" fmla="*/ 10615185 w 12191999"/>
              <a:gd name="connsiteY1342" fmla="*/ 1414660 h 2113756"/>
              <a:gd name="connsiteX1343" fmla="*/ 10605560 w 12191999"/>
              <a:gd name="connsiteY1343" fmla="*/ 1415167 h 2113756"/>
              <a:gd name="connsiteX1344" fmla="*/ 10596946 w 12191999"/>
              <a:gd name="connsiteY1344" fmla="*/ 1413646 h 2113756"/>
              <a:gd name="connsiteX1345" fmla="*/ 10589347 w 12191999"/>
              <a:gd name="connsiteY1345" fmla="*/ 1411620 h 2113756"/>
              <a:gd name="connsiteX1346" fmla="*/ 10575161 w 12191999"/>
              <a:gd name="connsiteY1346" fmla="*/ 1427325 h 2113756"/>
              <a:gd name="connsiteX1347" fmla="*/ 10561482 w 12191999"/>
              <a:gd name="connsiteY1347" fmla="*/ 1441003 h 2113756"/>
              <a:gd name="connsiteX1348" fmla="*/ 10547296 w 12191999"/>
              <a:gd name="connsiteY1348" fmla="*/ 1452654 h 2113756"/>
              <a:gd name="connsiteX1349" fmla="*/ 10533616 w 12191999"/>
              <a:gd name="connsiteY1349" fmla="*/ 1462280 h 2113756"/>
              <a:gd name="connsiteX1350" fmla="*/ 10519938 w 12191999"/>
              <a:gd name="connsiteY1350" fmla="*/ 1470892 h 2113756"/>
              <a:gd name="connsiteX1351" fmla="*/ 10505752 w 12191999"/>
              <a:gd name="connsiteY1351" fmla="*/ 1477984 h 2113756"/>
              <a:gd name="connsiteX1352" fmla="*/ 10492073 w 12191999"/>
              <a:gd name="connsiteY1352" fmla="*/ 1483049 h 2113756"/>
              <a:gd name="connsiteX1353" fmla="*/ 10478393 w 12191999"/>
              <a:gd name="connsiteY1353" fmla="*/ 1487609 h 2113756"/>
              <a:gd name="connsiteX1354" fmla="*/ 10465221 w 12191999"/>
              <a:gd name="connsiteY1354" fmla="*/ 1491662 h 2113756"/>
              <a:gd name="connsiteX1355" fmla="*/ 10451542 w 12191999"/>
              <a:gd name="connsiteY1355" fmla="*/ 1493181 h 2113756"/>
              <a:gd name="connsiteX1356" fmla="*/ 10437862 w 12191999"/>
              <a:gd name="connsiteY1356" fmla="*/ 1495207 h 2113756"/>
              <a:gd name="connsiteX1357" fmla="*/ 10424183 w 12191999"/>
              <a:gd name="connsiteY1357" fmla="*/ 1496728 h 2113756"/>
              <a:gd name="connsiteX1358" fmla="*/ 10411011 w 12191999"/>
              <a:gd name="connsiteY1358" fmla="*/ 1496728 h 2113756"/>
              <a:gd name="connsiteX1359" fmla="*/ 10397838 w 12191999"/>
              <a:gd name="connsiteY1359" fmla="*/ 1496728 h 2113756"/>
              <a:gd name="connsiteX1360" fmla="*/ 10370480 w 12191999"/>
              <a:gd name="connsiteY1360" fmla="*/ 1496221 h 2113756"/>
              <a:gd name="connsiteX1361" fmla="*/ 10359334 w 12191999"/>
              <a:gd name="connsiteY1361" fmla="*/ 1507873 h 2113756"/>
              <a:gd name="connsiteX1362" fmla="*/ 10349202 w 12191999"/>
              <a:gd name="connsiteY1362" fmla="*/ 1517498 h 2113756"/>
              <a:gd name="connsiteX1363" fmla="*/ 10338563 w 12191999"/>
              <a:gd name="connsiteY1363" fmla="*/ 1525603 h 2113756"/>
              <a:gd name="connsiteX1364" fmla="*/ 10329442 w 12191999"/>
              <a:gd name="connsiteY1364" fmla="*/ 1533709 h 2113756"/>
              <a:gd name="connsiteX1365" fmla="*/ 10310697 w 12191999"/>
              <a:gd name="connsiteY1365" fmla="*/ 1547387 h 2113756"/>
              <a:gd name="connsiteX1366" fmla="*/ 10293978 w 12191999"/>
              <a:gd name="connsiteY1366" fmla="*/ 1558025 h 2113756"/>
              <a:gd name="connsiteX1367" fmla="*/ 10276752 w 12191999"/>
              <a:gd name="connsiteY1367" fmla="*/ 1569170 h 2113756"/>
              <a:gd name="connsiteX1368" fmla="*/ 10259020 w 12191999"/>
              <a:gd name="connsiteY1368" fmla="*/ 1580822 h 2113756"/>
              <a:gd name="connsiteX1369" fmla="*/ 10250408 w 12191999"/>
              <a:gd name="connsiteY1369" fmla="*/ 1587915 h 2113756"/>
              <a:gd name="connsiteX1370" fmla="*/ 10240781 w 12191999"/>
              <a:gd name="connsiteY1370" fmla="*/ 1595006 h 2113756"/>
              <a:gd name="connsiteX1371" fmla="*/ 10231155 w 12191999"/>
              <a:gd name="connsiteY1371" fmla="*/ 1604125 h 2113756"/>
              <a:gd name="connsiteX1372" fmla="*/ 10221530 w 12191999"/>
              <a:gd name="connsiteY1372" fmla="*/ 1613244 h 2113756"/>
              <a:gd name="connsiteX1373" fmla="*/ 10219502 w 12191999"/>
              <a:gd name="connsiteY1373" fmla="*/ 1610711 h 2113756"/>
              <a:gd name="connsiteX1374" fmla="*/ 10217982 w 12191999"/>
              <a:gd name="connsiteY1374" fmla="*/ 1607165 h 2113756"/>
              <a:gd name="connsiteX1375" fmla="*/ 10216463 w 12191999"/>
              <a:gd name="connsiteY1375" fmla="*/ 1599059 h 2113756"/>
              <a:gd name="connsiteX1376" fmla="*/ 10212916 w 12191999"/>
              <a:gd name="connsiteY1376" fmla="*/ 1580315 h 2113756"/>
              <a:gd name="connsiteX1377" fmla="*/ 10211903 w 12191999"/>
              <a:gd name="connsiteY1377" fmla="*/ 1571703 h 2113756"/>
              <a:gd name="connsiteX1378" fmla="*/ 10210384 w 12191999"/>
              <a:gd name="connsiteY1378" fmla="*/ 1568663 h 2113756"/>
              <a:gd name="connsiteX1379" fmla="*/ 10209370 w 12191999"/>
              <a:gd name="connsiteY1379" fmla="*/ 1566131 h 2113756"/>
              <a:gd name="connsiteX1380" fmla="*/ 10207343 w 12191999"/>
              <a:gd name="connsiteY1380" fmla="*/ 1564611 h 2113756"/>
              <a:gd name="connsiteX1381" fmla="*/ 10205317 w 12191999"/>
              <a:gd name="connsiteY1381" fmla="*/ 1564105 h 2113756"/>
              <a:gd name="connsiteX1382" fmla="*/ 10202784 w 12191999"/>
              <a:gd name="connsiteY1382" fmla="*/ 1565117 h 2113756"/>
              <a:gd name="connsiteX1383" fmla="*/ 10199238 w 12191999"/>
              <a:gd name="connsiteY1383" fmla="*/ 1567144 h 2113756"/>
              <a:gd name="connsiteX1384" fmla="*/ 10198224 w 12191999"/>
              <a:gd name="connsiteY1384" fmla="*/ 1580822 h 2113756"/>
              <a:gd name="connsiteX1385" fmla="*/ 10196197 w 12191999"/>
              <a:gd name="connsiteY1385" fmla="*/ 1592980 h 2113756"/>
              <a:gd name="connsiteX1386" fmla="*/ 10192145 w 12191999"/>
              <a:gd name="connsiteY1386" fmla="*/ 1603618 h 2113756"/>
              <a:gd name="connsiteX1387" fmla="*/ 10188598 w 12191999"/>
              <a:gd name="connsiteY1387" fmla="*/ 1612737 h 2113756"/>
              <a:gd name="connsiteX1388" fmla="*/ 10182518 w 12191999"/>
              <a:gd name="connsiteY1388" fmla="*/ 1620337 h 2113756"/>
              <a:gd name="connsiteX1389" fmla="*/ 10176946 w 12191999"/>
              <a:gd name="connsiteY1389" fmla="*/ 1626921 h 2113756"/>
              <a:gd name="connsiteX1390" fmla="*/ 10170358 w 12191999"/>
              <a:gd name="connsiteY1390" fmla="*/ 1631988 h 2113756"/>
              <a:gd name="connsiteX1391" fmla="*/ 10163772 w 12191999"/>
              <a:gd name="connsiteY1391" fmla="*/ 1636547 h 2113756"/>
              <a:gd name="connsiteX1392" fmla="*/ 10156173 w 12191999"/>
              <a:gd name="connsiteY1392" fmla="*/ 1640600 h 2113756"/>
              <a:gd name="connsiteX1393" fmla="*/ 10149080 w 12191999"/>
              <a:gd name="connsiteY1393" fmla="*/ 1643640 h 2113756"/>
              <a:gd name="connsiteX1394" fmla="*/ 10140975 w 12191999"/>
              <a:gd name="connsiteY1394" fmla="*/ 1645666 h 2113756"/>
              <a:gd name="connsiteX1395" fmla="*/ 10133881 w 12191999"/>
              <a:gd name="connsiteY1395" fmla="*/ 1648198 h 2113756"/>
              <a:gd name="connsiteX1396" fmla="*/ 10119695 w 12191999"/>
              <a:gd name="connsiteY1396" fmla="*/ 1651238 h 2113756"/>
              <a:gd name="connsiteX1397" fmla="*/ 10107536 w 12191999"/>
              <a:gd name="connsiteY1397" fmla="*/ 1654784 h 2113756"/>
              <a:gd name="connsiteX1398" fmla="*/ 10113109 w 12191999"/>
              <a:gd name="connsiteY1398" fmla="*/ 1644145 h 2113756"/>
              <a:gd name="connsiteX1399" fmla="*/ 10119188 w 12191999"/>
              <a:gd name="connsiteY1399" fmla="*/ 1634014 h 2113756"/>
              <a:gd name="connsiteX1400" fmla="*/ 10121722 w 12191999"/>
              <a:gd name="connsiteY1400" fmla="*/ 1628949 h 2113756"/>
              <a:gd name="connsiteX1401" fmla="*/ 10123241 w 12191999"/>
              <a:gd name="connsiteY1401" fmla="*/ 1623376 h 2113756"/>
              <a:gd name="connsiteX1402" fmla="*/ 10123748 w 12191999"/>
              <a:gd name="connsiteY1402" fmla="*/ 1618309 h 2113756"/>
              <a:gd name="connsiteX1403" fmla="*/ 10123241 w 12191999"/>
              <a:gd name="connsiteY1403" fmla="*/ 1612737 h 2113756"/>
              <a:gd name="connsiteX1404" fmla="*/ 10112602 w 12191999"/>
              <a:gd name="connsiteY1404" fmla="*/ 1626921 h 2113756"/>
              <a:gd name="connsiteX1405" fmla="*/ 10102470 w 12191999"/>
              <a:gd name="connsiteY1405" fmla="*/ 1639080 h 2113756"/>
              <a:gd name="connsiteX1406" fmla="*/ 10090817 w 12191999"/>
              <a:gd name="connsiteY1406" fmla="*/ 1650731 h 2113756"/>
              <a:gd name="connsiteX1407" fmla="*/ 10078152 w 12191999"/>
              <a:gd name="connsiteY1407" fmla="*/ 1661370 h 2113756"/>
              <a:gd name="connsiteX1408" fmla="*/ 10065992 w 12191999"/>
              <a:gd name="connsiteY1408" fmla="*/ 1669476 h 2113756"/>
              <a:gd name="connsiteX1409" fmla="*/ 10053325 w 12191999"/>
              <a:gd name="connsiteY1409" fmla="*/ 1677581 h 2113756"/>
              <a:gd name="connsiteX1410" fmla="*/ 10040153 w 12191999"/>
              <a:gd name="connsiteY1410" fmla="*/ 1683660 h 2113756"/>
              <a:gd name="connsiteX1411" fmla="*/ 10026475 w 12191999"/>
              <a:gd name="connsiteY1411" fmla="*/ 1688219 h 2113756"/>
              <a:gd name="connsiteX1412" fmla="*/ 10013808 w 12191999"/>
              <a:gd name="connsiteY1412" fmla="*/ 1692272 h 2113756"/>
              <a:gd name="connsiteX1413" fmla="*/ 10000129 w 12191999"/>
              <a:gd name="connsiteY1413" fmla="*/ 1694298 h 2113756"/>
              <a:gd name="connsiteX1414" fmla="*/ 9986957 w 12191999"/>
              <a:gd name="connsiteY1414" fmla="*/ 1694298 h 2113756"/>
              <a:gd name="connsiteX1415" fmla="*/ 9980370 w 12191999"/>
              <a:gd name="connsiteY1415" fmla="*/ 1694298 h 2113756"/>
              <a:gd name="connsiteX1416" fmla="*/ 9974798 w 12191999"/>
              <a:gd name="connsiteY1416" fmla="*/ 1693286 h 2113756"/>
              <a:gd name="connsiteX1417" fmla="*/ 9968212 w 12191999"/>
              <a:gd name="connsiteY1417" fmla="*/ 1692272 h 2113756"/>
              <a:gd name="connsiteX1418" fmla="*/ 9962638 w 12191999"/>
              <a:gd name="connsiteY1418" fmla="*/ 1690246 h 2113756"/>
              <a:gd name="connsiteX1419" fmla="*/ 9956052 w 12191999"/>
              <a:gd name="connsiteY1419" fmla="*/ 1688219 h 2113756"/>
              <a:gd name="connsiteX1420" fmla="*/ 9949973 w 12191999"/>
              <a:gd name="connsiteY1420" fmla="*/ 1686193 h 2113756"/>
              <a:gd name="connsiteX1421" fmla="*/ 9944906 w 12191999"/>
              <a:gd name="connsiteY1421" fmla="*/ 1683660 h 2113756"/>
              <a:gd name="connsiteX1422" fmla="*/ 9939333 w 12191999"/>
              <a:gd name="connsiteY1422" fmla="*/ 1680620 h 2113756"/>
              <a:gd name="connsiteX1423" fmla="*/ 9933760 w 12191999"/>
              <a:gd name="connsiteY1423" fmla="*/ 1676567 h 2113756"/>
              <a:gd name="connsiteX1424" fmla="*/ 9928693 w 12191999"/>
              <a:gd name="connsiteY1424" fmla="*/ 1673022 h 2113756"/>
              <a:gd name="connsiteX1425" fmla="*/ 9936293 w 12191999"/>
              <a:gd name="connsiteY1425" fmla="*/ 1664916 h 2113756"/>
              <a:gd name="connsiteX1426" fmla="*/ 9948959 w 12191999"/>
              <a:gd name="connsiteY1426" fmla="*/ 1653264 h 2113756"/>
              <a:gd name="connsiteX1427" fmla="*/ 9963145 w 12191999"/>
              <a:gd name="connsiteY1427" fmla="*/ 1640600 h 2113756"/>
              <a:gd name="connsiteX1428" fmla="*/ 9970238 w 12191999"/>
              <a:gd name="connsiteY1428" fmla="*/ 1634521 h 2113756"/>
              <a:gd name="connsiteX1429" fmla="*/ 9977837 w 12191999"/>
              <a:gd name="connsiteY1429" fmla="*/ 1629454 h 2113756"/>
              <a:gd name="connsiteX1430" fmla="*/ 9984930 w 12191999"/>
              <a:gd name="connsiteY1430" fmla="*/ 1625402 h 2113756"/>
              <a:gd name="connsiteX1431" fmla="*/ 9992023 w 12191999"/>
              <a:gd name="connsiteY1431" fmla="*/ 1623376 h 2113756"/>
              <a:gd name="connsiteX1432" fmla="*/ 9995569 w 12191999"/>
              <a:gd name="connsiteY1432" fmla="*/ 1622869 h 2113756"/>
              <a:gd name="connsiteX1433" fmla="*/ 9998609 w 12191999"/>
              <a:gd name="connsiteY1433" fmla="*/ 1622869 h 2113756"/>
              <a:gd name="connsiteX1434" fmla="*/ 10001143 w 12191999"/>
              <a:gd name="connsiteY1434" fmla="*/ 1623376 h 2113756"/>
              <a:gd name="connsiteX1435" fmla="*/ 10003676 w 12191999"/>
              <a:gd name="connsiteY1435" fmla="*/ 1624895 h 2113756"/>
              <a:gd name="connsiteX1436" fmla="*/ 10006208 w 12191999"/>
              <a:gd name="connsiteY1436" fmla="*/ 1626921 h 2113756"/>
              <a:gd name="connsiteX1437" fmla="*/ 10008236 w 12191999"/>
              <a:gd name="connsiteY1437" fmla="*/ 1629454 h 2113756"/>
              <a:gd name="connsiteX1438" fmla="*/ 10010262 w 12191999"/>
              <a:gd name="connsiteY1438" fmla="*/ 1632494 h 2113756"/>
              <a:gd name="connsiteX1439" fmla="*/ 10011782 w 12191999"/>
              <a:gd name="connsiteY1439" fmla="*/ 1637054 h 2113756"/>
              <a:gd name="connsiteX1440" fmla="*/ 10012289 w 12191999"/>
              <a:gd name="connsiteY1440" fmla="*/ 1642119 h 2113756"/>
              <a:gd name="connsiteX1441" fmla="*/ 10012796 w 12191999"/>
              <a:gd name="connsiteY1441" fmla="*/ 1648198 h 2113756"/>
              <a:gd name="connsiteX1442" fmla="*/ 10013808 w 12191999"/>
              <a:gd name="connsiteY1442" fmla="*/ 1655291 h 2113756"/>
              <a:gd name="connsiteX1443" fmla="*/ 10013808 w 12191999"/>
              <a:gd name="connsiteY1443" fmla="*/ 1662890 h 2113756"/>
              <a:gd name="connsiteX1444" fmla="*/ 10018875 w 12191999"/>
              <a:gd name="connsiteY1444" fmla="*/ 1659850 h 2113756"/>
              <a:gd name="connsiteX1445" fmla="*/ 10023435 w 12191999"/>
              <a:gd name="connsiteY1445" fmla="*/ 1655798 h 2113756"/>
              <a:gd name="connsiteX1446" fmla="*/ 10028501 w 12191999"/>
              <a:gd name="connsiteY1446" fmla="*/ 1651238 h 2113756"/>
              <a:gd name="connsiteX1447" fmla="*/ 10033567 w 12191999"/>
              <a:gd name="connsiteY1447" fmla="*/ 1646172 h 2113756"/>
              <a:gd name="connsiteX1448" fmla="*/ 10044207 w 12191999"/>
              <a:gd name="connsiteY1448" fmla="*/ 1634521 h 2113756"/>
              <a:gd name="connsiteX1449" fmla="*/ 10054339 w 12191999"/>
              <a:gd name="connsiteY1449" fmla="*/ 1621856 h 2113756"/>
              <a:gd name="connsiteX1450" fmla="*/ 10075112 w 12191999"/>
              <a:gd name="connsiteY1450" fmla="*/ 1596527 h 2113756"/>
              <a:gd name="connsiteX1451" fmla="*/ 10085244 w 12191999"/>
              <a:gd name="connsiteY1451" fmla="*/ 1584875 h 2113756"/>
              <a:gd name="connsiteX1452" fmla="*/ 10090817 w 12191999"/>
              <a:gd name="connsiteY1452" fmla="*/ 1579303 h 2113756"/>
              <a:gd name="connsiteX1453" fmla="*/ 10095884 w 12191999"/>
              <a:gd name="connsiteY1453" fmla="*/ 1575249 h 2113756"/>
              <a:gd name="connsiteX1454" fmla="*/ 10093351 w 12191999"/>
              <a:gd name="connsiteY1454" fmla="*/ 1569170 h 2113756"/>
              <a:gd name="connsiteX1455" fmla="*/ 10090817 w 12191999"/>
              <a:gd name="connsiteY1455" fmla="*/ 1564611 h 2113756"/>
              <a:gd name="connsiteX1456" fmla="*/ 10087270 w 12191999"/>
              <a:gd name="connsiteY1456" fmla="*/ 1562079 h 2113756"/>
              <a:gd name="connsiteX1457" fmla="*/ 10084738 w 12191999"/>
              <a:gd name="connsiteY1457" fmla="*/ 1560051 h 2113756"/>
              <a:gd name="connsiteX1458" fmla="*/ 10081698 w 12191999"/>
              <a:gd name="connsiteY1458" fmla="*/ 1558025 h 2113756"/>
              <a:gd name="connsiteX1459" fmla="*/ 10079164 w 12191999"/>
              <a:gd name="connsiteY1459" fmla="*/ 1555493 h 2113756"/>
              <a:gd name="connsiteX1460" fmla="*/ 10076631 w 12191999"/>
              <a:gd name="connsiteY1460" fmla="*/ 1551946 h 2113756"/>
              <a:gd name="connsiteX1461" fmla="*/ 10073085 w 12191999"/>
              <a:gd name="connsiteY1461" fmla="*/ 1546374 h 2113756"/>
              <a:gd name="connsiteX1462" fmla="*/ 10077138 w 12191999"/>
              <a:gd name="connsiteY1462" fmla="*/ 1541308 h 2113756"/>
              <a:gd name="connsiteX1463" fmla="*/ 10080178 w 12191999"/>
              <a:gd name="connsiteY1463" fmla="*/ 1537255 h 2113756"/>
              <a:gd name="connsiteX1464" fmla="*/ 10084738 w 12191999"/>
              <a:gd name="connsiteY1464" fmla="*/ 1534722 h 2113756"/>
              <a:gd name="connsiteX1465" fmla="*/ 10089298 w 12191999"/>
              <a:gd name="connsiteY1465" fmla="*/ 1532696 h 2113756"/>
              <a:gd name="connsiteX1466" fmla="*/ 10093856 w 12191999"/>
              <a:gd name="connsiteY1466" fmla="*/ 1532189 h 2113756"/>
              <a:gd name="connsiteX1467" fmla="*/ 10098416 w 12191999"/>
              <a:gd name="connsiteY1467" fmla="*/ 1531683 h 2113756"/>
              <a:gd name="connsiteX1468" fmla="*/ 10107536 w 12191999"/>
              <a:gd name="connsiteY1468" fmla="*/ 1531683 h 2113756"/>
              <a:gd name="connsiteX1469" fmla="*/ 10112095 w 12191999"/>
              <a:gd name="connsiteY1469" fmla="*/ 1531176 h 2113756"/>
              <a:gd name="connsiteX1470" fmla="*/ 10116655 w 12191999"/>
              <a:gd name="connsiteY1470" fmla="*/ 1530162 h 2113756"/>
              <a:gd name="connsiteX1471" fmla="*/ 10120202 w 12191999"/>
              <a:gd name="connsiteY1471" fmla="*/ 1528643 h 2113756"/>
              <a:gd name="connsiteX1472" fmla="*/ 10123748 w 12191999"/>
              <a:gd name="connsiteY1472" fmla="*/ 1525603 h 2113756"/>
              <a:gd name="connsiteX1473" fmla="*/ 10126282 w 12191999"/>
              <a:gd name="connsiteY1473" fmla="*/ 1522057 h 2113756"/>
              <a:gd name="connsiteX1474" fmla="*/ 10128815 w 12191999"/>
              <a:gd name="connsiteY1474" fmla="*/ 1515978 h 2113756"/>
              <a:gd name="connsiteX1475" fmla="*/ 10130334 w 12191999"/>
              <a:gd name="connsiteY1475" fmla="*/ 1508886 h 2113756"/>
              <a:gd name="connsiteX1476" fmla="*/ 10130841 w 12191999"/>
              <a:gd name="connsiteY1476" fmla="*/ 1499261 h 2113756"/>
              <a:gd name="connsiteX1477" fmla="*/ 10125775 w 12191999"/>
              <a:gd name="connsiteY1477" fmla="*/ 1501793 h 2113756"/>
              <a:gd name="connsiteX1478" fmla="*/ 10119188 w 12191999"/>
              <a:gd name="connsiteY1478" fmla="*/ 1503819 h 2113756"/>
              <a:gd name="connsiteX1479" fmla="*/ 10105509 w 12191999"/>
              <a:gd name="connsiteY1479" fmla="*/ 1506859 h 2113756"/>
              <a:gd name="connsiteX1480" fmla="*/ 10091830 w 12191999"/>
              <a:gd name="connsiteY1480" fmla="*/ 1510405 h 2113756"/>
              <a:gd name="connsiteX1481" fmla="*/ 10084738 w 12191999"/>
              <a:gd name="connsiteY1481" fmla="*/ 1512432 h 2113756"/>
              <a:gd name="connsiteX1482" fmla="*/ 10077645 w 12191999"/>
              <a:gd name="connsiteY1482" fmla="*/ 1514965 h 2113756"/>
              <a:gd name="connsiteX1483" fmla="*/ 10071059 w 12191999"/>
              <a:gd name="connsiteY1483" fmla="*/ 1518005 h 2113756"/>
              <a:gd name="connsiteX1484" fmla="*/ 10064978 w 12191999"/>
              <a:gd name="connsiteY1484" fmla="*/ 1522564 h 2113756"/>
              <a:gd name="connsiteX1485" fmla="*/ 10058392 w 12191999"/>
              <a:gd name="connsiteY1485" fmla="*/ 1527629 h 2113756"/>
              <a:gd name="connsiteX1486" fmla="*/ 10052313 w 12191999"/>
              <a:gd name="connsiteY1486" fmla="*/ 1534722 h 2113756"/>
              <a:gd name="connsiteX1487" fmla="*/ 10047246 w 12191999"/>
              <a:gd name="connsiteY1487" fmla="*/ 1542827 h 2113756"/>
              <a:gd name="connsiteX1488" fmla="*/ 10042686 w 12191999"/>
              <a:gd name="connsiteY1488" fmla="*/ 1552453 h 2113756"/>
              <a:gd name="connsiteX1489" fmla="*/ 10038127 w 12191999"/>
              <a:gd name="connsiteY1489" fmla="*/ 1564105 h 2113756"/>
              <a:gd name="connsiteX1490" fmla="*/ 10035087 w 12191999"/>
              <a:gd name="connsiteY1490" fmla="*/ 1577782 h 2113756"/>
              <a:gd name="connsiteX1491" fmla="*/ 10027994 w 12191999"/>
              <a:gd name="connsiteY1491" fmla="*/ 1569170 h 2113756"/>
              <a:gd name="connsiteX1492" fmla="*/ 10021408 w 12191999"/>
              <a:gd name="connsiteY1492" fmla="*/ 1562079 h 2113756"/>
              <a:gd name="connsiteX1493" fmla="*/ 10014315 w 12191999"/>
              <a:gd name="connsiteY1493" fmla="*/ 1557012 h 2113756"/>
              <a:gd name="connsiteX1494" fmla="*/ 10007729 w 12191999"/>
              <a:gd name="connsiteY1494" fmla="*/ 1552453 h 2113756"/>
              <a:gd name="connsiteX1495" fmla="*/ 10000636 w 12191999"/>
              <a:gd name="connsiteY1495" fmla="*/ 1548907 h 2113756"/>
              <a:gd name="connsiteX1496" fmla="*/ 9993036 w 12191999"/>
              <a:gd name="connsiteY1496" fmla="*/ 1547893 h 2113756"/>
              <a:gd name="connsiteX1497" fmla="*/ 9985944 w 12191999"/>
              <a:gd name="connsiteY1497" fmla="*/ 1547387 h 2113756"/>
              <a:gd name="connsiteX1498" fmla="*/ 9978344 w 12191999"/>
              <a:gd name="connsiteY1498" fmla="*/ 1547387 h 2113756"/>
              <a:gd name="connsiteX1499" fmla="*/ 9970744 w 12191999"/>
              <a:gd name="connsiteY1499" fmla="*/ 1547893 h 2113756"/>
              <a:gd name="connsiteX1500" fmla="*/ 9963145 w 12191999"/>
              <a:gd name="connsiteY1500" fmla="*/ 1549920 h 2113756"/>
              <a:gd name="connsiteX1501" fmla="*/ 9956052 w 12191999"/>
              <a:gd name="connsiteY1501" fmla="*/ 1552453 h 2113756"/>
              <a:gd name="connsiteX1502" fmla="*/ 9947945 w 12191999"/>
              <a:gd name="connsiteY1502" fmla="*/ 1555493 h 2113756"/>
              <a:gd name="connsiteX1503" fmla="*/ 9931734 w 12191999"/>
              <a:gd name="connsiteY1503" fmla="*/ 1563598 h 2113756"/>
              <a:gd name="connsiteX1504" fmla="*/ 9916535 w 12191999"/>
              <a:gd name="connsiteY1504" fmla="*/ 1571703 h 2113756"/>
              <a:gd name="connsiteX1505" fmla="*/ 9900828 w 12191999"/>
              <a:gd name="connsiteY1505" fmla="*/ 1580822 h 2113756"/>
              <a:gd name="connsiteX1506" fmla="*/ 9884617 w 12191999"/>
              <a:gd name="connsiteY1506" fmla="*/ 1589434 h 2113756"/>
              <a:gd name="connsiteX1507" fmla="*/ 9868404 w 12191999"/>
              <a:gd name="connsiteY1507" fmla="*/ 1597033 h 2113756"/>
              <a:gd name="connsiteX1508" fmla="*/ 9860804 w 12191999"/>
              <a:gd name="connsiteY1508" fmla="*/ 1600073 h 2113756"/>
              <a:gd name="connsiteX1509" fmla="*/ 9852191 w 12191999"/>
              <a:gd name="connsiteY1509" fmla="*/ 1602099 h 2113756"/>
              <a:gd name="connsiteX1510" fmla="*/ 9844591 w 12191999"/>
              <a:gd name="connsiteY1510" fmla="*/ 1604125 h 2113756"/>
              <a:gd name="connsiteX1511" fmla="*/ 9836993 w 12191999"/>
              <a:gd name="connsiteY1511" fmla="*/ 1605646 h 2113756"/>
              <a:gd name="connsiteX1512" fmla="*/ 9828887 w 12191999"/>
              <a:gd name="connsiteY1512" fmla="*/ 1605646 h 2113756"/>
              <a:gd name="connsiteX1513" fmla="*/ 9821287 w 12191999"/>
              <a:gd name="connsiteY1513" fmla="*/ 1604632 h 2113756"/>
              <a:gd name="connsiteX1514" fmla="*/ 9813687 w 12191999"/>
              <a:gd name="connsiteY1514" fmla="*/ 1603111 h 2113756"/>
              <a:gd name="connsiteX1515" fmla="*/ 9805581 w 12191999"/>
              <a:gd name="connsiteY1515" fmla="*/ 1599566 h 2113756"/>
              <a:gd name="connsiteX1516" fmla="*/ 9797981 w 12191999"/>
              <a:gd name="connsiteY1516" fmla="*/ 1595006 h 2113756"/>
              <a:gd name="connsiteX1517" fmla="*/ 9789875 w 12191999"/>
              <a:gd name="connsiteY1517" fmla="*/ 1589434 h 2113756"/>
              <a:gd name="connsiteX1518" fmla="*/ 9786835 w 12191999"/>
              <a:gd name="connsiteY1518" fmla="*/ 1595513 h 2113756"/>
              <a:gd name="connsiteX1519" fmla="*/ 9783796 w 12191999"/>
              <a:gd name="connsiteY1519" fmla="*/ 1601085 h 2113756"/>
              <a:gd name="connsiteX1520" fmla="*/ 9779742 w 12191999"/>
              <a:gd name="connsiteY1520" fmla="*/ 1604632 h 2113756"/>
              <a:gd name="connsiteX1521" fmla="*/ 9776703 w 12191999"/>
              <a:gd name="connsiteY1521" fmla="*/ 1608178 h 2113756"/>
              <a:gd name="connsiteX1522" fmla="*/ 9773156 w 12191999"/>
              <a:gd name="connsiteY1522" fmla="*/ 1610711 h 2113756"/>
              <a:gd name="connsiteX1523" fmla="*/ 9769610 w 12191999"/>
              <a:gd name="connsiteY1523" fmla="*/ 1611725 h 2113756"/>
              <a:gd name="connsiteX1524" fmla="*/ 9763531 w 12191999"/>
              <a:gd name="connsiteY1524" fmla="*/ 1614764 h 2113756"/>
              <a:gd name="connsiteX1525" fmla="*/ 9760997 w 12191999"/>
              <a:gd name="connsiteY1525" fmla="*/ 1615776 h 2113756"/>
              <a:gd name="connsiteX1526" fmla="*/ 9758464 w 12191999"/>
              <a:gd name="connsiteY1526" fmla="*/ 1617802 h 2113756"/>
              <a:gd name="connsiteX1527" fmla="*/ 9756944 w 12191999"/>
              <a:gd name="connsiteY1527" fmla="*/ 1620337 h 2113756"/>
              <a:gd name="connsiteX1528" fmla="*/ 9755931 w 12191999"/>
              <a:gd name="connsiteY1528" fmla="*/ 1622869 h 2113756"/>
              <a:gd name="connsiteX1529" fmla="*/ 9754411 w 12191999"/>
              <a:gd name="connsiteY1529" fmla="*/ 1627428 h 2113756"/>
              <a:gd name="connsiteX1530" fmla="*/ 9754411 w 12191999"/>
              <a:gd name="connsiteY1530" fmla="*/ 1632494 h 2113756"/>
              <a:gd name="connsiteX1531" fmla="*/ 9754411 w 12191999"/>
              <a:gd name="connsiteY1531" fmla="*/ 1639080 h 2113756"/>
              <a:gd name="connsiteX1532" fmla="*/ 9755931 w 12191999"/>
              <a:gd name="connsiteY1532" fmla="*/ 1647692 h 2113756"/>
              <a:gd name="connsiteX1533" fmla="*/ 9754411 w 12191999"/>
              <a:gd name="connsiteY1533" fmla="*/ 1641107 h 2113756"/>
              <a:gd name="connsiteX1534" fmla="*/ 9752385 w 12191999"/>
              <a:gd name="connsiteY1534" fmla="*/ 1636040 h 2113756"/>
              <a:gd name="connsiteX1535" fmla="*/ 9751371 w 12191999"/>
              <a:gd name="connsiteY1535" fmla="*/ 1631988 h 2113756"/>
              <a:gd name="connsiteX1536" fmla="*/ 9749344 w 12191999"/>
              <a:gd name="connsiteY1536" fmla="*/ 1629454 h 2113756"/>
              <a:gd name="connsiteX1537" fmla="*/ 9747318 w 12191999"/>
              <a:gd name="connsiteY1537" fmla="*/ 1627935 h 2113756"/>
              <a:gd name="connsiteX1538" fmla="*/ 9746304 w 12191999"/>
              <a:gd name="connsiteY1538" fmla="*/ 1626921 h 2113756"/>
              <a:gd name="connsiteX1539" fmla="*/ 9744278 w 12191999"/>
              <a:gd name="connsiteY1539" fmla="*/ 1626921 h 2113756"/>
              <a:gd name="connsiteX1540" fmla="*/ 9742251 w 12191999"/>
              <a:gd name="connsiteY1540" fmla="*/ 1626921 h 2113756"/>
              <a:gd name="connsiteX1541" fmla="*/ 9739211 w 12191999"/>
              <a:gd name="connsiteY1541" fmla="*/ 1627935 h 2113756"/>
              <a:gd name="connsiteX1542" fmla="*/ 9735158 w 12191999"/>
              <a:gd name="connsiteY1542" fmla="*/ 1629454 h 2113756"/>
              <a:gd name="connsiteX1543" fmla="*/ 9733639 w 12191999"/>
              <a:gd name="connsiteY1543" fmla="*/ 1629961 h 2113756"/>
              <a:gd name="connsiteX1544" fmla="*/ 9731612 w 12191999"/>
              <a:gd name="connsiteY1544" fmla="*/ 1629454 h 2113756"/>
              <a:gd name="connsiteX1545" fmla="*/ 9730093 w 12191999"/>
              <a:gd name="connsiteY1545" fmla="*/ 1628949 h 2113756"/>
              <a:gd name="connsiteX1546" fmla="*/ 9728572 w 12191999"/>
              <a:gd name="connsiteY1546" fmla="*/ 1627428 h 2113756"/>
              <a:gd name="connsiteX1547" fmla="*/ 9732625 w 12191999"/>
              <a:gd name="connsiteY1547" fmla="*/ 1618816 h 2113756"/>
              <a:gd name="connsiteX1548" fmla="*/ 9737186 w 12191999"/>
              <a:gd name="connsiteY1548" fmla="*/ 1610711 h 2113756"/>
              <a:gd name="connsiteX1549" fmla="*/ 9739211 w 12191999"/>
              <a:gd name="connsiteY1549" fmla="*/ 1606151 h 2113756"/>
              <a:gd name="connsiteX1550" fmla="*/ 9739718 w 12191999"/>
              <a:gd name="connsiteY1550" fmla="*/ 1602099 h 2113756"/>
              <a:gd name="connsiteX1551" fmla="*/ 9739718 w 12191999"/>
              <a:gd name="connsiteY1551" fmla="*/ 1597539 h 2113756"/>
              <a:gd name="connsiteX1552" fmla="*/ 9739211 w 12191999"/>
              <a:gd name="connsiteY1552" fmla="*/ 1592980 h 2113756"/>
              <a:gd name="connsiteX1553" fmla="*/ 9732625 w 12191999"/>
              <a:gd name="connsiteY1553" fmla="*/ 1601592 h 2113756"/>
              <a:gd name="connsiteX1554" fmla="*/ 9726039 w 12191999"/>
              <a:gd name="connsiteY1554" fmla="*/ 1608178 h 2113756"/>
              <a:gd name="connsiteX1555" fmla="*/ 9719453 w 12191999"/>
              <a:gd name="connsiteY1555" fmla="*/ 1613244 h 2113756"/>
              <a:gd name="connsiteX1556" fmla="*/ 9712866 w 12191999"/>
              <a:gd name="connsiteY1556" fmla="*/ 1616283 h 2113756"/>
              <a:gd name="connsiteX1557" fmla="*/ 9707294 w 12191999"/>
              <a:gd name="connsiteY1557" fmla="*/ 1618309 h 2113756"/>
              <a:gd name="connsiteX1558" fmla="*/ 9700708 w 12191999"/>
              <a:gd name="connsiteY1558" fmla="*/ 1620337 h 2113756"/>
              <a:gd name="connsiteX1559" fmla="*/ 9695134 w 12191999"/>
              <a:gd name="connsiteY1559" fmla="*/ 1620842 h 2113756"/>
              <a:gd name="connsiteX1560" fmla="*/ 9688548 w 12191999"/>
              <a:gd name="connsiteY1560" fmla="*/ 1620842 h 2113756"/>
              <a:gd name="connsiteX1561" fmla="*/ 9676388 w 12191999"/>
              <a:gd name="connsiteY1561" fmla="*/ 1622363 h 2113756"/>
              <a:gd name="connsiteX1562" fmla="*/ 9670309 w 12191999"/>
              <a:gd name="connsiteY1562" fmla="*/ 1623376 h 2113756"/>
              <a:gd name="connsiteX1563" fmla="*/ 9663723 w 12191999"/>
              <a:gd name="connsiteY1563" fmla="*/ 1624895 h 2113756"/>
              <a:gd name="connsiteX1564" fmla="*/ 9657137 w 12191999"/>
              <a:gd name="connsiteY1564" fmla="*/ 1627935 h 2113756"/>
              <a:gd name="connsiteX1565" fmla="*/ 9651564 w 12191999"/>
              <a:gd name="connsiteY1565" fmla="*/ 1631988 h 2113756"/>
              <a:gd name="connsiteX1566" fmla="*/ 9644978 w 12191999"/>
              <a:gd name="connsiteY1566" fmla="*/ 1637054 h 2113756"/>
              <a:gd name="connsiteX1567" fmla="*/ 9638392 w 12191999"/>
              <a:gd name="connsiteY1567" fmla="*/ 1645159 h 2113756"/>
              <a:gd name="connsiteX1568" fmla="*/ 9639911 w 12191999"/>
              <a:gd name="connsiteY1568" fmla="*/ 1646172 h 2113756"/>
              <a:gd name="connsiteX1569" fmla="*/ 9642445 w 12191999"/>
              <a:gd name="connsiteY1569" fmla="*/ 1647692 h 2113756"/>
              <a:gd name="connsiteX1570" fmla="*/ 9647004 w 12191999"/>
              <a:gd name="connsiteY1570" fmla="*/ 1649719 h 2113756"/>
              <a:gd name="connsiteX1571" fmla="*/ 9652577 w 12191999"/>
              <a:gd name="connsiteY1571" fmla="*/ 1650731 h 2113756"/>
              <a:gd name="connsiteX1572" fmla="*/ 9658150 w 12191999"/>
              <a:gd name="connsiteY1572" fmla="*/ 1653264 h 2113756"/>
              <a:gd name="connsiteX1573" fmla="*/ 9660684 w 12191999"/>
              <a:gd name="connsiteY1573" fmla="*/ 1654784 h 2113756"/>
              <a:gd name="connsiteX1574" fmla="*/ 9662710 w 12191999"/>
              <a:gd name="connsiteY1574" fmla="*/ 1656811 h 2113756"/>
              <a:gd name="connsiteX1575" fmla="*/ 9663216 w 12191999"/>
              <a:gd name="connsiteY1575" fmla="*/ 1659343 h 2113756"/>
              <a:gd name="connsiteX1576" fmla="*/ 9663723 w 12191999"/>
              <a:gd name="connsiteY1576" fmla="*/ 1662383 h 2113756"/>
              <a:gd name="connsiteX1577" fmla="*/ 9663723 w 12191999"/>
              <a:gd name="connsiteY1577" fmla="*/ 1665422 h 2113756"/>
              <a:gd name="connsiteX1578" fmla="*/ 9662710 w 12191999"/>
              <a:gd name="connsiteY1578" fmla="*/ 1669982 h 2113756"/>
              <a:gd name="connsiteX1579" fmla="*/ 9660177 w 12191999"/>
              <a:gd name="connsiteY1579" fmla="*/ 1675555 h 2113756"/>
              <a:gd name="connsiteX1580" fmla="*/ 9656124 w 12191999"/>
              <a:gd name="connsiteY1580" fmla="*/ 1681127 h 2113756"/>
              <a:gd name="connsiteX1581" fmla="*/ 9651057 w 12191999"/>
              <a:gd name="connsiteY1581" fmla="*/ 1673022 h 2113756"/>
              <a:gd name="connsiteX1582" fmla="*/ 9646498 w 12191999"/>
              <a:gd name="connsiteY1582" fmla="*/ 1666436 h 2113756"/>
              <a:gd name="connsiteX1583" fmla="*/ 9641938 w 12191999"/>
              <a:gd name="connsiteY1583" fmla="*/ 1661876 h 2113756"/>
              <a:gd name="connsiteX1584" fmla="*/ 9638392 w 12191999"/>
              <a:gd name="connsiteY1584" fmla="*/ 1659343 h 2113756"/>
              <a:gd name="connsiteX1585" fmla="*/ 9635352 w 12191999"/>
              <a:gd name="connsiteY1585" fmla="*/ 1658331 h 2113756"/>
              <a:gd name="connsiteX1586" fmla="*/ 9632311 w 12191999"/>
              <a:gd name="connsiteY1586" fmla="*/ 1659850 h 2113756"/>
              <a:gd name="connsiteX1587" fmla="*/ 9629271 w 12191999"/>
              <a:gd name="connsiteY1587" fmla="*/ 1661370 h 2113756"/>
              <a:gd name="connsiteX1588" fmla="*/ 9627752 w 12191999"/>
              <a:gd name="connsiteY1588" fmla="*/ 1663903 h 2113756"/>
              <a:gd name="connsiteX1589" fmla="*/ 9623192 w 12191999"/>
              <a:gd name="connsiteY1589" fmla="*/ 1669982 h 2113756"/>
              <a:gd name="connsiteX1590" fmla="*/ 9619139 w 12191999"/>
              <a:gd name="connsiteY1590" fmla="*/ 1676062 h 2113756"/>
              <a:gd name="connsiteX1591" fmla="*/ 9617113 w 12191999"/>
              <a:gd name="connsiteY1591" fmla="*/ 1678088 h 2113756"/>
              <a:gd name="connsiteX1592" fmla="*/ 9614579 w 12191999"/>
              <a:gd name="connsiteY1592" fmla="*/ 1679101 h 2113756"/>
              <a:gd name="connsiteX1593" fmla="*/ 9612046 w 12191999"/>
              <a:gd name="connsiteY1593" fmla="*/ 1678594 h 2113756"/>
              <a:gd name="connsiteX1594" fmla="*/ 9609513 w 12191999"/>
              <a:gd name="connsiteY1594" fmla="*/ 1677581 h 2113756"/>
              <a:gd name="connsiteX1595" fmla="*/ 9613567 w 12191999"/>
              <a:gd name="connsiteY1595" fmla="*/ 1672008 h 2113756"/>
              <a:gd name="connsiteX1596" fmla="*/ 9615086 w 12191999"/>
              <a:gd name="connsiteY1596" fmla="*/ 1667450 h 2113756"/>
              <a:gd name="connsiteX1597" fmla="*/ 9616606 w 12191999"/>
              <a:gd name="connsiteY1597" fmla="*/ 1664410 h 2113756"/>
              <a:gd name="connsiteX1598" fmla="*/ 9617113 w 12191999"/>
              <a:gd name="connsiteY1598" fmla="*/ 1661370 h 2113756"/>
              <a:gd name="connsiteX1599" fmla="*/ 9616606 w 12191999"/>
              <a:gd name="connsiteY1599" fmla="*/ 1659343 h 2113756"/>
              <a:gd name="connsiteX1600" fmla="*/ 9615086 w 12191999"/>
              <a:gd name="connsiteY1600" fmla="*/ 1656811 h 2113756"/>
              <a:gd name="connsiteX1601" fmla="*/ 9613567 w 12191999"/>
              <a:gd name="connsiteY1601" fmla="*/ 1654784 h 2113756"/>
              <a:gd name="connsiteX1602" fmla="*/ 9611539 w 12191999"/>
              <a:gd name="connsiteY1602" fmla="*/ 1652758 h 2113756"/>
              <a:gd name="connsiteX1603" fmla="*/ 9605967 w 12191999"/>
              <a:gd name="connsiteY1603" fmla="*/ 1648705 h 2113756"/>
              <a:gd name="connsiteX1604" fmla="*/ 9603433 w 12191999"/>
              <a:gd name="connsiteY1604" fmla="*/ 1646172 h 2113756"/>
              <a:gd name="connsiteX1605" fmla="*/ 9600393 w 12191999"/>
              <a:gd name="connsiteY1605" fmla="*/ 1643133 h 2113756"/>
              <a:gd name="connsiteX1606" fmla="*/ 9597861 w 12191999"/>
              <a:gd name="connsiteY1606" fmla="*/ 1639080 h 2113756"/>
              <a:gd name="connsiteX1607" fmla="*/ 9595833 w 12191999"/>
              <a:gd name="connsiteY1607" fmla="*/ 1634521 h 2113756"/>
              <a:gd name="connsiteX1608" fmla="*/ 9593807 w 12191999"/>
              <a:gd name="connsiteY1608" fmla="*/ 1629454 h 2113756"/>
              <a:gd name="connsiteX1609" fmla="*/ 9592794 w 12191999"/>
              <a:gd name="connsiteY1609" fmla="*/ 1622869 h 2113756"/>
              <a:gd name="connsiteX1610" fmla="*/ 9585701 w 12191999"/>
              <a:gd name="connsiteY1610" fmla="*/ 1627935 h 2113756"/>
              <a:gd name="connsiteX1611" fmla="*/ 9579622 w 12191999"/>
              <a:gd name="connsiteY1611" fmla="*/ 1632494 h 2113756"/>
              <a:gd name="connsiteX1612" fmla="*/ 9573036 w 12191999"/>
              <a:gd name="connsiteY1612" fmla="*/ 1636040 h 2113756"/>
              <a:gd name="connsiteX1613" fmla="*/ 9567462 w 12191999"/>
              <a:gd name="connsiteY1613" fmla="*/ 1639080 h 2113756"/>
              <a:gd name="connsiteX1614" fmla="*/ 9556316 w 12191999"/>
              <a:gd name="connsiteY1614" fmla="*/ 1644145 h 2113756"/>
              <a:gd name="connsiteX1615" fmla="*/ 9545170 w 12191999"/>
              <a:gd name="connsiteY1615" fmla="*/ 1648705 h 2113756"/>
              <a:gd name="connsiteX1616" fmla="*/ 9535544 w 12191999"/>
              <a:gd name="connsiteY1616" fmla="*/ 1653771 h 2113756"/>
              <a:gd name="connsiteX1617" fmla="*/ 9530478 w 12191999"/>
              <a:gd name="connsiteY1617" fmla="*/ 1657317 h 2113756"/>
              <a:gd name="connsiteX1618" fmla="*/ 9525917 w 12191999"/>
              <a:gd name="connsiteY1618" fmla="*/ 1661370 h 2113756"/>
              <a:gd name="connsiteX1619" fmla="*/ 9520852 w 12191999"/>
              <a:gd name="connsiteY1619" fmla="*/ 1665422 h 2113756"/>
              <a:gd name="connsiteX1620" fmla="*/ 9516292 w 12191999"/>
              <a:gd name="connsiteY1620" fmla="*/ 1670995 h 2113756"/>
              <a:gd name="connsiteX1621" fmla="*/ 9511225 w 12191999"/>
              <a:gd name="connsiteY1621" fmla="*/ 1677581 h 2113756"/>
              <a:gd name="connsiteX1622" fmla="*/ 9505653 w 12191999"/>
              <a:gd name="connsiteY1622" fmla="*/ 1684674 h 2113756"/>
              <a:gd name="connsiteX1623" fmla="*/ 9509706 w 12191999"/>
              <a:gd name="connsiteY1623" fmla="*/ 1687713 h 2113756"/>
              <a:gd name="connsiteX1624" fmla="*/ 9512239 w 12191999"/>
              <a:gd name="connsiteY1624" fmla="*/ 1692272 h 2113756"/>
              <a:gd name="connsiteX1625" fmla="*/ 9514266 w 12191999"/>
              <a:gd name="connsiteY1625" fmla="*/ 1696831 h 2113756"/>
              <a:gd name="connsiteX1626" fmla="*/ 9515278 w 12191999"/>
              <a:gd name="connsiteY1626" fmla="*/ 1701898 h 2113756"/>
              <a:gd name="connsiteX1627" fmla="*/ 9516799 w 12191999"/>
              <a:gd name="connsiteY1627" fmla="*/ 1707977 h 2113756"/>
              <a:gd name="connsiteX1628" fmla="*/ 9516799 w 12191999"/>
              <a:gd name="connsiteY1628" fmla="*/ 1713042 h 2113756"/>
              <a:gd name="connsiteX1629" fmla="*/ 9516292 w 12191999"/>
              <a:gd name="connsiteY1629" fmla="*/ 1723174 h 2113756"/>
              <a:gd name="connsiteX1630" fmla="*/ 9514773 w 12191999"/>
              <a:gd name="connsiteY1630" fmla="*/ 1730266 h 2113756"/>
              <a:gd name="connsiteX1631" fmla="*/ 9514266 w 12191999"/>
              <a:gd name="connsiteY1631" fmla="*/ 1732799 h 2113756"/>
              <a:gd name="connsiteX1632" fmla="*/ 9513759 w 12191999"/>
              <a:gd name="connsiteY1632" fmla="*/ 1733813 h 2113756"/>
              <a:gd name="connsiteX1633" fmla="*/ 9513759 w 12191999"/>
              <a:gd name="connsiteY1633" fmla="*/ 1732799 h 2113756"/>
              <a:gd name="connsiteX1634" fmla="*/ 9513759 w 12191999"/>
              <a:gd name="connsiteY1634" fmla="*/ 1731280 h 2113756"/>
              <a:gd name="connsiteX1635" fmla="*/ 9514266 w 12191999"/>
              <a:gd name="connsiteY1635" fmla="*/ 1720641 h 2113756"/>
              <a:gd name="connsiteX1636" fmla="*/ 9491974 w 12191999"/>
              <a:gd name="connsiteY1636" fmla="*/ 1674541 h 2113756"/>
              <a:gd name="connsiteX1637" fmla="*/ 9470695 w 12191999"/>
              <a:gd name="connsiteY1637" fmla="*/ 1685179 h 2113756"/>
              <a:gd name="connsiteX1638" fmla="*/ 9449416 w 12191999"/>
              <a:gd name="connsiteY1638" fmla="*/ 1695312 h 2113756"/>
              <a:gd name="connsiteX1639" fmla="*/ 9406859 w 12191999"/>
              <a:gd name="connsiteY1639" fmla="*/ 1715575 h 2113756"/>
              <a:gd name="connsiteX1640" fmla="*/ 9385580 w 12191999"/>
              <a:gd name="connsiteY1640" fmla="*/ 1725708 h 2113756"/>
              <a:gd name="connsiteX1641" fmla="*/ 9363288 w 12191999"/>
              <a:gd name="connsiteY1641" fmla="*/ 1736852 h 2113756"/>
              <a:gd name="connsiteX1642" fmla="*/ 9342010 w 12191999"/>
              <a:gd name="connsiteY1642" fmla="*/ 1749011 h 2113756"/>
              <a:gd name="connsiteX1643" fmla="*/ 9331370 w 12191999"/>
              <a:gd name="connsiteY1643" fmla="*/ 1756102 h 2113756"/>
              <a:gd name="connsiteX1644" fmla="*/ 9320731 w 12191999"/>
              <a:gd name="connsiteY1644" fmla="*/ 1763702 h 2113756"/>
              <a:gd name="connsiteX1645" fmla="*/ 9323264 w 12191999"/>
              <a:gd name="connsiteY1645" fmla="*/ 1759142 h 2113756"/>
              <a:gd name="connsiteX1646" fmla="*/ 9326304 w 12191999"/>
              <a:gd name="connsiteY1646" fmla="*/ 1755090 h 2113756"/>
              <a:gd name="connsiteX1647" fmla="*/ 9329850 w 12191999"/>
              <a:gd name="connsiteY1647" fmla="*/ 1752556 h 2113756"/>
              <a:gd name="connsiteX1648" fmla="*/ 9332890 w 12191999"/>
              <a:gd name="connsiteY1648" fmla="*/ 1750530 h 2113756"/>
              <a:gd name="connsiteX1649" fmla="*/ 9339476 w 12191999"/>
              <a:gd name="connsiteY1649" fmla="*/ 1747997 h 2113756"/>
              <a:gd name="connsiteX1650" fmla="*/ 9345049 w 12191999"/>
              <a:gd name="connsiteY1650" fmla="*/ 1745464 h 2113756"/>
              <a:gd name="connsiteX1651" fmla="*/ 9347582 w 12191999"/>
              <a:gd name="connsiteY1651" fmla="*/ 1743944 h 2113756"/>
              <a:gd name="connsiteX1652" fmla="*/ 9349609 w 12191999"/>
              <a:gd name="connsiteY1652" fmla="*/ 1741918 h 2113756"/>
              <a:gd name="connsiteX1653" fmla="*/ 9351635 w 12191999"/>
              <a:gd name="connsiteY1653" fmla="*/ 1739385 h 2113756"/>
              <a:gd name="connsiteX1654" fmla="*/ 9353156 w 12191999"/>
              <a:gd name="connsiteY1654" fmla="*/ 1736852 h 2113756"/>
              <a:gd name="connsiteX1655" fmla="*/ 9353156 w 12191999"/>
              <a:gd name="connsiteY1655" fmla="*/ 1732292 h 2113756"/>
              <a:gd name="connsiteX1656" fmla="*/ 9353156 w 12191999"/>
              <a:gd name="connsiteY1656" fmla="*/ 1727734 h 2113756"/>
              <a:gd name="connsiteX1657" fmla="*/ 9352142 w 12191999"/>
              <a:gd name="connsiteY1657" fmla="*/ 1721148 h 2113756"/>
              <a:gd name="connsiteX1658" fmla="*/ 9350115 w 12191999"/>
              <a:gd name="connsiteY1658" fmla="*/ 1713549 h 2113756"/>
              <a:gd name="connsiteX1659" fmla="*/ 9345049 w 12191999"/>
              <a:gd name="connsiteY1659" fmla="*/ 1713549 h 2113756"/>
              <a:gd name="connsiteX1660" fmla="*/ 9339476 w 12191999"/>
              <a:gd name="connsiteY1660" fmla="*/ 1713549 h 2113756"/>
              <a:gd name="connsiteX1661" fmla="*/ 9334410 w 12191999"/>
              <a:gd name="connsiteY1661" fmla="*/ 1715068 h 2113756"/>
              <a:gd name="connsiteX1662" fmla="*/ 9328836 w 12191999"/>
              <a:gd name="connsiteY1662" fmla="*/ 1716082 h 2113756"/>
              <a:gd name="connsiteX1663" fmla="*/ 9323264 w 12191999"/>
              <a:gd name="connsiteY1663" fmla="*/ 1718108 h 2113756"/>
              <a:gd name="connsiteX1664" fmla="*/ 9318197 w 12191999"/>
              <a:gd name="connsiteY1664" fmla="*/ 1720641 h 2113756"/>
              <a:gd name="connsiteX1665" fmla="*/ 9307558 w 12191999"/>
              <a:gd name="connsiteY1665" fmla="*/ 1726720 h 2113756"/>
              <a:gd name="connsiteX1666" fmla="*/ 9297931 w 12191999"/>
              <a:gd name="connsiteY1666" fmla="*/ 1733813 h 2113756"/>
              <a:gd name="connsiteX1667" fmla="*/ 9288812 w 12191999"/>
              <a:gd name="connsiteY1667" fmla="*/ 1741918 h 2113756"/>
              <a:gd name="connsiteX1668" fmla="*/ 9280199 w 12191999"/>
              <a:gd name="connsiteY1668" fmla="*/ 1750530 h 2113756"/>
              <a:gd name="connsiteX1669" fmla="*/ 9274120 w 12191999"/>
              <a:gd name="connsiteY1669" fmla="*/ 1759142 h 2113756"/>
              <a:gd name="connsiteX1670" fmla="*/ 9277666 w 12191999"/>
              <a:gd name="connsiteY1670" fmla="*/ 1750530 h 2113756"/>
              <a:gd name="connsiteX1671" fmla="*/ 9279187 w 12191999"/>
              <a:gd name="connsiteY1671" fmla="*/ 1745971 h 2113756"/>
              <a:gd name="connsiteX1672" fmla="*/ 9279693 w 12191999"/>
              <a:gd name="connsiteY1672" fmla="*/ 1741918 h 2113756"/>
              <a:gd name="connsiteX1673" fmla="*/ 9280199 w 12191999"/>
              <a:gd name="connsiteY1673" fmla="*/ 1737359 h 2113756"/>
              <a:gd name="connsiteX1674" fmla="*/ 9279187 w 12191999"/>
              <a:gd name="connsiteY1674" fmla="*/ 1732799 h 2113756"/>
              <a:gd name="connsiteX1675" fmla="*/ 9277666 w 12191999"/>
              <a:gd name="connsiteY1675" fmla="*/ 1728240 h 2113756"/>
              <a:gd name="connsiteX1676" fmla="*/ 9274627 w 12191999"/>
              <a:gd name="connsiteY1676" fmla="*/ 1724187 h 2113756"/>
              <a:gd name="connsiteX1677" fmla="*/ 9272094 w 12191999"/>
              <a:gd name="connsiteY1677" fmla="*/ 1730266 h 2113756"/>
              <a:gd name="connsiteX1678" fmla="*/ 9269560 w 12191999"/>
              <a:gd name="connsiteY1678" fmla="*/ 1735839 h 2113756"/>
              <a:gd name="connsiteX1679" fmla="*/ 9266013 w 12191999"/>
              <a:gd name="connsiteY1679" fmla="*/ 1739385 h 2113756"/>
              <a:gd name="connsiteX1680" fmla="*/ 9263481 w 12191999"/>
              <a:gd name="connsiteY1680" fmla="*/ 1741918 h 2113756"/>
              <a:gd name="connsiteX1681" fmla="*/ 9260948 w 12191999"/>
              <a:gd name="connsiteY1681" fmla="*/ 1743944 h 2113756"/>
              <a:gd name="connsiteX1682" fmla="*/ 9258415 w 12191999"/>
              <a:gd name="connsiteY1682" fmla="*/ 1744451 h 2113756"/>
              <a:gd name="connsiteX1683" fmla="*/ 9255881 w 12191999"/>
              <a:gd name="connsiteY1683" fmla="*/ 1744451 h 2113756"/>
              <a:gd name="connsiteX1684" fmla="*/ 9253348 w 12191999"/>
              <a:gd name="connsiteY1684" fmla="*/ 1743944 h 2113756"/>
              <a:gd name="connsiteX1685" fmla="*/ 9248281 w 12191999"/>
              <a:gd name="connsiteY1685" fmla="*/ 1742932 h 2113756"/>
              <a:gd name="connsiteX1686" fmla="*/ 9242709 w 12191999"/>
              <a:gd name="connsiteY1686" fmla="*/ 1741918 h 2113756"/>
              <a:gd name="connsiteX1687" fmla="*/ 9240175 w 12191999"/>
              <a:gd name="connsiteY1687" fmla="*/ 1741918 h 2113756"/>
              <a:gd name="connsiteX1688" fmla="*/ 9237642 w 12191999"/>
              <a:gd name="connsiteY1688" fmla="*/ 1742932 h 2113756"/>
              <a:gd name="connsiteX1689" fmla="*/ 9234602 w 12191999"/>
              <a:gd name="connsiteY1689" fmla="*/ 1743944 h 2113756"/>
              <a:gd name="connsiteX1690" fmla="*/ 9232068 w 12191999"/>
              <a:gd name="connsiteY1690" fmla="*/ 1745971 h 2113756"/>
              <a:gd name="connsiteX1691" fmla="*/ 9234602 w 12191999"/>
              <a:gd name="connsiteY1691" fmla="*/ 1753063 h 2113756"/>
              <a:gd name="connsiteX1692" fmla="*/ 9236628 w 12191999"/>
              <a:gd name="connsiteY1692" fmla="*/ 1759649 h 2113756"/>
              <a:gd name="connsiteX1693" fmla="*/ 9237137 w 12191999"/>
              <a:gd name="connsiteY1693" fmla="*/ 1762688 h 2113756"/>
              <a:gd name="connsiteX1694" fmla="*/ 9237642 w 12191999"/>
              <a:gd name="connsiteY1694" fmla="*/ 1766742 h 2113756"/>
              <a:gd name="connsiteX1695" fmla="*/ 9237137 w 12191999"/>
              <a:gd name="connsiteY1695" fmla="*/ 1769781 h 2113756"/>
              <a:gd name="connsiteX1696" fmla="*/ 9235616 w 12191999"/>
              <a:gd name="connsiteY1696" fmla="*/ 1773326 h 2113756"/>
              <a:gd name="connsiteX1697" fmla="*/ 9231056 w 12191999"/>
              <a:gd name="connsiteY1697" fmla="*/ 1766742 h 2113756"/>
              <a:gd name="connsiteX1698" fmla="*/ 9227510 w 12191999"/>
              <a:gd name="connsiteY1698" fmla="*/ 1762688 h 2113756"/>
              <a:gd name="connsiteX1699" fmla="*/ 9223456 w 12191999"/>
              <a:gd name="connsiteY1699" fmla="*/ 1760662 h 2113756"/>
              <a:gd name="connsiteX1700" fmla="*/ 9221937 w 12191999"/>
              <a:gd name="connsiteY1700" fmla="*/ 1760662 h 2113756"/>
              <a:gd name="connsiteX1701" fmla="*/ 9220417 w 12191999"/>
              <a:gd name="connsiteY1701" fmla="*/ 1760662 h 2113756"/>
              <a:gd name="connsiteX1702" fmla="*/ 9217377 w 12191999"/>
              <a:gd name="connsiteY1702" fmla="*/ 1762181 h 2113756"/>
              <a:gd name="connsiteX1703" fmla="*/ 9214336 w 12191999"/>
              <a:gd name="connsiteY1703" fmla="*/ 1764714 h 2113756"/>
              <a:gd name="connsiteX1704" fmla="*/ 9212310 w 12191999"/>
              <a:gd name="connsiteY1704" fmla="*/ 1767754 h 2113756"/>
              <a:gd name="connsiteX1705" fmla="*/ 9209778 w 12191999"/>
              <a:gd name="connsiteY1705" fmla="*/ 1772314 h 2113756"/>
              <a:gd name="connsiteX1706" fmla="*/ 9205724 w 12191999"/>
              <a:gd name="connsiteY1706" fmla="*/ 1781433 h 2113756"/>
              <a:gd name="connsiteX1707" fmla="*/ 9202178 w 12191999"/>
              <a:gd name="connsiteY1707" fmla="*/ 1790045 h 2113756"/>
              <a:gd name="connsiteX1708" fmla="*/ 9200151 w 12191999"/>
              <a:gd name="connsiteY1708" fmla="*/ 1792577 h 2113756"/>
              <a:gd name="connsiteX1709" fmla="*/ 9197618 w 12191999"/>
              <a:gd name="connsiteY1709" fmla="*/ 1795110 h 2113756"/>
              <a:gd name="connsiteX1710" fmla="*/ 9195591 w 12191999"/>
              <a:gd name="connsiteY1710" fmla="*/ 1795617 h 2113756"/>
              <a:gd name="connsiteX1711" fmla="*/ 9194071 w 12191999"/>
              <a:gd name="connsiteY1711" fmla="*/ 1795617 h 2113756"/>
              <a:gd name="connsiteX1712" fmla="*/ 9193058 w 12191999"/>
              <a:gd name="connsiteY1712" fmla="*/ 1795110 h 2113756"/>
              <a:gd name="connsiteX1713" fmla="*/ 9194071 w 12191999"/>
              <a:gd name="connsiteY1713" fmla="*/ 1789538 h 2113756"/>
              <a:gd name="connsiteX1714" fmla="*/ 9195591 w 12191999"/>
              <a:gd name="connsiteY1714" fmla="*/ 1783965 h 2113756"/>
              <a:gd name="connsiteX1715" fmla="*/ 9195591 w 12191999"/>
              <a:gd name="connsiteY1715" fmla="*/ 1778899 h 2113756"/>
              <a:gd name="connsiteX1716" fmla="*/ 9195591 w 12191999"/>
              <a:gd name="connsiteY1716" fmla="*/ 1773326 h 2113756"/>
              <a:gd name="connsiteX1717" fmla="*/ 9195085 w 12191999"/>
              <a:gd name="connsiteY1717" fmla="*/ 1767754 h 2113756"/>
              <a:gd name="connsiteX1718" fmla="*/ 9194071 w 12191999"/>
              <a:gd name="connsiteY1718" fmla="*/ 1762181 h 2113756"/>
              <a:gd name="connsiteX1719" fmla="*/ 9192552 w 12191999"/>
              <a:gd name="connsiteY1719" fmla="*/ 1756102 h 2113756"/>
              <a:gd name="connsiteX1720" fmla="*/ 9189511 w 12191999"/>
              <a:gd name="connsiteY1720" fmla="*/ 1750530 h 2113756"/>
              <a:gd name="connsiteX1721" fmla="*/ 9167219 w 12191999"/>
              <a:gd name="connsiteY1721" fmla="*/ 1750023 h 2113756"/>
              <a:gd name="connsiteX1722" fmla="*/ 9145941 w 12191999"/>
              <a:gd name="connsiteY1722" fmla="*/ 1748504 h 2113756"/>
              <a:gd name="connsiteX1723" fmla="*/ 9124156 w 12191999"/>
              <a:gd name="connsiteY1723" fmla="*/ 1747997 h 2113756"/>
              <a:gd name="connsiteX1724" fmla="*/ 9114023 w 12191999"/>
              <a:gd name="connsiteY1724" fmla="*/ 1747997 h 2113756"/>
              <a:gd name="connsiteX1725" fmla="*/ 9103384 w 12191999"/>
              <a:gd name="connsiteY1725" fmla="*/ 1748504 h 2113756"/>
              <a:gd name="connsiteX1726" fmla="*/ 9093758 w 12191999"/>
              <a:gd name="connsiteY1726" fmla="*/ 1750023 h 2113756"/>
              <a:gd name="connsiteX1727" fmla="*/ 9084131 w 12191999"/>
              <a:gd name="connsiteY1727" fmla="*/ 1752556 h 2113756"/>
              <a:gd name="connsiteX1728" fmla="*/ 9074506 w 12191999"/>
              <a:gd name="connsiteY1728" fmla="*/ 1755090 h 2113756"/>
              <a:gd name="connsiteX1729" fmla="*/ 9064879 w 12191999"/>
              <a:gd name="connsiteY1729" fmla="*/ 1759649 h 2113756"/>
              <a:gd name="connsiteX1730" fmla="*/ 9055760 w 12191999"/>
              <a:gd name="connsiteY1730" fmla="*/ 1764714 h 2113756"/>
              <a:gd name="connsiteX1731" fmla="*/ 9046641 w 12191999"/>
              <a:gd name="connsiteY1731" fmla="*/ 1770793 h 2113756"/>
              <a:gd name="connsiteX1732" fmla="*/ 9037521 w 12191999"/>
              <a:gd name="connsiteY1732" fmla="*/ 1778899 h 2113756"/>
              <a:gd name="connsiteX1733" fmla="*/ 9028908 w 12191999"/>
              <a:gd name="connsiteY1733" fmla="*/ 1788017 h 2113756"/>
              <a:gd name="connsiteX1734" fmla="*/ 9023841 w 12191999"/>
              <a:gd name="connsiteY1734" fmla="*/ 1779405 h 2113756"/>
              <a:gd name="connsiteX1735" fmla="*/ 9018776 w 12191999"/>
              <a:gd name="connsiteY1735" fmla="*/ 1771300 h 2113756"/>
              <a:gd name="connsiteX1736" fmla="*/ 9012696 w 12191999"/>
              <a:gd name="connsiteY1736" fmla="*/ 1763702 h 2113756"/>
              <a:gd name="connsiteX1737" fmla="*/ 9010164 w 12191999"/>
              <a:gd name="connsiteY1737" fmla="*/ 1760662 h 2113756"/>
              <a:gd name="connsiteX1738" fmla="*/ 9007630 w 12191999"/>
              <a:gd name="connsiteY1738" fmla="*/ 1759142 h 2113756"/>
              <a:gd name="connsiteX1739" fmla="*/ 9005096 w 12191999"/>
              <a:gd name="connsiteY1739" fmla="*/ 1757623 h 2113756"/>
              <a:gd name="connsiteX1740" fmla="*/ 9002563 w 12191999"/>
              <a:gd name="connsiteY1740" fmla="*/ 1757623 h 2113756"/>
              <a:gd name="connsiteX1741" fmla="*/ 9000030 w 12191999"/>
              <a:gd name="connsiteY1741" fmla="*/ 1759142 h 2113756"/>
              <a:gd name="connsiteX1742" fmla="*/ 8996990 w 12191999"/>
              <a:gd name="connsiteY1742" fmla="*/ 1761675 h 2113756"/>
              <a:gd name="connsiteX1743" fmla="*/ 8993951 w 12191999"/>
              <a:gd name="connsiteY1743" fmla="*/ 1766235 h 2113756"/>
              <a:gd name="connsiteX1744" fmla="*/ 8991418 w 12191999"/>
              <a:gd name="connsiteY1744" fmla="*/ 1773326 h 2113756"/>
              <a:gd name="connsiteX1745" fmla="*/ 8988884 w 12191999"/>
              <a:gd name="connsiteY1745" fmla="*/ 1781433 h 2113756"/>
              <a:gd name="connsiteX1746" fmla="*/ 8986351 w 12191999"/>
              <a:gd name="connsiteY1746" fmla="*/ 1792577 h 2113756"/>
              <a:gd name="connsiteX1747" fmla="*/ 8983817 w 12191999"/>
              <a:gd name="connsiteY1747" fmla="*/ 1787005 h 2113756"/>
              <a:gd name="connsiteX1748" fmla="*/ 8981791 w 12191999"/>
              <a:gd name="connsiteY1748" fmla="*/ 1780926 h 2113756"/>
              <a:gd name="connsiteX1749" fmla="*/ 8980779 w 12191999"/>
              <a:gd name="connsiteY1749" fmla="*/ 1775860 h 2113756"/>
              <a:gd name="connsiteX1750" fmla="*/ 8979765 w 12191999"/>
              <a:gd name="connsiteY1750" fmla="*/ 1769781 h 2113756"/>
              <a:gd name="connsiteX1751" fmla="*/ 8979258 w 12191999"/>
              <a:gd name="connsiteY1751" fmla="*/ 1764714 h 2113756"/>
              <a:gd name="connsiteX1752" fmla="*/ 8977738 w 12191999"/>
              <a:gd name="connsiteY1752" fmla="*/ 1759142 h 2113756"/>
              <a:gd name="connsiteX1753" fmla="*/ 8976724 w 12191999"/>
              <a:gd name="connsiteY1753" fmla="*/ 1753063 h 2113756"/>
              <a:gd name="connsiteX1754" fmla="*/ 8974191 w 12191999"/>
              <a:gd name="connsiteY1754" fmla="*/ 1747490 h 2113756"/>
              <a:gd name="connsiteX1755" fmla="*/ 8970645 w 12191999"/>
              <a:gd name="connsiteY1755" fmla="*/ 1754583 h 2113756"/>
              <a:gd name="connsiteX1756" fmla="*/ 8966085 w 12191999"/>
              <a:gd name="connsiteY1756" fmla="*/ 1760662 h 2113756"/>
              <a:gd name="connsiteX1757" fmla="*/ 8961525 w 12191999"/>
              <a:gd name="connsiteY1757" fmla="*/ 1766742 h 2113756"/>
              <a:gd name="connsiteX1758" fmla="*/ 8956459 w 12191999"/>
              <a:gd name="connsiteY1758" fmla="*/ 1771807 h 2113756"/>
              <a:gd name="connsiteX1759" fmla="*/ 8950886 w 12191999"/>
              <a:gd name="connsiteY1759" fmla="*/ 1775860 h 2113756"/>
              <a:gd name="connsiteX1760" fmla="*/ 8944807 w 12191999"/>
              <a:gd name="connsiteY1760" fmla="*/ 1778899 h 2113756"/>
              <a:gd name="connsiteX1761" fmla="*/ 8938221 w 12191999"/>
              <a:gd name="connsiteY1761" fmla="*/ 1781433 h 2113756"/>
              <a:gd name="connsiteX1762" fmla="*/ 8931128 w 12191999"/>
              <a:gd name="connsiteY1762" fmla="*/ 1782952 h 2113756"/>
              <a:gd name="connsiteX1763" fmla="*/ 8925047 w 12191999"/>
              <a:gd name="connsiteY1763" fmla="*/ 1783459 h 2113756"/>
              <a:gd name="connsiteX1764" fmla="*/ 8917954 w 12191999"/>
              <a:gd name="connsiteY1764" fmla="*/ 1782952 h 2113756"/>
              <a:gd name="connsiteX1765" fmla="*/ 8911370 w 12191999"/>
              <a:gd name="connsiteY1765" fmla="*/ 1780926 h 2113756"/>
              <a:gd name="connsiteX1766" fmla="*/ 8904277 w 12191999"/>
              <a:gd name="connsiteY1766" fmla="*/ 1778393 h 2113756"/>
              <a:gd name="connsiteX1767" fmla="*/ 8897690 w 12191999"/>
              <a:gd name="connsiteY1767" fmla="*/ 1774340 h 2113756"/>
              <a:gd name="connsiteX1768" fmla="*/ 8891104 w 12191999"/>
              <a:gd name="connsiteY1768" fmla="*/ 1769781 h 2113756"/>
              <a:gd name="connsiteX1769" fmla="*/ 8885531 w 12191999"/>
              <a:gd name="connsiteY1769" fmla="*/ 1763702 h 2113756"/>
              <a:gd name="connsiteX1770" fmla="*/ 8879451 w 12191999"/>
              <a:gd name="connsiteY1770" fmla="*/ 1756102 h 2113756"/>
              <a:gd name="connsiteX1771" fmla="*/ 8860198 w 12191999"/>
              <a:gd name="connsiteY1771" fmla="*/ 1789538 h 2113756"/>
              <a:gd name="connsiteX1772" fmla="*/ 8843985 w 12191999"/>
              <a:gd name="connsiteY1772" fmla="*/ 1781433 h 2113756"/>
              <a:gd name="connsiteX1773" fmla="*/ 8827774 w 12191999"/>
              <a:gd name="connsiteY1773" fmla="*/ 1774340 h 2113756"/>
              <a:gd name="connsiteX1774" fmla="*/ 8811562 w 12191999"/>
              <a:gd name="connsiteY1774" fmla="*/ 1768767 h 2113756"/>
              <a:gd name="connsiteX1775" fmla="*/ 8795856 w 12191999"/>
              <a:gd name="connsiteY1775" fmla="*/ 1764207 h 2113756"/>
              <a:gd name="connsiteX1776" fmla="*/ 8779643 w 12191999"/>
              <a:gd name="connsiteY1776" fmla="*/ 1760155 h 2113756"/>
              <a:gd name="connsiteX1777" fmla="*/ 8763430 w 12191999"/>
              <a:gd name="connsiteY1777" fmla="*/ 1757623 h 2113756"/>
              <a:gd name="connsiteX1778" fmla="*/ 8747219 w 12191999"/>
              <a:gd name="connsiteY1778" fmla="*/ 1755090 h 2113756"/>
              <a:gd name="connsiteX1779" fmla="*/ 8731006 w 12191999"/>
              <a:gd name="connsiteY1779" fmla="*/ 1753569 h 2113756"/>
              <a:gd name="connsiteX1780" fmla="*/ 8714287 w 12191999"/>
              <a:gd name="connsiteY1780" fmla="*/ 1753063 h 2113756"/>
              <a:gd name="connsiteX1781" fmla="*/ 8698074 w 12191999"/>
              <a:gd name="connsiteY1781" fmla="*/ 1753063 h 2113756"/>
              <a:gd name="connsiteX1782" fmla="*/ 8681863 w 12191999"/>
              <a:gd name="connsiteY1782" fmla="*/ 1753063 h 2113756"/>
              <a:gd name="connsiteX1783" fmla="*/ 8665650 w 12191999"/>
              <a:gd name="connsiteY1783" fmla="*/ 1754583 h 2113756"/>
              <a:gd name="connsiteX1784" fmla="*/ 8633225 w 12191999"/>
              <a:gd name="connsiteY1784" fmla="*/ 1757116 h 2113756"/>
              <a:gd name="connsiteX1785" fmla="*/ 8600294 w 12191999"/>
              <a:gd name="connsiteY1785" fmla="*/ 1760662 h 2113756"/>
              <a:gd name="connsiteX1786" fmla="*/ 8534938 w 12191999"/>
              <a:gd name="connsiteY1786" fmla="*/ 1769274 h 2113756"/>
              <a:gd name="connsiteX1787" fmla="*/ 8502514 w 12191999"/>
              <a:gd name="connsiteY1787" fmla="*/ 1773326 h 2113756"/>
              <a:gd name="connsiteX1788" fmla="*/ 8469582 w 12191999"/>
              <a:gd name="connsiteY1788" fmla="*/ 1775860 h 2113756"/>
              <a:gd name="connsiteX1789" fmla="*/ 8453370 w 12191999"/>
              <a:gd name="connsiteY1789" fmla="*/ 1776873 h 2113756"/>
              <a:gd name="connsiteX1790" fmla="*/ 8437158 w 12191999"/>
              <a:gd name="connsiteY1790" fmla="*/ 1776873 h 2113756"/>
              <a:gd name="connsiteX1791" fmla="*/ 8420945 w 12191999"/>
              <a:gd name="connsiteY1791" fmla="*/ 1776873 h 2113756"/>
              <a:gd name="connsiteX1792" fmla="*/ 8404732 w 12191999"/>
              <a:gd name="connsiteY1792" fmla="*/ 1776366 h 2113756"/>
              <a:gd name="connsiteX1793" fmla="*/ 8388521 w 12191999"/>
              <a:gd name="connsiteY1793" fmla="*/ 1774340 h 2113756"/>
              <a:gd name="connsiteX1794" fmla="*/ 8372308 w 12191999"/>
              <a:gd name="connsiteY1794" fmla="*/ 1772314 h 2113756"/>
              <a:gd name="connsiteX1795" fmla="*/ 8356096 w 12191999"/>
              <a:gd name="connsiteY1795" fmla="*/ 1769781 h 2113756"/>
              <a:gd name="connsiteX1796" fmla="*/ 8339883 w 12191999"/>
              <a:gd name="connsiteY1796" fmla="*/ 1766235 h 2113756"/>
              <a:gd name="connsiteX1797" fmla="*/ 8332790 w 12191999"/>
              <a:gd name="connsiteY1797" fmla="*/ 1771807 h 2113756"/>
              <a:gd name="connsiteX1798" fmla="*/ 8326204 w 12191999"/>
              <a:gd name="connsiteY1798" fmla="*/ 1776366 h 2113756"/>
              <a:gd name="connsiteX1799" fmla="*/ 8319111 w 12191999"/>
              <a:gd name="connsiteY1799" fmla="*/ 1780419 h 2113756"/>
              <a:gd name="connsiteX1800" fmla="*/ 8312019 w 12191999"/>
              <a:gd name="connsiteY1800" fmla="*/ 1782952 h 2113756"/>
              <a:gd name="connsiteX1801" fmla="*/ 8305938 w 12191999"/>
              <a:gd name="connsiteY1801" fmla="*/ 1785485 h 2113756"/>
              <a:gd name="connsiteX1802" fmla="*/ 8298339 w 12191999"/>
              <a:gd name="connsiteY1802" fmla="*/ 1787005 h 2113756"/>
              <a:gd name="connsiteX1803" fmla="*/ 8292259 w 12191999"/>
              <a:gd name="connsiteY1803" fmla="*/ 1788017 h 2113756"/>
              <a:gd name="connsiteX1804" fmla="*/ 8285673 w 12191999"/>
              <a:gd name="connsiteY1804" fmla="*/ 1788017 h 2113756"/>
              <a:gd name="connsiteX1805" fmla="*/ 8278581 w 12191999"/>
              <a:gd name="connsiteY1805" fmla="*/ 1788017 h 2113756"/>
              <a:gd name="connsiteX1806" fmla="*/ 8271995 w 12191999"/>
              <a:gd name="connsiteY1806" fmla="*/ 1787512 h 2113756"/>
              <a:gd name="connsiteX1807" fmla="*/ 8258314 w 12191999"/>
              <a:gd name="connsiteY1807" fmla="*/ 1785991 h 2113756"/>
              <a:gd name="connsiteX1808" fmla="*/ 8244636 w 12191999"/>
              <a:gd name="connsiteY1808" fmla="*/ 1783459 h 2113756"/>
              <a:gd name="connsiteX1809" fmla="*/ 8231970 w 12191999"/>
              <a:gd name="connsiteY1809" fmla="*/ 1781433 h 2113756"/>
              <a:gd name="connsiteX1810" fmla="*/ 8211704 w 12191999"/>
              <a:gd name="connsiteY1810" fmla="*/ 1815374 h 2113756"/>
              <a:gd name="connsiteX1811" fmla="*/ 8206639 w 12191999"/>
              <a:gd name="connsiteY1811" fmla="*/ 1809295 h 2113756"/>
              <a:gd name="connsiteX1812" fmla="*/ 8200558 w 12191999"/>
              <a:gd name="connsiteY1812" fmla="*/ 1804736 h 2113756"/>
              <a:gd name="connsiteX1813" fmla="*/ 8194986 w 12191999"/>
              <a:gd name="connsiteY1813" fmla="*/ 1801696 h 2113756"/>
              <a:gd name="connsiteX1814" fmla="*/ 8188905 w 12191999"/>
              <a:gd name="connsiteY1814" fmla="*/ 1799163 h 2113756"/>
              <a:gd name="connsiteX1815" fmla="*/ 8183333 w 12191999"/>
              <a:gd name="connsiteY1815" fmla="*/ 1797643 h 2113756"/>
              <a:gd name="connsiteX1816" fmla="*/ 8176747 w 12191999"/>
              <a:gd name="connsiteY1816" fmla="*/ 1797136 h 2113756"/>
              <a:gd name="connsiteX1817" fmla="*/ 8171173 w 12191999"/>
              <a:gd name="connsiteY1817" fmla="*/ 1797136 h 2113756"/>
              <a:gd name="connsiteX1818" fmla="*/ 8164587 w 12191999"/>
              <a:gd name="connsiteY1818" fmla="*/ 1798657 h 2113756"/>
              <a:gd name="connsiteX1819" fmla="*/ 8158508 w 12191999"/>
              <a:gd name="connsiteY1819" fmla="*/ 1799669 h 2113756"/>
              <a:gd name="connsiteX1820" fmla="*/ 8153441 w 12191999"/>
              <a:gd name="connsiteY1820" fmla="*/ 1801696 h 2113756"/>
              <a:gd name="connsiteX1821" fmla="*/ 8147869 w 12191999"/>
              <a:gd name="connsiteY1821" fmla="*/ 1804736 h 2113756"/>
              <a:gd name="connsiteX1822" fmla="*/ 8142295 w 12191999"/>
              <a:gd name="connsiteY1822" fmla="*/ 1808281 h 2113756"/>
              <a:gd name="connsiteX1823" fmla="*/ 8137735 w 12191999"/>
              <a:gd name="connsiteY1823" fmla="*/ 1811321 h 2113756"/>
              <a:gd name="connsiteX1824" fmla="*/ 8134189 w 12191999"/>
              <a:gd name="connsiteY1824" fmla="*/ 1815881 h 2113756"/>
              <a:gd name="connsiteX1825" fmla="*/ 8130136 w 12191999"/>
              <a:gd name="connsiteY1825" fmla="*/ 1819933 h 2113756"/>
              <a:gd name="connsiteX1826" fmla="*/ 8127096 w 12191999"/>
              <a:gd name="connsiteY1826" fmla="*/ 1824493 h 2113756"/>
              <a:gd name="connsiteX1827" fmla="*/ 8126084 w 12191999"/>
              <a:gd name="connsiteY1827" fmla="*/ 1815881 h 2113756"/>
              <a:gd name="connsiteX1828" fmla="*/ 8125577 w 12191999"/>
              <a:gd name="connsiteY1828" fmla="*/ 1808788 h 2113756"/>
              <a:gd name="connsiteX1829" fmla="*/ 8124563 w 12191999"/>
              <a:gd name="connsiteY1829" fmla="*/ 1804736 h 2113756"/>
              <a:gd name="connsiteX1830" fmla="*/ 8122536 w 12191999"/>
              <a:gd name="connsiteY1830" fmla="*/ 1802203 h 2113756"/>
              <a:gd name="connsiteX1831" fmla="*/ 8121524 w 12191999"/>
              <a:gd name="connsiteY1831" fmla="*/ 1801696 h 2113756"/>
              <a:gd name="connsiteX1832" fmla="*/ 8120510 w 12191999"/>
              <a:gd name="connsiteY1832" fmla="*/ 1801696 h 2113756"/>
              <a:gd name="connsiteX1833" fmla="*/ 8118484 w 12191999"/>
              <a:gd name="connsiteY1833" fmla="*/ 1802203 h 2113756"/>
              <a:gd name="connsiteX1834" fmla="*/ 8116457 w 12191999"/>
              <a:gd name="connsiteY1834" fmla="*/ 1804229 h 2113756"/>
              <a:gd name="connsiteX1835" fmla="*/ 8113924 w 12191999"/>
              <a:gd name="connsiteY1835" fmla="*/ 1806762 h 2113756"/>
              <a:gd name="connsiteX1836" fmla="*/ 8108350 w 12191999"/>
              <a:gd name="connsiteY1836" fmla="*/ 1815374 h 2113756"/>
              <a:gd name="connsiteX1837" fmla="*/ 8102271 w 12191999"/>
              <a:gd name="connsiteY1837" fmla="*/ 1824493 h 2113756"/>
              <a:gd name="connsiteX1838" fmla="*/ 8095685 w 12191999"/>
              <a:gd name="connsiteY1838" fmla="*/ 1832598 h 2113756"/>
              <a:gd name="connsiteX1839" fmla="*/ 8092645 w 12191999"/>
              <a:gd name="connsiteY1839" fmla="*/ 1836144 h 2113756"/>
              <a:gd name="connsiteX1840" fmla="*/ 8089605 w 12191999"/>
              <a:gd name="connsiteY1840" fmla="*/ 1838677 h 2113756"/>
              <a:gd name="connsiteX1841" fmla="*/ 8079472 w 12191999"/>
              <a:gd name="connsiteY1841" fmla="*/ 1834118 h 2113756"/>
              <a:gd name="connsiteX1842" fmla="*/ 8069847 w 12191999"/>
              <a:gd name="connsiteY1842" fmla="*/ 1830065 h 2113756"/>
              <a:gd name="connsiteX1843" fmla="*/ 8060221 w 12191999"/>
              <a:gd name="connsiteY1843" fmla="*/ 1827025 h 2113756"/>
              <a:gd name="connsiteX1844" fmla="*/ 8051101 w 12191999"/>
              <a:gd name="connsiteY1844" fmla="*/ 1824999 h 2113756"/>
              <a:gd name="connsiteX1845" fmla="*/ 8041475 w 12191999"/>
              <a:gd name="connsiteY1845" fmla="*/ 1822972 h 2113756"/>
              <a:gd name="connsiteX1846" fmla="*/ 8031848 w 12191999"/>
              <a:gd name="connsiteY1846" fmla="*/ 1821960 h 2113756"/>
              <a:gd name="connsiteX1847" fmla="*/ 8022223 w 12191999"/>
              <a:gd name="connsiteY1847" fmla="*/ 1820946 h 2113756"/>
              <a:gd name="connsiteX1848" fmla="*/ 8012090 w 12191999"/>
              <a:gd name="connsiteY1848" fmla="*/ 1820946 h 2113756"/>
              <a:gd name="connsiteX1849" fmla="*/ 8002463 w 12191999"/>
              <a:gd name="connsiteY1849" fmla="*/ 1821960 h 2113756"/>
              <a:gd name="connsiteX1850" fmla="*/ 7992838 w 12191999"/>
              <a:gd name="connsiteY1850" fmla="*/ 1822467 h 2113756"/>
              <a:gd name="connsiteX1851" fmla="*/ 7973585 w 12191999"/>
              <a:gd name="connsiteY1851" fmla="*/ 1824493 h 2113756"/>
              <a:gd name="connsiteX1852" fmla="*/ 7953827 w 12191999"/>
              <a:gd name="connsiteY1852" fmla="*/ 1828039 h 2113756"/>
              <a:gd name="connsiteX1853" fmla="*/ 7934575 w 12191999"/>
              <a:gd name="connsiteY1853" fmla="*/ 1832091 h 2113756"/>
              <a:gd name="connsiteX1854" fmla="*/ 7895563 w 12191999"/>
              <a:gd name="connsiteY1854" fmla="*/ 1841210 h 2113756"/>
              <a:gd name="connsiteX1855" fmla="*/ 7876312 w 12191999"/>
              <a:gd name="connsiteY1855" fmla="*/ 1844249 h 2113756"/>
              <a:gd name="connsiteX1856" fmla="*/ 7857059 w 12191999"/>
              <a:gd name="connsiteY1856" fmla="*/ 1847796 h 2113756"/>
              <a:gd name="connsiteX1857" fmla="*/ 7837300 w 12191999"/>
              <a:gd name="connsiteY1857" fmla="*/ 1849822 h 2113756"/>
              <a:gd name="connsiteX1858" fmla="*/ 7827674 w 12191999"/>
              <a:gd name="connsiteY1858" fmla="*/ 1849822 h 2113756"/>
              <a:gd name="connsiteX1859" fmla="*/ 7818049 w 12191999"/>
              <a:gd name="connsiteY1859" fmla="*/ 1849822 h 2113756"/>
              <a:gd name="connsiteX1860" fmla="*/ 7808422 w 12191999"/>
              <a:gd name="connsiteY1860" fmla="*/ 1848809 h 2113756"/>
              <a:gd name="connsiteX1861" fmla="*/ 7798796 w 12191999"/>
              <a:gd name="connsiteY1861" fmla="*/ 1848303 h 2113756"/>
              <a:gd name="connsiteX1862" fmla="*/ 7788664 w 12191999"/>
              <a:gd name="connsiteY1862" fmla="*/ 1846275 h 2113756"/>
              <a:gd name="connsiteX1863" fmla="*/ 7779037 w 12191999"/>
              <a:gd name="connsiteY1863" fmla="*/ 1844249 h 2113756"/>
              <a:gd name="connsiteX1864" fmla="*/ 7764851 w 12191999"/>
              <a:gd name="connsiteY1864" fmla="*/ 1869073 h 2113756"/>
              <a:gd name="connsiteX1865" fmla="*/ 7693416 w 12191999"/>
              <a:gd name="connsiteY1865" fmla="*/ 1873632 h 2113756"/>
              <a:gd name="connsiteX1866" fmla="*/ 7622487 w 12191999"/>
              <a:gd name="connsiteY1866" fmla="*/ 1878697 h 2113756"/>
              <a:gd name="connsiteX1867" fmla="*/ 7551052 w 12191999"/>
              <a:gd name="connsiteY1867" fmla="*/ 1884776 h 2113756"/>
              <a:gd name="connsiteX1868" fmla="*/ 7480629 w 12191999"/>
              <a:gd name="connsiteY1868" fmla="*/ 1890856 h 2113756"/>
              <a:gd name="connsiteX1869" fmla="*/ 7410207 w 12191999"/>
              <a:gd name="connsiteY1869" fmla="*/ 1897442 h 2113756"/>
              <a:gd name="connsiteX1870" fmla="*/ 7339277 w 12191999"/>
              <a:gd name="connsiteY1870" fmla="*/ 1904534 h 2113756"/>
              <a:gd name="connsiteX1871" fmla="*/ 7198433 w 12191999"/>
              <a:gd name="connsiteY1871" fmla="*/ 1920238 h 2113756"/>
              <a:gd name="connsiteX1872" fmla="*/ 7057081 w 12191999"/>
              <a:gd name="connsiteY1872" fmla="*/ 1935436 h 2113756"/>
              <a:gd name="connsiteX1873" fmla="*/ 6916237 w 12191999"/>
              <a:gd name="connsiteY1873" fmla="*/ 1952660 h 2113756"/>
              <a:gd name="connsiteX1874" fmla="*/ 6775391 w 12191999"/>
              <a:gd name="connsiteY1874" fmla="*/ 1968872 h 2113756"/>
              <a:gd name="connsiteX1875" fmla="*/ 6634547 w 12191999"/>
              <a:gd name="connsiteY1875" fmla="*/ 1985589 h 2113756"/>
              <a:gd name="connsiteX1876" fmla="*/ 6494209 w 12191999"/>
              <a:gd name="connsiteY1876" fmla="*/ 2000280 h 2113756"/>
              <a:gd name="connsiteX1877" fmla="*/ 6353872 w 12191999"/>
              <a:gd name="connsiteY1877" fmla="*/ 2014465 h 2113756"/>
              <a:gd name="connsiteX1878" fmla="*/ 6282942 w 12191999"/>
              <a:gd name="connsiteY1878" fmla="*/ 2021050 h 2113756"/>
              <a:gd name="connsiteX1879" fmla="*/ 6212520 w 12191999"/>
              <a:gd name="connsiteY1879" fmla="*/ 2027636 h 2113756"/>
              <a:gd name="connsiteX1880" fmla="*/ 6142097 w 12191999"/>
              <a:gd name="connsiteY1880" fmla="*/ 2032702 h 2113756"/>
              <a:gd name="connsiteX1881" fmla="*/ 6071169 w 12191999"/>
              <a:gd name="connsiteY1881" fmla="*/ 2037767 h 2113756"/>
              <a:gd name="connsiteX1882" fmla="*/ 6000746 w 12191999"/>
              <a:gd name="connsiteY1882" fmla="*/ 2042327 h 2113756"/>
              <a:gd name="connsiteX1883" fmla="*/ 5930323 w 12191999"/>
              <a:gd name="connsiteY1883" fmla="*/ 2045873 h 2113756"/>
              <a:gd name="connsiteX1884" fmla="*/ 5859395 w 12191999"/>
              <a:gd name="connsiteY1884" fmla="*/ 2048912 h 2113756"/>
              <a:gd name="connsiteX1885" fmla="*/ 5788467 w 12191999"/>
              <a:gd name="connsiteY1885" fmla="*/ 2050939 h 2113756"/>
              <a:gd name="connsiteX1886" fmla="*/ 5717537 w 12191999"/>
              <a:gd name="connsiteY1886" fmla="*/ 2052459 h 2113756"/>
              <a:gd name="connsiteX1887" fmla="*/ 5646610 w 12191999"/>
              <a:gd name="connsiteY1887" fmla="*/ 2052965 h 2113756"/>
              <a:gd name="connsiteX1888" fmla="*/ 5575175 w 12191999"/>
              <a:gd name="connsiteY1888" fmla="*/ 2052459 h 2113756"/>
              <a:gd name="connsiteX1889" fmla="*/ 5503741 w 12191999"/>
              <a:gd name="connsiteY1889" fmla="*/ 2050939 h 2113756"/>
              <a:gd name="connsiteX1890" fmla="*/ 5503232 w 12191999"/>
              <a:gd name="connsiteY1890" fmla="*/ 2056005 h 2113756"/>
              <a:gd name="connsiteX1891" fmla="*/ 5502726 w 12191999"/>
              <a:gd name="connsiteY1891" fmla="*/ 2060057 h 2113756"/>
              <a:gd name="connsiteX1892" fmla="*/ 5501206 w 12191999"/>
              <a:gd name="connsiteY1892" fmla="*/ 2064110 h 2113756"/>
              <a:gd name="connsiteX1893" fmla="*/ 5500193 w 12191999"/>
              <a:gd name="connsiteY1893" fmla="*/ 2067657 h 2113756"/>
              <a:gd name="connsiteX1894" fmla="*/ 5498167 w 12191999"/>
              <a:gd name="connsiteY1894" fmla="*/ 2071203 h 2113756"/>
              <a:gd name="connsiteX1895" fmla="*/ 5496140 w 12191999"/>
              <a:gd name="connsiteY1895" fmla="*/ 2072722 h 2113756"/>
              <a:gd name="connsiteX1896" fmla="*/ 5494113 w 12191999"/>
              <a:gd name="connsiteY1896" fmla="*/ 2075762 h 2113756"/>
              <a:gd name="connsiteX1897" fmla="*/ 5491580 w 12191999"/>
              <a:gd name="connsiteY1897" fmla="*/ 2076775 h 2113756"/>
              <a:gd name="connsiteX1898" fmla="*/ 5489047 w 12191999"/>
              <a:gd name="connsiteY1898" fmla="*/ 2078295 h 2113756"/>
              <a:gd name="connsiteX1899" fmla="*/ 5486514 w 12191999"/>
              <a:gd name="connsiteY1899" fmla="*/ 2078801 h 2113756"/>
              <a:gd name="connsiteX1900" fmla="*/ 5483980 w 12191999"/>
              <a:gd name="connsiteY1900" fmla="*/ 2079308 h 2113756"/>
              <a:gd name="connsiteX1901" fmla="*/ 5480433 w 12191999"/>
              <a:gd name="connsiteY1901" fmla="*/ 2079308 h 2113756"/>
              <a:gd name="connsiteX1902" fmla="*/ 5477901 w 12191999"/>
              <a:gd name="connsiteY1902" fmla="*/ 2078801 h 2113756"/>
              <a:gd name="connsiteX1903" fmla="*/ 5475368 w 12191999"/>
              <a:gd name="connsiteY1903" fmla="*/ 2077282 h 2113756"/>
              <a:gd name="connsiteX1904" fmla="*/ 5472836 w 12191999"/>
              <a:gd name="connsiteY1904" fmla="*/ 2076269 h 2113756"/>
              <a:gd name="connsiteX1905" fmla="*/ 5470302 w 12191999"/>
              <a:gd name="connsiteY1905" fmla="*/ 2074243 h 2113756"/>
              <a:gd name="connsiteX1906" fmla="*/ 5472836 w 12191999"/>
              <a:gd name="connsiteY1906" fmla="*/ 2068670 h 2113756"/>
              <a:gd name="connsiteX1907" fmla="*/ 5475874 w 12191999"/>
              <a:gd name="connsiteY1907" fmla="*/ 2065124 h 2113756"/>
              <a:gd name="connsiteX1908" fmla="*/ 5479420 w 12191999"/>
              <a:gd name="connsiteY1908" fmla="*/ 2062591 h 2113756"/>
              <a:gd name="connsiteX1909" fmla="*/ 5481954 w 12191999"/>
              <a:gd name="connsiteY1909" fmla="*/ 2061071 h 2113756"/>
              <a:gd name="connsiteX1910" fmla="*/ 5483980 w 12191999"/>
              <a:gd name="connsiteY1910" fmla="*/ 2060057 h 2113756"/>
              <a:gd name="connsiteX1911" fmla="*/ 5486007 w 12191999"/>
              <a:gd name="connsiteY1911" fmla="*/ 2058031 h 2113756"/>
              <a:gd name="connsiteX1912" fmla="*/ 5486007 w 12191999"/>
              <a:gd name="connsiteY1912" fmla="*/ 2054991 h 2113756"/>
              <a:gd name="connsiteX1913" fmla="*/ 5484994 w 12191999"/>
              <a:gd name="connsiteY1913" fmla="*/ 2048912 h 2113756"/>
              <a:gd name="connsiteX1914" fmla="*/ 5479928 w 12191999"/>
              <a:gd name="connsiteY1914" fmla="*/ 2044353 h 2113756"/>
              <a:gd name="connsiteX1915" fmla="*/ 5475368 w 12191999"/>
              <a:gd name="connsiteY1915" fmla="*/ 2041314 h 2113756"/>
              <a:gd name="connsiteX1916" fmla="*/ 5472329 w 12191999"/>
              <a:gd name="connsiteY1916" fmla="*/ 2039793 h 2113756"/>
              <a:gd name="connsiteX1917" fmla="*/ 5469795 w 12191999"/>
              <a:gd name="connsiteY1917" fmla="*/ 2039793 h 2113756"/>
              <a:gd name="connsiteX1918" fmla="*/ 5467261 w 12191999"/>
              <a:gd name="connsiteY1918" fmla="*/ 2041314 h 2113756"/>
              <a:gd name="connsiteX1919" fmla="*/ 5465236 w 12191999"/>
              <a:gd name="connsiteY1919" fmla="*/ 2043847 h 2113756"/>
              <a:gd name="connsiteX1920" fmla="*/ 5463208 w 12191999"/>
              <a:gd name="connsiteY1920" fmla="*/ 2046886 h 2113756"/>
              <a:gd name="connsiteX1921" fmla="*/ 5461689 w 12191999"/>
              <a:gd name="connsiteY1921" fmla="*/ 2050939 h 2113756"/>
              <a:gd name="connsiteX1922" fmla="*/ 5459662 w 12191999"/>
              <a:gd name="connsiteY1922" fmla="*/ 2060564 h 2113756"/>
              <a:gd name="connsiteX1923" fmla="*/ 5456624 w 12191999"/>
              <a:gd name="connsiteY1923" fmla="*/ 2069683 h 2113756"/>
              <a:gd name="connsiteX1924" fmla="*/ 5454597 w 12191999"/>
              <a:gd name="connsiteY1924" fmla="*/ 2073736 h 2113756"/>
              <a:gd name="connsiteX1925" fmla="*/ 5452570 w 12191999"/>
              <a:gd name="connsiteY1925" fmla="*/ 2076775 h 2113756"/>
              <a:gd name="connsiteX1926" fmla="*/ 5450036 w 12191999"/>
              <a:gd name="connsiteY1926" fmla="*/ 2079308 h 2113756"/>
              <a:gd name="connsiteX1927" fmla="*/ 5446995 w 12191999"/>
              <a:gd name="connsiteY1927" fmla="*/ 2080827 h 2113756"/>
              <a:gd name="connsiteX1928" fmla="*/ 5428758 w 12191999"/>
              <a:gd name="connsiteY1928" fmla="*/ 2043847 h 2113756"/>
              <a:gd name="connsiteX1929" fmla="*/ 5410013 w 12191999"/>
              <a:gd name="connsiteY1929" fmla="*/ 2048912 h 2113756"/>
              <a:gd name="connsiteX1930" fmla="*/ 5391267 w 12191999"/>
              <a:gd name="connsiteY1930" fmla="*/ 2052965 h 2113756"/>
              <a:gd name="connsiteX1931" fmla="*/ 5373028 w 12191999"/>
              <a:gd name="connsiteY1931" fmla="*/ 2056005 h 2113756"/>
              <a:gd name="connsiteX1932" fmla="*/ 5354789 w 12191999"/>
              <a:gd name="connsiteY1932" fmla="*/ 2059551 h 2113756"/>
              <a:gd name="connsiteX1933" fmla="*/ 5320845 w 12191999"/>
              <a:gd name="connsiteY1933" fmla="*/ 2064110 h 2113756"/>
              <a:gd name="connsiteX1934" fmla="*/ 5286901 w 12191999"/>
              <a:gd name="connsiteY1934" fmla="*/ 2067150 h 2113756"/>
              <a:gd name="connsiteX1935" fmla="*/ 5253969 w 12191999"/>
              <a:gd name="connsiteY1935" fmla="*/ 2070189 h 2113756"/>
              <a:gd name="connsiteX1936" fmla="*/ 5219519 w 12191999"/>
              <a:gd name="connsiteY1936" fmla="*/ 2074748 h 2113756"/>
              <a:gd name="connsiteX1937" fmla="*/ 5202292 w 12191999"/>
              <a:gd name="connsiteY1937" fmla="*/ 2077282 h 2113756"/>
              <a:gd name="connsiteX1938" fmla="*/ 5184053 w 12191999"/>
              <a:gd name="connsiteY1938" fmla="*/ 2080322 h 2113756"/>
              <a:gd name="connsiteX1939" fmla="*/ 5165816 w 12191999"/>
              <a:gd name="connsiteY1939" fmla="*/ 2083867 h 2113756"/>
              <a:gd name="connsiteX1940" fmla="*/ 5146563 w 12191999"/>
              <a:gd name="connsiteY1940" fmla="*/ 2087920 h 2113756"/>
              <a:gd name="connsiteX1941" fmla="*/ 5147577 w 12191999"/>
              <a:gd name="connsiteY1941" fmla="*/ 2083362 h 2113756"/>
              <a:gd name="connsiteX1942" fmla="*/ 5149098 w 12191999"/>
              <a:gd name="connsiteY1942" fmla="*/ 2078295 h 2113756"/>
              <a:gd name="connsiteX1943" fmla="*/ 5149602 w 12191999"/>
              <a:gd name="connsiteY1943" fmla="*/ 2072215 h 2113756"/>
              <a:gd name="connsiteX1944" fmla="*/ 5149098 w 12191999"/>
              <a:gd name="connsiteY1944" fmla="*/ 2067150 h 2113756"/>
              <a:gd name="connsiteX1945" fmla="*/ 5148591 w 12191999"/>
              <a:gd name="connsiteY1945" fmla="*/ 2063097 h 2113756"/>
              <a:gd name="connsiteX1946" fmla="*/ 5147071 w 12191999"/>
              <a:gd name="connsiteY1946" fmla="*/ 2060564 h 2113756"/>
              <a:gd name="connsiteX1947" fmla="*/ 5146563 w 12191999"/>
              <a:gd name="connsiteY1947" fmla="*/ 2060057 h 2113756"/>
              <a:gd name="connsiteX1948" fmla="*/ 5145044 w 12191999"/>
              <a:gd name="connsiteY1948" fmla="*/ 2059551 h 2113756"/>
              <a:gd name="connsiteX1949" fmla="*/ 5144030 w 12191999"/>
              <a:gd name="connsiteY1949" fmla="*/ 2060057 h 2113756"/>
              <a:gd name="connsiteX1950" fmla="*/ 5142511 w 12191999"/>
              <a:gd name="connsiteY1950" fmla="*/ 2061071 h 2113756"/>
              <a:gd name="connsiteX1951" fmla="*/ 5123259 w 12191999"/>
              <a:gd name="connsiteY1951" fmla="*/ 2094506 h 2113756"/>
              <a:gd name="connsiteX1952" fmla="*/ 5105021 w 12191999"/>
              <a:gd name="connsiteY1952" fmla="*/ 2092479 h 2113756"/>
              <a:gd name="connsiteX1953" fmla="*/ 5086781 w 12191999"/>
              <a:gd name="connsiteY1953" fmla="*/ 2090453 h 2113756"/>
              <a:gd name="connsiteX1954" fmla="*/ 5068543 w 12191999"/>
              <a:gd name="connsiteY1954" fmla="*/ 2088427 h 2113756"/>
              <a:gd name="connsiteX1955" fmla="*/ 5050810 w 12191999"/>
              <a:gd name="connsiteY1955" fmla="*/ 2087920 h 2113756"/>
              <a:gd name="connsiteX1956" fmla="*/ 5014334 w 12191999"/>
              <a:gd name="connsiteY1956" fmla="*/ 2086400 h 2113756"/>
              <a:gd name="connsiteX1957" fmla="*/ 4977854 w 12191999"/>
              <a:gd name="connsiteY1957" fmla="*/ 2086400 h 2113756"/>
              <a:gd name="connsiteX1958" fmla="*/ 4941885 w 12191999"/>
              <a:gd name="connsiteY1958" fmla="*/ 2087920 h 2113756"/>
              <a:gd name="connsiteX1959" fmla="*/ 4904901 w 12191999"/>
              <a:gd name="connsiteY1959" fmla="*/ 2089946 h 2113756"/>
              <a:gd name="connsiteX1960" fmla="*/ 4832450 w 12191999"/>
              <a:gd name="connsiteY1960" fmla="*/ 2094506 h 2113756"/>
              <a:gd name="connsiteX1961" fmla="*/ 4759998 w 12191999"/>
              <a:gd name="connsiteY1961" fmla="*/ 2099065 h 2113756"/>
              <a:gd name="connsiteX1962" fmla="*/ 4723015 w 12191999"/>
              <a:gd name="connsiteY1962" fmla="*/ 2100586 h 2113756"/>
              <a:gd name="connsiteX1963" fmla="*/ 4686537 w 12191999"/>
              <a:gd name="connsiteY1963" fmla="*/ 2102105 h 2113756"/>
              <a:gd name="connsiteX1964" fmla="*/ 4650567 w 12191999"/>
              <a:gd name="connsiteY1964" fmla="*/ 2102105 h 2113756"/>
              <a:gd name="connsiteX1965" fmla="*/ 4614092 w 12191999"/>
              <a:gd name="connsiteY1965" fmla="*/ 2100586 h 2113756"/>
              <a:gd name="connsiteX1966" fmla="*/ 4595852 w 12191999"/>
              <a:gd name="connsiteY1966" fmla="*/ 2099572 h 2113756"/>
              <a:gd name="connsiteX1967" fmla="*/ 4577617 w 12191999"/>
              <a:gd name="connsiteY1967" fmla="*/ 2097546 h 2113756"/>
              <a:gd name="connsiteX1968" fmla="*/ 4559885 w 12191999"/>
              <a:gd name="connsiteY1968" fmla="*/ 2095519 h 2113756"/>
              <a:gd name="connsiteX1969" fmla="*/ 4541644 w 12191999"/>
              <a:gd name="connsiteY1969" fmla="*/ 2093493 h 2113756"/>
              <a:gd name="connsiteX1970" fmla="*/ 4508712 w 12191999"/>
              <a:gd name="connsiteY1970" fmla="*/ 2100586 h 2113756"/>
              <a:gd name="connsiteX1971" fmla="*/ 4476285 w 12191999"/>
              <a:gd name="connsiteY1971" fmla="*/ 2107170 h 2113756"/>
              <a:gd name="connsiteX1972" fmla="*/ 4459060 w 12191999"/>
              <a:gd name="connsiteY1972" fmla="*/ 2109197 h 2113756"/>
              <a:gd name="connsiteX1973" fmla="*/ 4442848 w 12191999"/>
              <a:gd name="connsiteY1973" fmla="*/ 2111223 h 2113756"/>
              <a:gd name="connsiteX1974" fmla="*/ 4426126 w 12191999"/>
              <a:gd name="connsiteY1974" fmla="*/ 2113249 h 2113756"/>
              <a:gd name="connsiteX1975" fmla="*/ 4409915 w 12191999"/>
              <a:gd name="connsiteY1975" fmla="*/ 2113756 h 2113756"/>
              <a:gd name="connsiteX1976" fmla="*/ 4393700 w 12191999"/>
              <a:gd name="connsiteY1976" fmla="*/ 2113756 h 2113756"/>
              <a:gd name="connsiteX1977" fmla="*/ 4376982 w 12191999"/>
              <a:gd name="connsiteY1977" fmla="*/ 2113249 h 2113756"/>
              <a:gd name="connsiteX1978" fmla="*/ 4360770 w 12191999"/>
              <a:gd name="connsiteY1978" fmla="*/ 2111223 h 2113756"/>
              <a:gd name="connsiteX1979" fmla="*/ 4344556 w 12191999"/>
              <a:gd name="connsiteY1979" fmla="*/ 2108691 h 2113756"/>
              <a:gd name="connsiteX1980" fmla="*/ 4328344 w 12191999"/>
              <a:gd name="connsiteY1980" fmla="*/ 2104637 h 2113756"/>
              <a:gd name="connsiteX1981" fmla="*/ 4312132 w 12191999"/>
              <a:gd name="connsiteY1981" fmla="*/ 2100079 h 2113756"/>
              <a:gd name="connsiteX1982" fmla="*/ 4295917 w 12191999"/>
              <a:gd name="connsiteY1982" fmla="*/ 2094506 h 2113756"/>
              <a:gd name="connsiteX1983" fmla="*/ 4279706 w 12191999"/>
              <a:gd name="connsiteY1983" fmla="*/ 2087413 h 2113756"/>
              <a:gd name="connsiteX1984" fmla="*/ 4273629 w 12191999"/>
              <a:gd name="connsiteY1984" fmla="*/ 2093493 h 2113756"/>
              <a:gd name="connsiteX1985" fmla="*/ 4270587 w 12191999"/>
              <a:gd name="connsiteY1985" fmla="*/ 2096025 h 2113756"/>
              <a:gd name="connsiteX1986" fmla="*/ 4267548 w 12191999"/>
              <a:gd name="connsiteY1986" fmla="*/ 2098051 h 2113756"/>
              <a:gd name="connsiteX1987" fmla="*/ 4264509 w 12191999"/>
              <a:gd name="connsiteY1987" fmla="*/ 2099572 h 2113756"/>
              <a:gd name="connsiteX1988" fmla="*/ 4261976 w 12191999"/>
              <a:gd name="connsiteY1988" fmla="*/ 2100586 h 2113756"/>
              <a:gd name="connsiteX1989" fmla="*/ 4255895 w 12191999"/>
              <a:gd name="connsiteY1989" fmla="*/ 2102105 h 2113756"/>
              <a:gd name="connsiteX1990" fmla="*/ 4249815 w 12191999"/>
              <a:gd name="connsiteY1990" fmla="*/ 2101598 h 2113756"/>
              <a:gd name="connsiteX1991" fmla="*/ 4244243 w 12191999"/>
              <a:gd name="connsiteY1991" fmla="*/ 2100586 h 2113756"/>
              <a:gd name="connsiteX1992" fmla="*/ 4232590 w 12191999"/>
              <a:gd name="connsiteY1992" fmla="*/ 2097546 h 2113756"/>
              <a:gd name="connsiteX1993" fmla="*/ 4226510 w 12191999"/>
              <a:gd name="connsiteY1993" fmla="*/ 2095519 h 2113756"/>
              <a:gd name="connsiteX1994" fmla="*/ 4220937 w 12191999"/>
              <a:gd name="connsiteY1994" fmla="*/ 2094506 h 2113756"/>
              <a:gd name="connsiteX1995" fmla="*/ 4214859 w 12191999"/>
              <a:gd name="connsiteY1995" fmla="*/ 2093493 h 2113756"/>
              <a:gd name="connsiteX1996" fmla="*/ 4209286 w 12191999"/>
              <a:gd name="connsiteY1996" fmla="*/ 2094506 h 2113756"/>
              <a:gd name="connsiteX1997" fmla="*/ 4203206 w 12191999"/>
              <a:gd name="connsiteY1997" fmla="*/ 2096025 h 2113756"/>
              <a:gd name="connsiteX1998" fmla="*/ 4200168 w 12191999"/>
              <a:gd name="connsiteY1998" fmla="*/ 2098051 h 2113756"/>
              <a:gd name="connsiteX1999" fmla="*/ 4197127 w 12191999"/>
              <a:gd name="connsiteY1999" fmla="*/ 2100079 h 2113756"/>
              <a:gd name="connsiteX2000" fmla="*/ 4194593 w 12191999"/>
              <a:gd name="connsiteY2000" fmla="*/ 2102611 h 2113756"/>
              <a:gd name="connsiteX2001" fmla="*/ 4191048 w 12191999"/>
              <a:gd name="connsiteY2001" fmla="*/ 2105144 h 2113756"/>
              <a:gd name="connsiteX2002" fmla="*/ 4185474 w 12191999"/>
              <a:gd name="connsiteY2002" fmla="*/ 2113756 h 2113756"/>
              <a:gd name="connsiteX2003" fmla="*/ 4179902 w 12191999"/>
              <a:gd name="connsiteY2003" fmla="*/ 2108691 h 2113756"/>
              <a:gd name="connsiteX2004" fmla="*/ 4175343 w 12191999"/>
              <a:gd name="connsiteY2004" fmla="*/ 2104637 h 2113756"/>
              <a:gd name="connsiteX2005" fmla="*/ 4170276 w 12191999"/>
              <a:gd name="connsiteY2005" fmla="*/ 2100586 h 2113756"/>
              <a:gd name="connsiteX2006" fmla="*/ 4165716 w 12191999"/>
              <a:gd name="connsiteY2006" fmla="*/ 2098051 h 2113756"/>
              <a:gd name="connsiteX2007" fmla="*/ 4160649 w 12191999"/>
              <a:gd name="connsiteY2007" fmla="*/ 2096025 h 2113756"/>
              <a:gd name="connsiteX2008" fmla="*/ 4155582 w 12191999"/>
              <a:gd name="connsiteY2008" fmla="*/ 2094506 h 2113756"/>
              <a:gd name="connsiteX2009" fmla="*/ 4151024 w 12191999"/>
              <a:gd name="connsiteY2009" fmla="*/ 2093493 h 2113756"/>
              <a:gd name="connsiteX2010" fmla="*/ 4145958 w 12191999"/>
              <a:gd name="connsiteY2010" fmla="*/ 2092986 h 2113756"/>
              <a:gd name="connsiteX2011" fmla="*/ 4136332 w 12191999"/>
              <a:gd name="connsiteY2011" fmla="*/ 2092479 h 2113756"/>
              <a:gd name="connsiteX2012" fmla="*/ 4125694 w 12191999"/>
              <a:gd name="connsiteY2012" fmla="*/ 2093493 h 2113756"/>
              <a:gd name="connsiteX2013" fmla="*/ 4116068 w 12191999"/>
              <a:gd name="connsiteY2013" fmla="*/ 2095519 h 2113756"/>
              <a:gd name="connsiteX2014" fmla="*/ 4105428 w 12191999"/>
              <a:gd name="connsiteY2014" fmla="*/ 2098051 h 2113756"/>
              <a:gd name="connsiteX2015" fmla="*/ 4095799 w 12191999"/>
              <a:gd name="connsiteY2015" fmla="*/ 2100079 h 2113756"/>
              <a:gd name="connsiteX2016" fmla="*/ 4086172 w 12191999"/>
              <a:gd name="connsiteY2016" fmla="*/ 2102105 h 2113756"/>
              <a:gd name="connsiteX2017" fmla="*/ 4076041 w 12191999"/>
              <a:gd name="connsiteY2017" fmla="*/ 2103625 h 2113756"/>
              <a:gd name="connsiteX2018" fmla="*/ 4065908 w 12191999"/>
              <a:gd name="connsiteY2018" fmla="*/ 2103625 h 2113756"/>
              <a:gd name="connsiteX2019" fmla="*/ 4060842 w 12191999"/>
              <a:gd name="connsiteY2019" fmla="*/ 2102105 h 2113756"/>
              <a:gd name="connsiteX2020" fmla="*/ 4056283 w 12191999"/>
              <a:gd name="connsiteY2020" fmla="*/ 2101598 h 2113756"/>
              <a:gd name="connsiteX2021" fmla="*/ 4051215 w 12191999"/>
              <a:gd name="connsiteY2021" fmla="*/ 2099572 h 2113756"/>
              <a:gd name="connsiteX2022" fmla="*/ 4046150 w 12191999"/>
              <a:gd name="connsiteY2022" fmla="*/ 2097546 h 2113756"/>
              <a:gd name="connsiteX2023" fmla="*/ 4041592 w 12191999"/>
              <a:gd name="connsiteY2023" fmla="*/ 2094506 h 2113756"/>
              <a:gd name="connsiteX2024" fmla="*/ 4036525 w 12191999"/>
              <a:gd name="connsiteY2024" fmla="*/ 2090960 h 2113756"/>
              <a:gd name="connsiteX2025" fmla="*/ 4031963 w 12191999"/>
              <a:gd name="connsiteY2025" fmla="*/ 2086400 h 2113756"/>
              <a:gd name="connsiteX2026" fmla="*/ 4026390 w 12191999"/>
              <a:gd name="connsiteY2026" fmla="*/ 2081334 h 2113756"/>
              <a:gd name="connsiteX2027" fmla="*/ 4015752 w 12191999"/>
              <a:gd name="connsiteY2027" fmla="*/ 2086400 h 2113756"/>
              <a:gd name="connsiteX2028" fmla="*/ 4004100 w 12191999"/>
              <a:gd name="connsiteY2028" fmla="*/ 2090960 h 2113756"/>
              <a:gd name="connsiteX2029" fmla="*/ 3992446 w 12191999"/>
              <a:gd name="connsiteY2029" fmla="*/ 2094506 h 2113756"/>
              <a:gd name="connsiteX2030" fmla="*/ 3981300 w 12191999"/>
              <a:gd name="connsiteY2030" fmla="*/ 2097546 h 2113756"/>
              <a:gd name="connsiteX2031" fmla="*/ 3969649 w 12191999"/>
              <a:gd name="connsiteY2031" fmla="*/ 2099572 h 2113756"/>
              <a:gd name="connsiteX2032" fmla="*/ 3958502 w 12191999"/>
              <a:gd name="connsiteY2032" fmla="*/ 2101598 h 2113756"/>
              <a:gd name="connsiteX2033" fmla="*/ 3947862 w 12191999"/>
              <a:gd name="connsiteY2033" fmla="*/ 2102105 h 2113756"/>
              <a:gd name="connsiteX2034" fmla="*/ 3935704 w 12191999"/>
              <a:gd name="connsiteY2034" fmla="*/ 2103625 h 2113756"/>
              <a:gd name="connsiteX2035" fmla="*/ 3913411 w 12191999"/>
              <a:gd name="connsiteY2035" fmla="*/ 2103625 h 2113756"/>
              <a:gd name="connsiteX2036" fmla="*/ 3891119 w 12191999"/>
              <a:gd name="connsiteY2036" fmla="*/ 2102105 h 2113756"/>
              <a:gd name="connsiteX2037" fmla="*/ 3868827 w 12191999"/>
              <a:gd name="connsiteY2037" fmla="*/ 2100079 h 2113756"/>
              <a:gd name="connsiteX2038" fmla="*/ 3846028 w 12191999"/>
              <a:gd name="connsiteY2038" fmla="*/ 2097546 h 2113756"/>
              <a:gd name="connsiteX2039" fmla="*/ 3823230 w 12191999"/>
              <a:gd name="connsiteY2039" fmla="*/ 2095013 h 2113756"/>
              <a:gd name="connsiteX2040" fmla="*/ 3801446 w 12191999"/>
              <a:gd name="connsiteY2040" fmla="*/ 2092986 h 2113756"/>
              <a:gd name="connsiteX2041" fmla="*/ 3778645 w 12191999"/>
              <a:gd name="connsiteY2041" fmla="*/ 2091974 h 2113756"/>
              <a:gd name="connsiteX2042" fmla="*/ 3755846 w 12191999"/>
              <a:gd name="connsiteY2042" fmla="*/ 2090960 h 2113756"/>
              <a:gd name="connsiteX2043" fmla="*/ 3744700 w 12191999"/>
              <a:gd name="connsiteY2043" fmla="*/ 2091974 h 2113756"/>
              <a:gd name="connsiteX2044" fmla="*/ 3733048 w 12191999"/>
              <a:gd name="connsiteY2044" fmla="*/ 2092479 h 2113756"/>
              <a:gd name="connsiteX2045" fmla="*/ 3722408 w 12191999"/>
              <a:gd name="connsiteY2045" fmla="*/ 2093493 h 2113756"/>
              <a:gd name="connsiteX2046" fmla="*/ 3710757 w 12191999"/>
              <a:gd name="connsiteY2046" fmla="*/ 2095519 h 2113756"/>
              <a:gd name="connsiteX2047" fmla="*/ 3699609 w 12191999"/>
              <a:gd name="connsiteY2047" fmla="*/ 2098051 h 2113756"/>
              <a:gd name="connsiteX2048" fmla="*/ 3687958 w 12191999"/>
              <a:gd name="connsiteY2048" fmla="*/ 2101598 h 2113756"/>
              <a:gd name="connsiteX2049" fmla="*/ 3676812 w 12191999"/>
              <a:gd name="connsiteY2049" fmla="*/ 2105144 h 2113756"/>
              <a:gd name="connsiteX2050" fmla="*/ 3665159 w 12191999"/>
              <a:gd name="connsiteY2050" fmla="*/ 2109704 h 2113756"/>
              <a:gd name="connsiteX2051" fmla="*/ 3647934 w 12191999"/>
              <a:gd name="connsiteY2051" fmla="*/ 2073736 h 2113756"/>
              <a:gd name="connsiteX2052" fmla="*/ 3638814 w 12191999"/>
              <a:gd name="connsiteY2052" fmla="*/ 2076775 h 2113756"/>
              <a:gd name="connsiteX2053" fmla="*/ 3629694 w 12191999"/>
              <a:gd name="connsiteY2053" fmla="*/ 2080322 h 2113756"/>
              <a:gd name="connsiteX2054" fmla="*/ 3620575 w 12191999"/>
              <a:gd name="connsiteY2054" fmla="*/ 2082855 h 2113756"/>
              <a:gd name="connsiteX2055" fmla="*/ 3611456 w 12191999"/>
              <a:gd name="connsiteY2055" fmla="*/ 2084374 h 2113756"/>
              <a:gd name="connsiteX2056" fmla="*/ 3601829 w 12191999"/>
              <a:gd name="connsiteY2056" fmla="*/ 2085894 h 2113756"/>
              <a:gd name="connsiteX2057" fmla="*/ 3592710 w 12191999"/>
              <a:gd name="connsiteY2057" fmla="*/ 2086400 h 2113756"/>
              <a:gd name="connsiteX2058" fmla="*/ 3583590 w 12191999"/>
              <a:gd name="connsiteY2058" fmla="*/ 2087413 h 2113756"/>
              <a:gd name="connsiteX2059" fmla="*/ 3573963 w 12191999"/>
              <a:gd name="connsiteY2059" fmla="*/ 2087413 h 2113756"/>
              <a:gd name="connsiteX2060" fmla="*/ 3555218 w 12191999"/>
              <a:gd name="connsiteY2060" fmla="*/ 2085894 h 2113756"/>
              <a:gd name="connsiteX2061" fmla="*/ 3536473 w 12191999"/>
              <a:gd name="connsiteY2061" fmla="*/ 2083867 h 2113756"/>
              <a:gd name="connsiteX2062" fmla="*/ 3517730 w 12191999"/>
              <a:gd name="connsiteY2062" fmla="*/ 2080827 h 2113756"/>
              <a:gd name="connsiteX2063" fmla="*/ 3498982 w 12191999"/>
              <a:gd name="connsiteY2063" fmla="*/ 2078295 h 2113756"/>
              <a:gd name="connsiteX2064" fmla="*/ 3480235 w 12191999"/>
              <a:gd name="connsiteY2064" fmla="*/ 2074748 h 2113756"/>
              <a:gd name="connsiteX2065" fmla="*/ 3461997 w 12191999"/>
              <a:gd name="connsiteY2065" fmla="*/ 2072215 h 2113756"/>
              <a:gd name="connsiteX2066" fmla="*/ 3443757 w 12191999"/>
              <a:gd name="connsiteY2066" fmla="*/ 2071203 h 2113756"/>
              <a:gd name="connsiteX2067" fmla="*/ 3435144 w 12191999"/>
              <a:gd name="connsiteY2067" fmla="*/ 2071203 h 2113756"/>
              <a:gd name="connsiteX2068" fmla="*/ 3426034 w 12191999"/>
              <a:gd name="connsiteY2068" fmla="*/ 2071203 h 2113756"/>
              <a:gd name="connsiteX2069" fmla="*/ 3417929 w 12191999"/>
              <a:gd name="connsiteY2069" fmla="*/ 2071709 h 2113756"/>
              <a:gd name="connsiteX2070" fmla="*/ 3409316 w 12191999"/>
              <a:gd name="connsiteY2070" fmla="*/ 2072215 h 2113756"/>
              <a:gd name="connsiteX2071" fmla="*/ 3401209 w 12191999"/>
              <a:gd name="connsiteY2071" fmla="*/ 2074243 h 2113756"/>
              <a:gd name="connsiteX2072" fmla="*/ 3392596 w 12191999"/>
              <a:gd name="connsiteY2072" fmla="*/ 2076269 h 2113756"/>
              <a:gd name="connsiteX2073" fmla="*/ 3383983 w 12191999"/>
              <a:gd name="connsiteY2073" fmla="*/ 2078801 h 2113756"/>
              <a:gd name="connsiteX2074" fmla="*/ 3376384 w 12191999"/>
              <a:gd name="connsiteY2074" fmla="*/ 2081841 h 2113756"/>
              <a:gd name="connsiteX2075" fmla="*/ 3368785 w 12191999"/>
              <a:gd name="connsiteY2075" fmla="*/ 2085894 h 2113756"/>
              <a:gd name="connsiteX2076" fmla="*/ 3361692 w 12191999"/>
              <a:gd name="connsiteY2076" fmla="*/ 2090960 h 2113756"/>
              <a:gd name="connsiteX2077" fmla="*/ 3358145 w 12191999"/>
              <a:gd name="connsiteY2077" fmla="*/ 2085894 h 2113756"/>
              <a:gd name="connsiteX2078" fmla="*/ 3355106 w 12191999"/>
              <a:gd name="connsiteY2078" fmla="*/ 2080827 h 2113756"/>
              <a:gd name="connsiteX2079" fmla="*/ 3352572 w 12191999"/>
              <a:gd name="connsiteY2079" fmla="*/ 2076775 h 2113756"/>
              <a:gd name="connsiteX2080" fmla="*/ 3349025 w 12191999"/>
              <a:gd name="connsiteY2080" fmla="*/ 2074243 h 2113756"/>
              <a:gd name="connsiteX2081" fmla="*/ 3345986 w 12191999"/>
              <a:gd name="connsiteY2081" fmla="*/ 2071709 h 2113756"/>
              <a:gd name="connsiteX2082" fmla="*/ 3342946 w 12191999"/>
              <a:gd name="connsiteY2082" fmla="*/ 2069683 h 2113756"/>
              <a:gd name="connsiteX2083" fmla="*/ 3339400 w 12191999"/>
              <a:gd name="connsiteY2083" fmla="*/ 2067657 h 2113756"/>
              <a:gd name="connsiteX2084" fmla="*/ 3336359 w 12191999"/>
              <a:gd name="connsiteY2084" fmla="*/ 2067150 h 2113756"/>
              <a:gd name="connsiteX2085" fmla="*/ 3332812 w 12191999"/>
              <a:gd name="connsiteY2085" fmla="*/ 2066643 h 2113756"/>
              <a:gd name="connsiteX2086" fmla="*/ 3329773 w 12191999"/>
              <a:gd name="connsiteY2086" fmla="*/ 2066643 h 2113756"/>
              <a:gd name="connsiteX2087" fmla="*/ 3322680 w 12191999"/>
              <a:gd name="connsiteY2087" fmla="*/ 2067150 h 2113756"/>
              <a:gd name="connsiteX2088" fmla="*/ 3316094 w 12191999"/>
              <a:gd name="connsiteY2088" fmla="*/ 2068670 h 2113756"/>
              <a:gd name="connsiteX2089" fmla="*/ 3309507 w 12191999"/>
              <a:gd name="connsiteY2089" fmla="*/ 2070189 h 2113756"/>
              <a:gd name="connsiteX2090" fmla="*/ 3303934 w 12191999"/>
              <a:gd name="connsiteY2090" fmla="*/ 2072215 h 2113756"/>
              <a:gd name="connsiteX2091" fmla="*/ 3297348 w 12191999"/>
              <a:gd name="connsiteY2091" fmla="*/ 2073736 h 2113756"/>
              <a:gd name="connsiteX2092" fmla="*/ 3291775 w 12191999"/>
              <a:gd name="connsiteY2092" fmla="*/ 2074243 h 2113756"/>
              <a:gd name="connsiteX2093" fmla="*/ 3288736 w 12191999"/>
              <a:gd name="connsiteY2093" fmla="*/ 2074243 h 2113756"/>
              <a:gd name="connsiteX2094" fmla="*/ 3286202 w 12191999"/>
              <a:gd name="connsiteY2094" fmla="*/ 2073736 h 2113756"/>
              <a:gd name="connsiteX2095" fmla="*/ 3283670 w 12191999"/>
              <a:gd name="connsiteY2095" fmla="*/ 2072215 h 2113756"/>
              <a:gd name="connsiteX2096" fmla="*/ 3281136 w 12191999"/>
              <a:gd name="connsiteY2096" fmla="*/ 2070189 h 2113756"/>
              <a:gd name="connsiteX2097" fmla="*/ 3278603 w 12191999"/>
              <a:gd name="connsiteY2097" fmla="*/ 2068670 h 2113756"/>
              <a:gd name="connsiteX2098" fmla="*/ 3276577 w 12191999"/>
              <a:gd name="connsiteY2098" fmla="*/ 2065631 h 2113756"/>
              <a:gd name="connsiteX2099" fmla="*/ 3274043 w 12191999"/>
              <a:gd name="connsiteY2099" fmla="*/ 2062591 h 2113756"/>
              <a:gd name="connsiteX2100" fmla="*/ 3272015 w 12191999"/>
              <a:gd name="connsiteY2100" fmla="*/ 2058031 h 2113756"/>
              <a:gd name="connsiteX2101" fmla="*/ 3269991 w 12191999"/>
              <a:gd name="connsiteY2101" fmla="*/ 2053472 h 2113756"/>
              <a:gd name="connsiteX2102" fmla="*/ 3268977 w 12191999"/>
              <a:gd name="connsiteY2102" fmla="*/ 2047900 h 2113756"/>
              <a:gd name="connsiteX2103" fmla="*/ 3248711 w 12191999"/>
              <a:gd name="connsiteY2103" fmla="*/ 2080827 h 2113756"/>
              <a:gd name="connsiteX2104" fmla="*/ 3243645 w 12191999"/>
              <a:gd name="connsiteY2104" fmla="*/ 2072722 h 2113756"/>
              <a:gd name="connsiteX2105" fmla="*/ 3238577 w 12191999"/>
              <a:gd name="connsiteY2105" fmla="*/ 2067150 h 2113756"/>
              <a:gd name="connsiteX2106" fmla="*/ 3233005 w 12191999"/>
              <a:gd name="connsiteY2106" fmla="*/ 2062084 h 2113756"/>
              <a:gd name="connsiteX2107" fmla="*/ 3227433 w 12191999"/>
              <a:gd name="connsiteY2107" fmla="*/ 2058538 h 2113756"/>
              <a:gd name="connsiteX2108" fmla="*/ 3221352 w 12191999"/>
              <a:gd name="connsiteY2108" fmla="*/ 2057017 h 2113756"/>
              <a:gd name="connsiteX2109" fmla="*/ 3216285 w 12191999"/>
              <a:gd name="connsiteY2109" fmla="*/ 2055498 h 2113756"/>
              <a:gd name="connsiteX2110" fmla="*/ 3210713 w 12191999"/>
              <a:gd name="connsiteY2110" fmla="*/ 2055498 h 2113756"/>
              <a:gd name="connsiteX2111" fmla="*/ 3204127 w 12191999"/>
              <a:gd name="connsiteY2111" fmla="*/ 2055498 h 2113756"/>
              <a:gd name="connsiteX2112" fmla="*/ 3191967 w 12191999"/>
              <a:gd name="connsiteY2112" fmla="*/ 2057524 h 2113756"/>
              <a:gd name="connsiteX2113" fmla="*/ 3178795 w 12191999"/>
              <a:gd name="connsiteY2113" fmla="*/ 2060564 h 2113756"/>
              <a:gd name="connsiteX2114" fmla="*/ 3165115 w 12191999"/>
              <a:gd name="connsiteY2114" fmla="*/ 2062591 h 2113756"/>
              <a:gd name="connsiteX2115" fmla="*/ 3158529 w 12191999"/>
              <a:gd name="connsiteY2115" fmla="*/ 2063097 h 2113756"/>
              <a:gd name="connsiteX2116" fmla="*/ 3151436 w 12191999"/>
              <a:gd name="connsiteY2116" fmla="*/ 2063097 h 2113756"/>
              <a:gd name="connsiteX2117" fmla="*/ 3137251 w 12191999"/>
              <a:gd name="connsiteY2117" fmla="*/ 2062084 h 2113756"/>
              <a:gd name="connsiteX2118" fmla="*/ 3122557 w 12191999"/>
              <a:gd name="connsiteY2118" fmla="*/ 2059551 h 2113756"/>
              <a:gd name="connsiteX2119" fmla="*/ 3107359 w 12191999"/>
              <a:gd name="connsiteY2119" fmla="*/ 2056005 h 2113756"/>
              <a:gd name="connsiteX2120" fmla="*/ 3092161 w 12191999"/>
              <a:gd name="connsiteY2120" fmla="*/ 2052459 h 2113756"/>
              <a:gd name="connsiteX2121" fmla="*/ 3060242 w 12191999"/>
              <a:gd name="connsiteY2121" fmla="*/ 2044353 h 2113756"/>
              <a:gd name="connsiteX2122" fmla="*/ 3044029 w 12191999"/>
              <a:gd name="connsiteY2122" fmla="*/ 2040807 h 2113756"/>
              <a:gd name="connsiteX2123" fmla="*/ 3029337 w 12191999"/>
              <a:gd name="connsiteY2123" fmla="*/ 2036754 h 2113756"/>
              <a:gd name="connsiteX2124" fmla="*/ 3014137 w 12191999"/>
              <a:gd name="connsiteY2124" fmla="*/ 2034221 h 2113756"/>
              <a:gd name="connsiteX2125" fmla="*/ 2999953 w 12191999"/>
              <a:gd name="connsiteY2125" fmla="*/ 2032195 h 2113756"/>
              <a:gd name="connsiteX2126" fmla="*/ 2987285 w 12191999"/>
              <a:gd name="connsiteY2126" fmla="*/ 2031688 h 2113756"/>
              <a:gd name="connsiteX2127" fmla="*/ 2980698 w 12191999"/>
              <a:gd name="connsiteY2127" fmla="*/ 2031688 h 2113756"/>
              <a:gd name="connsiteX2128" fmla="*/ 2974619 w 12191999"/>
              <a:gd name="connsiteY2128" fmla="*/ 2032195 h 2113756"/>
              <a:gd name="connsiteX2129" fmla="*/ 2969046 w 12191999"/>
              <a:gd name="connsiteY2129" fmla="*/ 2032702 h 2113756"/>
              <a:gd name="connsiteX2130" fmla="*/ 2963981 w 12191999"/>
              <a:gd name="connsiteY2130" fmla="*/ 2034221 h 2113756"/>
              <a:gd name="connsiteX2131" fmla="*/ 2959419 w 12191999"/>
              <a:gd name="connsiteY2131" fmla="*/ 2036248 h 2113756"/>
              <a:gd name="connsiteX2132" fmla="*/ 2954861 w 12191999"/>
              <a:gd name="connsiteY2132" fmla="*/ 2038781 h 2113756"/>
              <a:gd name="connsiteX2133" fmla="*/ 2950301 w 12191999"/>
              <a:gd name="connsiteY2133" fmla="*/ 2041314 h 2113756"/>
              <a:gd name="connsiteX2134" fmla="*/ 2946753 w 12191999"/>
              <a:gd name="connsiteY2134" fmla="*/ 2044353 h 2113756"/>
              <a:gd name="connsiteX2135" fmla="*/ 2943715 w 12191999"/>
              <a:gd name="connsiteY2135" fmla="*/ 2048405 h 2113756"/>
              <a:gd name="connsiteX2136" fmla="*/ 2941182 w 12191999"/>
              <a:gd name="connsiteY2136" fmla="*/ 2053472 h 2113756"/>
              <a:gd name="connsiteX2137" fmla="*/ 2910278 w 12191999"/>
              <a:gd name="connsiteY2137" fmla="*/ 2046886 h 2113756"/>
              <a:gd name="connsiteX2138" fmla="*/ 2878866 w 12191999"/>
              <a:gd name="connsiteY2138" fmla="*/ 2042327 h 2113756"/>
              <a:gd name="connsiteX2139" fmla="*/ 2848467 w 12191999"/>
              <a:gd name="connsiteY2139" fmla="*/ 2038781 h 2113756"/>
              <a:gd name="connsiteX2140" fmla="*/ 2817564 w 12191999"/>
              <a:gd name="connsiteY2140" fmla="*/ 2035235 h 2113756"/>
              <a:gd name="connsiteX2141" fmla="*/ 2786152 w 12191999"/>
              <a:gd name="connsiteY2141" fmla="*/ 2033714 h 2113756"/>
              <a:gd name="connsiteX2142" fmla="*/ 2755249 w 12191999"/>
              <a:gd name="connsiteY2142" fmla="*/ 2031688 h 2113756"/>
              <a:gd name="connsiteX2143" fmla="*/ 2693947 w 12191999"/>
              <a:gd name="connsiteY2143" fmla="*/ 2028142 h 2113756"/>
              <a:gd name="connsiteX2144" fmla="*/ 2662536 w 12191999"/>
              <a:gd name="connsiteY2144" fmla="*/ 2026116 h 2113756"/>
              <a:gd name="connsiteX2145" fmla="*/ 2631632 w 12191999"/>
              <a:gd name="connsiteY2145" fmla="*/ 2024597 h 2113756"/>
              <a:gd name="connsiteX2146" fmla="*/ 2600728 w 12191999"/>
              <a:gd name="connsiteY2146" fmla="*/ 2021557 h 2113756"/>
              <a:gd name="connsiteX2147" fmla="*/ 2569317 w 12191999"/>
              <a:gd name="connsiteY2147" fmla="*/ 2018011 h 2113756"/>
              <a:gd name="connsiteX2148" fmla="*/ 2538918 w 12191999"/>
              <a:gd name="connsiteY2148" fmla="*/ 2013451 h 2113756"/>
              <a:gd name="connsiteX2149" fmla="*/ 2508012 w 12191999"/>
              <a:gd name="connsiteY2149" fmla="*/ 2007371 h 2113756"/>
              <a:gd name="connsiteX2150" fmla="*/ 2476599 w 12191999"/>
              <a:gd name="connsiteY2150" fmla="*/ 2000280 h 2113756"/>
              <a:gd name="connsiteX2151" fmla="*/ 2461907 w 12191999"/>
              <a:gd name="connsiteY2151" fmla="*/ 1996734 h 2113756"/>
              <a:gd name="connsiteX2152" fmla="*/ 2446202 w 12191999"/>
              <a:gd name="connsiteY2152" fmla="*/ 1992175 h 2113756"/>
              <a:gd name="connsiteX2153" fmla="*/ 2444176 w 12191999"/>
              <a:gd name="connsiteY2153" fmla="*/ 1994708 h 2113756"/>
              <a:gd name="connsiteX2154" fmla="*/ 2443669 w 12191999"/>
              <a:gd name="connsiteY2154" fmla="*/ 1997747 h 2113756"/>
              <a:gd name="connsiteX2155" fmla="*/ 2443163 w 12191999"/>
              <a:gd name="connsiteY2155" fmla="*/ 2004332 h 2113756"/>
              <a:gd name="connsiteX2156" fmla="*/ 2442656 w 12191999"/>
              <a:gd name="connsiteY2156" fmla="*/ 2010918 h 2113756"/>
              <a:gd name="connsiteX2157" fmla="*/ 2441643 w 12191999"/>
              <a:gd name="connsiteY2157" fmla="*/ 2013957 h 2113756"/>
              <a:gd name="connsiteX2158" fmla="*/ 2441135 w 12191999"/>
              <a:gd name="connsiteY2158" fmla="*/ 2017504 h 2113756"/>
              <a:gd name="connsiteX2159" fmla="*/ 2405671 w 12191999"/>
              <a:gd name="connsiteY2159" fmla="*/ 2004839 h 2113756"/>
              <a:gd name="connsiteX2160" fmla="*/ 2369699 w 12191999"/>
              <a:gd name="connsiteY2160" fmla="*/ 1993187 h 2113756"/>
              <a:gd name="connsiteX2161" fmla="*/ 2352474 w 12191999"/>
              <a:gd name="connsiteY2161" fmla="*/ 1987615 h 2113756"/>
              <a:gd name="connsiteX2162" fmla="*/ 2334742 w 12191999"/>
              <a:gd name="connsiteY2162" fmla="*/ 1982549 h 2113756"/>
              <a:gd name="connsiteX2163" fmla="*/ 2317008 w 12191999"/>
              <a:gd name="connsiteY2163" fmla="*/ 1977989 h 2113756"/>
              <a:gd name="connsiteX2164" fmla="*/ 2299276 w 12191999"/>
              <a:gd name="connsiteY2164" fmla="*/ 1973937 h 2113756"/>
              <a:gd name="connsiteX2165" fmla="*/ 2281039 w 12191999"/>
              <a:gd name="connsiteY2165" fmla="*/ 1970898 h 2113756"/>
              <a:gd name="connsiteX2166" fmla="*/ 2263814 w 12191999"/>
              <a:gd name="connsiteY2166" fmla="*/ 1968872 h 2113756"/>
              <a:gd name="connsiteX2167" fmla="*/ 2245574 w 12191999"/>
              <a:gd name="connsiteY2167" fmla="*/ 1967351 h 2113756"/>
              <a:gd name="connsiteX2168" fmla="*/ 2227841 w 12191999"/>
              <a:gd name="connsiteY2168" fmla="*/ 1967858 h 2113756"/>
              <a:gd name="connsiteX2169" fmla="*/ 2210109 w 12191999"/>
              <a:gd name="connsiteY2169" fmla="*/ 1969377 h 2113756"/>
              <a:gd name="connsiteX2170" fmla="*/ 2191871 w 12191999"/>
              <a:gd name="connsiteY2170" fmla="*/ 1972417 h 2113756"/>
              <a:gd name="connsiteX2171" fmla="*/ 2183257 w 12191999"/>
              <a:gd name="connsiteY2171" fmla="*/ 1974444 h 2113756"/>
              <a:gd name="connsiteX2172" fmla="*/ 2174138 w 12191999"/>
              <a:gd name="connsiteY2172" fmla="*/ 1976977 h 2113756"/>
              <a:gd name="connsiteX2173" fmla="*/ 2165018 w 12191999"/>
              <a:gd name="connsiteY2173" fmla="*/ 1979510 h 2113756"/>
              <a:gd name="connsiteX2174" fmla="*/ 2156406 w 12191999"/>
              <a:gd name="connsiteY2174" fmla="*/ 1983563 h 2113756"/>
              <a:gd name="connsiteX2175" fmla="*/ 2129554 w 12191999"/>
              <a:gd name="connsiteY2175" fmla="*/ 1928343 h 2113756"/>
              <a:gd name="connsiteX2176" fmla="*/ 2121953 w 12191999"/>
              <a:gd name="connsiteY2176" fmla="*/ 1934422 h 2113756"/>
              <a:gd name="connsiteX2177" fmla="*/ 2114862 w 12191999"/>
              <a:gd name="connsiteY2177" fmla="*/ 1939489 h 2113756"/>
              <a:gd name="connsiteX2178" fmla="*/ 2107768 w 12191999"/>
              <a:gd name="connsiteY2178" fmla="*/ 1943034 h 2113756"/>
              <a:gd name="connsiteX2179" fmla="*/ 2100676 w 12191999"/>
              <a:gd name="connsiteY2179" fmla="*/ 1945569 h 2113756"/>
              <a:gd name="connsiteX2180" fmla="*/ 2093582 w 12191999"/>
              <a:gd name="connsiteY2180" fmla="*/ 1946581 h 2113756"/>
              <a:gd name="connsiteX2181" fmla="*/ 2086489 w 12191999"/>
              <a:gd name="connsiteY2181" fmla="*/ 1946581 h 2113756"/>
              <a:gd name="connsiteX2182" fmla="*/ 2079903 w 12191999"/>
              <a:gd name="connsiteY2182" fmla="*/ 1946074 h 2113756"/>
              <a:gd name="connsiteX2183" fmla="*/ 2073319 w 12191999"/>
              <a:gd name="connsiteY2183" fmla="*/ 1944555 h 2113756"/>
              <a:gd name="connsiteX2184" fmla="*/ 2066731 w 12191999"/>
              <a:gd name="connsiteY2184" fmla="*/ 1943034 h 2113756"/>
              <a:gd name="connsiteX2185" fmla="*/ 2060145 w 12191999"/>
              <a:gd name="connsiteY2185" fmla="*/ 1941008 h 2113756"/>
              <a:gd name="connsiteX2186" fmla="*/ 2054572 w 12191999"/>
              <a:gd name="connsiteY2186" fmla="*/ 1937462 h 2113756"/>
              <a:gd name="connsiteX2187" fmla="*/ 2048492 w 12191999"/>
              <a:gd name="connsiteY2187" fmla="*/ 1934422 h 2113756"/>
              <a:gd name="connsiteX2188" fmla="*/ 2036840 w 12191999"/>
              <a:gd name="connsiteY2188" fmla="*/ 1927331 h 2113756"/>
              <a:gd name="connsiteX2189" fmla="*/ 2026707 w 12191999"/>
              <a:gd name="connsiteY2189" fmla="*/ 1919731 h 2113756"/>
              <a:gd name="connsiteX2190" fmla="*/ 2024680 w 12191999"/>
              <a:gd name="connsiteY2190" fmla="*/ 1923278 h 2113756"/>
              <a:gd name="connsiteX2191" fmla="*/ 2024173 w 12191999"/>
              <a:gd name="connsiteY2191" fmla="*/ 1927838 h 2113756"/>
              <a:gd name="connsiteX2192" fmla="*/ 2024680 w 12191999"/>
              <a:gd name="connsiteY2192" fmla="*/ 1932396 h 2113756"/>
              <a:gd name="connsiteX2193" fmla="*/ 2025186 w 12191999"/>
              <a:gd name="connsiteY2193" fmla="*/ 1936955 h 2113756"/>
              <a:gd name="connsiteX2194" fmla="*/ 2026707 w 12191999"/>
              <a:gd name="connsiteY2194" fmla="*/ 1945569 h 2113756"/>
              <a:gd name="connsiteX2195" fmla="*/ 2026707 w 12191999"/>
              <a:gd name="connsiteY2195" fmla="*/ 1950127 h 2113756"/>
              <a:gd name="connsiteX2196" fmla="*/ 2026200 w 12191999"/>
              <a:gd name="connsiteY2196" fmla="*/ 1954686 h 2113756"/>
              <a:gd name="connsiteX2197" fmla="*/ 2024173 w 12191999"/>
              <a:gd name="connsiteY2197" fmla="*/ 1954686 h 2113756"/>
              <a:gd name="connsiteX2198" fmla="*/ 2021640 w 12191999"/>
              <a:gd name="connsiteY2198" fmla="*/ 1954686 h 2113756"/>
              <a:gd name="connsiteX2199" fmla="*/ 2017587 w 12191999"/>
              <a:gd name="connsiteY2199" fmla="*/ 1953167 h 2113756"/>
              <a:gd name="connsiteX2200" fmla="*/ 2013534 w 12191999"/>
              <a:gd name="connsiteY2200" fmla="*/ 1950634 h 2113756"/>
              <a:gd name="connsiteX2201" fmla="*/ 2009987 w 12191999"/>
              <a:gd name="connsiteY2201" fmla="*/ 1947594 h 2113756"/>
              <a:gd name="connsiteX2202" fmla="*/ 2005934 w 12191999"/>
              <a:gd name="connsiteY2202" fmla="*/ 1943034 h 2113756"/>
              <a:gd name="connsiteX2203" fmla="*/ 2001374 w 12191999"/>
              <a:gd name="connsiteY2203" fmla="*/ 1938476 h 2113756"/>
              <a:gd name="connsiteX2204" fmla="*/ 1993776 w 12191999"/>
              <a:gd name="connsiteY2204" fmla="*/ 1928343 h 2113756"/>
              <a:gd name="connsiteX2205" fmla="*/ 1985669 w 12191999"/>
              <a:gd name="connsiteY2205" fmla="*/ 1918719 h 2113756"/>
              <a:gd name="connsiteX2206" fmla="*/ 1982123 w 12191999"/>
              <a:gd name="connsiteY2206" fmla="*/ 1915172 h 2113756"/>
              <a:gd name="connsiteX2207" fmla="*/ 1977564 w 12191999"/>
              <a:gd name="connsiteY2207" fmla="*/ 1912133 h 2113756"/>
              <a:gd name="connsiteX2208" fmla="*/ 1973510 w 12191999"/>
              <a:gd name="connsiteY2208" fmla="*/ 1910612 h 2113756"/>
              <a:gd name="connsiteX2209" fmla="*/ 1969455 w 12191999"/>
              <a:gd name="connsiteY2209" fmla="*/ 1909600 h 2113756"/>
              <a:gd name="connsiteX2210" fmla="*/ 1967937 w 12191999"/>
              <a:gd name="connsiteY2210" fmla="*/ 1910612 h 2113756"/>
              <a:gd name="connsiteX2211" fmla="*/ 1965913 w 12191999"/>
              <a:gd name="connsiteY2211" fmla="*/ 1911119 h 2113756"/>
              <a:gd name="connsiteX2212" fmla="*/ 1963377 w 12191999"/>
              <a:gd name="connsiteY2212" fmla="*/ 1911626 h 2113756"/>
              <a:gd name="connsiteX2213" fmla="*/ 1961351 w 12191999"/>
              <a:gd name="connsiteY2213" fmla="*/ 1913652 h 2113756"/>
              <a:gd name="connsiteX2214" fmla="*/ 1945137 w 12191999"/>
              <a:gd name="connsiteY2214" fmla="*/ 1918212 h 2113756"/>
              <a:gd name="connsiteX2215" fmla="*/ 1928420 w 12191999"/>
              <a:gd name="connsiteY2215" fmla="*/ 1922265 h 2113756"/>
              <a:gd name="connsiteX2216" fmla="*/ 1911193 w 12191999"/>
              <a:gd name="connsiteY2216" fmla="*/ 1923784 h 2113756"/>
              <a:gd name="connsiteX2217" fmla="*/ 1894980 w 12191999"/>
              <a:gd name="connsiteY2217" fmla="*/ 1925304 h 2113756"/>
              <a:gd name="connsiteX2218" fmla="*/ 1878770 w 12191999"/>
              <a:gd name="connsiteY2218" fmla="*/ 1925304 h 2113756"/>
              <a:gd name="connsiteX2219" fmla="*/ 1862051 w 12191999"/>
              <a:gd name="connsiteY2219" fmla="*/ 1923784 h 2113756"/>
              <a:gd name="connsiteX2220" fmla="*/ 1845837 w 12191999"/>
              <a:gd name="connsiteY2220" fmla="*/ 1922265 h 2113756"/>
              <a:gd name="connsiteX2221" fmla="*/ 1829119 w 12191999"/>
              <a:gd name="connsiteY2221" fmla="*/ 1919731 h 2113756"/>
              <a:gd name="connsiteX2222" fmla="*/ 1812906 w 12191999"/>
              <a:gd name="connsiteY2222" fmla="*/ 1916186 h 2113756"/>
              <a:gd name="connsiteX2223" fmla="*/ 1796695 w 12191999"/>
              <a:gd name="connsiteY2223" fmla="*/ 1911626 h 2113756"/>
              <a:gd name="connsiteX2224" fmla="*/ 1780482 w 12191999"/>
              <a:gd name="connsiteY2224" fmla="*/ 1907067 h 2113756"/>
              <a:gd name="connsiteX2225" fmla="*/ 1763763 w 12191999"/>
              <a:gd name="connsiteY2225" fmla="*/ 1901495 h 2113756"/>
              <a:gd name="connsiteX2226" fmla="*/ 1747549 w 12191999"/>
              <a:gd name="connsiteY2226" fmla="*/ 1895416 h 2113756"/>
              <a:gd name="connsiteX2227" fmla="*/ 1731338 w 12191999"/>
              <a:gd name="connsiteY2227" fmla="*/ 1889843 h 2113756"/>
              <a:gd name="connsiteX2228" fmla="*/ 1698913 w 12191999"/>
              <a:gd name="connsiteY2228" fmla="*/ 1876165 h 2113756"/>
              <a:gd name="connsiteX2229" fmla="*/ 1699420 w 12191999"/>
              <a:gd name="connsiteY2229" fmla="*/ 1877178 h 2113756"/>
              <a:gd name="connsiteX2230" fmla="*/ 1700434 w 12191999"/>
              <a:gd name="connsiteY2230" fmla="*/ 1878697 h 2113756"/>
              <a:gd name="connsiteX2231" fmla="*/ 1701447 w 12191999"/>
              <a:gd name="connsiteY2231" fmla="*/ 1882750 h 2113756"/>
              <a:gd name="connsiteX2232" fmla="*/ 1700940 w 12191999"/>
              <a:gd name="connsiteY2232" fmla="*/ 1887309 h 2113756"/>
              <a:gd name="connsiteX2233" fmla="*/ 1700434 w 12191999"/>
              <a:gd name="connsiteY2233" fmla="*/ 1892376 h 2113756"/>
              <a:gd name="connsiteX2234" fmla="*/ 1697899 w 12191999"/>
              <a:gd name="connsiteY2234" fmla="*/ 1904028 h 2113756"/>
              <a:gd name="connsiteX2235" fmla="*/ 1695873 w 12191999"/>
              <a:gd name="connsiteY2235" fmla="*/ 1910612 h 2113756"/>
              <a:gd name="connsiteX2236" fmla="*/ 1694354 w 12191999"/>
              <a:gd name="connsiteY2236" fmla="*/ 1916692 h 2113756"/>
              <a:gd name="connsiteX2237" fmla="*/ 1684727 w 12191999"/>
              <a:gd name="connsiteY2237" fmla="*/ 1911119 h 2113756"/>
              <a:gd name="connsiteX2238" fmla="*/ 1674594 w 12191999"/>
              <a:gd name="connsiteY2238" fmla="*/ 1905040 h 2113756"/>
              <a:gd name="connsiteX2239" fmla="*/ 1654330 w 12191999"/>
              <a:gd name="connsiteY2239" fmla="*/ 1896428 h 2113756"/>
              <a:gd name="connsiteX2240" fmla="*/ 1634064 w 12191999"/>
              <a:gd name="connsiteY2240" fmla="*/ 1887816 h 2113756"/>
              <a:gd name="connsiteX2241" fmla="*/ 1613292 w 12191999"/>
              <a:gd name="connsiteY2241" fmla="*/ 1881231 h 2113756"/>
              <a:gd name="connsiteX2242" fmla="*/ 1593533 w 12191999"/>
              <a:gd name="connsiteY2242" fmla="*/ 1875658 h 2113756"/>
              <a:gd name="connsiteX2243" fmla="*/ 1573268 w 12191999"/>
              <a:gd name="connsiteY2243" fmla="*/ 1871099 h 2113756"/>
              <a:gd name="connsiteX2244" fmla="*/ 1552495 w 12191999"/>
              <a:gd name="connsiteY2244" fmla="*/ 1867553 h 2113756"/>
              <a:gd name="connsiteX2245" fmla="*/ 1532737 w 12191999"/>
              <a:gd name="connsiteY2245" fmla="*/ 1865020 h 2113756"/>
              <a:gd name="connsiteX2246" fmla="*/ 1511964 w 12191999"/>
              <a:gd name="connsiteY2246" fmla="*/ 1862994 h 2113756"/>
              <a:gd name="connsiteX2247" fmla="*/ 1491700 w 12191999"/>
              <a:gd name="connsiteY2247" fmla="*/ 1861473 h 2113756"/>
              <a:gd name="connsiteX2248" fmla="*/ 1450155 w 12191999"/>
              <a:gd name="connsiteY2248" fmla="*/ 1859447 h 2113756"/>
              <a:gd name="connsiteX2249" fmla="*/ 1409624 w 12191999"/>
              <a:gd name="connsiteY2249" fmla="*/ 1856915 h 2113756"/>
              <a:gd name="connsiteX2250" fmla="*/ 1389359 w 12191999"/>
              <a:gd name="connsiteY2250" fmla="*/ 1855394 h 2113756"/>
              <a:gd name="connsiteX2251" fmla="*/ 1368588 w 12191999"/>
              <a:gd name="connsiteY2251" fmla="*/ 1853875 h 2113756"/>
              <a:gd name="connsiteX2252" fmla="*/ 1366560 w 12191999"/>
              <a:gd name="connsiteY2252" fmla="*/ 1850329 h 2113756"/>
              <a:gd name="connsiteX2253" fmla="*/ 1365548 w 12191999"/>
              <a:gd name="connsiteY2253" fmla="*/ 1846782 h 2113756"/>
              <a:gd name="connsiteX2254" fmla="*/ 1363014 w 12191999"/>
              <a:gd name="connsiteY2254" fmla="*/ 1839691 h 2113756"/>
              <a:gd name="connsiteX2255" fmla="*/ 1362000 w 12191999"/>
              <a:gd name="connsiteY2255" fmla="*/ 1833612 h 2113756"/>
              <a:gd name="connsiteX2256" fmla="*/ 1361495 w 12191999"/>
              <a:gd name="connsiteY2256" fmla="*/ 1827025 h 2113756"/>
              <a:gd name="connsiteX2257" fmla="*/ 1360987 w 12191999"/>
              <a:gd name="connsiteY2257" fmla="*/ 1820439 h 2113756"/>
              <a:gd name="connsiteX2258" fmla="*/ 1359467 w 12191999"/>
              <a:gd name="connsiteY2258" fmla="*/ 1813348 h 2113756"/>
              <a:gd name="connsiteX2259" fmla="*/ 1358454 w 12191999"/>
              <a:gd name="connsiteY2259" fmla="*/ 1810308 h 2113756"/>
              <a:gd name="connsiteX2260" fmla="*/ 1356428 w 12191999"/>
              <a:gd name="connsiteY2260" fmla="*/ 1806762 h 2113756"/>
              <a:gd name="connsiteX2261" fmla="*/ 1354401 w 12191999"/>
              <a:gd name="connsiteY2261" fmla="*/ 1802709 h 2113756"/>
              <a:gd name="connsiteX2262" fmla="*/ 1351361 w 12191999"/>
              <a:gd name="connsiteY2262" fmla="*/ 1799669 h 2113756"/>
              <a:gd name="connsiteX2263" fmla="*/ 1347308 w 12191999"/>
              <a:gd name="connsiteY2263" fmla="*/ 1808788 h 2113756"/>
              <a:gd name="connsiteX2264" fmla="*/ 1343256 w 12191999"/>
              <a:gd name="connsiteY2264" fmla="*/ 1815374 h 2113756"/>
              <a:gd name="connsiteX2265" fmla="*/ 1339708 w 12191999"/>
              <a:gd name="connsiteY2265" fmla="*/ 1820439 h 2113756"/>
              <a:gd name="connsiteX2266" fmla="*/ 1335656 w 12191999"/>
              <a:gd name="connsiteY2266" fmla="*/ 1824493 h 2113756"/>
              <a:gd name="connsiteX2267" fmla="*/ 1331603 w 12191999"/>
              <a:gd name="connsiteY2267" fmla="*/ 1827025 h 2113756"/>
              <a:gd name="connsiteX2268" fmla="*/ 1328056 w 12191999"/>
              <a:gd name="connsiteY2268" fmla="*/ 1828039 h 2113756"/>
              <a:gd name="connsiteX2269" fmla="*/ 1324003 w 12191999"/>
              <a:gd name="connsiteY2269" fmla="*/ 1829558 h 2113756"/>
              <a:gd name="connsiteX2270" fmla="*/ 1319950 w 12191999"/>
              <a:gd name="connsiteY2270" fmla="*/ 1829558 h 2113756"/>
              <a:gd name="connsiteX2271" fmla="*/ 1312351 w 12191999"/>
              <a:gd name="connsiteY2271" fmla="*/ 1830572 h 2113756"/>
              <a:gd name="connsiteX2272" fmla="*/ 1309311 w 12191999"/>
              <a:gd name="connsiteY2272" fmla="*/ 1832091 h 2113756"/>
              <a:gd name="connsiteX2273" fmla="*/ 1305258 w 12191999"/>
              <a:gd name="connsiteY2273" fmla="*/ 1834118 h 2113756"/>
              <a:gd name="connsiteX2274" fmla="*/ 1301204 w 12191999"/>
              <a:gd name="connsiteY2274" fmla="*/ 1837158 h 2113756"/>
              <a:gd name="connsiteX2275" fmla="*/ 1297658 w 12191999"/>
              <a:gd name="connsiteY2275" fmla="*/ 1841717 h 2113756"/>
              <a:gd name="connsiteX2276" fmla="*/ 1293605 w 12191999"/>
              <a:gd name="connsiteY2276" fmla="*/ 1847796 h 2113756"/>
              <a:gd name="connsiteX2277" fmla="*/ 1289046 w 12191999"/>
              <a:gd name="connsiteY2277" fmla="*/ 1855394 h 2113756"/>
              <a:gd name="connsiteX2278" fmla="*/ 1283979 w 12191999"/>
              <a:gd name="connsiteY2278" fmla="*/ 1844249 h 2113756"/>
              <a:gd name="connsiteX2279" fmla="*/ 1278407 w 12191999"/>
              <a:gd name="connsiteY2279" fmla="*/ 1835131 h 2113756"/>
              <a:gd name="connsiteX2280" fmla="*/ 1273340 w 12191999"/>
              <a:gd name="connsiteY2280" fmla="*/ 1828039 h 2113756"/>
              <a:gd name="connsiteX2281" fmla="*/ 1267766 w 12191999"/>
              <a:gd name="connsiteY2281" fmla="*/ 1823479 h 2113756"/>
              <a:gd name="connsiteX2282" fmla="*/ 1262194 w 12191999"/>
              <a:gd name="connsiteY2282" fmla="*/ 1819933 h 2113756"/>
              <a:gd name="connsiteX2283" fmla="*/ 1256620 w 12191999"/>
              <a:gd name="connsiteY2283" fmla="*/ 1817907 h 2113756"/>
              <a:gd name="connsiteX2284" fmla="*/ 1251553 w 12191999"/>
              <a:gd name="connsiteY2284" fmla="*/ 1815881 h 2113756"/>
              <a:gd name="connsiteX2285" fmla="*/ 1245476 w 12191999"/>
              <a:gd name="connsiteY2285" fmla="*/ 1815374 h 2113756"/>
              <a:gd name="connsiteX2286" fmla="*/ 1234835 w 12191999"/>
              <a:gd name="connsiteY2286" fmla="*/ 1813348 h 2113756"/>
              <a:gd name="connsiteX2287" fmla="*/ 1229262 w 12191999"/>
              <a:gd name="connsiteY2287" fmla="*/ 1811827 h 2113756"/>
              <a:gd name="connsiteX2288" fmla="*/ 1223689 w 12191999"/>
              <a:gd name="connsiteY2288" fmla="*/ 1810308 h 2113756"/>
              <a:gd name="connsiteX2289" fmla="*/ 1218623 w 12191999"/>
              <a:gd name="connsiteY2289" fmla="*/ 1806255 h 2113756"/>
              <a:gd name="connsiteX2290" fmla="*/ 1212544 w 12191999"/>
              <a:gd name="connsiteY2290" fmla="*/ 1801696 h 2113756"/>
              <a:gd name="connsiteX2291" fmla="*/ 1207477 w 12191999"/>
              <a:gd name="connsiteY2291" fmla="*/ 1795110 h 2113756"/>
              <a:gd name="connsiteX2292" fmla="*/ 1202411 w 12191999"/>
              <a:gd name="connsiteY2292" fmla="*/ 1787005 h 2113756"/>
              <a:gd name="connsiteX2293" fmla="*/ 1197850 w 12191999"/>
              <a:gd name="connsiteY2293" fmla="*/ 1790550 h 2113756"/>
              <a:gd name="connsiteX2294" fmla="*/ 1193291 w 12191999"/>
              <a:gd name="connsiteY2294" fmla="*/ 1794603 h 2113756"/>
              <a:gd name="connsiteX2295" fmla="*/ 1188732 w 12191999"/>
              <a:gd name="connsiteY2295" fmla="*/ 1797136 h 2113756"/>
              <a:gd name="connsiteX2296" fmla="*/ 1184172 w 12191999"/>
              <a:gd name="connsiteY2296" fmla="*/ 1799669 h 2113756"/>
              <a:gd name="connsiteX2297" fmla="*/ 1179106 w 12191999"/>
              <a:gd name="connsiteY2297" fmla="*/ 1801696 h 2113756"/>
              <a:gd name="connsiteX2298" fmla="*/ 1173532 w 12191999"/>
              <a:gd name="connsiteY2298" fmla="*/ 1802709 h 2113756"/>
              <a:gd name="connsiteX2299" fmla="*/ 1168467 w 12191999"/>
              <a:gd name="connsiteY2299" fmla="*/ 1804229 h 2113756"/>
              <a:gd name="connsiteX2300" fmla="*/ 1163400 w 12191999"/>
              <a:gd name="connsiteY2300" fmla="*/ 1804736 h 2113756"/>
              <a:gd name="connsiteX2301" fmla="*/ 1152254 w 12191999"/>
              <a:gd name="connsiteY2301" fmla="*/ 1804736 h 2113756"/>
              <a:gd name="connsiteX2302" fmla="*/ 1140601 w 12191999"/>
              <a:gd name="connsiteY2302" fmla="*/ 1803722 h 2113756"/>
              <a:gd name="connsiteX2303" fmla="*/ 1128441 w 12191999"/>
              <a:gd name="connsiteY2303" fmla="*/ 1801696 h 2113756"/>
              <a:gd name="connsiteX2304" fmla="*/ 1116283 w 12191999"/>
              <a:gd name="connsiteY2304" fmla="*/ 1799163 h 2113756"/>
              <a:gd name="connsiteX2305" fmla="*/ 1091458 w 12191999"/>
              <a:gd name="connsiteY2305" fmla="*/ 1792071 h 2113756"/>
              <a:gd name="connsiteX2306" fmla="*/ 1066633 w 12191999"/>
              <a:gd name="connsiteY2306" fmla="*/ 1785485 h 2113756"/>
              <a:gd name="connsiteX2307" fmla="*/ 1054474 w 12191999"/>
              <a:gd name="connsiteY2307" fmla="*/ 1782445 h 2113756"/>
              <a:gd name="connsiteX2308" fmla="*/ 1042314 w 12191999"/>
              <a:gd name="connsiteY2308" fmla="*/ 1780419 h 2113756"/>
              <a:gd name="connsiteX2309" fmla="*/ 1030661 w 12191999"/>
              <a:gd name="connsiteY2309" fmla="*/ 1779405 h 2113756"/>
              <a:gd name="connsiteX2310" fmla="*/ 1019516 w 12191999"/>
              <a:gd name="connsiteY2310" fmla="*/ 1779405 h 2113756"/>
              <a:gd name="connsiteX2311" fmla="*/ 1019008 w 12191999"/>
              <a:gd name="connsiteY2311" fmla="*/ 1772314 h 2113756"/>
              <a:gd name="connsiteX2312" fmla="*/ 1018503 w 12191999"/>
              <a:gd name="connsiteY2312" fmla="*/ 1766235 h 2113756"/>
              <a:gd name="connsiteX2313" fmla="*/ 1016476 w 12191999"/>
              <a:gd name="connsiteY2313" fmla="*/ 1760662 h 2113756"/>
              <a:gd name="connsiteX2314" fmla="*/ 1014449 w 12191999"/>
              <a:gd name="connsiteY2314" fmla="*/ 1756102 h 2113756"/>
              <a:gd name="connsiteX2315" fmla="*/ 1012422 w 12191999"/>
              <a:gd name="connsiteY2315" fmla="*/ 1752556 h 2113756"/>
              <a:gd name="connsiteX2316" fmla="*/ 1009889 w 12191999"/>
              <a:gd name="connsiteY2316" fmla="*/ 1750023 h 2113756"/>
              <a:gd name="connsiteX2317" fmla="*/ 1006850 w 12191999"/>
              <a:gd name="connsiteY2317" fmla="*/ 1747490 h 2113756"/>
              <a:gd name="connsiteX2318" fmla="*/ 1003303 w 12191999"/>
              <a:gd name="connsiteY2318" fmla="*/ 1745464 h 2113756"/>
              <a:gd name="connsiteX2319" fmla="*/ 1000264 w 12191999"/>
              <a:gd name="connsiteY2319" fmla="*/ 1743944 h 2113756"/>
              <a:gd name="connsiteX2320" fmla="*/ 996210 w 12191999"/>
              <a:gd name="connsiteY2320" fmla="*/ 1743438 h 2113756"/>
              <a:gd name="connsiteX2321" fmla="*/ 987597 w 12191999"/>
              <a:gd name="connsiteY2321" fmla="*/ 1742932 h 2113756"/>
              <a:gd name="connsiteX2322" fmla="*/ 978984 w 12191999"/>
              <a:gd name="connsiteY2322" fmla="*/ 1743438 h 2113756"/>
              <a:gd name="connsiteX2323" fmla="*/ 968851 w 12191999"/>
              <a:gd name="connsiteY2323" fmla="*/ 1744451 h 2113756"/>
              <a:gd name="connsiteX2324" fmla="*/ 958719 w 12191999"/>
              <a:gd name="connsiteY2324" fmla="*/ 1745971 h 2113756"/>
              <a:gd name="connsiteX2325" fmla="*/ 948080 w 12191999"/>
              <a:gd name="connsiteY2325" fmla="*/ 1747997 h 2113756"/>
              <a:gd name="connsiteX2326" fmla="*/ 938453 w 12191999"/>
              <a:gd name="connsiteY2326" fmla="*/ 1748504 h 2113756"/>
              <a:gd name="connsiteX2327" fmla="*/ 928322 w 12191999"/>
              <a:gd name="connsiteY2327" fmla="*/ 1747997 h 2113756"/>
              <a:gd name="connsiteX2328" fmla="*/ 923762 w 12191999"/>
              <a:gd name="connsiteY2328" fmla="*/ 1747490 h 2113756"/>
              <a:gd name="connsiteX2329" fmla="*/ 918695 w 12191999"/>
              <a:gd name="connsiteY2329" fmla="*/ 1745971 h 2113756"/>
              <a:gd name="connsiteX2330" fmla="*/ 914136 w 12191999"/>
              <a:gd name="connsiteY2330" fmla="*/ 1743944 h 2113756"/>
              <a:gd name="connsiteX2331" fmla="*/ 910083 w 12191999"/>
              <a:gd name="connsiteY2331" fmla="*/ 1741411 h 2113756"/>
              <a:gd name="connsiteX2332" fmla="*/ 905522 w 12191999"/>
              <a:gd name="connsiteY2332" fmla="*/ 1738878 h 2113756"/>
              <a:gd name="connsiteX2333" fmla="*/ 901470 w 12191999"/>
              <a:gd name="connsiteY2333" fmla="*/ 1734826 h 2113756"/>
              <a:gd name="connsiteX2334" fmla="*/ 897922 w 12191999"/>
              <a:gd name="connsiteY2334" fmla="*/ 1730266 h 2113756"/>
              <a:gd name="connsiteX2335" fmla="*/ 894377 w 12191999"/>
              <a:gd name="connsiteY2335" fmla="*/ 1725201 h 2113756"/>
              <a:gd name="connsiteX2336" fmla="*/ 891844 w 12191999"/>
              <a:gd name="connsiteY2336" fmla="*/ 1727734 h 2113756"/>
              <a:gd name="connsiteX2337" fmla="*/ 889817 w 12191999"/>
              <a:gd name="connsiteY2337" fmla="*/ 1731280 h 2113756"/>
              <a:gd name="connsiteX2338" fmla="*/ 888295 w 12191999"/>
              <a:gd name="connsiteY2338" fmla="*/ 1734320 h 2113756"/>
              <a:gd name="connsiteX2339" fmla="*/ 887284 w 12191999"/>
              <a:gd name="connsiteY2339" fmla="*/ 1737359 h 2113756"/>
              <a:gd name="connsiteX2340" fmla="*/ 886777 w 12191999"/>
              <a:gd name="connsiteY2340" fmla="*/ 1743944 h 2113756"/>
              <a:gd name="connsiteX2341" fmla="*/ 886777 w 12191999"/>
              <a:gd name="connsiteY2341" fmla="*/ 1750530 h 2113756"/>
              <a:gd name="connsiteX2342" fmla="*/ 887284 w 12191999"/>
              <a:gd name="connsiteY2342" fmla="*/ 1757623 h 2113756"/>
              <a:gd name="connsiteX2343" fmla="*/ 887284 w 12191999"/>
              <a:gd name="connsiteY2343" fmla="*/ 1764207 h 2113756"/>
              <a:gd name="connsiteX2344" fmla="*/ 886777 w 12191999"/>
              <a:gd name="connsiteY2344" fmla="*/ 1770793 h 2113756"/>
              <a:gd name="connsiteX2345" fmla="*/ 885257 w 12191999"/>
              <a:gd name="connsiteY2345" fmla="*/ 1773833 h 2113756"/>
              <a:gd name="connsiteX2346" fmla="*/ 884244 w 12191999"/>
              <a:gd name="connsiteY2346" fmla="*/ 1776873 h 2113756"/>
              <a:gd name="connsiteX2347" fmla="*/ 881711 w 12191999"/>
              <a:gd name="connsiteY2347" fmla="*/ 1774340 h 2113756"/>
              <a:gd name="connsiteX2348" fmla="*/ 879178 w 12191999"/>
              <a:gd name="connsiteY2348" fmla="*/ 1771300 h 2113756"/>
              <a:gd name="connsiteX2349" fmla="*/ 873097 w 12191999"/>
              <a:gd name="connsiteY2349" fmla="*/ 1763702 h 2113756"/>
              <a:gd name="connsiteX2350" fmla="*/ 867525 w 12191999"/>
              <a:gd name="connsiteY2350" fmla="*/ 1755595 h 2113756"/>
              <a:gd name="connsiteX2351" fmla="*/ 863980 w 12191999"/>
              <a:gd name="connsiteY2351" fmla="*/ 1752556 h 2113756"/>
              <a:gd name="connsiteX2352" fmla="*/ 860939 w 12191999"/>
              <a:gd name="connsiteY2352" fmla="*/ 1749011 h 2113756"/>
              <a:gd name="connsiteX2353" fmla="*/ 856886 w 12191999"/>
              <a:gd name="connsiteY2353" fmla="*/ 1747490 h 2113756"/>
              <a:gd name="connsiteX2354" fmla="*/ 853846 w 12191999"/>
              <a:gd name="connsiteY2354" fmla="*/ 1745971 h 2113756"/>
              <a:gd name="connsiteX2355" fmla="*/ 849793 w 12191999"/>
              <a:gd name="connsiteY2355" fmla="*/ 1746478 h 2113756"/>
              <a:gd name="connsiteX2356" fmla="*/ 845739 w 12191999"/>
              <a:gd name="connsiteY2356" fmla="*/ 1747997 h 2113756"/>
              <a:gd name="connsiteX2357" fmla="*/ 841686 w 12191999"/>
              <a:gd name="connsiteY2357" fmla="*/ 1751037 h 2113756"/>
              <a:gd name="connsiteX2358" fmla="*/ 837634 w 12191999"/>
              <a:gd name="connsiteY2358" fmla="*/ 1755595 h 2113756"/>
              <a:gd name="connsiteX2359" fmla="*/ 833074 w 12191999"/>
              <a:gd name="connsiteY2359" fmla="*/ 1762688 h 2113756"/>
              <a:gd name="connsiteX2360" fmla="*/ 828514 w 12191999"/>
              <a:gd name="connsiteY2360" fmla="*/ 1771807 h 2113756"/>
              <a:gd name="connsiteX2361" fmla="*/ 818888 w 12191999"/>
              <a:gd name="connsiteY2361" fmla="*/ 1762181 h 2113756"/>
              <a:gd name="connsiteX2362" fmla="*/ 809768 w 12191999"/>
              <a:gd name="connsiteY2362" fmla="*/ 1753569 h 2113756"/>
              <a:gd name="connsiteX2363" fmla="*/ 800650 w 12191999"/>
              <a:gd name="connsiteY2363" fmla="*/ 1747490 h 2113756"/>
              <a:gd name="connsiteX2364" fmla="*/ 791527 w 12191999"/>
              <a:gd name="connsiteY2364" fmla="*/ 1741411 h 2113756"/>
              <a:gd name="connsiteX2365" fmla="*/ 782407 w 12191999"/>
              <a:gd name="connsiteY2365" fmla="*/ 1736346 h 2113756"/>
              <a:gd name="connsiteX2366" fmla="*/ 772784 w 12191999"/>
              <a:gd name="connsiteY2366" fmla="*/ 1732292 h 2113756"/>
              <a:gd name="connsiteX2367" fmla="*/ 763664 w 12191999"/>
              <a:gd name="connsiteY2367" fmla="*/ 1729760 h 2113756"/>
              <a:gd name="connsiteX2368" fmla="*/ 754544 w 12191999"/>
              <a:gd name="connsiteY2368" fmla="*/ 1727227 h 2113756"/>
              <a:gd name="connsiteX2369" fmla="*/ 744916 w 12191999"/>
              <a:gd name="connsiteY2369" fmla="*/ 1725708 h 2113756"/>
              <a:gd name="connsiteX2370" fmla="*/ 735797 w 12191999"/>
              <a:gd name="connsiteY2370" fmla="*/ 1724694 h 2113756"/>
              <a:gd name="connsiteX2371" fmla="*/ 726170 w 12191999"/>
              <a:gd name="connsiteY2371" fmla="*/ 1724187 h 2113756"/>
              <a:gd name="connsiteX2372" fmla="*/ 717051 w 12191999"/>
              <a:gd name="connsiteY2372" fmla="*/ 1724187 h 2113756"/>
              <a:gd name="connsiteX2373" fmla="*/ 698305 w 12191999"/>
              <a:gd name="connsiteY2373" fmla="*/ 1724187 h 2113756"/>
              <a:gd name="connsiteX2374" fmla="*/ 679560 w 12191999"/>
              <a:gd name="connsiteY2374" fmla="*/ 1724694 h 2113756"/>
              <a:gd name="connsiteX2375" fmla="*/ 676520 w 12191999"/>
              <a:gd name="connsiteY2375" fmla="*/ 1719628 h 2113756"/>
              <a:gd name="connsiteX2376" fmla="*/ 675000 w 12191999"/>
              <a:gd name="connsiteY2376" fmla="*/ 1714056 h 2113756"/>
              <a:gd name="connsiteX2377" fmla="*/ 673479 w 12191999"/>
              <a:gd name="connsiteY2377" fmla="*/ 1709496 h 2113756"/>
              <a:gd name="connsiteX2378" fmla="*/ 674493 w 12191999"/>
              <a:gd name="connsiteY2378" fmla="*/ 1704430 h 2113756"/>
              <a:gd name="connsiteX2379" fmla="*/ 675000 w 12191999"/>
              <a:gd name="connsiteY2379" fmla="*/ 1699870 h 2113756"/>
              <a:gd name="connsiteX2380" fmla="*/ 676520 w 12191999"/>
              <a:gd name="connsiteY2380" fmla="*/ 1694805 h 2113756"/>
              <a:gd name="connsiteX2381" fmla="*/ 680067 w 12191999"/>
              <a:gd name="connsiteY2381" fmla="*/ 1685179 h 2113756"/>
              <a:gd name="connsiteX2382" fmla="*/ 683613 w 12191999"/>
              <a:gd name="connsiteY2382" fmla="*/ 1676062 h 2113756"/>
              <a:gd name="connsiteX2383" fmla="*/ 684627 w 12191999"/>
              <a:gd name="connsiteY2383" fmla="*/ 1670995 h 2113756"/>
              <a:gd name="connsiteX2384" fmla="*/ 685132 w 12191999"/>
              <a:gd name="connsiteY2384" fmla="*/ 1666436 h 2113756"/>
              <a:gd name="connsiteX2385" fmla="*/ 684627 w 12191999"/>
              <a:gd name="connsiteY2385" fmla="*/ 1661370 h 2113756"/>
              <a:gd name="connsiteX2386" fmla="*/ 683613 w 12191999"/>
              <a:gd name="connsiteY2386" fmla="*/ 1655798 h 2113756"/>
              <a:gd name="connsiteX2387" fmla="*/ 681079 w 12191999"/>
              <a:gd name="connsiteY2387" fmla="*/ 1650731 h 2113756"/>
              <a:gd name="connsiteX2388" fmla="*/ 677027 w 12191999"/>
              <a:gd name="connsiteY2388" fmla="*/ 1645666 h 2113756"/>
              <a:gd name="connsiteX2389" fmla="*/ 657268 w 12191999"/>
              <a:gd name="connsiteY2389" fmla="*/ 1661370 h 2113756"/>
              <a:gd name="connsiteX2390" fmla="*/ 639536 w 12191999"/>
              <a:gd name="connsiteY2390" fmla="*/ 1674541 h 2113756"/>
              <a:gd name="connsiteX2391" fmla="*/ 630416 w 12191999"/>
              <a:gd name="connsiteY2391" fmla="*/ 1680620 h 2113756"/>
              <a:gd name="connsiteX2392" fmla="*/ 621297 w 12191999"/>
              <a:gd name="connsiteY2392" fmla="*/ 1685686 h 2113756"/>
              <a:gd name="connsiteX2393" fmla="*/ 612684 w 12191999"/>
              <a:gd name="connsiteY2393" fmla="*/ 1690246 h 2113756"/>
              <a:gd name="connsiteX2394" fmla="*/ 603565 w 12191999"/>
              <a:gd name="connsiteY2394" fmla="*/ 1694298 h 2113756"/>
              <a:gd name="connsiteX2395" fmla="*/ 594445 w 12191999"/>
              <a:gd name="connsiteY2395" fmla="*/ 1697338 h 2113756"/>
              <a:gd name="connsiteX2396" fmla="*/ 585831 w 12191999"/>
              <a:gd name="connsiteY2396" fmla="*/ 1699870 h 2113756"/>
              <a:gd name="connsiteX2397" fmla="*/ 576713 w 12191999"/>
              <a:gd name="connsiteY2397" fmla="*/ 1702404 h 2113756"/>
              <a:gd name="connsiteX2398" fmla="*/ 567087 w 12191999"/>
              <a:gd name="connsiteY2398" fmla="*/ 1703924 h 2113756"/>
              <a:gd name="connsiteX2399" fmla="*/ 556954 w 12191999"/>
              <a:gd name="connsiteY2399" fmla="*/ 1704430 h 2113756"/>
              <a:gd name="connsiteX2400" fmla="*/ 547328 w 12191999"/>
              <a:gd name="connsiteY2400" fmla="*/ 1704430 h 2113756"/>
              <a:gd name="connsiteX2401" fmla="*/ 537195 w 12191999"/>
              <a:gd name="connsiteY2401" fmla="*/ 1704430 h 2113756"/>
              <a:gd name="connsiteX2402" fmla="*/ 526049 w 12191999"/>
              <a:gd name="connsiteY2402" fmla="*/ 1703417 h 2113756"/>
              <a:gd name="connsiteX2403" fmla="*/ 526556 w 12191999"/>
              <a:gd name="connsiteY2403" fmla="*/ 1696831 h 2113756"/>
              <a:gd name="connsiteX2404" fmla="*/ 527569 w 12191999"/>
              <a:gd name="connsiteY2404" fmla="*/ 1691765 h 2113756"/>
              <a:gd name="connsiteX2405" fmla="*/ 528075 w 12191999"/>
              <a:gd name="connsiteY2405" fmla="*/ 1687713 h 2113756"/>
              <a:gd name="connsiteX2406" fmla="*/ 530103 w 12191999"/>
              <a:gd name="connsiteY2406" fmla="*/ 1684674 h 2113756"/>
              <a:gd name="connsiteX2407" fmla="*/ 531115 w 12191999"/>
              <a:gd name="connsiteY2407" fmla="*/ 1682646 h 2113756"/>
              <a:gd name="connsiteX2408" fmla="*/ 533142 w 12191999"/>
              <a:gd name="connsiteY2408" fmla="*/ 1681127 h 2113756"/>
              <a:gd name="connsiteX2409" fmla="*/ 535675 w 12191999"/>
              <a:gd name="connsiteY2409" fmla="*/ 1680114 h 2113756"/>
              <a:gd name="connsiteX2410" fmla="*/ 537702 w 12191999"/>
              <a:gd name="connsiteY2410" fmla="*/ 1679101 h 2113756"/>
              <a:gd name="connsiteX2411" fmla="*/ 543781 w 12191999"/>
              <a:gd name="connsiteY2411" fmla="*/ 1677581 h 2113756"/>
              <a:gd name="connsiteX2412" fmla="*/ 546314 w 12191999"/>
              <a:gd name="connsiteY2412" fmla="*/ 1676567 h 2113756"/>
              <a:gd name="connsiteX2413" fmla="*/ 548848 w 12191999"/>
              <a:gd name="connsiteY2413" fmla="*/ 1674541 h 2113756"/>
              <a:gd name="connsiteX2414" fmla="*/ 551888 w 12191999"/>
              <a:gd name="connsiteY2414" fmla="*/ 1673022 h 2113756"/>
              <a:gd name="connsiteX2415" fmla="*/ 554421 w 12191999"/>
              <a:gd name="connsiteY2415" fmla="*/ 1669982 h 2113756"/>
              <a:gd name="connsiteX2416" fmla="*/ 556954 w 12191999"/>
              <a:gd name="connsiteY2416" fmla="*/ 1666943 h 2113756"/>
              <a:gd name="connsiteX2417" fmla="*/ 559488 w 12191999"/>
              <a:gd name="connsiteY2417" fmla="*/ 1662383 h 2113756"/>
              <a:gd name="connsiteX2418" fmla="*/ 556954 w 12191999"/>
              <a:gd name="connsiteY2418" fmla="*/ 1657824 h 2113756"/>
              <a:gd name="connsiteX2419" fmla="*/ 554421 w 12191999"/>
              <a:gd name="connsiteY2419" fmla="*/ 1653771 h 2113756"/>
              <a:gd name="connsiteX2420" fmla="*/ 553407 w 12191999"/>
              <a:gd name="connsiteY2420" fmla="*/ 1650224 h 2113756"/>
              <a:gd name="connsiteX2421" fmla="*/ 552395 w 12191999"/>
              <a:gd name="connsiteY2421" fmla="*/ 1646172 h 2113756"/>
              <a:gd name="connsiteX2422" fmla="*/ 552395 w 12191999"/>
              <a:gd name="connsiteY2422" fmla="*/ 1638573 h 2113756"/>
              <a:gd name="connsiteX2423" fmla="*/ 553407 w 12191999"/>
              <a:gd name="connsiteY2423" fmla="*/ 1630468 h 2113756"/>
              <a:gd name="connsiteX2424" fmla="*/ 553914 w 12191999"/>
              <a:gd name="connsiteY2424" fmla="*/ 1623376 h 2113756"/>
              <a:gd name="connsiteX2425" fmla="*/ 553914 w 12191999"/>
              <a:gd name="connsiteY2425" fmla="*/ 1615776 h 2113756"/>
              <a:gd name="connsiteX2426" fmla="*/ 553407 w 12191999"/>
              <a:gd name="connsiteY2426" fmla="*/ 1611725 h 2113756"/>
              <a:gd name="connsiteX2427" fmla="*/ 551888 w 12191999"/>
              <a:gd name="connsiteY2427" fmla="*/ 1608178 h 2113756"/>
              <a:gd name="connsiteX2428" fmla="*/ 549354 w 12191999"/>
              <a:gd name="connsiteY2428" fmla="*/ 1604125 h 2113756"/>
              <a:gd name="connsiteX2429" fmla="*/ 546821 w 12191999"/>
              <a:gd name="connsiteY2429" fmla="*/ 1599566 h 2113756"/>
              <a:gd name="connsiteX2430" fmla="*/ 537195 w 12191999"/>
              <a:gd name="connsiteY2430" fmla="*/ 1611725 h 2113756"/>
              <a:gd name="connsiteX2431" fmla="*/ 531622 w 12191999"/>
              <a:gd name="connsiteY2431" fmla="*/ 1617802 h 2113756"/>
              <a:gd name="connsiteX2432" fmla="*/ 526049 w 12191999"/>
              <a:gd name="connsiteY2432" fmla="*/ 1622869 h 2113756"/>
              <a:gd name="connsiteX2433" fmla="*/ 520983 w 12191999"/>
              <a:gd name="connsiteY2433" fmla="*/ 1627428 h 2113756"/>
              <a:gd name="connsiteX2434" fmla="*/ 515917 w 12191999"/>
              <a:gd name="connsiteY2434" fmla="*/ 1631481 h 2113756"/>
              <a:gd name="connsiteX2435" fmla="*/ 509837 w 12191999"/>
              <a:gd name="connsiteY2435" fmla="*/ 1634014 h 2113756"/>
              <a:gd name="connsiteX2436" fmla="*/ 504771 w 12191999"/>
              <a:gd name="connsiteY2436" fmla="*/ 1636547 h 2113756"/>
              <a:gd name="connsiteX2437" fmla="*/ 499704 w 12191999"/>
              <a:gd name="connsiteY2437" fmla="*/ 1638067 h 2113756"/>
              <a:gd name="connsiteX2438" fmla="*/ 493625 w 12191999"/>
              <a:gd name="connsiteY2438" fmla="*/ 1638573 h 2113756"/>
              <a:gd name="connsiteX2439" fmla="*/ 489065 w 12191999"/>
              <a:gd name="connsiteY2439" fmla="*/ 1638573 h 2113756"/>
              <a:gd name="connsiteX2440" fmla="*/ 483998 w 12191999"/>
              <a:gd name="connsiteY2440" fmla="*/ 1637054 h 2113756"/>
              <a:gd name="connsiteX2441" fmla="*/ 479438 w 12191999"/>
              <a:gd name="connsiteY2441" fmla="*/ 1634521 h 2113756"/>
              <a:gd name="connsiteX2442" fmla="*/ 474879 w 12191999"/>
              <a:gd name="connsiteY2442" fmla="*/ 1630468 h 2113756"/>
              <a:gd name="connsiteX2443" fmla="*/ 470826 w 12191999"/>
              <a:gd name="connsiteY2443" fmla="*/ 1625402 h 2113756"/>
              <a:gd name="connsiteX2444" fmla="*/ 467280 w 12191999"/>
              <a:gd name="connsiteY2444" fmla="*/ 1618816 h 2113756"/>
              <a:gd name="connsiteX2445" fmla="*/ 468799 w 12191999"/>
              <a:gd name="connsiteY2445" fmla="*/ 1618816 h 2113756"/>
              <a:gd name="connsiteX2446" fmla="*/ 470826 w 12191999"/>
              <a:gd name="connsiteY2446" fmla="*/ 1618816 h 2113756"/>
              <a:gd name="connsiteX2447" fmla="*/ 476905 w 12191999"/>
              <a:gd name="connsiteY2447" fmla="*/ 1618816 h 2113756"/>
              <a:gd name="connsiteX2448" fmla="*/ 482479 w 12191999"/>
              <a:gd name="connsiteY2448" fmla="*/ 1618816 h 2113756"/>
              <a:gd name="connsiteX2449" fmla="*/ 489065 w 12191999"/>
              <a:gd name="connsiteY2449" fmla="*/ 1618816 h 2113756"/>
              <a:gd name="connsiteX2450" fmla="*/ 492611 w 12191999"/>
              <a:gd name="connsiteY2450" fmla="*/ 1618309 h 2113756"/>
              <a:gd name="connsiteX2451" fmla="*/ 495144 w 12191999"/>
              <a:gd name="connsiteY2451" fmla="*/ 1617297 h 2113756"/>
              <a:gd name="connsiteX2452" fmla="*/ 496665 w 12191999"/>
              <a:gd name="connsiteY2452" fmla="*/ 1615776 h 2113756"/>
              <a:gd name="connsiteX2453" fmla="*/ 498690 w 12191999"/>
              <a:gd name="connsiteY2453" fmla="*/ 1613244 h 2113756"/>
              <a:gd name="connsiteX2454" fmla="*/ 500211 w 12191999"/>
              <a:gd name="connsiteY2454" fmla="*/ 1610204 h 2113756"/>
              <a:gd name="connsiteX2455" fmla="*/ 500718 w 12191999"/>
              <a:gd name="connsiteY2455" fmla="*/ 1606658 h 2113756"/>
              <a:gd name="connsiteX2456" fmla="*/ 500718 w 12191999"/>
              <a:gd name="connsiteY2456" fmla="*/ 1601592 h 2113756"/>
              <a:gd name="connsiteX2457" fmla="*/ 500211 w 12191999"/>
              <a:gd name="connsiteY2457" fmla="*/ 1595513 h 2113756"/>
              <a:gd name="connsiteX2458" fmla="*/ 477919 w 12191999"/>
              <a:gd name="connsiteY2458" fmla="*/ 1591967 h 2113756"/>
              <a:gd name="connsiteX2459" fmla="*/ 467280 w 12191999"/>
              <a:gd name="connsiteY2459" fmla="*/ 1590447 h 2113756"/>
              <a:gd name="connsiteX2460" fmla="*/ 461200 w 12191999"/>
              <a:gd name="connsiteY2460" fmla="*/ 1590447 h 2113756"/>
              <a:gd name="connsiteX2461" fmla="*/ 456133 w 12191999"/>
              <a:gd name="connsiteY2461" fmla="*/ 1590447 h 2113756"/>
              <a:gd name="connsiteX2462" fmla="*/ 450054 w 12191999"/>
              <a:gd name="connsiteY2462" fmla="*/ 1591460 h 2113756"/>
              <a:gd name="connsiteX2463" fmla="*/ 444987 w 12191999"/>
              <a:gd name="connsiteY2463" fmla="*/ 1592473 h 2113756"/>
              <a:gd name="connsiteX2464" fmla="*/ 439415 w 12191999"/>
              <a:gd name="connsiteY2464" fmla="*/ 1593994 h 2113756"/>
              <a:gd name="connsiteX2465" fmla="*/ 433334 w 12191999"/>
              <a:gd name="connsiteY2465" fmla="*/ 1596527 h 2113756"/>
              <a:gd name="connsiteX2466" fmla="*/ 428269 w 12191999"/>
              <a:gd name="connsiteY2466" fmla="*/ 1599566 h 2113756"/>
              <a:gd name="connsiteX2467" fmla="*/ 422189 w 12191999"/>
              <a:gd name="connsiteY2467" fmla="*/ 1603618 h 2113756"/>
              <a:gd name="connsiteX2468" fmla="*/ 416616 w 12191999"/>
              <a:gd name="connsiteY2468" fmla="*/ 1608685 h 2113756"/>
              <a:gd name="connsiteX2469" fmla="*/ 411549 w 12191999"/>
              <a:gd name="connsiteY2469" fmla="*/ 1615270 h 2113756"/>
              <a:gd name="connsiteX2470" fmla="*/ 409016 w 12191999"/>
              <a:gd name="connsiteY2470" fmla="*/ 1611218 h 2113756"/>
              <a:gd name="connsiteX2471" fmla="*/ 407496 w 12191999"/>
              <a:gd name="connsiteY2471" fmla="*/ 1608178 h 2113756"/>
              <a:gd name="connsiteX2472" fmla="*/ 405470 w 12191999"/>
              <a:gd name="connsiteY2472" fmla="*/ 1601085 h 2113756"/>
              <a:gd name="connsiteX2473" fmla="*/ 404457 w 12191999"/>
              <a:gd name="connsiteY2473" fmla="*/ 1594499 h 2113756"/>
              <a:gd name="connsiteX2474" fmla="*/ 403443 w 12191999"/>
              <a:gd name="connsiteY2474" fmla="*/ 1587915 h 2113756"/>
              <a:gd name="connsiteX2475" fmla="*/ 402936 w 12191999"/>
              <a:gd name="connsiteY2475" fmla="*/ 1581329 h 2113756"/>
              <a:gd name="connsiteX2476" fmla="*/ 401924 w 12191999"/>
              <a:gd name="connsiteY2476" fmla="*/ 1574236 h 2113756"/>
              <a:gd name="connsiteX2477" fmla="*/ 400403 w 12191999"/>
              <a:gd name="connsiteY2477" fmla="*/ 1571196 h 2113756"/>
              <a:gd name="connsiteX2478" fmla="*/ 398377 w 12191999"/>
              <a:gd name="connsiteY2478" fmla="*/ 1567651 h 2113756"/>
              <a:gd name="connsiteX2479" fmla="*/ 396350 w 12191999"/>
              <a:gd name="connsiteY2479" fmla="*/ 1564611 h 2113756"/>
              <a:gd name="connsiteX2480" fmla="*/ 393311 w 12191999"/>
              <a:gd name="connsiteY2480" fmla="*/ 1560558 h 2113756"/>
              <a:gd name="connsiteX2481" fmla="*/ 388750 w 12191999"/>
              <a:gd name="connsiteY2481" fmla="*/ 1563598 h 2113756"/>
              <a:gd name="connsiteX2482" fmla="*/ 384698 w 12191999"/>
              <a:gd name="connsiteY2482" fmla="*/ 1565117 h 2113756"/>
              <a:gd name="connsiteX2483" fmla="*/ 380139 w 12191999"/>
              <a:gd name="connsiteY2483" fmla="*/ 1566637 h 2113756"/>
              <a:gd name="connsiteX2484" fmla="*/ 376592 w 12191999"/>
              <a:gd name="connsiteY2484" fmla="*/ 1567144 h 2113756"/>
              <a:gd name="connsiteX2485" fmla="*/ 368486 w 12191999"/>
              <a:gd name="connsiteY2485" fmla="*/ 1567651 h 2113756"/>
              <a:gd name="connsiteX2486" fmla="*/ 361393 w 12191999"/>
              <a:gd name="connsiteY2486" fmla="*/ 1568663 h 2113756"/>
              <a:gd name="connsiteX2487" fmla="*/ 357846 w 12191999"/>
              <a:gd name="connsiteY2487" fmla="*/ 1569677 h 2113756"/>
              <a:gd name="connsiteX2488" fmla="*/ 354300 w 12191999"/>
              <a:gd name="connsiteY2488" fmla="*/ 1571703 h 2113756"/>
              <a:gd name="connsiteX2489" fmla="*/ 351260 w 12191999"/>
              <a:gd name="connsiteY2489" fmla="*/ 1574236 h 2113756"/>
              <a:gd name="connsiteX2490" fmla="*/ 348726 w 12191999"/>
              <a:gd name="connsiteY2490" fmla="*/ 1578289 h 2113756"/>
              <a:gd name="connsiteX2491" fmla="*/ 345180 w 12191999"/>
              <a:gd name="connsiteY2491" fmla="*/ 1583355 h 2113756"/>
              <a:gd name="connsiteX2492" fmla="*/ 342140 w 12191999"/>
              <a:gd name="connsiteY2492" fmla="*/ 1589941 h 2113756"/>
              <a:gd name="connsiteX2493" fmla="*/ 339607 w 12191999"/>
              <a:gd name="connsiteY2493" fmla="*/ 1598553 h 2113756"/>
              <a:gd name="connsiteX2494" fmla="*/ 336061 w 12191999"/>
              <a:gd name="connsiteY2494" fmla="*/ 1608685 h 2113756"/>
              <a:gd name="connsiteX2495" fmla="*/ 328968 w 12191999"/>
              <a:gd name="connsiteY2495" fmla="*/ 1598553 h 2113756"/>
              <a:gd name="connsiteX2496" fmla="*/ 325929 w 12191999"/>
              <a:gd name="connsiteY2496" fmla="*/ 1593994 h 2113756"/>
              <a:gd name="connsiteX2497" fmla="*/ 321875 w 12191999"/>
              <a:gd name="connsiteY2497" fmla="*/ 1589941 h 2113756"/>
              <a:gd name="connsiteX2498" fmla="*/ 318836 w 12191999"/>
              <a:gd name="connsiteY2498" fmla="*/ 1586901 h 2113756"/>
              <a:gd name="connsiteX2499" fmla="*/ 314782 w 12191999"/>
              <a:gd name="connsiteY2499" fmla="*/ 1583861 h 2113756"/>
              <a:gd name="connsiteX2500" fmla="*/ 311743 w 12191999"/>
              <a:gd name="connsiteY2500" fmla="*/ 1581329 h 2113756"/>
              <a:gd name="connsiteX2501" fmla="*/ 307690 w 12191999"/>
              <a:gd name="connsiteY2501" fmla="*/ 1580315 h 2113756"/>
              <a:gd name="connsiteX2502" fmla="*/ 300596 w 12191999"/>
              <a:gd name="connsiteY2502" fmla="*/ 1577782 h 2113756"/>
              <a:gd name="connsiteX2503" fmla="*/ 293503 w 12191999"/>
              <a:gd name="connsiteY2503" fmla="*/ 1576769 h 2113756"/>
              <a:gd name="connsiteX2504" fmla="*/ 286410 w 12191999"/>
              <a:gd name="connsiteY2504" fmla="*/ 1576769 h 2113756"/>
              <a:gd name="connsiteX2505" fmla="*/ 278812 w 12191999"/>
              <a:gd name="connsiteY2505" fmla="*/ 1578289 h 2113756"/>
              <a:gd name="connsiteX2506" fmla="*/ 271717 w 12191999"/>
              <a:gd name="connsiteY2506" fmla="*/ 1579303 h 2113756"/>
              <a:gd name="connsiteX2507" fmla="*/ 264625 w 12191999"/>
              <a:gd name="connsiteY2507" fmla="*/ 1582342 h 2113756"/>
              <a:gd name="connsiteX2508" fmla="*/ 249426 w 12191999"/>
              <a:gd name="connsiteY2508" fmla="*/ 1586901 h 2113756"/>
              <a:gd name="connsiteX2509" fmla="*/ 242333 w 12191999"/>
              <a:gd name="connsiteY2509" fmla="*/ 1588421 h 2113756"/>
              <a:gd name="connsiteX2510" fmla="*/ 234734 w 12191999"/>
              <a:gd name="connsiteY2510" fmla="*/ 1589941 h 2113756"/>
              <a:gd name="connsiteX2511" fmla="*/ 227640 w 12191999"/>
              <a:gd name="connsiteY2511" fmla="*/ 1590447 h 2113756"/>
              <a:gd name="connsiteX2512" fmla="*/ 220547 w 12191999"/>
              <a:gd name="connsiteY2512" fmla="*/ 1589941 h 2113756"/>
              <a:gd name="connsiteX2513" fmla="*/ 218522 w 12191999"/>
              <a:gd name="connsiteY2513" fmla="*/ 1593994 h 2113756"/>
              <a:gd name="connsiteX2514" fmla="*/ 217001 w 12191999"/>
              <a:gd name="connsiteY2514" fmla="*/ 1597539 h 2113756"/>
              <a:gd name="connsiteX2515" fmla="*/ 217508 w 12191999"/>
              <a:gd name="connsiteY2515" fmla="*/ 1601592 h 2113756"/>
              <a:gd name="connsiteX2516" fmla="*/ 218522 w 12191999"/>
              <a:gd name="connsiteY2516" fmla="*/ 1605646 h 2113756"/>
              <a:gd name="connsiteX2517" fmla="*/ 219535 w 12191999"/>
              <a:gd name="connsiteY2517" fmla="*/ 1609190 h 2113756"/>
              <a:gd name="connsiteX2518" fmla="*/ 222068 w 12191999"/>
              <a:gd name="connsiteY2518" fmla="*/ 1613244 h 2113756"/>
              <a:gd name="connsiteX2519" fmla="*/ 226121 w 12191999"/>
              <a:gd name="connsiteY2519" fmla="*/ 1621856 h 2113756"/>
              <a:gd name="connsiteX2520" fmla="*/ 230681 w 12191999"/>
              <a:gd name="connsiteY2520" fmla="*/ 1629454 h 2113756"/>
              <a:gd name="connsiteX2521" fmla="*/ 232200 w 12191999"/>
              <a:gd name="connsiteY2521" fmla="*/ 1633507 h 2113756"/>
              <a:gd name="connsiteX2522" fmla="*/ 232200 w 12191999"/>
              <a:gd name="connsiteY2522" fmla="*/ 1637054 h 2113756"/>
              <a:gd name="connsiteX2523" fmla="*/ 232200 w 12191999"/>
              <a:gd name="connsiteY2523" fmla="*/ 1641107 h 2113756"/>
              <a:gd name="connsiteX2524" fmla="*/ 230681 w 12191999"/>
              <a:gd name="connsiteY2524" fmla="*/ 1645159 h 2113756"/>
              <a:gd name="connsiteX2525" fmla="*/ 228147 w 12191999"/>
              <a:gd name="connsiteY2525" fmla="*/ 1648198 h 2113756"/>
              <a:gd name="connsiteX2526" fmla="*/ 223587 w 12191999"/>
              <a:gd name="connsiteY2526" fmla="*/ 1651238 h 2113756"/>
              <a:gd name="connsiteX2527" fmla="*/ 219028 w 12191999"/>
              <a:gd name="connsiteY2527" fmla="*/ 1647692 h 2113756"/>
              <a:gd name="connsiteX2528" fmla="*/ 215989 w 12191999"/>
              <a:gd name="connsiteY2528" fmla="*/ 1642119 h 2113756"/>
              <a:gd name="connsiteX2529" fmla="*/ 213455 w 12191999"/>
              <a:gd name="connsiteY2529" fmla="*/ 1636547 h 2113756"/>
              <a:gd name="connsiteX2530" fmla="*/ 211935 w 12191999"/>
              <a:gd name="connsiteY2530" fmla="*/ 1630468 h 2113756"/>
              <a:gd name="connsiteX2531" fmla="*/ 211428 w 12191999"/>
              <a:gd name="connsiteY2531" fmla="*/ 1624388 h 2113756"/>
              <a:gd name="connsiteX2532" fmla="*/ 210415 w 12191999"/>
              <a:gd name="connsiteY2532" fmla="*/ 1617802 h 2113756"/>
              <a:gd name="connsiteX2533" fmla="*/ 210415 w 12191999"/>
              <a:gd name="connsiteY2533" fmla="*/ 1604632 h 2113756"/>
              <a:gd name="connsiteX2534" fmla="*/ 210415 w 12191999"/>
              <a:gd name="connsiteY2534" fmla="*/ 1592980 h 2113756"/>
              <a:gd name="connsiteX2535" fmla="*/ 209908 w 12191999"/>
              <a:gd name="connsiteY2535" fmla="*/ 1588421 h 2113756"/>
              <a:gd name="connsiteX2536" fmla="*/ 209401 w 12191999"/>
              <a:gd name="connsiteY2536" fmla="*/ 1584875 h 2113756"/>
              <a:gd name="connsiteX2537" fmla="*/ 207376 w 12191999"/>
              <a:gd name="connsiteY2537" fmla="*/ 1581329 h 2113756"/>
              <a:gd name="connsiteX2538" fmla="*/ 205349 w 12191999"/>
              <a:gd name="connsiteY2538" fmla="*/ 1579303 h 2113756"/>
              <a:gd name="connsiteX2539" fmla="*/ 203322 w 12191999"/>
              <a:gd name="connsiteY2539" fmla="*/ 1578796 h 2113756"/>
              <a:gd name="connsiteX2540" fmla="*/ 201803 w 12191999"/>
              <a:gd name="connsiteY2540" fmla="*/ 1578796 h 2113756"/>
              <a:gd name="connsiteX2541" fmla="*/ 197243 w 12191999"/>
              <a:gd name="connsiteY2541" fmla="*/ 1579303 h 2113756"/>
              <a:gd name="connsiteX2542" fmla="*/ 197243 w 12191999"/>
              <a:gd name="connsiteY2542" fmla="*/ 1590447 h 2113756"/>
              <a:gd name="connsiteX2543" fmla="*/ 195216 w 12191999"/>
              <a:gd name="connsiteY2543" fmla="*/ 1603618 h 2113756"/>
              <a:gd name="connsiteX2544" fmla="*/ 192683 w 12191999"/>
              <a:gd name="connsiteY2544" fmla="*/ 1616283 h 2113756"/>
              <a:gd name="connsiteX2545" fmla="*/ 190656 w 12191999"/>
              <a:gd name="connsiteY2545" fmla="*/ 1622363 h 2113756"/>
              <a:gd name="connsiteX2546" fmla="*/ 188123 w 12191999"/>
              <a:gd name="connsiteY2546" fmla="*/ 1627428 h 2113756"/>
              <a:gd name="connsiteX2547" fmla="*/ 186097 w 12191999"/>
              <a:gd name="connsiteY2547" fmla="*/ 1631481 h 2113756"/>
              <a:gd name="connsiteX2548" fmla="*/ 183563 w 12191999"/>
              <a:gd name="connsiteY2548" fmla="*/ 1634521 h 2113756"/>
              <a:gd name="connsiteX2549" fmla="*/ 180016 w 12191999"/>
              <a:gd name="connsiteY2549" fmla="*/ 1636547 h 2113756"/>
              <a:gd name="connsiteX2550" fmla="*/ 179004 w 12191999"/>
              <a:gd name="connsiteY2550" fmla="*/ 1637054 h 2113756"/>
              <a:gd name="connsiteX2551" fmla="*/ 176977 w 12191999"/>
              <a:gd name="connsiteY2551" fmla="*/ 1637054 h 2113756"/>
              <a:gd name="connsiteX2552" fmla="*/ 175458 w 12191999"/>
              <a:gd name="connsiteY2552" fmla="*/ 1636547 h 2113756"/>
              <a:gd name="connsiteX2553" fmla="*/ 173937 w 12191999"/>
              <a:gd name="connsiteY2553" fmla="*/ 1636040 h 2113756"/>
              <a:gd name="connsiteX2554" fmla="*/ 170391 w 12191999"/>
              <a:gd name="connsiteY2554" fmla="*/ 1632494 h 2113756"/>
              <a:gd name="connsiteX2555" fmla="*/ 167351 w 12191999"/>
              <a:gd name="connsiteY2555" fmla="*/ 1627935 h 2113756"/>
              <a:gd name="connsiteX2556" fmla="*/ 163298 w 12191999"/>
              <a:gd name="connsiteY2556" fmla="*/ 1620337 h 2113756"/>
              <a:gd name="connsiteX2557" fmla="*/ 166844 w 12191999"/>
              <a:gd name="connsiteY2557" fmla="*/ 1615270 h 2113756"/>
              <a:gd name="connsiteX2558" fmla="*/ 169378 w 12191999"/>
              <a:gd name="connsiteY2558" fmla="*/ 1610204 h 2113756"/>
              <a:gd name="connsiteX2559" fmla="*/ 174951 w 12191999"/>
              <a:gd name="connsiteY2559" fmla="*/ 1599566 h 2113756"/>
              <a:gd name="connsiteX2560" fmla="*/ 177484 w 12191999"/>
              <a:gd name="connsiteY2560" fmla="*/ 1594499 h 2113756"/>
              <a:gd name="connsiteX2561" fmla="*/ 179004 w 12191999"/>
              <a:gd name="connsiteY2561" fmla="*/ 1589434 h 2113756"/>
              <a:gd name="connsiteX2562" fmla="*/ 179511 w 12191999"/>
              <a:gd name="connsiteY2562" fmla="*/ 1583355 h 2113756"/>
              <a:gd name="connsiteX2563" fmla="*/ 178497 w 12191999"/>
              <a:gd name="connsiteY2563" fmla="*/ 1578289 h 2113756"/>
              <a:gd name="connsiteX2564" fmla="*/ 168365 w 12191999"/>
              <a:gd name="connsiteY2564" fmla="*/ 1573224 h 2113756"/>
              <a:gd name="connsiteX2565" fmla="*/ 158231 w 12191999"/>
              <a:gd name="connsiteY2565" fmla="*/ 1569170 h 2113756"/>
              <a:gd name="connsiteX2566" fmla="*/ 148606 w 12191999"/>
              <a:gd name="connsiteY2566" fmla="*/ 1565117 h 2113756"/>
              <a:gd name="connsiteX2567" fmla="*/ 137966 w 12191999"/>
              <a:gd name="connsiteY2567" fmla="*/ 1562079 h 2113756"/>
              <a:gd name="connsiteX2568" fmla="*/ 127834 w 12191999"/>
              <a:gd name="connsiteY2568" fmla="*/ 1559039 h 2113756"/>
              <a:gd name="connsiteX2569" fmla="*/ 118207 w 12191999"/>
              <a:gd name="connsiteY2569" fmla="*/ 1555999 h 2113756"/>
              <a:gd name="connsiteX2570" fmla="*/ 97942 w 12191999"/>
              <a:gd name="connsiteY2570" fmla="*/ 1552453 h 2113756"/>
              <a:gd name="connsiteX2571" fmla="*/ 77171 w 12191999"/>
              <a:gd name="connsiteY2571" fmla="*/ 1550426 h 2113756"/>
              <a:gd name="connsiteX2572" fmla="*/ 56904 w 12191999"/>
              <a:gd name="connsiteY2572" fmla="*/ 1548907 h 2113756"/>
              <a:gd name="connsiteX2573" fmla="*/ 37146 w 12191999"/>
              <a:gd name="connsiteY2573" fmla="*/ 1548907 h 2113756"/>
              <a:gd name="connsiteX2574" fmla="*/ 16374 w 12191999"/>
              <a:gd name="connsiteY2574" fmla="*/ 1550426 h 2113756"/>
              <a:gd name="connsiteX2575" fmla="*/ 16880 w 12191999"/>
              <a:gd name="connsiteY2575" fmla="*/ 1545867 h 2113756"/>
              <a:gd name="connsiteX2576" fmla="*/ 15867 w 12191999"/>
              <a:gd name="connsiteY2576" fmla="*/ 1538269 h 2113756"/>
              <a:gd name="connsiteX2577" fmla="*/ 162 w 12191999"/>
              <a:gd name="connsiteY2577" fmla="*/ 1530162 h 2113756"/>
              <a:gd name="connsiteX2578" fmla="*/ 0 w 12191999"/>
              <a:gd name="connsiteY2578" fmla="*/ 1530084 h 2113756"/>
              <a:gd name="connsiteX2579" fmla="*/ 0 w 12191999"/>
              <a:gd name="connsiteY2579" fmla="*/ 1368632 h 2113756"/>
              <a:gd name="connsiteX2580" fmla="*/ 162 w 12191999"/>
              <a:gd name="connsiteY2580" fmla="*/ 1368561 h 2113756"/>
              <a:gd name="connsiteX2581" fmla="*/ 4721 w 12191999"/>
              <a:gd name="connsiteY2581" fmla="*/ 1368054 h 2113756"/>
              <a:gd name="connsiteX2582" fmla="*/ 9281 w 12191999"/>
              <a:gd name="connsiteY2582" fmla="*/ 1366533 h 2113756"/>
              <a:gd name="connsiteX2583" fmla="*/ 14347 w 12191999"/>
              <a:gd name="connsiteY2583" fmla="*/ 1365014 h 2113756"/>
              <a:gd name="connsiteX2584" fmla="*/ 16374 w 12191999"/>
              <a:gd name="connsiteY2584" fmla="*/ 1364001 h 2113756"/>
              <a:gd name="connsiteX2585" fmla="*/ 18906 w 12191999"/>
              <a:gd name="connsiteY2585" fmla="*/ 1362481 h 2113756"/>
              <a:gd name="connsiteX2586" fmla="*/ 21440 w 12191999"/>
              <a:gd name="connsiteY2586" fmla="*/ 1359949 h 2113756"/>
              <a:gd name="connsiteX2587" fmla="*/ 23466 w 12191999"/>
              <a:gd name="connsiteY2587" fmla="*/ 1357414 h 2113756"/>
              <a:gd name="connsiteX2588" fmla="*/ 26000 w 12191999"/>
              <a:gd name="connsiteY2588" fmla="*/ 1354375 h 2113756"/>
              <a:gd name="connsiteX2589" fmla="*/ 28533 w 12191999"/>
              <a:gd name="connsiteY2589" fmla="*/ 1349816 h 2113756"/>
              <a:gd name="connsiteX2590" fmla="*/ 31066 w 12191999"/>
              <a:gd name="connsiteY2590" fmla="*/ 1344751 h 2113756"/>
              <a:gd name="connsiteX2591" fmla="*/ 33093 w 12191999"/>
              <a:gd name="connsiteY2591" fmla="*/ 1338165 h 2113756"/>
              <a:gd name="connsiteX2592" fmla="*/ 28026 w 12191999"/>
              <a:gd name="connsiteY2592" fmla="*/ 1327020 h 2113756"/>
              <a:gd name="connsiteX2593" fmla="*/ 22961 w 12191999"/>
              <a:gd name="connsiteY2593" fmla="*/ 1315368 h 2113756"/>
              <a:gd name="connsiteX2594" fmla="*/ 20427 w 12191999"/>
              <a:gd name="connsiteY2594" fmla="*/ 1310301 h 2113756"/>
              <a:gd name="connsiteX2595" fmla="*/ 18906 w 12191999"/>
              <a:gd name="connsiteY2595" fmla="*/ 1304223 h 2113756"/>
              <a:gd name="connsiteX2596" fmla="*/ 18906 w 12191999"/>
              <a:gd name="connsiteY2596" fmla="*/ 1298650 h 2113756"/>
              <a:gd name="connsiteX2597" fmla="*/ 20427 w 12191999"/>
              <a:gd name="connsiteY2597" fmla="*/ 1293584 h 2113756"/>
              <a:gd name="connsiteX2598" fmla="*/ 21947 w 12191999"/>
              <a:gd name="connsiteY2598" fmla="*/ 1296624 h 2113756"/>
              <a:gd name="connsiteX2599" fmla="*/ 24987 w 12191999"/>
              <a:gd name="connsiteY2599" fmla="*/ 1298650 h 2113756"/>
              <a:gd name="connsiteX2600" fmla="*/ 26507 w 12191999"/>
              <a:gd name="connsiteY2600" fmla="*/ 1299663 h 2113756"/>
              <a:gd name="connsiteX2601" fmla="*/ 29040 w 12191999"/>
              <a:gd name="connsiteY2601" fmla="*/ 1299663 h 2113756"/>
              <a:gd name="connsiteX2602" fmla="*/ 32080 w 12191999"/>
              <a:gd name="connsiteY2602" fmla="*/ 1299663 h 2113756"/>
              <a:gd name="connsiteX2603" fmla="*/ 33600 w 12191999"/>
              <a:gd name="connsiteY2603" fmla="*/ 1299663 h 2113756"/>
              <a:gd name="connsiteX2604" fmla="*/ 39172 w 12191999"/>
              <a:gd name="connsiteY2604" fmla="*/ 1298650 h 2113756"/>
              <a:gd name="connsiteX2605" fmla="*/ 43732 w 12191999"/>
              <a:gd name="connsiteY2605" fmla="*/ 1297637 h 2113756"/>
              <a:gd name="connsiteX2606" fmla="*/ 45252 w 12191999"/>
              <a:gd name="connsiteY2606" fmla="*/ 1298650 h 2113756"/>
              <a:gd name="connsiteX2607" fmla="*/ 48291 w 12191999"/>
              <a:gd name="connsiteY2607" fmla="*/ 1299663 h 2113756"/>
              <a:gd name="connsiteX2608" fmla="*/ 49812 w 12191999"/>
              <a:gd name="connsiteY2608" fmla="*/ 1301689 h 2113756"/>
              <a:gd name="connsiteX2609" fmla="*/ 52851 w 12191999"/>
              <a:gd name="connsiteY2609" fmla="*/ 1304223 h 2113756"/>
              <a:gd name="connsiteX2610" fmla="*/ 54372 w 12191999"/>
              <a:gd name="connsiteY2610" fmla="*/ 1308782 h 2113756"/>
              <a:gd name="connsiteX2611" fmla="*/ 56904 w 12191999"/>
              <a:gd name="connsiteY2611" fmla="*/ 1313848 h 2113756"/>
              <a:gd name="connsiteX2612" fmla="*/ 51332 w 12191999"/>
              <a:gd name="connsiteY2612" fmla="*/ 1322460 h 2113756"/>
              <a:gd name="connsiteX2613" fmla="*/ 47279 w 12191999"/>
              <a:gd name="connsiteY2613" fmla="*/ 1331072 h 2113756"/>
              <a:gd name="connsiteX2614" fmla="*/ 44745 w 12191999"/>
              <a:gd name="connsiteY2614" fmla="*/ 1339178 h 2113756"/>
              <a:gd name="connsiteX2615" fmla="*/ 44239 w 12191999"/>
              <a:gd name="connsiteY2615" fmla="*/ 1343737 h 2113756"/>
              <a:gd name="connsiteX2616" fmla="*/ 44239 w 12191999"/>
              <a:gd name="connsiteY2616" fmla="*/ 1347790 h 2113756"/>
              <a:gd name="connsiteX2617" fmla="*/ 44239 w 12191999"/>
              <a:gd name="connsiteY2617" fmla="*/ 1352349 h 2113756"/>
              <a:gd name="connsiteX2618" fmla="*/ 44239 w 12191999"/>
              <a:gd name="connsiteY2618" fmla="*/ 1356909 h 2113756"/>
              <a:gd name="connsiteX2619" fmla="*/ 46772 w 12191999"/>
              <a:gd name="connsiteY2619" fmla="*/ 1366026 h 2113756"/>
              <a:gd name="connsiteX2620" fmla="*/ 50825 w 12191999"/>
              <a:gd name="connsiteY2620" fmla="*/ 1375145 h 2113756"/>
              <a:gd name="connsiteX2621" fmla="*/ 55892 w 12191999"/>
              <a:gd name="connsiteY2621" fmla="*/ 1383757 h 2113756"/>
              <a:gd name="connsiteX2622" fmla="*/ 59944 w 12191999"/>
              <a:gd name="connsiteY2622" fmla="*/ 1378185 h 2113756"/>
              <a:gd name="connsiteX2623" fmla="*/ 62985 w 12191999"/>
              <a:gd name="connsiteY2623" fmla="*/ 1373626 h 2113756"/>
              <a:gd name="connsiteX2624" fmla="*/ 67037 w 12191999"/>
              <a:gd name="connsiteY2624" fmla="*/ 1370586 h 2113756"/>
              <a:gd name="connsiteX2625" fmla="*/ 70583 w 12191999"/>
              <a:gd name="connsiteY2625" fmla="*/ 1368054 h 2113756"/>
              <a:gd name="connsiteX2626" fmla="*/ 74636 w 12191999"/>
              <a:gd name="connsiteY2626" fmla="*/ 1366533 h 2113756"/>
              <a:gd name="connsiteX2627" fmla="*/ 78690 w 12191999"/>
              <a:gd name="connsiteY2627" fmla="*/ 1366026 h 2113756"/>
              <a:gd name="connsiteX2628" fmla="*/ 82236 w 12191999"/>
              <a:gd name="connsiteY2628" fmla="*/ 1365014 h 2113756"/>
              <a:gd name="connsiteX2629" fmla="*/ 86289 w 12191999"/>
              <a:gd name="connsiteY2629" fmla="*/ 1366026 h 2113756"/>
              <a:gd name="connsiteX2630" fmla="*/ 90343 w 12191999"/>
              <a:gd name="connsiteY2630" fmla="*/ 1367040 h 2113756"/>
              <a:gd name="connsiteX2631" fmla="*/ 93889 w 12191999"/>
              <a:gd name="connsiteY2631" fmla="*/ 1368561 h 2113756"/>
              <a:gd name="connsiteX2632" fmla="*/ 101995 w 12191999"/>
              <a:gd name="connsiteY2632" fmla="*/ 1373119 h 2113756"/>
              <a:gd name="connsiteX2633" fmla="*/ 109595 w 12191999"/>
              <a:gd name="connsiteY2633" fmla="*/ 1377678 h 2113756"/>
              <a:gd name="connsiteX2634" fmla="*/ 117195 w 12191999"/>
              <a:gd name="connsiteY2634" fmla="*/ 1383252 h 2113756"/>
              <a:gd name="connsiteX2635" fmla="*/ 124287 w 12191999"/>
              <a:gd name="connsiteY2635" fmla="*/ 1387810 h 2113756"/>
              <a:gd name="connsiteX2636" fmla="*/ 131380 w 12191999"/>
              <a:gd name="connsiteY2636" fmla="*/ 1391864 h 2113756"/>
              <a:gd name="connsiteX2637" fmla="*/ 135434 w 12191999"/>
              <a:gd name="connsiteY2637" fmla="*/ 1393890 h 2113756"/>
              <a:gd name="connsiteX2638" fmla="*/ 138980 w 12191999"/>
              <a:gd name="connsiteY2638" fmla="*/ 1394396 h 2113756"/>
              <a:gd name="connsiteX2639" fmla="*/ 142020 w 12191999"/>
              <a:gd name="connsiteY2639" fmla="*/ 1394396 h 2113756"/>
              <a:gd name="connsiteX2640" fmla="*/ 145059 w 12191999"/>
              <a:gd name="connsiteY2640" fmla="*/ 1394396 h 2113756"/>
              <a:gd name="connsiteX2641" fmla="*/ 148606 w 12191999"/>
              <a:gd name="connsiteY2641" fmla="*/ 1392876 h 2113756"/>
              <a:gd name="connsiteX2642" fmla="*/ 151645 w 12191999"/>
              <a:gd name="connsiteY2642" fmla="*/ 1391357 h 2113756"/>
              <a:gd name="connsiteX2643" fmla="*/ 154685 w 12191999"/>
              <a:gd name="connsiteY2643" fmla="*/ 1388317 h 2113756"/>
              <a:gd name="connsiteX2644" fmla="*/ 158231 w 12191999"/>
              <a:gd name="connsiteY2644" fmla="*/ 1384771 h 2113756"/>
              <a:gd name="connsiteX2645" fmla="*/ 160765 w 12191999"/>
              <a:gd name="connsiteY2645" fmla="*/ 1380212 h 2113756"/>
              <a:gd name="connsiteX2646" fmla="*/ 163298 w 12191999"/>
              <a:gd name="connsiteY2646" fmla="*/ 1373626 h 2113756"/>
              <a:gd name="connsiteX2647" fmla="*/ 165831 w 12191999"/>
              <a:gd name="connsiteY2647" fmla="*/ 1366533 h 2113756"/>
              <a:gd name="connsiteX2648" fmla="*/ 168365 w 12191999"/>
              <a:gd name="connsiteY2648" fmla="*/ 1357921 h 2113756"/>
              <a:gd name="connsiteX2649" fmla="*/ 172925 w 12191999"/>
              <a:gd name="connsiteY2649" fmla="*/ 1359949 h 2113756"/>
              <a:gd name="connsiteX2650" fmla="*/ 176470 w 12191999"/>
              <a:gd name="connsiteY2650" fmla="*/ 1362481 h 2113756"/>
              <a:gd name="connsiteX2651" fmla="*/ 179511 w 12191999"/>
              <a:gd name="connsiteY2651" fmla="*/ 1365014 h 2113756"/>
              <a:gd name="connsiteX2652" fmla="*/ 181537 w 12191999"/>
              <a:gd name="connsiteY2652" fmla="*/ 1369066 h 2113756"/>
              <a:gd name="connsiteX2653" fmla="*/ 183563 w 12191999"/>
              <a:gd name="connsiteY2653" fmla="*/ 1374133 h 2113756"/>
              <a:gd name="connsiteX2654" fmla="*/ 184576 w 12191999"/>
              <a:gd name="connsiteY2654" fmla="*/ 1379705 h 2113756"/>
              <a:gd name="connsiteX2655" fmla="*/ 186097 w 12191999"/>
              <a:gd name="connsiteY2655" fmla="*/ 1386797 h 2113756"/>
              <a:gd name="connsiteX2656" fmla="*/ 186604 w 12191999"/>
              <a:gd name="connsiteY2656" fmla="*/ 1394903 h 2113756"/>
              <a:gd name="connsiteX2657" fmla="*/ 188123 w 12191999"/>
              <a:gd name="connsiteY2657" fmla="*/ 1387810 h 2113756"/>
              <a:gd name="connsiteX2658" fmla="*/ 190150 w 12191999"/>
              <a:gd name="connsiteY2658" fmla="*/ 1382745 h 2113756"/>
              <a:gd name="connsiteX2659" fmla="*/ 192683 w 12191999"/>
              <a:gd name="connsiteY2659" fmla="*/ 1379705 h 2113756"/>
              <a:gd name="connsiteX2660" fmla="*/ 195216 w 12191999"/>
              <a:gd name="connsiteY2660" fmla="*/ 1376666 h 2113756"/>
              <a:gd name="connsiteX2661" fmla="*/ 198256 w 12191999"/>
              <a:gd name="connsiteY2661" fmla="*/ 1375652 h 2113756"/>
              <a:gd name="connsiteX2662" fmla="*/ 200790 w 12191999"/>
              <a:gd name="connsiteY2662" fmla="*/ 1375145 h 2113756"/>
              <a:gd name="connsiteX2663" fmla="*/ 203322 w 12191999"/>
              <a:gd name="connsiteY2663" fmla="*/ 1375145 h 2113756"/>
              <a:gd name="connsiteX2664" fmla="*/ 206869 w 12191999"/>
              <a:gd name="connsiteY2664" fmla="*/ 1375145 h 2113756"/>
              <a:gd name="connsiteX2665" fmla="*/ 211428 w 12191999"/>
              <a:gd name="connsiteY2665" fmla="*/ 1375652 h 2113756"/>
              <a:gd name="connsiteX2666" fmla="*/ 213455 w 12191999"/>
              <a:gd name="connsiteY2666" fmla="*/ 1375652 h 2113756"/>
              <a:gd name="connsiteX2667" fmla="*/ 214975 w 12191999"/>
              <a:gd name="connsiteY2667" fmla="*/ 1375145 h 2113756"/>
              <a:gd name="connsiteX2668" fmla="*/ 215989 w 12191999"/>
              <a:gd name="connsiteY2668" fmla="*/ 1373626 h 2113756"/>
              <a:gd name="connsiteX2669" fmla="*/ 216494 w 12191999"/>
              <a:gd name="connsiteY2669" fmla="*/ 1371093 h 2113756"/>
              <a:gd name="connsiteX2670" fmla="*/ 215989 w 12191999"/>
              <a:gd name="connsiteY2670" fmla="*/ 1367040 h 2113756"/>
              <a:gd name="connsiteX2671" fmla="*/ 214975 w 12191999"/>
              <a:gd name="connsiteY2671" fmla="*/ 1361975 h 2113756"/>
              <a:gd name="connsiteX2672" fmla="*/ 212442 w 12191999"/>
              <a:gd name="connsiteY2672" fmla="*/ 1358935 h 2113756"/>
              <a:gd name="connsiteX2673" fmla="*/ 209908 w 12191999"/>
              <a:gd name="connsiteY2673" fmla="*/ 1356909 h 2113756"/>
              <a:gd name="connsiteX2674" fmla="*/ 206869 w 12191999"/>
              <a:gd name="connsiteY2674" fmla="*/ 1354882 h 2113756"/>
              <a:gd name="connsiteX2675" fmla="*/ 204336 w 12191999"/>
              <a:gd name="connsiteY2675" fmla="*/ 1352856 h 2113756"/>
              <a:gd name="connsiteX2676" fmla="*/ 202308 w 12191999"/>
              <a:gd name="connsiteY2676" fmla="*/ 1350323 h 2113756"/>
              <a:gd name="connsiteX2677" fmla="*/ 200790 w 12191999"/>
              <a:gd name="connsiteY2677" fmla="*/ 1346270 h 2113756"/>
              <a:gd name="connsiteX2678" fmla="*/ 200283 w 12191999"/>
              <a:gd name="connsiteY2678" fmla="*/ 1341711 h 2113756"/>
              <a:gd name="connsiteX2679" fmla="*/ 201803 w 12191999"/>
              <a:gd name="connsiteY2679" fmla="*/ 1334618 h 2113756"/>
              <a:gd name="connsiteX2680" fmla="*/ 206869 w 12191999"/>
              <a:gd name="connsiteY2680" fmla="*/ 1336139 h 2113756"/>
              <a:gd name="connsiteX2681" fmla="*/ 211935 w 12191999"/>
              <a:gd name="connsiteY2681" fmla="*/ 1338165 h 2113756"/>
              <a:gd name="connsiteX2682" fmla="*/ 217001 w 12191999"/>
              <a:gd name="connsiteY2682" fmla="*/ 1341204 h 2113756"/>
              <a:gd name="connsiteX2683" fmla="*/ 222068 w 12191999"/>
              <a:gd name="connsiteY2683" fmla="*/ 1344751 h 2113756"/>
              <a:gd name="connsiteX2684" fmla="*/ 232707 w 12191999"/>
              <a:gd name="connsiteY2684" fmla="*/ 1352856 h 2113756"/>
              <a:gd name="connsiteX2685" fmla="*/ 242840 w 12191999"/>
              <a:gd name="connsiteY2685" fmla="*/ 1362481 h 2113756"/>
              <a:gd name="connsiteX2686" fmla="*/ 253479 w 12191999"/>
              <a:gd name="connsiteY2686" fmla="*/ 1372106 h 2113756"/>
              <a:gd name="connsiteX2687" fmla="*/ 263613 w 12191999"/>
              <a:gd name="connsiteY2687" fmla="*/ 1381224 h 2113756"/>
              <a:gd name="connsiteX2688" fmla="*/ 268678 w 12191999"/>
              <a:gd name="connsiteY2688" fmla="*/ 1385278 h 2113756"/>
              <a:gd name="connsiteX2689" fmla="*/ 274252 w 12191999"/>
              <a:gd name="connsiteY2689" fmla="*/ 1389330 h 2113756"/>
              <a:gd name="connsiteX2690" fmla="*/ 279317 w 12191999"/>
              <a:gd name="connsiteY2690" fmla="*/ 1391864 h 2113756"/>
              <a:gd name="connsiteX2691" fmla="*/ 284384 w 12191999"/>
              <a:gd name="connsiteY2691" fmla="*/ 1394396 h 2113756"/>
              <a:gd name="connsiteX2692" fmla="*/ 283370 w 12191999"/>
              <a:gd name="connsiteY2692" fmla="*/ 1389836 h 2113756"/>
              <a:gd name="connsiteX2693" fmla="*/ 282358 w 12191999"/>
              <a:gd name="connsiteY2693" fmla="*/ 1385278 h 2113756"/>
              <a:gd name="connsiteX2694" fmla="*/ 283370 w 12191999"/>
              <a:gd name="connsiteY2694" fmla="*/ 1380718 h 2113756"/>
              <a:gd name="connsiteX2695" fmla="*/ 283877 w 12191999"/>
              <a:gd name="connsiteY2695" fmla="*/ 1376666 h 2113756"/>
              <a:gd name="connsiteX2696" fmla="*/ 285903 w 12191999"/>
              <a:gd name="connsiteY2696" fmla="*/ 1368054 h 2113756"/>
              <a:gd name="connsiteX2697" fmla="*/ 285903 w 12191999"/>
              <a:gd name="connsiteY2697" fmla="*/ 1363494 h 2113756"/>
              <a:gd name="connsiteX2698" fmla="*/ 284891 w 12191999"/>
              <a:gd name="connsiteY2698" fmla="*/ 1359442 h 2113756"/>
              <a:gd name="connsiteX2699" fmla="*/ 282358 w 12191999"/>
              <a:gd name="connsiteY2699" fmla="*/ 1352856 h 2113756"/>
              <a:gd name="connsiteX2700" fmla="*/ 279824 w 12191999"/>
              <a:gd name="connsiteY2700" fmla="*/ 1348802 h 2113756"/>
              <a:gd name="connsiteX2701" fmla="*/ 276784 w 12191999"/>
              <a:gd name="connsiteY2701" fmla="*/ 1346270 h 2113756"/>
              <a:gd name="connsiteX2702" fmla="*/ 274252 w 12191999"/>
              <a:gd name="connsiteY2702" fmla="*/ 1344751 h 2113756"/>
              <a:gd name="connsiteX2703" fmla="*/ 270705 w 12191999"/>
              <a:gd name="connsiteY2703" fmla="*/ 1342723 h 2113756"/>
              <a:gd name="connsiteX2704" fmla="*/ 268171 w 12191999"/>
              <a:gd name="connsiteY2704" fmla="*/ 1340191 h 2113756"/>
              <a:gd name="connsiteX2705" fmla="*/ 265131 w 12191999"/>
              <a:gd name="connsiteY2705" fmla="*/ 1336139 h 2113756"/>
              <a:gd name="connsiteX2706" fmla="*/ 262599 w 12191999"/>
              <a:gd name="connsiteY2706" fmla="*/ 1331072 h 2113756"/>
              <a:gd name="connsiteX2707" fmla="*/ 268171 w 12191999"/>
              <a:gd name="connsiteY2707" fmla="*/ 1327527 h 2113756"/>
              <a:gd name="connsiteX2708" fmla="*/ 274252 w 12191999"/>
              <a:gd name="connsiteY2708" fmla="*/ 1324487 h 2113756"/>
              <a:gd name="connsiteX2709" fmla="*/ 279824 w 12191999"/>
              <a:gd name="connsiteY2709" fmla="*/ 1322460 h 2113756"/>
              <a:gd name="connsiteX2710" fmla="*/ 285903 w 12191999"/>
              <a:gd name="connsiteY2710" fmla="*/ 1321953 h 2113756"/>
              <a:gd name="connsiteX2711" fmla="*/ 291477 w 12191999"/>
              <a:gd name="connsiteY2711" fmla="*/ 1321447 h 2113756"/>
              <a:gd name="connsiteX2712" fmla="*/ 297556 w 12191999"/>
              <a:gd name="connsiteY2712" fmla="*/ 1321447 h 2113756"/>
              <a:gd name="connsiteX2713" fmla="*/ 303130 w 12191999"/>
              <a:gd name="connsiteY2713" fmla="*/ 1321953 h 2113756"/>
              <a:gd name="connsiteX2714" fmla="*/ 309209 w 12191999"/>
              <a:gd name="connsiteY2714" fmla="*/ 1322967 h 2113756"/>
              <a:gd name="connsiteX2715" fmla="*/ 320862 w 12191999"/>
              <a:gd name="connsiteY2715" fmla="*/ 1327020 h 2113756"/>
              <a:gd name="connsiteX2716" fmla="*/ 332515 w 12191999"/>
              <a:gd name="connsiteY2716" fmla="*/ 1331579 h 2113756"/>
              <a:gd name="connsiteX2717" fmla="*/ 355819 w 12191999"/>
              <a:gd name="connsiteY2717" fmla="*/ 1342723 h 2113756"/>
              <a:gd name="connsiteX2718" fmla="*/ 367472 w 12191999"/>
              <a:gd name="connsiteY2718" fmla="*/ 1347790 h 2113756"/>
              <a:gd name="connsiteX2719" fmla="*/ 379125 w 12191999"/>
              <a:gd name="connsiteY2719" fmla="*/ 1352349 h 2113756"/>
              <a:gd name="connsiteX2720" fmla="*/ 384698 w 12191999"/>
              <a:gd name="connsiteY2720" fmla="*/ 1353363 h 2113756"/>
              <a:gd name="connsiteX2721" fmla="*/ 390778 w 12191999"/>
              <a:gd name="connsiteY2721" fmla="*/ 1354882 h 2113756"/>
              <a:gd name="connsiteX2722" fmla="*/ 396350 w 12191999"/>
              <a:gd name="connsiteY2722" fmla="*/ 1355389 h 2113756"/>
              <a:gd name="connsiteX2723" fmla="*/ 402430 w 12191999"/>
              <a:gd name="connsiteY2723" fmla="*/ 1356402 h 2113756"/>
              <a:gd name="connsiteX2724" fmla="*/ 408003 w 12191999"/>
              <a:gd name="connsiteY2724" fmla="*/ 1355389 h 2113756"/>
              <a:gd name="connsiteX2725" fmla="*/ 414082 w 12191999"/>
              <a:gd name="connsiteY2725" fmla="*/ 1354375 h 2113756"/>
              <a:gd name="connsiteX2726" fmla="*/ 419656 w 12191999"/>
              <a:gd name="connsiteY2726" fmla="*/ 1352349 h 2113756"/>
              <a:gd name="connsiteX2727" fmla="*/ 425735 w 12191999"/>
              <a:gd name="connsiteY2727" fmla="*/ 1349816 h 2113756"/>
              <a:gd name="connsiteX2728" fmla="*/ 431309 w 12191999"/>
              <a:gd name="connsiteY2728" fmla="*/ 1345763 h 2113756"/>
              <a:gd name="connsiteX2729" fmla="*/ 437388 w 12191999"/>
              <a:gd name="connsiteY2729" fmla="*/ 1341204 h 2113756"/>
              <a:gd name="connsiteX2730" fmla="*/ 442962 w 12191999"/>
              <a:gd name="connsiteY2730" fmla="*/ 1335632 h 2113756"/>
              <a:gd name="connsiteX2731" fmla="*/ 449548 w 12191999"/>
              <a:gd name="connsiteY2731" fmla="*/ 1329046 h 2113756"/>
              <a:gd name="connsiteX2732" fmla="*/ 453094 w 12191999"/>
              <a:gd name="connsiteY2732" fmla="*/ 1334618 h 2113756"/>
              <a:gd name="connsiteX2733" fmla="*/ 455627 w 12191999"/>
              <a:gd name="connsiteY2733" fmla="*/ 1339178 h 2113756"/>
              <a:gd name="connsiteX2734" fmla="*/ 456640 w 12191999"/>
              <a:gd name="connsiteY2734" fmla="*/ 1342723 h 2113756"/>
              <a:gd name="connsiteX2735" fmla="*/ 457147 w 12191999"/>
              <a:gd name="connsiteY2735" fmla="*/ 1345258 h 2113756"/>
              <a:gd name="connsiteX2736" fmla="*/ 456640 w 12191999"/>
              <a:gd name="connsiteY2736" fmla="*/ 1347283 h 2113756"/>
              <a:gd name="connsiteX2737" fmla="*/ 456133 w 12191999"/>
              <a:gd name="connsiteY2737" fmla="*/ 1348297 h 2113756"/>
              <a:gd name="connsiteX2738" fmla="*/ 454613 w 12191999"/>
              <a:gd name="connsiteY2738" fmla="*/ 1348802 h 2113756"/>
              <a:gd name="connsiteX2739" fmla="*/ 453094 w 12191999"/>
              <a:gd name="connsiteY2739" fmla="*/ 1349816 h 2113756"/>
              <a:gd name="connsiteX2740" fmla="*/ 449548 w 12191999"/>
              <a:gd name="connsiteY2740" fmla="*/ 1350323 h 2113756"/>
              <a:gd name="connsiteX2741" fmla="*/ 448534 w 12191999"/>
              <a:gd name="connsiteY2741" fmla="*/ 1350830 h 2113756"/>
              <a:gd name="connsiteX2742" fmla="*/ 447014 w 12191999"/>
              <a:gd name="connsiteY2742" fmla="*/ 1352349 h 2113756"/>
              <a:gd name="connsiteX2743" fmla="*/ 446508 w 12191999"/>
              <a:gd name="connsiteY2743" fmla="*/ 1354375 h 2113756"/>
              <a:gd name="connsiteX2744" fmla="*/ 446508 w 12191999"/>
              <a:gd name="connsiteY2744" fmla="*/ 1356402 h 2113756"/>
              <a:gd name="connsiteX2745" fmla="*/ 447014 w 12191999"/>
              <a:gd name="connsiteY2745" fmla="*/ 1359442 h 2113756"/>
              <a:gd name="connsiteX2746" fmla="*/ 449041 w 12191999"/>
              <a:gd name="connsiteY2746" fmla="*/ 1364001 h 2113756"/>
              <a:gd name="connsiteX2747" fmla="*/ 456133 w 12191999"/>
              <a:gd name="connsiteY2747" fmla="*/ 1369573 h 2113756"/>
              <a:gd name="connsiteX2748" fmla="*/ 463226 w 12191999"/>
              <a:gd name="connsiteY2748" fmla="*/ 1374133 h 2113756"/>
              <a:gd name="connsiteX2749" fmla="*/ 470319 w 12191999"/>
              <a:gd name="connsiteY2749" fmla="*/ 1377678 h 2113756"/>
              <a:gd name="connsiteX2750" fmla="*/ 477412 w 12191999"/>
              <a:gd name="connsiteY2750" fmla="*/ 1380212 h 2113756"/>
              <a:gd name="connsiteX2751" fmla="*/ 484505 w 12191999"/>
              <a:gd name="connsiteY2751" fmla="*/ 1382238 h 2113756"/>
              <a:gd name="connsiteX2752" fmla="*/ 492611 w 12191999"/>
              <a:gd name="connsiteY2752" fmla="*/ 1383252 h 2113756"/>
              <a:gd name="connsiteX2753" fmla="*/ 506797 w 12191999"/>
              <a:gd name="connsiteY2753" fmla="*/ 1384771 h 2113756"/>
              <a:gd name="connsiteX2754" fmla="*/ 521489 w 12191999"/>
              <a:gd name="connsiteY2754" fmla="*/ 1385784 h 2113756"/>
              <a:gd name="connsiteX2755" fmla="*/ 528582 w 12191999"/>
              <a:gd name="connsiteY2755" fmla="*/ 1386797 h 2113756"/>
              <a:gd name="connsiteX2756" fmla="*/ 535675 w 12191999"/>
              <a:gd name="connsiteY2756" fmla="*/ 1387810 h 2113756"/>
              <a:gd name="connsiteX2757" fmla="*/ 542768 w 12191999"/>
              <a:gd name="connsiteY2757" fmla="*/ 1389836 h 2113756"/>
              <a:gd name="connsiteX2758" fmla="*/ 550874 w 12191999"/>
              <a:gd name="connsiteY2758" fmla="*/ 1392369 h 2113756"/>
              <a:gd name="connsiteX2759" fmla="*/ 557967 w 12191999"/>
              <a:gd name="connsiteY2759" fmla="*/ 1395409 h 2113756"/>
              <a:gd name="connsiteX2760" fmla="*/ 565060 w 12191999"/>
              <a:gd name="connsiteY2760" fmla="*/ 1399462 h 2113756"/>
              <a:gd name="connsiteX2761" fmla="*/ 568606 w 12191999"/>
              <a:gd name="connsiteY2761" fmla="*/ 1392876 h 2113756"/>
              <a:gd name="connsiteX2762" fmla="*/ 572660 w 12191999"/>
              <a:gd name="connsiteY2762" fmla="*/ 1387810 h 2113756"/>
              <a:gd name="connsiteX2763" fmla="*/ 576713 w 12191999"/>
              <a:gd name="connsiteY2763" fmla="*/ 1383757 h 2113756"/>
              <a:gd name="connsiteX2764" fmla="*/ 581273 w 12191999"/>
              <a:gd name="connsiteY2764" fmla="*/ 1380718 h 2113756"/>
              <a:gd name="connsiteX2765" fmla="*/ 584819 w 12191999"/>
              <a:gd name="connsiteY2765" fmla="*/ 1379705 h 2113756"/>
              <a:gd name="connsiteX2766" fmla="*/ 589379 w 12191999"/>
              <a:gd name="connsiteY2766" fmla="*/ 1378185 h 2113756"/>
              <a:gd name="connsiteX2767" fmla="*/ 593938 w 12191999"/>
              <a:gd name="connsiteY2767" fmla="*/ 1378185 h 2113756"/>
              <a:gd name="connsiteX2768" fmla="*/ 598498 w 12191999"/>
              <a:gd name="connsiteY2768" fmla="*/ 1378692 h 2113756"/>
              <a:gd name="connsiteX2769" fmla="*/ 602551 w 12191999"/>
              <a:gd name="connsiteY2769" fmla="*/ 1380212 h 2113756"/>
              <a:gd name="connsiteX2770" fmla="*/ 607111 w 12191999"/>
              <a:gd name="connsiteY2770" fmla="*/ 1382238 h 2113756"/>
              <a:gd name="connsiteX2771" fmla="*/ 616230 w 12191999"/>
              <a:gd name="connsiteY2771" fmla="*/ 1387810 h 2113756"/>
              <a:gd name="connsiteX2772" fmla="*/ 625350 w 12191999"/>
              <a:gd name="connsiteY2772" fmla="*/ 1394396 h 2113756"/>
              <a:gd name="connsiteX2773" fmla="*/ 633455 w 12191999"/>
              <a:gd name="connsiteY2773" fmla="*/ 1401488 h 2113756"/>
              <a:gd name="connsiteX2774" fmla="*/ 642068 w 12191999"/>
              <a:gd name="connsiteY2774" fmla="*/ 1408074 h 2113756"/>
              <a:gd name="connsiteX2775" fmla="*/ 650175 w 12191999"/>
              <a:gd name="connsiteY2775" fmla="*/ 1413646 h 2113756"/>
              <a:gd name="connsiteX2776" fmla="*/ 654735 w 12191999"/>
              <a:gd name="connsiteY2776" fmla="*/ 1415672 h 2113756"/>
              <a:gd name="connsiteX2777" fmla="*/ 658788 w 12191999"/>
              <a:gd name="connsiteY2777" fmla="*/ 1417700 h 2113756"/>
              <a:gd name="connsiteX2778" fmla="*/ 662841 w 12191999"/>
              <a:gd name="connsiteY2778" fmla="*/ 1419219 h 2113756"/>
              <a:gd name="connsiteX2779" fmla="*/ 666387 w 12191999"/>
              <a:gd name="connsiteY2779" fmla="*/ 1419219 h 2113756"/>
              <a:gd name="connsiteX2780" fmla="*/ 669933 w 12191999"/>
              <a:gd name="connsiteY2780" fmla="*/ 1418206 h 2113756"/>
              <a:gd name="connsiteX2781" fmla="*/ 673479 w 12191999"/>
              <a:gd name="connsiteY2781" fmla="*/ 1417193 h 2113756"/>
              <a:gd name="connsiteX2782" fmla="*/ 677027 w 12191999"/>
              <a:gd name="connsiteY2782" fmla="*/ 1414660 h 2113756"/>
              <a:gd name="connsiteX2783" fmla="*/ 680067 w 12191999"/>
              <a:gd name="connsiteY2783" fmla="*/ 1411114 h 2113756"/>
              <a:gd name="connsiteX2784" fmla="*/ 683613 w 12191999"/>
              <a:gd name="connsiteY2784" fmla="*/ 1406555 h 2113756"/>
              <a:gd name="connsiteX2785" fmla="*/ 686146 w 12191999"/>
              <a:gd name="connsiteY2785" fmla="*/ 1399969 h 2113756"/>
              <a:gd name="connsiteX2786" fmla="*/ 688680 w 12191999"/>
              <a:gd name="connsiteY2786" fmla="*/ 1392876 h 2113756"/>
              <a:gd name="connsiteX2787" fmla="*/ 691213 w 12191999"/>
              <a:gd name="connsiteY2787" fmla="*/ 1383757 h 2113756"/>
              <a:gd name="connsiteX2788" fmla="*/ 693746 w 12191999"/>
              <a:gd name="connsiteY2788" fmla="*/ 1394903 h 2113756"/>
              <a:gd name="connsiteX2789" fmla="*/ 696278 w 12191999"/>
              <a:gd name="connsiteY2789" fmla="*/ 1403008 h 2113756"/>
              <a:gd name="connsiteX2790" fmla="*/ 698305 w 12191999"/>
              <a:gd name="connsiteY2790" fmla="*/ 1405541 h 2113756"/>
              <a:gd name="connsiteX2791" fmla="*/ 699825 w 12191999"/>
              <a:gd name="connsiteY2791" fmla="*/ 1408074 h 2113756"/>
              <a:gd name="connsiteX2792" fmla="*/ 701345 w 12191999"/>
              <a:gd name="connsiteY2792" fmla="*/ 1410100 h 2113756"/>
              <a:gd name="connsiteX2793" fmla="*/ 703373 w 12191999"/>
              <a:gd name="connsiteY2793" fmla="*/ 1411114 h 2113756"/>
              <a:gd name="connsiteX2794" fmla="*/ 705905 w 12191999"/>
              <a:gd name="connsiteY2794" fmla="*/ 1411620 h 2113756"/>
              <a:gd name="connsiteX2795" fmla="*/ 707931 w 12191999"/>
              <a:gd name="connsiteY2795" fmla="*/ 1412634 h 2113756"/>
              <a:gd name="connsiteX2796" fmla="*/ 712491 w 12191999"/>
              <a:gd name="connsiteY2796" fmla="*/ 1412634 h 2113756"/>
              <a:gd name="connsiteX2797" fmla="*/ 717558 w 12191999"/>
              <a:gd name="connsiteY2797" fmla="*/ 1411620 h 2113756"/>
              <a:gd name="connsiteX2798" fmla="*/ 723130 w 12191999"/>
              <a:gd name="connsiteY2798" fmla="*/ 1411114 h 2113756"/>
              <a:gd name="connsiteX2799" fmla="*/ 728197 w 12191999"/>
              <a:gd name="connsiteY2799" fmla="*/ 1410607 h 2113756"/>
              <a:gd name="connsiteX2800" fmla="*/ 733770 w 12191999"/>
              <a:gd name="connsiteY2800" fmla="*/ 1410100 h 2113756"/>
              <a:gd name="connsiteX2801" fmla="*/ 739343 w 12191999"/>
              <a:gd name="connsiteY2801" fmla="*/ 1410607 h 2113756"/>
              <a:gd name="connsiteX2802" fmla="*/ 741876 w 12191999"/>
              <a:gd name="connsiteY2802" fmla="*/ 1411114 h 2113756"/>
              <a:gd name="connsiteX2803" fmla="*/ 744916 w 12191999"/>
              <a:gd name="connsiteY2803" fmla="*/ 1412634 h 2113756"/>
              <a:gd name="connsiteX2804" fmla="*/ 747450 w 12191999"/>
              <a:gd name="connsiteY2804" fmla="*/ 1413646 h 2113756"/>
              <a:gd name="connsiteX2805" fmla="*/ 749983 w 12191999"/>
              <a:gd name="connsiteY2805" fmla="*/ 1416179 h 2113756"/>
              <a:gd name="connsiteX2806" fmla="*/ 752516 w 12191999"/>
              <a:gd name="connsiteY2806" fmla="*/ 1419219 h 2113756"/>
              <a:gd name="connsiteX2807" fmla="*/ 755559 w 12191999"/>
              <a:gd name="connsiteY2807" fmla="*/ 1422258 h 2113756"/>
              <a:gd name="connsiteX2808" fmla="*/ 758092 w 12191999"/>
              <a:gd name="connsiteY2808" fmla="*/ 1426312 h 2113756"/>
              <a:gd name="connsiteX2809" fmla="*/ 760624 w 12191999"/>
              <a:gd name="connsiteY2809" fmla="*/ 1430870 h 2113756"/>
              <a:gd name="connsiteX2810" fmla="*/ 762650 w 12191999"/>
              <a:gd name="connsiteY2810" fmla="*/ 1436443 h 2113756"/>
              <a:gd name="connsiteX2811" fmla="*/ 765183 w 12191999"/>
              <a:gd name="connsiteY2811" fmla="*/ 1443029 h 2113756"/>
              <a:gd name="connsiteX2812" fmla="*/ 768729 w 12191999"/>
              <a:gd name="connsiteY2812" fmla="*/ 1434417 h 2113756"/>
              <a:gd name="connsiteX2813" fmla="*/ 772784 w 12191999"/>
              <a:gd name="connsiteY2813" fmla="*/ 1427325 h 2113756"/>
              <a:gd name="connsiteX2814" fmla="*/ 776836 w 12191999"/>
              <a:gd name="connsiteY2814" fmla="*/ 1422258 h 2113756"/>
              <a:gd name="connsiteX2815" fmla="*/ 780384 w 12191999"/>
              <a:gd name="connsiteY2815" fmla="*/ 1419219 h 2113756"/>
              <a:gd name="connsiteX2816" fmla="*/ 784437 w 12191999"/>
              <a:gd name="connsiteY2816" fmla="*/ 1416179 h 2113756"/>
              <a:gd name="connsiteX2817" fmla="*/ 788490 w 12191999"/>
              <a:gd name="connsiteY2817" fmla="*/ 1415167 h 2113756"/>
              <a:gd name="connsiteX2818" fmla="*/ 792036 w 12191999"/>
              <a:gd name="connsiteY2818" fmla="*/ 1414660 h 2113756"/>
              <a:gd name="connsiteX2819" fmla="*/ 796088 w 12191999"/>
              <a:gd name="connsiteY2819" fmla="*/ 1414660 h 2113756"/>
              <a:gd name="connsiteX2820" fmla="*/ 799129 w 12191999"/>
              <a:gd name="connsiteY2820" fmla="*/ 1415672 h 2113756"/>
              <a:gd name="connsiteX2821" fmla="*/ 803182 w 12191999"/>
              <a:gd name="connsiteY2821" fmla="*/ 1416179 h 2113756"/>
              <a:gd name="connsiteX2822" fmla="*/ 810782 w 12191999"/>
              <a:gd name="connsiteY2822" fmla="*/ 1419219 h 2113756"/>
              <a:gd name="connsiteX2823" fmla="*/ 818888 w 12191999"/>
              <a:gd name="connsiteY2823" fmla="*/ 1421752 h 2113756"/>
              <a:gd name="connsiteX2824" fmla="*/ 821927 w 12191999"/>
              <a:gd name="connsiteY2824" fmla="*/ 1421752 h 2113756"/>
              <a:gd name="connsiteX2825" fmla="*/ 825982 w 12191999"/>
              <a:gd name="connsiteY2825" fmla="*/ 1421752 h 2113756"/>
              <a:gd name="connsiteX2826" fmla="*/ 826488 w 12191999"/>
              <a:gd name="connsiteY2826" fmla="*/ 1427325 h 2113756"/>
              <a:gd name="connsiteX2827" fmla="*/ 826488 w 12191999"/>
              <a:gd name="connsiteY2827" fmla="*/ 1433403 h 2113756"/>
              <a:gd name="connsiteX2828" fmla="*/ 828007 w 12191999"/>
              <a:gd name="connsiteY2828" fmla="*/ 1437963 h 2113756"/>
              <a:gd name="connsiteX2829" fmla="*/ 829021 w 12191999"/>
              <a:gd name="connsiteY2829" fmla="*/ 1443029 h 2113756"/>
              <a:gd name="connsiteX2830" fmla="*/ 830540 w 12191999"/>
              <a:gd name="connsiteY2830" fmla="*/ 1446575 h 2113756"/>
              <a:gd name="connsiteX2831" fmla="*/ 832566 w 12191999"/>
              <a:gd name="connsiteY2831" fmla="*/ 1450628 h 2113756"/>
              <a:gd name="connsiteX2832" fmla="*/ 835100 w 12191999"/>
              <a:gd name="connsiteY2832" fmla="*/ 1454174 h 2113756"/>
              <a:gd name="connsiteX2833" fmla="*/ 837634 w 12191999"/>
              <a:gd name="connsiteY2833" fmla="*/ 1457213 h 2113756"/>
              <a:gd name="connsiteX2834" fmla="*/ 840166 w 12191999"/>
              <a:gd name="connsiteY2834" fmla="*/ 1459746 h 2113756"/>
              <a:gd name="connsiteX2835" fmla="*/ 843207 w 12191999"/>
              <a:gd name="connsiteY2835" fmla="*/ 1461773 h 2113756"/>
              <a:gd name="connsiteX2836" fmla="*/ 845739 w 12191999"/>
              <a:gd name="connsiteY2836" fmla="*/ 1463799 h 2113756"/>
              <a:gd name="connsiteX2837" fmla="*/ 849793 w 12191999"/>
              <a:gd name="connsiteY2837" fmla="*/ 1464813 h 2113756"/>
              <a:gd name="connsiteX2838" fmla="*/ 853339 w 12191999"/>
              <a:gd name="connsiteY2838" fmla="*/ 1465825 h 2113756"/>
              <a:gd name="connsiteX2839" fmla="*/ 856886 w 12191999"/>
              <a:gd name="connsiteY2839" fmla="*/ 1466332 h 2113756"/>
              <a:gd name="connsiteX2840" fmla="*/ 860432 w 12191999"/>
              <a:gd name="connsiteY2840" fmla="*/ 1466332 h 2113756"/>
              <a:gd name="connsiteX2841" fmla="*/ 863980 w 12191999"/>
              <a:gd name="connsiteY2841" fmla="*/ 1466332 h 2113756"/>
              <a:gd name="connsiteX2842" fmla="*/ 872085 w 12191999"/>
              <a:gd name="connsiteY2842" fmla="*/ 1464306 h 2113756"/>
              <a:gd name="connsiteX2843" fmla="*/ 880191 w 12191999"/>
              <a:gd name="connsiteY2843" fmla="*/ 1461267 h 2113756"/>
              <a:gd name="connsiteX2844" fmla="*/ 888295 w 12191999"/>
              <a:gd name="connsiteY2844" fmla="*/ 1456706 h 2113756"/>
              <a:gd name="connsiteX2845" fmla="*/ 895896 w 12191999"/>
              <a:gd name="connsiteY2845" fmla="*/ 1450122 h 2113756"/>
              <a:gd name="connsiteX2846" fmla="*/ 902990 w 12191999"/>
              <a:gd name="connsiteY2846" fmla="*/ 1443029 h 2113756"/>
              <a:gd name="connsiteX2847" fmla="*/ 909576 w 12191999"/>
              <a:gd name="connsiteY2847" fmla="*/ 1433910 h 2113756"/>
              <a:gd name="connsiteX2848" fmla="*/ 915148 w 12191999"/>
              <a:gd name="connsiteY2848" fmla="*/ 1423272 h 2113756"/>
              <a:gd name="connsiteX2849" fmla="*/ 919709 w 12191999"/>
              <a:gd name="connsiteY2849" fmla="*/ 1411620 h 2113756"/>
              <a:gd name="connsiteX2850" fmla="*/ 923255 w 12191999"/>
              <a:gd name="connsiteY2850" fmla="*/ 1415672 h 2113756"/>
              <a:gd name="connsiteX2851" fmla="*/ 925788 w 12191999"/>
              <a:gd name="connsiteY2851" fmla="*/ 1419219 h 2113756"/>
              <a:gd name="connsiteX2852" fmla="*/ 927815 w 12191999"/>
              <a:gd name="connsiteY2852" fmla="*/ 1422258 h 2113756"/>
              <a:gd name="connsiteX2853" fmla="*/ 928829 w 12191999"/>
              <a:gd name="connsiteY2853" fmla="*/ 1426312 h 2113756"/>
              <a:gd name="connsiteX2854" fmla="*/ 929334 w 12191999"/>
              <a:gd name="connsiteY2854" fmla="*/ 1429351 h 2113756"/>
              <a:gd name="connsiteX2855" fmla="*/ 929334 w 12191999"/>
              <a:gd name="connsiteY2855" fmla="*/ 1432391 h 2113756"/>
              <a:gd name="connsiteX2856" fmla="*/ 929334 w 12191999"/>
              <a:gd name="connsiteY2856" fmla="*/ 1438977 h 2113756"/>
              <a:gd name="connsiteX2857" fmla="*/ 927815 w 12191999"/>
              <a:gd name="connsiteY2857" fmla="*/ 1452148 h 2113756"/>
              <a:gd name="connsiteX2858" fmla="*/ 926800 w 12191999"/>
              <a:gd name="connsiteY2858" fmla="*/ 1458227 h 2113756"/>
              <a:gd name="connsiteX2859" fmla="*/ 927815 w 12191999"/>
              <a:gd name="connsiteY2859" fmla="*/ 1461773 h 2113756"/>
              <a:gd name="connsiteX2860" fmla="*/ 928322 w 12191999"/>
              <a:gd name="connsiteY2860" fmla="*/ 1465825 h 2113756"/>
              <a:gd name="connsiteX2861" fmla="*/ 930855 w 12191999"/>
              <a:gd name="connsiteY2861" fmla="*/ 1461773 h 2113756"/>
              <a:gd name="connsiteX2862" fmla="*/ 933387 w 12191999"/>
              <a:gd name="connsiteY2862" fmla="*/ 1459746 h 2113756"/>
              <a:gd name="connsiteX2863" fmla="*/ 935921 w 12191999"/>
              <a:gd name="connsiteY2863" fmla="*/ 1459240 h 2113756"/>
              <a:gd name="connsiteX2864" fmla="*/ 938453 w 12191999"/>
              <a:gd name="connsiteY2864" fmla="*/ 1459746 h 2113756"/>
              <a:gd name="connsiteX2865" fmla="*/ 940987 w 12191999"/>
              <a:gd name="connsiteY2865" fmla="*/ 1461773 h 2113756"/>
              <a:gd name="connsiteX2866" fmla="*/ 944027 w 12191999"/>
              <a:gd name="connsiteY2866" fmla="*/ 1464813 h 2113756"/>
              <a:gd name="connsiteX2867" fmla="*/ 949094 w 12191999"/>
              <a:gd name="connsiteY2867" fmla="*/ 1471397 h 2113756"/>
              <a:gd name="connsiteX2868" fmla="*/ 954160 w 12191999"/>
              <a:gd name="connsiteY2868" fmla="*/ 1478490 h 2113756"/>
              <a:gd name="connsiteX2869" fmla="*/ 956693 w 12191999"/>
              <a:gd name="connsiteY2869" fmla="*/ 1481023 h 2113756"/>
              <a:gd name="connsiteX2870" fmla="*/ 959226 w 12191999"/>
              <a:gd name="connsiteY2870" fmla="*/ 1483049 h 2113756"/>
              <a:gd name="connsiteX2871" fmla="*/ 961759 w 12191999"/>
              <a:gd name="connsiteY2871" fmla="*/ 1483556 h 2113756"/>
              <a:gd name="connsiteX2872" fmla="*/ 964293 w 12191999"/>
              <a:gd name="connsiteY2872" fmla="*/ 1483556 h 2113756"/>
              <a:gd name="connsiteX2873" fmla="*/ 967333 w 12191999"/>
              <a:gd name="connsiteY2873" fmla="*/ 1481023 h 2113756"/>
              <a:gd name="connsiteX2874" fmla="*/ 969865 w 12191999"/>
              <a:gd name="connsiteY2874" fmla="*/ 1477984 h 2113756"/>
              <a:gd name="connsiteX2875" fmla="*/ 968851 w 12191999"/>
              <a:gd name="connsiteY2875" fmla="*/ 1472918 h 2113756"/>
              <a:gd name="connsiteX2876" fmla="*/ 968851 w 12191999"/>
              <a:gd name="connsiteY2876" fmla="*/ 1468359 h 2113756"/>
              <a:gd name="connsiteX2877" fmla="*/ 969865 w 12191999"/>
              <a:gd name="connsiteY2877" fmla="*/ 1457720 h 2113756"/>
              <a:gd name="connsiteX2878" fmla="*/ 971385 w 12191999"/>
              <a:gd name="connsiteY2878" fmla="*/ 1447589 h 2113756"/>
              <a:gd name="connsiteX2879" fmla="*/ 972905 w 12191999"/>
              <a:gd name="connsiteY2879" fmla="*/ 1443029 h 2113756"/>
              <a:gd name="connsiteX2880" fmla="*/ 974932 w 12191999"/>
              <a:gd name="connsiteY2880" fmla="*/ 1438470 h 2113756"/>
              <a:gd name="connsiteX2881" fmla="*/ 976958 w 12191999"/>
              <a:gd name="connsiteY2881" fmla="*/ 1434417 h 2113756"/>
              <a:gd name="connsiteX2882" fmla="*/ 978984 w 12191999"/>
              <a:gd name="connsiteY2882" fmla="*/ 1431884 h 2113756"/>
              <a:gd name="connsiteX2883" fmla="*/ 981518 w 12191999"/>
              <a:gd name="connsiteY2883" fmla="*/ 1429858 h 2113756"/>
              <a:gd name="connsiteX2884" fmla="*/ 983545 w 12191999"/>
              <a:gd name="connsiteY2884" fmla="*/ 1428845 h 2113756"/>
              <a:gd name="connsiteX2885" fmla="*/ 986077 w 12191999"/>
              <a:gd name="connsiteY2885" fmla="*/ 1428845 h 2113756"/>
              <a:gd name="connsiteX2886" fmla="*/ 988611 w 12191999"/>
              <a:gd name="connsiteY2886" fmla="*/ 1429351 h 2113756"/>
              <a:gd name="connsiteX2887" fmla="*/ 991651 w 12191999"/>
              <a:gd name="connsiteY2887" fmla="*/ 1431884 h 2113756"/>
              <a:gd name="connsiteX2888" fmla="*/ 994183 w 12191999"/>
              <a:gd name="connsiteY2888" fmla="*/ 1435937 h 2113756"/>
              <a:gd name="connsiteX2889" fmla="*/ 993171 w 12191999"/>
              <a:gd name="connsiteY2889" fmla="*/ 1438977 h 2113756"/>
              <a:gd name="connsiteX2890" fmla="*/ 991651 w 12191999"/>
              <a:gd name="connsiteY2890" fmla="*/ 1442522 h 2113756"/>
              <a:gd name="connsiteX2891" fmla="*/ 987597 w 12191999"/>
              <a:gd name="connsiteY2891" fmla="*/ 1448601 h 2113756"/>
              <a:gd name="connsiteX2892" fmla="*/ 978984 w 12191999"/>
              <a:gd name="connsiteY2892" fmla="*/ 1461267 h 2113756"/>
              <a:gd name="connsiteX2893" fmla="*/ 974932 w 12191999"/>
              <a:gd name="connsiteY2893" fmla="*/ 1466839 h 2113756"/>
              <a:gd name="connsiteX2894" fmla="*/ 973412 w 12191999"/>
              <a:gd name="connsiteY2894" fmla="*/ 1469878 h 2113756"/>
              <a:gd name="connsiteX2895" fmla="*/ 972398 w 12191999"/>
              <a:gd name="connsiteY2895" fmla="*/ 1473425 h 2113756"/>
              <a:gd name="connsiteX2896" fmla="*/ 971385 w 12191999"/>
              <a:gd name="connsiteY2896" fmla="*/ 1476464 h 2113756"/>
              <a:gd name="connsiteX2897" fmla="*/ 972398 w 12191999"/>
              <a:gd name="connsiteY2897" fmla="*/ 1480011 h 2113756"/>
              <a:gd name="connsiteX2898" fmla="*/ 972905 w 12191999"/>
              <a:gd name="connsiteY2898" fmla="*/ 1483049 h 2113756"/>
              <a:gd name="connsiteX2899" fmla="*/ 974425 w 12191999"/>
              <a:gd name="connsiteY2899" fmla="*/ 1487102 h 2113756"/>
              <a:gd name="connsiteX2900" fmla="*/ 977971 w 12191999"/>
              <a:gd name="connsiteY2900" fmla="*/ 1491662 h 2113756"/>
              <a:gd name="connsiteX2901" fmla="*/ 979999 w 12191999"/>
              <a:gd name="connsiteY2901" fmla="*/ 1492675 h 2113756"/>
              <a:gd name="connsiteX2902" fmla="*/ 982025 w 12191999"/>
              <a:gd name="connsiteY2902" fmla="*/ 1494195 h 2113756"/>
              <a:gd name="connsiteX2903" fmla="*/ 984051 w 12191999"/>
              <a:gd name="connsiteY2903" fmla="*/ 1494702 h 2113756"/>
              <a:gd name="connsiteX2904" fmla="*/ 986077 w 12191999"/>
              <a:gd name="connsiteY2904" fmla="*/ 1494702 h 2113756"/>
              <a:gd name="connsiteX2905" fmla="*/ 989624 w 12191999"/>
              <a:gd name="connsiteY2905" fmla="*/ 1494195 h 2113756"/>
              <a:gd name="connsiteX2906" fmla="*/ 993678 w 12191999"/>
              <a:gd name="connsiteY2906" fmla="*/ 1491662 h 2113756"/>
              <a:gd name="connsiteX2907" fmla="*/ 997731 w 12191999"/>
              <a:gd name="connsiteY2907" fmla="*/ 1488116 h 2113756"/>
              <a:gd name="connsiteX2908" fmla="*/ 1001277 w 12191999"/>
              <a:gd name="connsiteY2908" fmla="*/ 1483556 h 2113756"/>
              <a:gd name="connsiteX2909" fmla="*/ 1005329 w 12191999"/>
              <a:gd name="connsiteY2909" fmla="*/ 1478997 h 2113756"/>
              <a:gd name="connsiteX2910" fmla="*/ 1012930 w 12191999"/>
              <a:gd name="connsiteY2910" fmla="*/ 1468359 h 2113756"/>
              <a:gd name="connsiteX2911" fmla="*/ 1021035 w 12191999"/>
              <a:gd name="connsiteY2911" fmla="*/ 1458227 h 2113756"/>
              <a:gd name="connsiteX2912" fmla="*/ 1024582 w 12191999"/>
              <a:gd name="connsiteY2912" fmla="*/ 1454174 h 2113756"/>
              <a:gd name="connsiteX2913" fmla="*/ 1028635 w 12191999"/>
              <a:gd name="connsiteY2913" fmla="*/ 1451134 h 2113756"/>
              <a:gd name="connsiteX2914" fmla="*/ 1032688 w 12191999"/>
              <a:gd name="connsiteY2914" fmla="*/ 1448601 h 2113756"/>
              <a:gd name="connsiteX2915" fmla="*/ 1034207 w 12191999"/>
              <a:gd name="connsiteY2915" fmla="*/ 1448601 h 2113756"/>
              <a:gd name="connsiteX2916" fmla="*/ 1036235 w 12191999"/>
              <a:gd name="connsiteY2916" fmla="*/ 1448601 h 2113756"/>
              <a:gd name="connsiteX2917" fmla="*/ 1035221 w 12191999"/>
              <a:gd name="connsiteY2917" fmla="*/ 1459746 h 2113756"/>
              <a:gd name="connsiteX2918" fmla="*/ 1035221 w 12191999"/>
              <a:gd name="connsiteY2918" fmla="*/ 1468359 h 2113756"/>
              <a:gd name="connsiteX2919" fmla="*/ 1035728 w 12191999"/>
              <a:gd name="connsiteY2919" fmla="*/ 1475451 h 2113756"/>
              <a:gd name="connsiteX2920" fmla="*/ 1037754 w 12191999"/>
              <a:gd name="connsiteY2920" fmla="*/ 1480516 h 2113756"/>
              <a:gd name="connsiteX2921" fmla="*/ 1040795 w 12191999"/>
              <a:gd name="connsiteY2921" fmla="*/ 1485583 h 2113756"/>
              <a:gd name="connsiteX2922" fmla="*/ 1044341 w 12191999"/>
              <a:gd name="connsiteY2922" fmla="*/ 1490649 h 2113756"/>
              <a:gd name="connsiteX2923" fmla="*/ 1053967 w 12191999"/>
              <a:gd name="connsiteY2923" fmla="*/ 1502300 h 2113756"/>
              <a:gd name="connsiteX2924" fmla="*/ 1058527 w 12191999"/>
              <a:gd name="connsiteY2924" fmla="*/ 1494702 h 2113756"/>
              <a:gd name="connsiteX2925" fmla="*/ 1063087 w 12191999"/>
              <a:gd name="connsiteY2925" fmla="*/ 1488116 h 2113756"/>
              <a:gd name="connsiteX2926" fmla="*/ 1067645 w 12191999"/>
              <a:gd name="connsiteY2926" fmla="*/ 1482544 h 2113756"/>
              <a:gd name="connsiteX2927" fmla="*/ 1072206 w 12191999"/>
              <a:gd name="connsiteY2927" fmla="*/ 1478490 h 2113756"/>
              <a:gd name="connsiteX2928" fmla="*/ 1075752 w 12191999"/>
              <a:gd name="connsiteY2928" fmla="*/ 1474437 h 2113756"/>
              <a:gd name="connsiteX2929" fmla="*/ 1080312 w 12191999"/>
              <a:gd name="connsiteY2929" fmla="*/ 1471397 h 2113756"/>
              <a:gd name="connsiteX2930" fmla="*/ 1089431 w 12191999"/>
              <a:gd name="connsiteY2930" fmla="*/ 1466332 h 2113756"/>
              <a:gd name="connsiteX2931" fmla="*/ 1098551 w 12191999"/>
              <a:gd name="connsiteY2931" fmla="*/ 1461267 h 2113756"/>
              <a:gd name="connsiteX2932" fmla="*/ 1103111 w 12191999"/>
              <a:gd name="connsiteY2932" fmla="*/ 1458227 h 2113756"/>
              <a:gd name="connsiteX2933" fmla="*/ 1107670 w 12191999"/>
              <a:gd name="connsiteY2933" fmla="*/ 1454680 h 2113756"/>
              <a:gd name="connsiteX2934" fmla="*/ 1112230 w 12191999"/>
              <a:gd name="connsiteY2934" fmla="*/ 1450122 h 2113756"/>
              <a:gd name="connsiteX2935" fmla="*/ 1116283 w 12191999"/>
              <a:gd name="connsiteY2935" fmla="*/ 1444042 h 2113756"/>
              <a:gd name="connsiteX2936" fmla="*/ 1120843 w 12191999"/>
              <a:gd name="connsiteY2936" fmla="*/ 1437963 h 2113756"/>
              <a:gd name="connsiteX2937" fmla="*/ 1125909 w 12191999"/>
              <a:gd name="connsiteY2937" fmla="*/ 1429858 h 2113756"/>
              <a:gd name="connsiteX2938" fmla="*/ 1121350 w 12191999"/>
              <a:gd name="connsiteY2938" fmla="*/ 1427831 h 2113756"/>
              <a:gd name="connsiteX2939" fmla="*/ 1117803 w 12191999"/>
              <a:gd name="connsiteY2939" fmla="*/ 1425298 h 2113756"/>
              <a:gd name="connsiteX2940" fmla="*/ 1115269 w 12191999"/>
              <a:gd name="connsiteY2940" fmla="*/ 1422765 h 2113756"/>
              <a:gd name="connsiteX2941" fmla="*/ 1114256 w 12191999"/>
              <a:gd name="connsiteY2941" fmla="*/ 1419219 h 2113756"/>
              <a:gd name="connsiteX2942" fmla="*/ 1112736 w 12191999"/>
              <a:gd name="connsiteY2942" fmla="*/ 1414660 h 2113756"/>
              <a:gd name="connsiteX2943" fmla="*/ 1113243 w 12191999"/>
              <a:gd name="connsiteY2943" fmla="*/ 1408581 h 2113756"/>
              <a:gd name="connsiteX2944" fmla="*/ 1114763 w 12191999"/>
              <a:gd name="connsiteY2944" fmla="*/ 1401488 h 2113756"/>
              <a:gd name="connsiteX2945" fmla="*/ 1116790 w 12191999"/>
              <a:gd name="connsiteY2945" fmla="*/ 1393890 h 2113756"/>
              <a:gd name="connsiteX2946" fmla="*/ 1119829 w 12191999"/>
              <a:gd name="connsiteY2946" fmla="*/ 1398955 h 2113756"/>
              <a:gd name="connsiteX2947" fmla="*/ 1123882 w 12191999"/>
              <a:gd name="connsiteY2947" fmla="*/ 1404021 h 2113756"/>
              <a:gd name="connsiteX2948" fmla="*/ 1124895 w 12191999"/>
              <a:gd name="connsiteY2948" fmla="*/ 1405541 h 2113756"/>
              <a:gd name="connsiteX2949" fmla="*/ 1126922 w 12191999"/>
              <a:gd name="connsiteY2949" fmla="*/ 1406555 h 2113756"/>
              <a:gd name="connsiteX2950" fmla="*/ 1128948 w 12191999"/>
              <a:gd name="connsiteY2950" fmla="*/ 1406048 h 2113756"/>
              <a:gd name="connsiteX2951" fmla="*/ 1130468 w 12191999"/>
              <a:gd name="connsiteY2951" fmla="*/ 1404021 h 2113756"/>
              <a:gd name="connsiteX2952" fmla="*/ 1130974 w 12191999"/>
              <a:gd name="connsiteY2952" fmla="*/ 1400982 h 2113756"/>
              <a:gd name="connsiteX2953" fmla="*/ 1130974 w 12191999"/>
              <a:gd name="connsiteY2953" fmla="*/ 1397436 h 2113756"/>
              <a:gd name="connsiteX2954" fmla="*/ 1129455 w 12191999"/>
              <a:gd name="connsiteY2954" fmla="*/ 1390343 h 2113756"/>
              <a:gd name="connsiteX2955" fmla="*/ 1127936 w 12191999"/>
              <a:gd name="connsiteY2955" fmla="*/ 1383757 h 2113756"/>
              <a:gd name="connsiteX2956" fmla="*/ 1124895 w 12191999"/>
              <a:gd name="connsiteY2956" fmla="*/ 1376666 h 2113756"/>
              <a:gd name="connsiteX2957" fmla="*/ 1122362 w 12191999"/>
              <a:gd name="connsiteY2957" fmla="*/ 1370586 h 2113756"/>
              <a:gd name="connsiteX2958" fmla="*/ 1120843 w 12191999"/>
              <a:gd name="connsiteY2958" fmla="*/ 1364001 h 2113756"/>
              <a:gd name="connsiteX2959" fmla="*/ 1120843 w 12191999"/>
              <a:gd name="connsiteY2959" fmla="*/ 1360454 h 2113756"/>
              <a:gd name="connsiteX2960" fmla="*/ 1120843 w 12191999"/>
              <a:gd name="connsiteY2960" fmla="*/ 1356909 h 2113756"/>
              <a:gd name="connsiteX2961" fmla="*/ 1121350 w 12191999"/>
              <a:gd name="connsiteY2961" fmla="*/ 1353363 h 2113756"/>
              <a:gd name="connsiteX2962" fmla="*/ 1122362 w 12191999"/>
              <a:gd name="connsiteY2962" fmla="*/ 1350830 h 2113756"/>
              <a:gd name="connsiteX2963" fmla="*/ 1129455 w 12191999"/>
              <a:gd name="connsiteY2963" fmla="*/ 1357921 h 2113756"/>
              <a:gd name="connsiteX2964" fmla="*/ 1136042 w 12191999"/>
              <a:gd name="connsiteY2964" fmla="*/ 1363494 h 2113756"/>
              <a:gd name="connsiteX2965" fmla="*/ 1142122 w 12191999"/>
              <a:gd name="connsiteY2965" fmla="*/ 1366533 h 2113756"/>
              <a:gd name="connsiteX2966" fmla="*/ 1147187 w 12191999"/>
              <a:gd name="connsiteY2966" fmla="*/ 1368561 h 2113756"/>
              <a:gd name="connsiteX2967" fmla="*/ 1151747 w 12191999"/>
              <a:gd name="connsiteY2967" fmla="*/ 1368561 h 2113756"/>
              <a:gd name="connsiteX2968" fmla="*/ 1155800 w 12191999"/>
              <a:gd name="connsiteY2968" fmla="*/ 1368054 h 2113756"/>
              <a:gd name="connsiteX2969" fmla="*/ 1163400 w 12191999"/>
              <a:gd name="connsiteY2969" fmla="*/ 1365014 h 2113756"/>
              <a:gd name="connsiteX2970" fmla="*/ 1167453 w 12191999"/>
              <a:gd name="connsiteY2970" fmla="*/ 1364001 h 2113756"/>
              <a:gd name="connsiteX2971" fmla="*/ 1171000 w 12191999"/>
              <a:gd name="connsiteY2971" fmla="*/ 1363494 h 2113756"/>
              <a:gd name="connsiteX2972" fmla="*/ 1175560 w 12191999"/>
              <a:gd name="connsiteY2972" fmla="*/ 1363494 h 2113756"/>
              <a:gd name="connsiteX2973" fmla="*/ 1180118 w 12191999"/>
              <a:gd name="connsiteY2973" fmla="*/ 1365014 h 2113756"/>
              <a:gd name="connsiteX2974" fmla="*/ 1185185 w 12191999"/>
              <a:gd name="connsiteY2974" fmla="*/ 1368561 h 2113756"/>
              <a:gd name="connsiteX2975" fmla="*/ 1191264 w 12191999"/>
              <a:gd name="connsiteY2975" fmla="*/ 1374133 h 2113756"/>
              <a:gd name="connsiteX2976" fmla="*/ 1198357 w 12191999"/>
              <a:gd name="connsiteY2976" fmla="*/ 1382238 h 2113756"/>
              <a:gd name="connsiteX2977" fmla="*/ 1205957 w 12191999"/>
              <a:gd name="connsiteY2977" fmla="*/ 1392876 h 2113756"/>
              <a:gd name="connsiteX2978" fmla="*/ 1203424 w 12191999"/>
              <a:gd name="connsiteY2978" fmla="*/ 1396423 h 2113756"/>
              <a:gd name="connsiteX2979" fmla="*/ 1200385 w 12191999"/>
              <a:gd name="connsiteY2979" fmla="*/ 1398448 h 2113756"/>
              <a:gd name="connsiteX2980" fmla="*/ 1196838 w 12191999"/>
              <a:gd name="connsiteY2980" fmla="*/ 1398955 h 2113756"/>
              <a:gd name="connsiteX2981" fmla="*/ 1193291 w 12191999"/>
              <a:gd name="connsiteY2981" fmla="*/ 1399462 h 2113756"/>
              <a:gd name="connsiteX2982" fmla="*/ 1185185 w 12191999"/>
              <a:gd name="connsiteY2982" fmla="*/ 1398955 h 2113756"/>
              <a:gd name="connsiteX2983" fmla="*/ 1178092 w 12191999"/>
              <a:gd name="connsiteY2983" fmla="*/ 1398955 h 2113756"/>
              <a:gd name="connsiteX2984" fmla="*/ 1175560 w 12191999"/>
              <a:gd name="connsiteY2984" fmla="*/ 1398955 h 2113756"/>
              <a:gd name="connsiteX2985" fmla="*/ 1173532 w 12191999"/>
              <a:gd name="connsiteY2985" fmla="*/ 1399969 h 2113756"/>
              <a:gd name="connsiteX2986" fmla="*/ 1172013 w 12191999"/>
              <a:gd name="connsiteY2986" fmla="*/ 1401995 h 2113756"/>
              <a:gd name="connsiteX2987" fmla="*/ 1171000 w 12191999"/>
              <a:gd name="connsiteY2987" fmla="*/ 1405541 h 2113756"/>
              <a:gd name="connsiteX2988" fmla="*/ 1172013 w 12191999"/>
              <a:gd name="connsiteY2988" fmla="*/ 1410100 h 2113756"/>
              <a:gd name="connsiteX2989" fmla="*/ 1173532 w 12191999"/>
              <a:gd name="connsiteY2989" fmla="*/ 1416179 h 2113756"/>
              <a:gd name="connsiteX2990" fmla="*/ 1177079 w 12191999"/>
              <a:gd name="connsiteY2990" fmla="*/ 1424286 h 2113756"/>
              <a:gd name="connsiteX2991" fmla="*/ 1181639 w 12191999"/>
              <a:gd name="connsiteY2991" fmla="*/ 1434417 h 2113756"/>
              <a:gd name="connsiteX2992" fmla="*/ 1179106 w 12191999"/>
              <a:gd name="connsiteY2992" fmla="*/ 1440496 h 2113756"/>
              <a:gd name="connsiteX2993" fmla="*/ 1176066 w 12191999"/>
              <a:gd name="connsiteY2993" fmla="*/ 1443536 h 2113756"/>
              <a:gd name="connsiteX2994" fmla="*/ 1173025 w 12191999"/>
              <a:gd name="connsiteY2994" fmla="*/ 1445562 h 2113756"/>
              <a:gd name="connsiteX2995" fmla="*/ 1168973 w 12191999"/>
              <a:gd name="connsiteY2995" fmla="*/ 1446575 h 2113756"/>
              <a:gd name="connsiteX2996" fmla="*/ 1165426 w 12191999"/>
              <a:gd name="connsiteY2996" fmla="*/ 1446068 h 2113756"/>
              <a:gd name="connsiteX2997" fmla="*/ 1161880 w 12191999"/>
              <a:gd name="connsiteY2997" fmla="*/ 1445562 h 2113756"/>
              <a:gd name="connsiteX2998" fmla="*/ 1154281 w 12191999"/>
              <a:gd name="connsiteY2998" fmla="*/ 1442522 h 2113756"/>
              <a:gd name="connsiteX2999" fmla="*/ 1147694 w 12191999"/>
              <a:gd name="connsiteY2999" fmla="*/ 1439482 h 2113756"/>
              <a:gd name="connsiteX3000" fmla="*/ 1145161 w 12191999"/>
              <a:gd name="connsiteY3000" fmla="*/ 1439482 h 2113756"/>
              <a:gd name="connsiteX3001" fmla="*/ 1142628 w 12191999"/>
              <a:gd name="connsiteY3001" fmla="*/ 1440496 h 2113756"/>
              <a:gd name="connsiteX3002" fmla="*/ 1140601 w 12191999"/>
              <a:gd name="connsiteY3002" fmla="*/ 1441510 h 2113756"/>
              <a:gd name="connsiteX3003" fmla="*/ 1139589 w 12191999"/>
              <a:gd name="connsiteY3003" fmla="*/ 1445055 h 2113756"/>
              <a:gd name="connsiteX3004" fmla="*/ 1138575 w 12191999"/>
              <a:gd name="connsiteY3004" fmla="*/ 1450122 h 2113756"/>
              <a:gd name="connsiteX3005" fmla="*/ 1138575 w 12191999"/>
              <a:gd name="connsiteY3005" fmla="*/ 1457213 h 2113756"/>
              <a:gd name="connsiteX3006" fmla="*/ 1142122 w 12191999"/>
              <a:gd name="connsiteY3006" fmla="*/ 1458227 h 2113756"/>
              <a:gd name="connsiteX3007" fmla="*/ 1144654 w 12191999"/>
              <a:gd name="connsiteY3007" fmla="*/ 1459746 h 2113756"/>
              <a:gd name="connsiteX3008" fmla="*/ 1150228 w 12191999"/>
              <a:gd name="connsiteY3008" fmla="*/ 1459746 h 2113756"/>
              <a:gd name="connsiteX3009" fmla="*/ 1156307 w 12191999"/>
              <a:gd name="connsiteY3009" fmla="*/ 1459746 h 2113756"/>
              <a:gd name="connsiteX3010" fmla="*/ 1159347 w 12191999"/>
              <a:gd name="connsiteY3010" fmla="*/ 1460253 h 2113756"/>
              <a:gd name="connsiteX3011" fmla="*/ 1161880 w 12191999"/>
              <a:gd name="connsiteY3011" fmla="*/ 1460253 h 2113756"/>
              <a:gd name="connsiteX3012" fmla="*/ 1165426 w 12191999"/>
              <a:gd name="connsiteY3012" fmla="*/ 1461773 h 2113756"/>
              <a:gd name="connsiteX3013" fmla="*/ 1167960 w 12191999"/>
              <a:gd name="connsiteY3013" fmla="*/ 1463799 h 2113756"/>
              <a:gd name="connsiteX3014" fmla="*/ 1171000 w 12191999"/>
              <a:gd name="connsiteY3014" fmla="*/ 1465825 h 2113756"/>
              <a:gd name="connsiteX3015" fmla="*/ 1173532 w 12191999"/>
              <a:gd name="connsiteY3015" fmla="*/ 1469372 h 2113756"/>
              <a:gd name="connsiteX3016" fmla="*/ 1176066 w 12191999"/>
              <a:gd name="connsiteY3016" fmla="*/ 1473932 h 2113756"/>
              <a:gd name="connsiteX3017" fmla="*/ 1179613 w 12191999"/>
              <a:gd name="connsiteY3017" fmla="*/ 1480011 h 2113756"/>
              <a:gd name="connsiteX3018" fmla="*/ 1182146 w 12191999"/>
              <a:gd name="connsiteY3018" fmla="*/ 1487102 h 2113756"/>
              <a:gd name="connsiteX3019" fmla="*/ 1184678 w 12191999"/>
              <a:gd name="connsiteY3019" fmla="*/ 1496221 h 2113756"/>
              <a:gd name="connsiteX3020" fmla="*/ 1187718 w 12191999"/>
              <a:gd name="connsiteY3020" fmla="*/ 1489128 h 2113756"/>
              <a:gd name="connsiteX3021" fmla="*/ 1191264 w 12191999"/>
              <a:gd name="connsiteY3021" fmla="*/ 1483049 h 2113756"/>
              <a:gd name="connsiteX3022" fmla="*/ 1193798 w 12191999"/>
              <a:gd name="connsiteY3022" fmla="*/ 1478997 h 2113756"/>
              <a:gd name="connsiteX3023" fmla="*/ 1196838 w 12191999"/>
              <a:gd name="connsiteY3023" fmla="*/ 1476464 h 2113756"/>
              <a:gd name="connsiteX3024" fmla="*/ 1199371 w 12191999"/>
              <a:gd name="connsiteY3024" fmla="*/ 1475451 h 2113756"/>
              <a:gd name="connsiteX3025" fmla="*/ 1202917 w 12191999"/>
              <a:gd name="connsiteY3025" fmla="*/ 1475451 h 2113756"/>
              <a:gd name="connsiteX3026" fmla="*/ 1205450 w 12191999"/>
              <a:gd name="connsiteY3026" fmla="*/ 1475451 h 2113756"/>
              <a:gd name="connsiteX3027" fmla="*/ 1208491 w 12191999"/>
              <a:gd name="connsiteY3027" fmla="*/ 1476464 h 2113756"/>
              <a:gd name="connsiteX3028" fmla="*/ 1214570 w 12191999"/>
              <a:gd name="connsiteY3028" fmla="*/ 1477984 h 2113756"/>
              <a:gd name="connsiteX3029" fmla="*/ 1217103 w 12191999"/>
              <a:gd name="connsiteY3029" fmla="*/ 1478490 h 2113756"/>
              <a:gd name="connsiteX3030" fmla="*/ 1220143 w 12191999"/>
              <a:gd name="connsiteY3030" fmla="*/ 1477984 h 2113756"/>
              <a:gd name="connsiteX3031" fmla="*/ 1223689 w 12191999"/>
              <a:gd name="connsiteY3031" fmla="*/ 1477477 h 2113756"/>
              <a:gd name="connsiteX3032" fmla="*/ 1226223 w 12191999"/>
              <a:gd name="connsiteY3032" fmla="*/ 1474437 h 2113756"/>
              <a:gd name="connsiteX3033" fmla="*/ 1229262 w 12191999"/>
              <a:gd name="connsiteY3033" fmla="*/ 1470892 h 2113756"/>
              <a:gd name="connsiteX3034" fmla="*/ 1231795 w 12191999"/>
              <a:gd name="connsiteY3034" fmla="*/ 1464813 h 2113756"/>
              <a:gd name="connsiteX3035" fmla="*/ 1230782 w 12191999"/>
              <a:gd name="connsiteY3035" fmla="*/ 1460253 h 2113756"/>
              <a:gd name="connsiteX3036" fmla="*/ 1228756 w 12191999"/>
              <a:gd name="connsiteY3036" fmla="*/ 1456706 h 2113756"/>
              <a:gd name="connsiteX3037" fmla="*/ 1227237 w 12191999"/>
              <a:gd name="connsiteY3037" fmla="*/ 1453161 h 2113756"/>
              <a:gd name="connsiteX3038" fmla="*/ 1225716 w 12191999"/>
              <a:gd name="connsiteY3038" fmla="*/ 1451134 h 2113756"/>
              <a:gd name="connsiteX3039" fmla="*/ 1223689 w 12191999"/>
              <a:gd name="connsiteY3039" fmla="*/ 1450628 h 2113756"/>
              <a:gd name="connsiteX3040" fmla="*/ 1222170 w 12191999"/>
              <a:gd name="connsiteY3040" fmla="*/ 1450122 h 2113756"/>
              <a:gd name="connsiteX3041" fmla="*/ 1218623 w 12191999"/>
              <a:gd name="connsiteY3041" fmla="*/ 1450628 h 2113756"/>
              <a:gd name="connsiteX3042" fmla="*/ 1215075 w 12191999"/>
              <a:gd name="connsiteY3042" fmla="*/ 1451134 h 2113756"/>
              <a:gd name="connsiteX3043" fmla="*/ 1211024 w 12191999"/>
              <a:gd name="connsiteY3043" fmla="*/ 1452148 h 2113756"/>
              <a:gd name="connsiteX3044" fmla="*/ 1210010 w 12191999"/>
              <a:gd name="connsiteY3044" fmla="*/ 1451134 h 2113756"/>
              <a:gd name="connsiteX3045" fmla="*/ 1207984 w 12191999"/>
              <a:gd name="connsiteY3045" fmla="*/ 1450122 h 2113756"/>
              <a:gd name="connsiteX3046" fmla="*/ 1205957 w 12191999"/>
              <a:gd name="connsiteY3046" fmla="*/ 1448094 h 2113756"/>
              <a:gd name="connsiteX3047" fmla="*/ 1204944 w 12191999"/>
              <a:gd name="connsiteY3047" fmla="*/ 1445562 h 2113756"/>
              <a:gd name="connsiteX3048" fmla="*/ 1207477 w 12191999"/>
              <a:gd name="connsiteY3048" fmla="*/ 1442522 h 2113756"/>
              <a:gd name="connsiteX3049" fmla="*/ 1209503 w 12191999"/>
              <a:gd name="connsiteY3049" fmla="*/ 1438977 h 2113756"/>
              <a:gd name="connsiteX3050" fmla="*/ 1210517 w 12191999"/>
              <a:gd name="connsiteY3050" fmla="*/ 1435937 h 2113756"/>
              <a:gd name="connsiteX3051" fmla="*/ 1211024 w 12191999"/>
              <a:gd name="connsiteY3051" fmla="*/ 1432391 h 2113756"/>
              <a:gd name="connsiteX3052" fmla="*/ 1212037 w 12191999"/>
              <a:gd name="connsiteY3052" fmla="*/ 1429351 h 2113756"/>
              <a:gd name="connsiteX3053" fmla="*/ 1212037 w 12191999"/>
              <a:gd name="connsiteY3053" fmla="*/ 1426312 h 2113756"/>
              <a:gd name="connsiteX3054" fmla="*/ 1210517 w 12191999"/>
              <a:gd name="connsiteY3054" fmla="*/ 1419726 h 2113756"/>
              <a:gd name="connsiteX3055" fmla="*/ 1207477 w 12191999"/>
              <a:gd name="connsiteY3055" fmla="*/ 1406048 h 2113756"/>
              <a:gd name="connsiteX3056" fmla="*/ 1205957 w 12191999"/>
              <a:gd name="connsiteY3056" fmla="*/ 1399462 h 2113756"/>
              <a:gd name="connsiteX3057" fmla="*/ 1205957 w 12191999"/>
              <a:gd name="connsiteY3057" fmla="*/ 1392876 h 2113756"/>
              <a:gd name="connsiteX3058" fmla="*/ 1211024 w 12191999"/>
              <a:gd name="connsiteY3058" fmla="*/ 1383252 h 2113756"/>
              <a:gd name="connsiteX3059" fmla="*/ 1214063 w 12191999"/>
              <a:gd name="connsiteY3059" fmla="*/ 1379705 h 2113756"/>
              <a:gd name="connsiteX3060" fmla="*/ 1216596 w 12191999"/>
              <a:gd name="connsiteY3060" fmla="*/ 1376159 h 2113756"/>
              <a:gd name="connsiteX3061" fmla="*/ 1219130 w 12191999"/>
              <a:gd name="connsiteY3061" fmla="*/ 1373626 h 2113756"/>
              <a:gd name="connsiteX3062" fmla="*/ 1222170 w 12191999"/>
              <a:gd name="connsiteY3062" fmla="*/ 1371600 h 2113756"/>
              <a:gd name="connsiteX3063" fmla="*/ 1224703 w 12191999"/>
              <a:gd name="connsiteY3063" fmla="*/ 1370586 h 2113756"/>
              <a:gd name="connsiteX3064" fmla="*/ 1227237 w 12191999"/>
              <a:gd name="connsiteY3064" fmla="*/ 1370586 h 2113756"/>
              <a:gd name="connsiteX3065" fmla="*/ 1230276 w 12191999"/>
              <a:gd name="connsiteY3065" fmla="*/ 1370586 h 2113756"/>
              <a:gd name="connsiteX3066" fmla="*/ 1232809 w 12191999"/>
              <a:gd name="connsiteY3066" fmla="*/ 1371093 h 2113756"/>
              <a:gd name="connsiteX3067" fmla="*/ 1235342 w 12191999"/>
              <a:gd name="connsiteY3067" fmla="*/ 1372106 h 2113756"/>
              <a:gd name="connsiteX3068" fmla="*/ 1237875 w 12191999"/>
              <a:gd name="connsiteY3068" fmla="*/ 1374133 h 2113756"/>
              <a:gd name="connsiteX3069" fmla="*/ 1240409 w 12191999"/>
              <a:gd name="connsiteY3069" fmla="*/ 1376666 h 2113756"/>
              <a:gd name="connsiteX3070" fmla="*/ 1242941 w 12191999"/>
              <a:gd name="connsiteY3070" fmla="*/ 1380212 h 2113756"/>
              <a:gd name="connsiteX3071" fmla="*/ 1248007 w 12191999"/>
              <a:gd name="connsiteY3071" fmla="*/ 1387810 h 2113756"/>
              <a:gd name="connsiteX3072" fmla="*/ 1242435 w 12191999"/>
              <a:gd name="connsiteY3072" fmla="*/ 1398448 h 2113756"/>
              <a:gd name="connsiteX3073" fmla="*/ 1236355 w 12191999"/>
              <a:gd name="connsiteY3073" fmla="*/ 1408581 h 2113756"/>
              <a:gd name="connsiteX3074" fmla="*/ 1233823 w 12191999"/>
              <a:gd name="connsiteY3074" fmla="*/ 1413646 h 2113756"/>
              <a:gd name="connsiteX3075" fmla="*/ 1232809 w 12191999"/>
              <a:gd name="connsiteY3075" fmla="*/ 1419726 h 2113756"/>
              <a:gd name="connsiteX3076" fmla="*/ 1231795 w 12191999"/>
              <a:gd name="connsiteY3076" fmla="*/ 1424791 h 2113756"/>
              <a:gd name="connsiteX3077" fmla="*/ 1233316 w 12191999"/>
              <a:gd name="connsiteY3077" fmla="*/ 1430870 h 2113756"/>
              <a:gd name="connsiteX3078" fmla="*/ 1234835 w 12191999"/>
              <a:gd name="connsiteY3078" fmla="*/ 1428845 h 2113756"/>
              <a:gd name="connsiteX3079" fmla="*/ 1235342 w 12191999"/>
              <a:gd name="connsiteY3079" fmla="*/ 1427325 h 2113756"/>
              <a:gd name="connsiteX3080" fmla="*/ 1236355 w 12191999"/>
              <a:gd name="connsiteY3080" fmla="*/ 1426818 h 2113756"/>
              <a:gd name="connsiteX3081" fmla="*/ 1237875 w 12191999"/>
              <a:gd name="connsiteY3081" fmla="*/ 1426818 h 2113756"/>
              <a:gd name="connsiteX3082" fmla="*/ 1240409 w 12191999"/>
              <a:gd name="connsiteY3082" fmla="*/ 1427831 h 2113756"/>
              <a:gd name="connsiteX3083" fmla="*/ 1242435 w 12191999"/>
              <a:gd name="connsiteY3083" fmla="*/ 1429351 h 2113756"/>
              <a:gd name="connsiteX3084" fmla="*/ 1244969 w 12191999"/>
              <a:gd name="connsiteY3084" fmla="*/ 1431377 h 2113756"/>
              <a:gd name="connsiteX3085" fmla="*/ 1246994 w 12191999"/>
              <a:gd name="connsiteY3085" fmla="*/ 1433403 h 2113756"/>
              <a:gd name="connsiteX3086" fmla="*/ 1248007 w 12191999"/>
              <a:gd name="connsiteY3086" fmla="*/ 1433403 h 2113756"/>
              <a:gd name="connsiteX3087" fmla="*/ 1249527 w 12191999"/>
              <a:gd name="connsiteY3087" fmla="*/ 1433403 h 2113756"/>
              <a:gd name="connsiteX3088" fmla="*/ 1250541 w 12191999"/>
              <a:gd name="connsiteY3088" fmla="*/ 1432391 h 2113756"/>
              <a:gd name="connsiteX3089" fmla="*/ 1251553 w 12191999"/>
              <a:gd name="connsiteY3089" fmla="*/ 1431884 h 2113756"/>
              <a:gd name="connsiteX3090" fmla="*/ 1254594 w 12191999"/>
              <a:gd name="connsiteY3090" fmla="*/ 1427831 h 2113756"/>
              <a:gd name="connsiteX3091" fmla="*/ 1256620 w 12191999"/>
              <a:gd name="connsiteY3091" fmla="*/ 1424791 h 2113756"/>
              <a:gd name="connsiteX3092" fmla="*/ 1258648 w 12191999"/>
              <a:gd name="connsiteY3092" fmla="*/ 1420739 h 2113756"/>
              <a:gd name="connsiteX3093" fmla="*/ 1259154 w 12191999"/>
              <a:gd name="connsiteY3093" fmla="*/ 1417193 h 2113756"/>
              <a:gd name="connsiteX3094" fmla="*/ 1259660 w 12191999"/>
              <a:gd name="connsiteY3094" fmla="*/ 1413140 h 2113756"/>
              <a:gd name="connsiteX3095" fmla="*/ 1259660 w 12191999"/>
              <a:gd name="connsiteY3095" fmla="*/ 1410100 h 2113756"/>
              <a:gd name="connsiteX3096" fmla="*/ 1259154 w 12191999"/>
              <a:gd name="connsiteY3096" fmla="*/ 1401995 h 2113756"/>
              <a:gd name="connsiteX3097" fmla="*/ 1259154 w 12191999"/>
              <a:gd name="connsiteY3097" fmla="*/ 1394396 h 2113756"/>
              <a:gd name="connsiteX3098" fmla="*/ 1259660 w 12191999"/>
              <a:gd name="connsiteY3098" fmla="*/ 1386797 h 2113756"/>
              <a:gd name="connsiteX3099" fmla="*/ 1260674 w 12191999"/>
              <a:gd name="connsiteY3099" fmla="*/ 1382745 h 2113756"/>
              <a:gd name="connsiteX3100" fmla="*/ 1261687 w 12191999"/>
              <a:gd name="connsiteY3100" fmla="*/ 1378692 h 2113756"/>
              <a:gd name="connsiteX3101" fmla="*/ 1264220 w 12191999"/>
              <a:gd name="connsiteY3101" fmla="*/ 1375652 h 2113756"/>
              <a:gd name="connsiteX3102" fmla="*/ 1266753 w 12191999"/>
              <a:gd name="connsiteY3102" fmla="*/ 1371600 h 2113756"/>
              <a:gd name="connsiteX3103" fmla="*/ 1271312 w 12191999"/>
              <a:gd name="connsiteY3103" fmla="*/ 1376159 h 2113756"/>
              <a:gd name="connsiteX3104" fmla="*/ 1275873 w 12191999"/>
              <a:gd name="connsiteY3104" fmla="*/ 1380212 h 2113756"/>
              <a:gd name="connsiteX3105" fmla="*/ 1279926 w 12191999"/>
              <a:gd name="connsiteY3105" fmla="*/ 1383252 h 2113756"/>
              <a:gd name="connsiteX3106" fmla="*/ 1284992 w 12191999"/>
              <a:gd name="connsiteY3106" fmla="*/ 1385784 h 2113756"/>
              <a:gd name="connsiteX3107" fmla="*/ 1289551 w 12191999"/>
              <a:gd name="connsiteY3107" fmla="*/ 1387810 h 2113756"/>
              <a:gd name="connsiteX3108" fmla="*/ 1294112 w 12191999"/>
              <a:gd name="connsiteY3108" fmla="*/ 1389836 h 2113756"/>
              <a:gd name="connsiteX3109" fmla="*/ 1303738 w 12191999"/>
              <a:gd name="connsiteY3109" fmla="*/ 1392369 h 2113756"/>
              <a:gd name="connsiteX3110" fmla="*/ 1313364 w 12191999"/>
              <a:gd name="connsiteY3110" fmla="*/ 1393890 h 2113756"/>
              <a:gd name="connsiteX3111" fmla="*/ 1322483 w 12191999"/>
              <a:gd name="connsiteY3111" fmla="*/ 1394903 h 2113756"/>
              <a:gd name="connsiteX3112" fmla="*/ 1332615 w 12191999"/>
              <a:gd name="connsiteY3112" fmla="*/ 1395409 h 2113756"/>
              <a:gd name="connsiteX3113" fmla="*/ 1342242 w 12191999"/>
              <a:gd name="connsiteY3113" fmla="*/ 1396929 h 2113756"/>
              <a:gd name="connsiteX3114" fmla="*/ 1351868 w 12191999"/>
              <a:gd name="connsiteY3114" fmla="*/ 1398955 h 2113756"/>
              <a:gd name="connsiteX3115" fmla="*/ 1360987 w 12191999"/>
              <a:gd name="connsiteY3115" fmla="*/ 1401995 h 2113756"/>
              <a:gd name="connsiteX3116" fmla="*/ 1365548 w 12191999"/>
              <a:gd name="connsiteY3116" fmla="*/ 1404528 h 2113756"/>
              <a:gd name="connsiteX3117" fmla="*/ 1369093 w 12191999"/>
              <a:gd name="connsiteY3117" fmla="*/ 1407060 h 2113756"/>
              <a:gd name="connsiteX3118" fmla="*/ 1373653 w 12191999"/>
              <a:gd name="connsiteY3118" fmla="*/ 1410607 h 2113756"/>
              <a:gd name="connsiteX3119" fmla="*/ 1377706 w 12191999"/>
              <a:gd name="connsiteY3119" fmla="*/ 1414660 h 2113756"/>
              <a:gd name="connsiteX3120" fmla="*/ 1381760 w 12191999"/>
              <a:gd name="connsiteY3120" fmla="*/ 1418206 h 2113756"/>
              <a:gd name="connsiteX3121" fmla="*/ 1385306 w 12191999"/>
              <a:gd name="connsiteY3121" fmla="*/ 1423272 h 2113756"/>
              <a:gd name="connsiteX3122" fmla="*/ 1389359 w 12191999"/>
              <a:gd name="connsiteY3122" fmla="*/ 1429351 h 2113756"/>
              <a:gd name="connsiteX3123" fmla="*/ 1392399 w 12191999"/>
              <a:gd name="connsiteY3123" fmla="*/ 1435937 h 2113756"/>
              <a:gd name="connsiteX3124" fmla="*/ 1396452 w 12191999"/>
              <a:gd name="connsiteY3124" fmla="*/ 1443536 h 2113756"/>
              <a:gd name="connsiteX3125" fmla="*/ 1399492 w 12191999"/>
              <a:gd name="connsiteY3125" fmla="*/ 1452148 h 2113756"/>
              <a:gd name="connsiteX3126" fmla="*/ 1402531 w 12191999"/>
              <a:gd name="connsiteY3126" fmla="*/ 1461267 h 2113756"/>
              <a:gd name="connsiteX3127" fmla="*/ 1405571 w 12191999"/>
              <a:gd name="connsiteY3127" fmla="*/ 1471397 h 2113756"/>
              <a:gd name="connsiteX3128" fmla="*/ 1407091 w 12191999"/>
              <a:gd name="connsiteY3128" fmla="*/ 1469878 h 2113756"/>
              <a:gd name="connsiteX3129" fmla="*/ 1408611 w 12191999"/>
              <a:gd name="connsiteY3129" fmla="*/ 1469372 h 2113756"/>
              <a:gd name="connsiteX3130" fmla="*/ 1414184 w 12191999"/>
              <a:gd name="connsiteY3130" fmla="*/ 1468865 h 2113756"/>
              <a:gd name="connsiteX3131" fmla="*/ 1419758 w 12191999"/>
              <a:gd name="connsiteY3131" fmla="*/ 1468359 h 2113756"/>
              <a:gd name="connsiteX3132" fmla="*/ 1424823 w 12191999"/>
              <a:gd name="connsiteY3132" fmla="*/ 1466839 h 2113756"/>
              <a:gd name="connsiteX3133" fmla="*/ 1427356 w 12191999"/>
              <a:gd name="connsiteY3133" fmla="*/ 1465825 h 2113756"/>
              <a:gd name="connsiteX3134" fmla="*/ 1430395 w 12191999"/>
              <a:gd name="connsiteY3134" fmla="*/ 1464306 h 2113756"/>
              <a:gd name="connsiteX3135" fmla="*/ 1431916 w 12191999"/>
              <a:gd name="connsiteY3135" fmla="*/ 1461773 h 2113756"/>
              <a:gd name="connsiteX3136" fmla="*/ 1433942 w 12191999"/>
              <a:gd name="connsiteY3136" fmla="*/ 1459240 h 2113756"/>
              <a:gd name="connsiteX3137" fmla="*/ 1434956 w 12191999"/>
              <a:gd name="connsiteY3137" fmla="*/ 1455187 h 2113756"/>
              <a:gd name="connsiteX3138" fmla="*/ 1435463 w 12191999"/>
              <a:gd name="connsiteY3138" fmla="*/ 1450628 h 2113756"/>
              <a:gd name="connsiteX3139" fmla="*/ 1435463 w 12191999"/>
              <a:gd name="connsiteY3139" fmla="*/ 1445562 h 2113756"/>
              <a:gd name="connsiteX3140" fmla="*/ 1433942 w 12191999"/>
              <a:gd name="connsiteY3140" fmla="*/ 1438977 h 2113756"/>
              <a:gd name="connsiteX3141" fmla="*/ 1432929 w 12191999"/>
              <a:gd name="connsiteY3141" fmla="*/ 1434417 h 2113756"/>
              <a:gd name="connsiteX3142" fmla="*/ 1430902 w 12191999"/>
              <a:gd name="connsiteY3142" fmla="*/ 1431377 h 2113756"/>
              <a:gd name="connsiteX3143" fmla="*/ 1428370 w 12191999"/>
              <a:gd name="connsiteY3143" fmla="*/ 1429351 h 2113756"/>
              <a:gd name="connsiteX3144" fmla="*/ 1425837 w 12191999"/>
              <a:gd name="connsiteY3144" fmla="*/ 1427831 h 2113756"/>
              <a:gd name="connsiteX3145" fmla="*/ 1423304 w 12191999"/>
              <a:gd name="connsiteY3145" fmla="*/ 1427831 h 2113756"/>
              <a:gd name="connsiteX3146" fmla="*/ 1420263 w 12191999"/>
              <a:gd name="connsiteY3146" fmla="*/ 1427325 h 2113756"/>
              <a:gd name="connsiteX3147" fmla="*/ 1414691 w 12191999"/>
              <a:gd name="connsiteY3147" fmla="*/ 1427325 h 2113756"/>
              <a:gd name="connsiteX3148" fmla="*/ 1412158 w 12191999"/>
              <a:gd name="connsiteY3148" fmla="*/ 1427325 h 2113756"/>
              <a:gd name="connsiteX3149" fmla="*/ 1409624 w 12191999"/>
              <a:gd name="connsiteY3149" fmla="*/ 1426818 h 2113756"/>
              <a:gd name="connsiteX3150" fmla="*/ 1407598 w 12191999"/>
              <a:gd name="connsiteY3150" fmla="*/ 1425298 h 2113756"/>
              <a:gd name="connsiteX3151" fmla="*/ 1406078 w 12191999"/>
              <a:gd name="connsiteY3151" fmla="*/ 1423272 h 2113756"/>
              <a:gd name="connsiteX3152" fmla="*/ 1405571 w 12191999"/>
              <a:gd name="connsiteY3152" fmla="*/ 1420232 h 2113756"/>
              <a:gd name="connsiteX3153" fmla="*/ 1405065 w 12191999"/>
              <a:gd name="connsiteY3153" fmla="*/ 1415167 h 2113756"/>
              <a:gd name="connsiteX3154" fmla="*/ 1405571 w 12191999"/>
              <a:gd name="connsiteY3154" fmla="*/ 1409088 h 2113756"/>
              <a:gd name="connsiteX3155" fmla="*/ 1407091 w 12191999"/>
              <a:gd name="connsiteY3155" fmla="*/ 1401488 h 2113756"/>
              <a:gd name="connsiteX3156" fmla="*/ 1409624 w 12191999"/>
              <a:gd name="connsiteY3156" fmla="*/ 1404021 h 2113756"/>
              <a:gd name="connsiteX3157" fmla="*/ 1412158 w 12191999"/>
              <a:gd name="connsiteY3157" fmla="*/ 1406048 h 2113756"/>
              <a:gd name="connsiteX3158" fmla="*/ 1415197 w 12191999"/>
              <a:gd name="connsiteY3158" fmla="*/ 1407060 h 2113756"/>
              <a:gd name="connsiteX3159" fmla="*/ 1418744 w 12191999"/>
              <a:gd name="connsiteY3159" fmla="*/ 1409088 h 2113756"/>
              <a:gd name="connsiteX3160" fmla="*/ 1425837 w 12191999"/>
              <a:gd name="connsiteY3160" fmla="*/ 1411114 h 2113756"/>
              <a:gd name="connsiteX3161" fmla="*/ 1433436 w 12191999"/>
              <a:gd name="connsiteY3161" fmla="*/ 1411620 h 2113756"/>
              <a:gd name="connsiteX3162" fmla="*/ 1449648 w 12191999"/>
              <a:gd name="connsiteY3162" fmla="*/ 1413140 h 2113756"/>
              <a:gd name="connsiteX3163" fmla="*/ 1457248 w 12191999"/>
              <a:gd name="connsiteY3163" fmla="*/ 1413646 h 2113756"/>
              <a:gd name="connsiteX3164" fmla="*/ 1465354 w 12191999"/>
              <a:gd name="connsiteY3164" fmla="*/ 1415167 h 2113756"/>
              <a:gd name="connsiteX3165" fmla="*/ 1472447 w 12191999"/>
              <a:gd name="connsiteY3165" fmla="*/ 1417193 h 2113756"/>
              <a:gd name="connsiteX3166" fmla="*/ 1475486 w 12191999"/>
              <a:gd name="connsiteY3166" fmla="*/ 1418206 h 2113756"/>
              <a:gd name="connsiteX3167" fmla="*/ 1478526 w 12191999"/>
              <a:gd name="connsiteY3167" fmla="*/ 1419726 h 2113756"/>
              <a:gd name="connsiteX3168" fmla="*/ 1481566 w 12191999"/>
              <a:gd name="connsiteY3168" fmla="*/ 1421752 h 2113756"/>
              <a:gd name="connsiteX3169" fmla="*/ 1484100 w 12191999"/>
              <a:gd name="connsiteY3169" fmla="*/ 1424286 h 2113756"/>
              <a:gd name="connsiteX3170" fmla="*/ 1486634 w 12191999"/>
              <a:gd name="connsiteY3170" fmla="*/ 1427325 h 2113756"/>
              <a:gd name="connsiteX3171" fmla="*/ 1488660 w 12191999"/>
              <a:gd name="connsiteY3171" fmla="*/ 1430870 h 2113756"/>
              <a:gd name="connsiteX3172" fmla="*/ 1489672 w 12191999"/>
              <a:gd name="connsiteY3172" fmla="*/ 1434417 h 2113756"/>
              <a:gd name="connsiteX3173" fmla="*/ 1491193 w 12191999"/>
              <a:gd name="connsiteY3173" fmla="*/ 1438470 h 2113756"/>
              <a:gd name="connsiteX3174" fmla="*/ 1492206 w 12191999"/>
              <a:gd name="connsiteY3174" fmla="*/ 1443536 h 2113756"/>
              <a:gd name="connsiteX3175" fmla="*/ 1492206 w 12191999"/>
              <a:gd name="connsiteY3175" fmla="*/ 1449615 h 2113756"/>
              <a:gd name="connsiteX3176" fmla="*/ 1492206 w 12191999"/>
              <a:gd name="connsiteY3176" fmla="*/ 1455187 h 2113756"/>
              <a:gd name="connsiteX3177" fmla="*/ 1491700 w 12191999"/>
              <a:gd name="connsiteY3177" fmla="*/ 1462280 h 2113756"/>
              <a:gd name="connsiteX3178" fmla="*/ 1491193 w 12191999"/>
              <a:gd name="connsiteY3178" fmla="*/ 1469878 h 2113756"/>
              <a:gd name="connsiteX3179" fmla="*/ 1489167 w 12191999"/>
              <a:gd name="connsiteY3179" fmla="*/ 1478490 h 2113756"/>
              <a:gd name="connsiteX3180" fmla="*/ 1491700 w 12191999"/>
              <a:gd name="connsiteY3180" fmla="*/ 1481023 h 2113756"/>
              <a:gd name="connsiteX3181" fmla="*/ 1494232 w 12191999"/>
              <a:gd name="connsiteY3181" fmla="*/ 1483049 h 2113756"/>
              <a:gd name="connsiteX3182" fmla="*/ 1496258 w 12191999"/>
              <a:gd name="connsiteY3182" fmla="*/ 1483556 h 2113756"/>
              <a:gd name="connsiteX3183" fmla="*/ 1498792 w 12191999"/>
              <a:gd name="connsiteY3183" fmla="*/ 1483556 h 2113756"/>
              <a:gd name="connsiteX3184" fmla="*/ 1500818 w 12191999"/>
              <a:gd name="connsiteY3184" fmla="*/ 1483556 h 2113756"/>
              <a:gd name="connsiteX3185" fmla="*/ 1503351 w 12191999"/>
              <a:gd name="connsiteY3185" fmla="*/ 1482544 h 2113756"/>
              <a:gd name="connsiteX3186" fmla="*/ 1507911 w 12191999"/>
              <a:gd name="connsiteY3186" fmla="*/ 1480516 h 2113756"/>
              <a:gd name="connsiteX3187" fmla="*/ 1510952 w 12191999"/>
              <a:gd name="connsiteY3187" fmla="*/ 1476464 h 2113756"/>
              <a:gd name="connsiteX3188" fmla="*/ 1512978 w 12191999"/>
              <a:gd name="connsiteY3188" fmla="*/ 1473425 h 2113756"/>
              <a:gd name="connsiteX3189" fmla="*/ 1515004 w 12191999"/>
              <a:gd name="connsiteY3189" fmla="*/ 1469372 h 2113756"/>
              <a:gd name="connsiteX3190" fmla="*/ 1515511 w 12191999"/>
              <a:gd name="connsiteY3190" fmla="*/ 1465825 h 2113756"/>
              <a:gd name="connsiteX3191" fmla="*/ 1516524 w 12191999"/>
              <a:gd name="connsiteY3191" fmla="*/ 1457720 h 2113756"/>
              <a:gd name="connsiteX3192" fmla="*/ 1515511 w 12191999"/>
              <a:gd name="connsiteY3192" fmla="*/ 1450122 h 2113756"/>
              <a:gd name="connsiteX3193" fmla="*/ 1515511 w 12191999"/>
              <a:gd name="connsiteY3193" fmla="*/ 1443029 h 2113756"/>
              <a:gd name="connsiteX3194" fmla="*/ 1515511 w 12191999"/>
              <a:gd name="connsiteY3194" fmla="*/ 1434924 h 2113756"/>
              <a:gd name="connsiteX3195" fmla="*/ 1517031 w 12191999"/>
              <a:gd name="connsiteY3195" fmla="*/ 1431377 h 2113756"/>
              <a:gd name="connsiteX3196" fmla="*/ 1518046 w 12191999"/>
              <a:gd name="connsiteY3196" fmla="*/ 1427325 h 2113756"/>
              <a:gd name="connsiteX3197" fmla="*/ 1520072 w 12191999"/>
              <a:gd name="connsiteY3197" fmla="*/ 1424286 h 2113756"/>
              <a:gd name="connsiteX3198" fmla="*/ 1523617 w 12191999"/>
              <a:gd name="connsiteY3198" fmla="*/ 1420232 h 2113756"/>
              <a:gd name="connsiteX3199" fmla="*/ 1537803 w 12191999"/>
              <a:gd name="connsiteY3199" fmla="*/ 1422765 h 2113756"/>
              <a:gd name="connsiteX3200" fmla="*/ 1552495 w 12191999"/>
              <a:gd name="connsiteY3200" fmla="*/ 1426312 h 2113756"/>
              <a:gd name="connsiteX3201" fmla="*/ 1582894 w 12191999"/>
              <a:gd name="connsiteY3201" fmla="*/ 1433403 h 2113756"/>
              <a:gd name="connsiteX3202" fmla="*/ 1614305 w 12191999"/>
              <a:gd name="connsiteY3202" fmla="*/ 1441003 h 2113756"/>
              <a:gd name="connsiteX3203" fmla="*/ 1630517 w 12191999"/>
              <a:gd name="connsiteY3203" fmla="*/ 1445055 h 2113756"/>
              <a:gd name="connsiteX3204" fmla="*/ 1645717 w 12191999"/>
              <a:gd name="connsiteY3204" fmla="*/ 1448094 h 2113756"/>
              <a:gd name="connsiteX3205" fmla="*/ 1661422 w 12191999"/>
              <a:gd name="connsiteY3205" fmla="*/ 1450628 h 2113756"/>
              <a:gd name="connsiteX3206" fmla="*/ 1676115 w 12191999"/>
              <a:gd name="connsiteY3206" fmla="*/ 1452654 h 2113756"/>
              <a:gd name="connsiteX3207" fmla="*/ 1691313 w 12191999"/>
              <a:gd name="connsiteY3207" fmla="*/ 1454174 h 2113756"/>
              <a:gd name="connsiteX3208" fmla="*/ 1705500 w 12191999"/>
              <a:gd name="connsiteY3208" fmla="*/ 1454174 h 2113756"/>
              <a:gd name="connsiteX3209" fmla="*/ 1719686 w 12191999"/>
              <a:gd name="connsiteY3209" fmla="*/ 1452654 h 2113756"/>
              <a:gd name="connsiteX3210" fmla="*/ 1726272 w 12191999"/>
              <a:gd name="connsiteY3210" fmla="*/ 1452148 h 2113756"/>
              <a:gd name="connsiteX3211" fmla="*/ 1732858 w 12191999"/>
              <a:gd name="connsiteY3211" fmla="*/ 1450122 h 2113756"/>
              <a:gd name="connsiteX3212" fmla="*/ 1738937 w 12191999"/>
              <a:gd name="connsiteY3212" fmla="*/ 1448601 h 2113756"/>
              <a:gd name="connsiteX3213" fmla="*/ 1745523 w 12191999"/>
              <a:gd name="connsiteY3213" fmla="*/ 1446068 h 2113756"/>
              <a:gd name="connsiteX3214" fmla="*/ 1751602 w 12191999"/>
              <a:gd name="connsiteY3214" fmla="*/ 1443536 h 2113756"/>
              <a:gd name="connsiteX3215" fmla="*/ 1757176 w 12191999"/>
              <a:gd name="connsiteY3215" fmla="*/ 1440496 h 2113756"/>
              <a:gd name="connsiteX3216" fmla="*/ 1764775 w 12191999"/>
              <a:gd name="connsiteY3216" fmla="*/ 1446068 h 2113756"/>
              <a:gd name="connsiteX3217" fmla="*/ 1772883 w 12191999"/>
              <a:gd name="connsiteY3217" fmla="*/ 1450628 h 2113756"/>
              <a:gd name="connsiteX3218" fmla="*/ 1788081 w 12191999"/>
              <a:gd name="connsiteY3218" fmla="*/ 1459240 h 2113756"/>
              <a:gd name="connsiteX3219" fmla="*/ 1803786 w 12191999"/>
              <a:gd name="connsiteY3219" fmla="*/ 1465825 h 2113756"/>
              <a:gd name="connsiteX3220" fmla="*/ 1819492 w 12191999"/>
              <a:gd name="connsiteY3220" fmla="*/ 1471397 h 2113756"/>
              <a:gd name="connsiteX3221" fmla="*/ 1835198 w 12191999"/>
              <a:gd name="connsiteY3221" fmla="*/ 1475451 h 2113756"/>
              <a:gd name="connsiteX3222" fmla="*/ 1850904 w 12191999"/>
              <a:gd name="connsiteY3222" fmla="*/ 1478490 h 2113756"/>
              <a:gd name="connsiteX3223" fmla="*/ 1866609 w 12191999"/>
              <a:gd name="connsiteY3223" fmla="*/ 1481023 h 2113756"/>
              <a:gd name="connsiteX3224" fmla="*/ 1882315 w 12191999"/>
              <a:gd name="connsiteY3224" fmla="*/ 1483049 h 2113756"/>
              <a:gd name="connsiteX3225" fmla="*/ 1913726 w 12191999"/>
              <a:gd name="connsiteY3225" fmla="*/ 1485583 h 2113756"/>
              <a:gd name="connsiteX3226" fmla="*/ 1945645 w 12191999"/>
              <a:gd name="connsiteY3226" fmla="*/ 1487609 h 2113756"/>
              <a:gd name="connsiteX3227" fmla="*/ 1961351 w 12191999"/>
              <a:gd name="connsiteY3227" fmla="*/ 1489128 h 2113756"/>
              <a:gd name="connsiteX3228" fmla="*/ 1976549 w 12191999"/>
              <a:gd name="connsiteY3228" fmla="*/ 1490649 h 2113756"/>
              <a:gd name="connsiteX3229" fmla="*/ 1992762 w 12191999"/>
              <a:gd name="connsiteY3229" fmla="*/ 1493181 h 2113756"/>
              <a:gd name="connsiteX3230" fmla="*/ 2008467 w 12191999"/>
              <a:gd name="connsiteY3230" fmla="*/ 1497235 h 2113756"/>
              <a:gd name="connsiteX3231" fmla="*/ 2005934 w 12191999"/>
              <a:gd name="connsiteY3231" fmla="*/ 1490142 h 2113756"/>
              <a:gd name="connsiteX3232" fmla="*/ 2003908 w 12191999"/>
              <a:gd name="connsiteY3232" fmla="*/ 1483556 h 2113756"/>
              <a:gd name="connsiteX3233" fmla="*/ 2003401 w 12191999"/>
              <a:gd name="connsiteY3233" fmla="*/ 1480516 h 2113756"/>
              <a:gd name="connsiteX3234" fmla="*/ 2002895 w 12191999"/>
              <a:gd name="connsiteY3234" fmla="*/ 1477477 h 2113756"/>
              <a:gd name="connsiteX3235" fmla="*/ 2003401 w 12191999"/>
              <a:gd name="connsiteY3235" fmla="*/ 1473932 h 2113756"/>
              <a:gd name="connsiteX3236" fmla="*/ 2004415 w 12191999"/>
              <a:gd name="connsiteY3236" fmla="*/ 1470892 h 2113756"/>
              <a:gd name="connsiteX3237" fmla="*/ 2009987 w 12191999"/>
              <a:gd name="connsiteY3237" fmla="*/ 1478490 h 2113756"/>
              <a:gd name="connsiteX3238" fmla="*/ 2015561 w 12191999"/>
              <a:gd name="connsiteY3238" fmla="*/ 1485076 h 2113756"/>
              <a:gd name="connsiteX3239" fmla="*/ 2021640 w 12191999"/>
              <a:gd name="connsiteY3239" fmla="*/ 1491662 h 2113756"/>
              <a:gd name="connsiteX3240" fmla="*/ 2027214 w 12191999"/>
              <a:gd name="connsiteY3240" fmla="*/ 1496728 h 2113756"/>
              <a:gd name="connsiteX3241" fmla="*/ 2033800 w 12191999"/>
              <a:gd name="connsiteY3241" fmla="*/ 1501287 h 2113756"/>
              <a:gd name="connsiteX3242" fmla="*/ 2040386 w 12191999"/>
              <a:gd name="connsiteY3242" fmla="*/ 1505340 h 2113756"/>
              <a:gd name="connsiteX3243" fmla="*/ 2047479 w 12191999"/>
              <a:gd name="connsiteY3243" fmla="*/ 1508886 h 2113756"/>
              <a:gd name="connsiteX3244" fmla="*/ 2054572 w 12191999"/>
              <a:gd name="connsiteY3244" fmla="*/ 1511419 h 2113756"/>
              <a:gd name="connsiteX3245" fmla="*/ 2061664 w 12191999"/>
              <a:gd name="connsiteY3245" fmla="*/ 1513952 h 2113756"/>
              <a:gd name="connsiteX3246" fmla="*/ 2068757 w 12191999"/>
              <a:gd name="connsiteY3246" fmla="*/ 1516991 h 2113756"/>
              <a:gd name="connsiteX3247" fmla="*/ 2076358 w 12191999"/>
              <a:gd name="connsiteY3247" fmla="*/ 1518005 h 2113756"/>
              <a:gd name="connsiteX3248" fmla="*/ 2084463 w 12191999"/>
              <a:gd name="connsiteY3248" fmla="*/ 1519524 h 2113756"/>
              <a:gd name="connsiteX3249" fmla="*/ 2099663 w 12191999"/>
              <a:gd name="connsiteY3249" fmla="*/ 1521045 h 2113756"/>
              <a:gd name="connsiteX3250" fmla="*/ 2115367 w 12191999"/>
              <a:gd name="connsiteY3250" fmla="*/ 1522057 h 2113756"/>
              <a:gd name="connsiteX3251" fmla="*/ 2148299 w 12191999"/>
              <a:gd name="connsiteY3251" fmla="*/ 1522057 h 2113756"/>
              <a:gd name="connsiteX3252" fmla="*/ 2164512 w 12191999"/>
              <a:gd name="connsiteY3252" fmla="*/ 1522057 h 2113756"/>
              <a:gd name="connsiteX3253" fmla="*/ 2180725 w 12191999"/>
              <a:gd name="connsiteY3253" fmla="*/ 1522564 h 2113756"/>
              <a:gd name="connsiteX3254" fmla="*/ 2196431 w 12191999"/>
              <a:gd name="connsiteY3254" fmla="*/ 1524083 h 2113756"/>
              <a:gd name="connsiteX3255" fmla="*/ 2212137 w 12191999"/>
              <a:gd name="connsiteY3255" fmla="*/ 1526617 h 2113756"/>
              <a:gd name="connsiteX3256" fmla="*/ 2219736 w 12191999"/>
              <a:gd name="connsiteY3256" fmla="*/ 1527629 h 2113756"/>
              <a:gd name="connsiteX3257" fmla="*/ 2227336 w 12191999"/>
              <a:gd name="connsiteY3257" fmla="*/ 1529657 h 2113756"/>
              <a:gd name="connsiteX3258" fmla="*/ 2234427 w 12191999"/>
              <a:gd name="connsiteY3258" fmla="*/ 1532189 h 2113756"/>
              <a:gd name="connsiteX3259" fmla="*/ 2241520 w 12191999"/>
              <a:gd name="connsiteY3259" fmla="*/ 1535735 h 2113756"/>
              <a:gd name="connsiteX3260" fmla="*/ 2243548 w 12191999"/>
              <a:gd name="connsiteY3260" fmla="*/ 1530162 h 2113756"/>
              <a:gd name="connsiteX3261" fmla="*/ 2244054 w 12191999"/>
              <a:gd name="connsiteY3261" fmla="*/ 1525097 h 2113756"/>
              <a:gd name="connsiteX3262" fmla="*/ 2245068 w 12191999"/>
              <a:gd name="connsiteY3262" fmla="*/ 1513952 h 2113756"/>
              <a:gd name="connsiteX3263" fmla="*/ 2245574 w 12191999"/>
              <a:gd name="connsiteY3263" fmla="*/ 1503314 h 2113756"/>
              <a:gd name="connsiteX3264" fmla="*/ 2246080 w 12191999"/>
              <a:gd name="connsiteY3264" fmla="*/ 1497235 h 2113756"/>
              <a:gd name="connsiteX3265" fmla="*/ 2247601 w 12191999"/>
              <a:gd name="connsiteY3265" fmla="*/ 1492168 h 2113756"/>
              <a:gd name="connsiteX3266" fmla="*/ 2257226 w 12191999"/>
              <a:gd name="connsiteY3266" fmla="*/ 1497740 h 2113756"/>
              <a:gd name="connsiteX3267" fmla="*/ 2266853 w 12191999"/>
              <a:gd name="connsiteY3267" fmla="*/ 1503314 h 2113756"/>
              <a:gd name="connsiteX3268" fmla="*/ 2276479 w 12191999"/>
              <a:gd name="connsiteY3268" fmla="*/ 1506859 h 2113756"/>
              <a:gd name="connsiteX3269" fmla="*/ 2287118 w 12191999"/>
              <a:gd name="connsiteY3269" fmla="*/ 1510405 h 2113756"/>
              <a:gd name="connsiteX3270" fmla="*/ 2296745 w 12191999"/>
              <a:gd name="connsiteY3270" fmla="*/ 1512938 h 2113756"/>
              <a:gd name="connsiteX3271" fmla="*/ 2306369 w 12191999"/>
              <a:gd name="connsiteY3271" fmla="*/ 1514965 h 2113756"/>
              <a:gd name="connsiteX3272" fmla="*/ 2326635 w 12191999"/>
              <a:gd name="connsiteY3272" fmla="*/ 1517498 h 2113756"/>
              <a:gd name="connsiteX3273" fmla="*/ 2346393 w 12191999"/>
              <a:gd name="connsiteY3273" fmla="*/ 1520538 h 2113756"/>
              <a:gd name="connsiteX3274" fmla="*/ 2356527 w 12191999"/>
              <a:gd name="connsiteY3274" fmla="*/ 1522564 h 2113756"/>
              <a:gd name="connsiteX3275" fmla="*/ 2366153 w 12191999"/>
              <a:gd name="connsiteY3275" fmla="*/ 1524590 h 2113756"/>
              <a:gd name="connsiteX3276" fmla="*/ 2375780 w 12191999"/>
              <a:gd name="connsiteY3276" fmla="*/ 1527629 h 2113756"/>
              <a:gd name="connsiteX3277" fmla="*/ 2385912 w 12191999"/>
              <a:gd name="connsiteY3277" fmla="*/ 1531176 h 2113756"/>
              <a:gd name="connsiteX3278" fmla="*/ 2396044 w 12191999"/>
              <a:gd name="connsiteY3278" fmla="*/ 1535735 h 2113756"/>
              <a:gd name="connsiteX3279" fmla="*/ 2405671 w 12191999"/>
              <a:gd name="connsiteY3279" fmla="*/ 1541308 h 2113756"/>
              <a:gd name="connsiteX3280" fmla="*/ 2402125 w 12191999"/>
              <a:gd name="connsiteY3280" fmla="*/ 1532189 h 2113756"/>
              <a:gd name="connsiteX3281" fmla="*/ 2401111 w 12191999"/>
              <a:gd name="connsiteY3281" fmla="*/ 1527629 h 2113756"/>
              <a:gd name="connsiteX3282" fmla="*/ 2400606 w 12191999"/>
              <a:gd name="connsiteY3282" fmla="*/ 1523071 h 2113756"/>
              <a:gd name="connsiteX3283" fmla="*/ 2400606 w 12191999"/>
              <a:gd name="connsiteY3283" fmla="*/ 1518511 h 2113756"/>
              <a:gd name="connsiteX3284" fmla="*/ 2401618 w 12191999"/>
              <a:gd name="connsiteY3284" fmla="*/ 1514965 h 2113756"/>
              <a:gd name="connsiteX3285" fmla="*/ 2403645 w 12191999"/>
              <a:gd name="connsiteY3285" fmla="*/ 1510405 h 2113756"/>
              <a:gd name="connsiteX3286" fmla="*/ 2406178 w 12191999"/>
              <a:gd name="connsiteY3286" fmla="*/ 1506354 h 2113756"/>
              <a:gd name="connsiteX3287" fmla="*/ 2411245 w 12191999"/>
              <a:gd name="connsiteY3287" fmla="*/ 1515978 h 2113756"/>
              <a:gd name="connsiteX3288" fmla="*/ 2416310 w 12191999"/>
              <a:gd name="connsiteY3288" fmla="*/ 1525097 h 2113756"/>
              <a:gd name="connsiteX3289" fmla="*/ 2421884 w 12191999"/>
              <a:gd name="connsiteY3289" fmla="*/ 1532696 h 2113756"/>
              <a:gd name="connsiteX3290" fmla="*/ 2427457 w 12191999"/>
              <a:gd name="connsiteY3290" fmla="*/ 1540295 h 2113756"/>
              <a:gd name="connsiteX3291" fmla="*/ 2433536 w 12191999"/>
              <a:gd name="connsiteY3291" fmla="*/ 1545867 h 2113756"/>
              <a:gd name="connsiteX3292" fmla="*/ 2439109 w 12191999"/>
              <a:gd name="connsiteY3292" fmla="*/ 1550426 h 2113756"/>
              <a:gd name="connsiteX3293" fmla="*/ 2444176 w 12191999"/>
              <a:gd name="connsiteY3293" fmla="*/ 1554479 h 2113756"/>
              <a:gd name="connsiteX3294" fmla="*/ 2450255 w 12191999"/>
              <a:gd name="connsiteY3294" fmla="*/ 1557012 h 2113756"/>
              <a:gd name="connsiteX3295" fmla="*/ 2455828 w 12191999"/>
              <a:gd name="connsiteY3295" fmla="*/ 1558025 h 2113756"/>
              <a:gd name="connsiteX3296" fmla="*/ 2461401 w 12191999"/>
              <a:gd name="connsiteY3296" fmla="*/ 1557519 h 2113756"/>
              <a:gd name="connsiteX3297" fmla="*/ 2466468 w 12191999"/>
              <a:gd name="connsiteY3297" fmla="*/ 1555493 h 2113756"/>
              <a:gd name="connsiteX3298" fmla="*/ 2471027 w 12191999"/>
              <a:gd name="connsiteY3298" fmla="*/ 1552453 h 2113756"/>
              <a:gd name="connsiteX3299" fmla="*/ 2475588 w 12191999"/>
              <a:gd name="connsiteY3299" fmla="*/ 1547893 h 2113756"/>
              <a:gd name="connsiteX3300" fmla="*/ 2479135 w 12191999"/>
              <a:gd name="connsiteY3300" fmla="*/ 1540802 h 2113756"/>
              <a:gd name="connsiteX3301" fmla="*/ 2482680 w 12191999"/>
              <a:gd name="connsiteY3301" fmla="*/ 1532189 h 2113756"/>
              <a:gd name="connsiteX3302" fmla="*/ 2485721 w 12191999"/>
              <a:gd name="connsiteY3302" fmla="*/ 1522057 h 2113756"/>
              <a:gd name="connsiteX3303" fmla="*/ 2491292 w 12191999"/>
              <a:gd name="connsiteY3303" fmla="*/ 1528643 h 2113756"/>
              <a:gd name="connsiteX3304" fmla="*/ 2496360 w 12191999"/>
              <a:gd name="connsiteY3304" fmla="*/ 1534215 h 2113756"/>
              <a:gd name="connsiteX3305" fmla="*/ 2501932 w 12191999"/>
              <a:gd name="connsiteY3305" fmla="*/ 1538774 h 2113756"/>
              <a:gd name="connsiteX3306" fmla="*/ 2506999 w 12191999"/>
              <a:gd name="connsiteY3306" fmla="*/ 1542827 h 2113756"/>
              <a:gd name="connsiteX3307" fmla="*/ 2513078 w 12191999"/>
              <a:gd name="connsiteY3307" fmla="*/ 1545867 h 2113756"/>
              <a:gd name="connsiteX3308" fmla="*/ 2518144 w 12191999"/>
              <a:gd name="connsiteY3308" fmla="*/ 1547893 h 2113756"/>
              <a:gd name="connsiteX3309" fmla="*/ 2524225 w 12191999"/>
              <a:gd name="connsiteY3309" fmla="*/ 1549920 h 2113756"/>
              <a:gd name="connsiteX3310" fmla="*/ 2529290 w 12191999"/>
              <a:gd name="connsiteY3310" fmla="*/ 1550933 h 2113756"/>
              <a:gd name="connsiteX3311" fmla="*/ 2534865 w 12191999"/>
              <a:gd name="connsiteY3311" fmla="*/ 1551946 h 2113756"/>
              <a:gd name="connsiteX3312" fmla="*/ 2540437 w 12191999"/>
              <a:gd name="connsiteY3312" fmla="*/ 1552453 h 2113756"/>
              <a:gd name="connsiteX3313" fmla="*/ 2552092 w 12191999"/>
              <a:gd name="connsiteY3313" fmla="*/ 1551946 h 2113756"/>
              <a:gd name="connsiteX3314" fmla="*/ 2562729 w 12191999"/>
              <a:gd name="connsiteY3314" fmla="*/ 1550426 h 2113756"/>
              <a:gd name="connsiteX3315" fmla="*/ 2573876 w 12191999"/>
              <a:gd name="connsiteY3315" fmla="*/ 1548400 h 2113756"/>
              <a:gd name="connsiteX3316" fmla="*/ 2585023 w 12191999"/>
              <a:gd name="connsiteY3316" fmla="*/ 1546374 h 2113756"/>
              <a:gd name="connsiteX3317" fmla="*/ 2596674 w 12191999"/>
              <a:gd name="connsiteY3317" fmla="*/ 1545360 h 2113756"/>
              <a:gd name="connsiteX3318" fmla="*/ 2607820 w 12191999"/>
              <a:gd name="connsiteY3318" fmla="*/ 1544348 h 2113756"/>
              <a:gd name="connsiteX3319" fmla="*/ 2612886 w 12191999"/>
              <a:gd name="connsiteY3319" fmla="*/ 1545360 h 2113756"/>
              <a:gd name="connsiteX3320" fmla="*/ 2618461 w 12191999"/>
              <a:gd name="connsiteY3320" fmla="*/ 1545867 h 2113756"/>
              <a:gd name="connsiteX3321" fmla="*/ 2624540 w 12191999"/>
              <a:gd name="connsiteY3321" fmla="*/ 1547387 h 2113756"/>
              <a:gd name="connsiteX3322" fmla="*/ 2629606 w 12191999"/>
              <a:gd name="connsiteY3322" fmla="*/ 1548400 h 2113756"/>
              <a:gd name="connsiteX3323" fmla="*/ 2635685 w 12191999"/>
              <a:gd name="connsiteY3323" fmla="*/ 1550933 h 2113756"/>
              <a:gd name="connsiteX3324" fmla="*/ 2640752 w 12191999"/>
              <a:gd name="connsiteY3324" fmla="*/ 1553465 h 2113756"/>
              <a:gd name="connsiteX3325" fmla="*/ 2646325 w 12191999"/>
              <a:gd name="connsiteY3325" fmla="*/ 1557519 h 2113756"/>
              <a:gd name="connsiteX3326" fmla="*/ 2651898 w 12191999"/>
              <a:gd name="connsiteY3326" fmla="*/ 1561572 h 2113756"/>
              <a:gd name="connsiteX3327" fmla="*/ 2656963 w 12191999"/>
              <a:gd name="connsiteY3327" fmla="*/ 1566637 h 2113756"/>
              <a:gd name="connsiteX3328" fmla="*/ 2662536 w 12191999"/>
              <a:gd name="connsiteY3328" fmla="*/ 1573224 h 2113756"/>
              <a:gd name="connsiteX3329" fmla="*/ 2662536 w 12191999"/>
              <a:gd name="connsiteY3329" fmla="*/ 1566131 h 2113756"/>
              <a:gd name="connsiteX3330" fmla="*/ 2663551 w 12191999"/>
              <a:gd name="connsiteY3330" fmla="*/ 1560051 h 2113756"/>
              <a:gd name="connsiteX3331" fmla="*/ 2665071 w 12191999"/>
              <a:gd name="connsiteY3331" fmla="*/ 1555493 h 2113756"/>
              <a:gd name="connsiteX3332" fmla="*/ 2668618 w 12191999"/>
              <a:gd name="connsiteY3332" fmla="*/ 1552453 h 2113756"/>
              <a:gd name="connsiteX3333" fmla="*/ 2671150 w 12191999"/>
              <a:gd name="connsiteY3333" fmla="*/ 1550426 h 2113756"/>
              <a:gd name="connsiteX3334" fmla="*/ 2675201 w 12191999"/>
              <a:gd name="connsiteY3334" fmla="*/ 1549920 h 2113756"/>
              <a:gd name="connsiteX3335" fmla="*/ 2678242 w 12191999"/>
              <a:gd name="connsiteY3335" fmla="*/ 1549920 h 2113756"/>
              <a:gd name="connsiteX3336" fmla="*/ 2682296 w 12191999"/>
              <a:gd name="connsiteY3336" fmla="*/ 1551946 h 2113756"/>
              <a:gd name="connsiteX3337" fmla="*/ 2685335 w 12191999"/>
              <a:gd name="connsiteY3337" fmla="*/ 1553465 h 2113756"/>
              <a:gd name="connsiteX3338" fmla="*/ 2688376 w 12191999"/>
              <a:gd name="connsiteY3338" fmla="*/ 1557519 h 2113756"/>
              <a:gd name="connsiteX3339" fmla="*/ 2691414 w 12191999"/>
              <a:gd name="connsiteY3339" fmla="*/ 1561572 h 2113756"/>
              <a:gd name="connsiteX3340" fmla="*/ 2692934 w 12191999"/>
              <a:gd name="connsiteY3340" fmla="*/ 1566637 h 2113756"/>
              <a:gd name="connsiteX3341" fmla="*/ 2693947 w 12191999"/>
              <a:gd name="connsiteY3341" fmla="*/ 1572210 h 2113756"/>
              <a:gd name="connsiteX3342" fmla="*/ 2693947 w 12191999"/>
              <a:gd name="connsiteY3342" fmla="*/ 1578289 h 2113756"/>
              <a:gd name="connsiteX3343" fmla="*/ 2692429 w 12191999"/>
              <a:gd name="connsiteY3343" fmla="*/ 1585382 h 2113756"/>
              <a:gd name="connsiteX3344" fmla="*/ 2689893 w 12191999"/>
              <a:gd name="connsiteY3344" fmla="*/ 1592980 h 2113756"/>
              <a:gd name="connsiteX3345" fmla="*/ 2688376 w 12191999"/>
              <a:gd name="connsiteY3345" fmla="*/ 1586901 h 2113756"/>
              <a:gd name="connsiteX3346" fmla="*/ 2685842 w 12191999"/>
              <a:gd name="connsiteY3346" fmla="*/ 1582342 h 2113756"/>
              <a:gd name="connsiteX3347" fmla="*/ 2683309 w 12191999"/>
              <a:gd name="connsiteY3347" fmla="*/ 1578796 h 2113756"/>
              <a:gd name="connsiteX3348" fmla="*/ 2680776 w 12191999"/>
              <a:gd name="connsiteY3348" fmla="*/ 1576769 h 2113756"/>
              <a:gd name="connsiteX3349" fmla="*/ 2677735 w 12191999"/>
              <a:gd name="connsiteY3349" fmla="*/ 1576263 h 2113756"/>
              <a:gd name="connsiteX3350" fmla="*/ 2674189 w 12191999"/>
              <a:gd name="connsiteY3350" fmla="*/ 1576769 h 2113756"/>
              <a:gd name="connsiteX3351" fmla="*/ 2671150 w 12191999"/>
              <a:gd name="connsiteY3351" fmla="*/ 1578289 h 2113756"/>
              <a:gd name="connsiteX3352" fmla="*/ 2668618 w 12191999"/>
              <a:gd name="connsiteY3352" fmla="*/ 1580315 h 2113756"/>
              <a:gd name="connsiteX3353" fmla="*/ 2665071 w 12191999"/>
              <a:gd name="connsiteY3353" fmla="*/ 1583355 h 2113756"/>
              <a:gd name="connsiteX3354" fmla="*/ 2662536 w 12191999"/>
              <a:gd name="connsiteY3354" fmla="*/ 1587408 h 2113756"/>
              <a:gd name="connsiteX3355" fmla="*/ 2660004 w 12191999"/>
              <a:gd name="connsiteY3355" fmla="*/ 1591460 h 2113756"/>
              <a:gd name="connsiteX3356" fmla="*/ 2657977 w 12191999"/>
              <a:gd name="connsiteY3356" fmla="*/ 1595513 h 2113756"/>
              <a:gd name="connsiteX3357" fmla="*/ 2656963 w 12191999"/>
              <a:gd name="connsiteY3357" fmla="*/ 1601085 h 2113756"/>
              <a:gd name="connsiteX3358" fmla="*/ 2655951 w 12191999"/>
              <a:gd name="connsiteY3358" fmla="*/ 1606151 h 2113756"/>
              <a:gd name="connsiteX3359" fmla="*/ 2655951 w 12191999"/>
              <a:gd name="connsiteY3359" fmla="*/ 1611218 h 2113756"/>
              <a:gd name="connsiteX3360" fmla="*/ 2656963 w 12191999"/>
              <a:gd name="connsiteY3360" fmla="*/ 1616283 h 2113756"/>
              <a:gd name="connsiteX3361" fmla="*/ 2661522 w 12191999"/>
              <a:gd name="connsiteY3361" fmla="*/ 1619830 h 2113756"/>
              <a:gd name="connsiteX3362" fmla="*/ 2664563 w 12191999"/>
              <a:gd name="connsiteY3362" fmla="*/ 1622869 h 2113756"/>
              <a:gd name="connsiteX3363" fmla="*/ 2667601 w 12191999"/>
              <a:gd name="connsiteY3363" fmla="*/ 1626416 h 2113756"/>
              <a:gd name="connsiteX3364" fmla="*/ 2669630 w 12191999"/>
              <a:gd name="connsiteY3364" fmla="*/ 1629454 h 2113756"/>
              <a:gd name="connsiteX3365" fmla="*/ 2671656 w 12191999"/>
              <a:gd name="connsiteY3365" fmla="*/ 1633507 h 2113756"/>
              <a:gd name="connsiteX3366" fmla="*/ 2673176 w 12191999"/>
              <a:gd name="connsiteY3366" fmla="*/ 1637054 h 2113756"/>
              <a:gd name="connsiteX3367" fmla="*/ 2675201 w 12191999"/>
              <a:gd name="connsiteY3367" fmla="*/ 1645666 h 2113756"/>
              <a:gd name="connsiteX3368" fmla="*/ 2677735 w 12191999"/>
              <a:gd name="connsiteY3368" fmla="*/ 1664916 h 2113756"/>
              <a:gd name="connsiteX3369" fmla="*/ 2679762 w 12191999"/>
              <a:gd name="connsiteY3369" fmla="*/ 1676062 h 2113756"/>
              <a:gd name="connsiteX3370" fmla="*/ 2682801 w 12191999"/>
              <a:gd name="connsiteY3370" fmla="*/ 1689233 h 2113756"/>
              <a:gd name="connsiteX3371" fmla="*/ 2686855 w 12191999"/>
              <a:gd name="connsiteY3371" fmla="*/ 1687206 h 2113756"/>
              <a:gd name="connsiteX3372" fmla="*/ 2690400 w 12191999"/>
              <a:gd name="connsiteY3372" fmla="*/ 1684674 h 2113756"/>
              <a:gd name="connsiteX3373" fmla="*/ 2693947 w 12191999"/>
              <a:gd name="connsiteY3373" fmla="*/ 1681634 h 2113756"/>
              <a:gd name="connsiteX3374" fmla="*/ 2696479 w 12191999"/>
              <a:gd name="connsiteY3374" fmla="*/ 1679101 h 2113756"/>
              <a:gd name="connsiteX3375" fmla="*/ 2701546 w 12191999"/>
              <a:gd name="connsiteY3375" fmla="*/ 1673022 h 2113756"/>
              <a:gd name="connsiteX3376" fmla="*/ 2706108 w 12191999"/>
              <a:gd name="connsiteY3376" fmla="*/ 1665422 h 2113756"/>
              <a:gd name="connsiteX3377" fmla="*/ 2709146 w 12191999"/>
              <a:gd name="connsiteY3377" fmla="*/ 1657824 h 2113756"/>
              <a:gd name="connsiteX3378" fmla="*/ 2711679 w 12191999"/>
              <a:gd name="connsiteY3378" fmla="*/ 1649719 h 2113756"/>
              <a:gd name="connsiteX3379" fmla="*/ 2713199 w 12191999"/>
              <a:gd name="connsiteY3379" fmla="*/ 1640600 h 2113756"/>
              <a:gd name="connsiteX3380" fmla="*/ 2714720 w 12191999"/>
              <a:gd name="connsiteY3380" fmla="*/ 1631481 h 2113756"/>
              <a:gd name="connsiteX3381" fmla="*/ 2715733 w 12191999"/>
              <a:gd name="connsiteY3381" fmla="*/ 1622363 h 2113756"/>
              <a:gd name="connsiteX3382" fmla="*/ 2715733 w 12191999"/>
              <a:gd name="connsiteY3382" fmla="*/ 1613244 h 2113756"/>
              <a:gd name="connsiteX3383" fmla="*/ 2715733 w 12191999"/>
              <a:gd name="connsiteY3383" fmla="*/ 1595513 h 2113756"/>
              <a:gd name="connsiteX3384" fmla="*/ 2713705 w 12191999"/>
              <a:gd name="connsiteY3384" fmla="*/ 1568663 h 2113756"/>
              <a:gd name="connsiteX3385" fmla="*/ 2722317 w 12191999"/>
              <a:gd name="connsiteY3385" fmla="*/ 1572210 h 2113756"/>
              <a:gd name="connsiteX3386" fmla="*/ 2729916 w 12191999"/>
              <a:gd name="connsiteY3386" fmla="*/ 1575249 h 2113756"/>
              <a:gd name="connsiteX3387" fmla="*/ 2738530 w 12191999"/>
              <a:gd name="connsiteY3387" fmla="*/ 1576769 h 2113756"/>
              <a:gd name="connsiteX3388" fmla="*/ 2746636 w 12191999"/>
              <a:gd name="connsiteY3388" fmla="*/ 1578289 h 2113756"/>
              <a:gd name="connsiteX3389" fmla="*/ 2754741 w 12191999"/>
              <a:gd name="connsiteY3389" fmla="*/ 1578796 h 2113756"/>
              <a:gd name="connsiteX3390" fmla="*/ 2762849 w 12191999"/>
              <a:gd name="connsiteY3390" fmla="*/ 1578796 h 2113756"/>
              <a:gd name="connsiteX3391" fmla="*/ 2771461 w 12191999"/>
              <a:gd name="connsiteY3391" fmla="*/ 1577782 h 2113756"/>
              <a:gd name="connsiteX3392" fmla="*/ 2779061 w 12191999"/>
              <a:gd name="connsiteY3392" fmla="*/ 1576769 h 2113756"/>
              <a:gd name="connsiteX3393" fmla="*/ 2796286 w 12191999"/>
              <a:gd name="connsiteY3393" fmla="*/ 1573730 h 2113756"/>
              <a:gd name="connsiteX3394" fmla="*/ 2812497 w 12191999"/>
              <a:gd name="connsiteY3394" fmla="*/ 1569677 h 2113756"/>
              <a:gd name="connsiteX3395" fmla="*/ 2829217 w 12191999"/>
              <a:gd name="connsiteY3395" fmla="*/ 1566131 h 2113756"/>
              <a:gd name="connsiteX3396" fmla="*/ 2845429 w 12191999"/>
              <a:gd name="connsiteY3396" fmla="*/ 1563598 h 2113756"/>
              <a:gd name="connsiteX3397" fmla="*/ 2848467 w 12191999"/>
              <a:gd name="connsiteY3397" fmla="*/ 1568663 h 2113756"/>
              <a:gd name="connsiteX3398" fmla="*/ 2850496 w 12191999"/>
              <a:gd name="connsiteY3398" fmla="*/ 1574236 h 2113756"/>
              <a:gd name="connsiteX3399" fmla="*/ 2851001 w 12191999"/>
              <a:gd name="connsiteY3399" fmla="*/ 1580315 h 2113756"/>
              <a:gd name="connsiteX3400" fmla="*/ 2852522 w 12191999"/>
              <a:gd name="connsiteY3400" fmla="*/ 1585382 h 2113756"/>
              <a:gd name="connsiteX3401" fmla="*/ 2853028 w 12191999"/>
              <a:gd name="connsiteY3401" fmla="*/ 1591460 h 2113756"/>
              <a:gd name="connsiteX3402" fmla="*/ 2853534 w 12191999"/>
              <a:gd name="connsiteY3402" fmla="*/ 1596527 h 2113756"/>
              <a:gd name="connsiteX3403" fmla="*/ 2855562 w 12191999"/>
              <a:gd name="connsiteY3403" fmla="*/ 1602099 h 2113756"/>
              <a:gd name="connsiteX3404" fmla="*/ 2858095 w 12191999"/>
              <a:gd name="connsiteY3404" fmla="*/ 1608178 h 2113756"/>
              <a:gd name="connsiteX3405" fmla="*/ 2869241 w 12191999"/>
              <a:gd name="connsiteY3405" fmla="*/ 1601085 h 2113756"/>
              <a:gd name="connsiteX3406" fmla="*/ 2880383 w 12191999"/>
              <a:gd name="connsiteY3406" fmla="*/ 1595006 h 2113756"/>
              <a:gd name="connsiteX3407" fmla="*/ 2891532 w 12191999"/>
              <a:gd name="connsiteY3407" fmla="*/ 1589941 h 2113756"/>
              <a:gd name="connsiteX3408" fmla="*/ 2902170 w 12191999"/>
              <a:gd name="connsiteY3408" fmla="*/ 1585887 h 2113756"/>
              <a:gd name="connsiteX3409" fmla="*/ 2913316 w 12191999"/>
              <a:gd name="connsiteY3409" fmla="*/ 1583355 h 2113756"/>
              <a:gd name="connsiteX3410" fmla="*/ 2924461 w 12191999"/>
              <a:gd name="connsiteY3410" fmla="*/ 1580822 h 2113756"/>
              <a:gd name="connsiteX3411" fmla="*/ 2936115 w 12191999"/>
              <a:gd name="connsiteY3411" fmla="*/ 1578796 h 2113756"/>
              <a:gd name="connsiteX3412" fmla="*/ 2946753 w 12191999"/>
              <a:gd name="connsiteY3412" fmla="*/ 1578289 h 2113756"/>
              <a:gd name="connsiteX3413" fmla="*/ 2958407 w 12191999"/>
              <a:gd name="connsiteY3413" fmla="*/ 1577782 h 2113756"/>
              <a:gd name="connsiteX3414" fmla="*/ 2969552 w 12191999"/>
              <a:gd name="connsiteY3414" fmla="*/ 1578289 h 2113756"/>
              <a:gd name="connsiteX3415" fmla="*/ 2981206 w 12191999"/>
              <a:gd name="connsiteY3415" fmla="*/ 1578796 h 2113756"/>
              <a:gd name="connsiteX3416" fmla="*/ 2992353 w 12191999"/>
              <a:gd name="connsiteY3416" fmla="*/ 1579303 h 2113756"/>
              <a:gd name="connsiteX3417" fmla="*/ 3015658 w 12191999"/>
              <a:gd name="connsiteY3417" fmla="*/ 1582848 h 2113756"/>
              <a:gd name="connsiteX3418" fmla="*/ 3038457 w 12191999"/>
              <a:gd name="connsiteY3418" fmla="*/ 1586901 h 2113756"/>
              <a:gd name="connsiteX3419" fmla="*/ 3082535 w 12191999"/>
              <a:gd name="connsiteY3419" fmla="*/ 1594499 h 2113756"/>
              <a:gd name="connsiteX3420" fmla="*/ 3104319 w 12191999"/>
              <a:gd name="connsiteY3420" fmla="*/ 1598553 h 2113756"/>
              <a:gd name="connsiteX3421" fmla="*/ 3125598 w 12191999"/>
              <a:gd name="connsiteY3421" fmla="*/ 1600073 h 2113756"/>
              <a:gd name="connsiteX3422" fmla="*/ 3136237 w 12191999"/>
              <a:gd name="connsiteY3422" fmla="*/ 1600073 h 2113756"/>
              <a:gd name="connsiteX3423" fmla="*/ 3146369 w 12191999"/>
              <a:gd name="connsiteY3423" fmla="*/ 1600073 h 2113756"/>
              <a:gd name="connsiteX3424" fmla="*/ 3157009 w 12191999"/>
              <a:gd name="connsiteY3424" fmla="*/ 1599566 h 2113756"/>
              <a:gd name="connsiteX3425" fmla="*/ 3167141 w 12191999"/>
              <a:gd name="connsiteY3425" fmla="*/ 1599059 h 2113756"/>
              <a:gd name="connsiteX3426" fmla="*/ 3176768 w 12191999"/>
              <a:gd name="connsiteY3426" fmla="*/ 1597033 h 2113756"/>
              <a:gd name="connsiteX3427" fmla="*/ 3186395 w 12191999"/>
              <a:gd name="connsiteY3427" fmla="*/ 1593994 h 2113756"/>
              <a:gd name="connsiteX3428" fmla="*/ 3196527 w 12191999"/>
              <a:gd name="connsiteY3428" fmla="*/ 1590447 h 2113756"/>
              <a:gd name="connsiteX3429" fmla="*/ 3205647 w 12191999"/>
              <a:gd name="connsiteY3429" fmla="*/ 1585887 h 2113756"/>
              <a:gd name="connsiteX3430" fmla="*/ 3213246 w 12191999"/>
              <a:gd name="connsiteY3430" fmla="*/ 1595513 h 2113756"/>
              <a:gd name="connsiteX3431" fmla="*/ 3218819 w 12191999"/>
              <a:gd name="connsiteY3431" fmla="*/ 1603111 h 2113756"/>
              <a:gd name="connsiteX3432" fmla="*/ 3224393 w 12191999"/>
              <a:gd name="connsiteY3432" fmla="*/ 1607165 h 2113756"/>
              <a:gd name="connsiteX3433" fmla="*/ 3228952 w 12191999"/>
              <a:gd name="connsiteY3433" fmla="*/ 1611218 h 2113756"/>
              <a:gd name="connsiteX3434" fmla="*/ 3233005 w 12191999"/>
              <a:gd name="connsiteY3434" fmla="*/ 1615270 h 2113756"/>
              <a:gd name="connsiteX3435" fmla="*/ 3237058 w 12191999"/>
              <a:gd name="connsiteY3435" fmla="*/ 1619830 h 2113756"/>
              <a:gd name="connsiteX3436" fmla="*/ 3241618 w 12191999"/>
              <a:gd name="connsiteY3436" fmla="*/ 1625402 h 2113756"/>
              <a:gd name="connsiteX3437" fmla="*/ 3246178 w 12191999"/>
              <a:gd name="connsiteY3437" fmla="*/ 1634014 h 2113756"/>
              <a:gd name="connsiteX3438" fmla="*/ 3248204 w 12191999"/>
              <a:gd name="connsiteY3438" fmla="*/ 1629454 h 2113756"/>
              <a:gd name="connsiteX3439" fmla="*/ 3249217 w 12191999"/>
              <a:gd name="connsiteY3439" fmla="*/ 1624895 h 2113756"/>
              <a:gd name="connsiteX3440" fmla="*/ 3250231 w 12191999"/>
              <a:gd name="connsiteY3440" fmla="*/ 1616283 h 2113756"/>
              <a:gd name="connsiteX3441" fmla="*/ 3250737 w 12191999"/>
              <a:gd name="connsiteY3441" fmla="*/ 1611725 h 2113756"/>
              <a:gd name="connsiteX3442" fmla="*/ 3252257 w 12191999"/>
              <a:gd name="connsiteY3442" fmla="*/ 1608178 h 2113756"/>
              <a:gd name="connsiteX3443" fmla="*/ 3253778 w 12191999"/>
              <a:gd name="connsiteY3443" fmla="*/ 1603618 h 2113756"/>
              <a:gd name="connsiteX3444" fmla="*/ 3256817 w 12191999"/>
              <a:gd name="connsiteY3444" fmla="*/ 1599566 h 2113756"/>
              <a:gd name="connsiteX3445" fmla="*/ 3273536 w 12191999"/>
              <a:gd name="connsiteY3445" fmla="*/ 1603111 h 2113756"/>
              <a:gd name="connsiteX3446" fmla="*/ 3290256 w 12191999"/>
              <a:gd name="connsiteY3446" fmla="*/ 1606151 h 2113756"/>
              <a:gd name="connsiteX3447" fmla="*/ 3323694 w 12191999"/>
              <a:gd name="connsiteY3447" fmla="*/ 1611218 h 2113756"/>
              <a:gd name="connsiteX3448" fmla="*/ 3357132 w 12191999"/>
              <a:gd name="connsiteY3448" fmla="*/ 1614764 h 2113756"/>
              <a:gd name="connsiteX3449" fmla="*/ 3390063 w 12191999"/>
              <a:gd name="connsiteY3449" fmla="*/ 1617297 h 2113756"/>
              <a:gd name="connsiteX3450" fmla="*/ 3422488 w 12191999"/>
              <a:gd name="connsiteY3450" fmla="*/ 1618309 h 2113756"/>
              <a:gd name="connsiteX3451" fmla="*/ 3454905 w 12191999"/>
              <a:gd name="connsiteY3451" fmla="*/ 1618816 h 2113756"/>
              <a:gd name="connsiteX3452" fmla="*/ 3518740 w 12191999"/>
              <a:gd name="connsiteY3452" fmla="*/ 1618816 h 2113756"/>
              <a:gd name="connsiteX3453" fmla="*/ 3582575 w 12191999"/>
              <a:gd name="connsiteY3453" fmla="*/ 1618816 h 2113756"/>
              <a:gd name="connsiteX3454" fmla="*/ 3613990 w 12191999"/>
              <a:gd name="connsiteY3454" fmla="*/ 1619830 h 2113756"/>
              <a:gd name="connsiteX3455" fmla="*/ 3646413 w 12191999"/>
              <a:gd name="connsiteY3455" fmla="*/ 1620842 h 2113756"/>
              <a:gd name="connsiteX3456" fmla="*/ 3678332 w 12191999"/>
              <a:gd name="connsiteY3456" fmla="*/ 1622869 h 2113756"/>
              <a:gd name="connsiteX3457" fmla="*/ 3710757 w 12191999"/>
              <a:gd name="connsiteY3457" fmla="*/ 1626921 h 2113756"/>
              <a:gd name="connsiteX3458" fmla="*/ 3743181 w 12191999"/>
              <a:gd name="connsiteY3458" fmla="*/ 1631481 h 2113756"/>
              <a:gd name="connsiteX3459" fmla="*/ 3759900 w 12191999"/>
              <a:gd name="connsiteY3459" fmla="*/ 1634521 h 2113756"/>
              <a:gd name="connsiteX3460" fmla="*/ 3776113 w 12191999"/>
              <a:gd name="connsiteY3460" fmla="*/ 1638067 h 2113756"/>
              <a:gd name="connsiteX3461" fmla="*/ 3778645 w 12191999"/>
              <a:gd name="connsiteY3461" fmla="*/ 1630468 h 2113756"/>
              <a:gd name="connsiteX3462" fmla="*/ 3781685 w 12191999"/>
              <a:gd name="connsiteY3462" fmla="*/ 1624895 h 2113756"/>
              <a:gd name="connsiteX3463" fmla="*/ 3786245 w 12191999"/>
              <a:gd name="connsiteY3463" fmla="*/ 1620337 h 2113756"/>
              <a:gd name="connsiteX3464" fmla="*/ 3790806 w 12191999"/>
              <a:gd name="connsiteY3464" fmla="*/ 1617802 h 2113756"/>
              <a:gd name="connsiteX3465" fmla="*/ 3795365 w 12191999"/>
              <a:gd name="connsiteY3465" fmla="*/ 1615776 h 2113756"/>
              <a:gd name="connsiteX3466" fmla="*/ 3801446 w 12191999"/>
              <a:gd name="connsiteY3466" fmla="*/ 1615270 h 2113756"/>
              <a:gd name="connsiteX3467" fmla="*/ 3807017 w 12191999"/>
              <a:gd name="connsiteY3467" fmla="*/ 1616283 h 2113756"/>
              <a:gd name="connsiteX3468" fmla="*/ 3813097 w 12191999"/>
              <a:gd name="connsiteY3468" fmla="*/ 1618309 h 2113756"/>
              <a:gd name="connsiteX3469" fmla="*/ 3819178 w 12191999"/>
              <a:gd name="connsiteY3469" fmla="*/ 1620842 h 2113756"/>
              <a:gd name="connsiteX3470" fmla="*/ 3825257 w 12191999"/>
              <a:gd name="connsiteY3470" fmla="*/ 1624895 h 2113756"/>
              <a:gd name="connsiteX3471" fmla="*/ 3831843 w 12191999"/>
              <a:gd name="connsiteY3471" fmla="*/ 1629454 h 2113756"/>
              <a:gd name="connsiteX3472" fmla="*/ 3837415 w 12191999"/>
              <a:gd name="connsiteY3472" fmla="*/ 1635028 h 2113756"/>
              <a:gd name="connsiteX3473" fmla="*/ 3843494 w 12191999"/>
              <a:gd name="connsiteY3473" fmla="*/ 1641107 h 2113756"/>
              <a:gd name="connsiteX3474" fmla="*/ 3849069 w 12191999"/>
              <a:gd name="connsiteY3474" fmla="*/ 1648198 h 2113756"/>
              <a:gd name="connsiteX3475" fmla="*/ 3854136 w 12191999"/>
              <a:gd name="connsiteY3475" fmla="*/ 1655291 h 2113756"/>
              <a:gd name="connsiteX3476" fmla="*/ 3859707 w 12191999"/>
              <a:gd name="connsiteY3476" fmla="*/ 1662890 h 2113756"/>
              <a:gd name="connsiteX3477" fmla="*/ 3865281 w 12191999"/>
              <a:gd name="connsiteY3477" fmla="*/ 1653264 h 2113756"/>
              <a:gd name="connsiteX3478" fmla="*/ 3870346 w 12191999"/>
              <a:gd name="connsiteY3478" fmla="*/ 1645666 h 2113756"/>
              <a:gd name="connsiteX3479" fmla="*/ 3876427 w 12191999"/>
              <a:gd name="connsiteY3479" fmla="*/ 1640600 h 2113756"/>
              <a:gd name="connsiteX3480" fmla="*/ 3878961 w 12191999"/>
              <a:gd name="connsiteY3480" fmla="*/ 1638573 h 2113756"/>
              <a:gd name="connsiteX3481" fmla="*/ 3881494 w 12191999"/>
              <a:gd name="connsiteY3481" fmla="*/ 1637054 h 2113756"/>
              <a:gd name="connsiteX3482" fmla="*/ 3884025 w 12191999"/>
              <a:gd name="connsiteY3482" fmla="*/ 1636040 h 2113756"/>
              <a:gd name="connsiteX3483" fmla="*/ 3886559 w 12191999"/>
              <a:gd name="connsiteY3483" fmla="*/ 1636040 h 2113756"/>
              <a:gd name="connsiteX3484" fmla="*/ 3892133 w 12191999"/>
              <a:gd name="connsiteY3484" fmla="*/ 1635028 h 2113756"/>
              <a:gd name="connsiteX3485" fmla="*/ 3897199 w 12191999"/>
              <a:gd name="connsiteY3485" fmla="*/ 1636547 h 2113756"/>
              <a:gd name="connsiteX3486" fmla="*/ 3902265 w 12191999"/>
              <a:gd name="connsiteY3486" fmla="*/ 1638573 h 2113756"/>
              <a:gd name="connsiteX3487" fmla="*/ 3907332 w 12191999"/>
              <a:gd name="connsiteY3487" fmla="*/ 1641107 h 2113756"/>
              <a:gd name="connsiteX3488" fmla="*/ 3912398 w 12191999"/>
              <a:gd name="connsiteY3488" fmla="*/ 1644145 h 2113756"/>
              <a:gd name="connsiteX3489" fmla="*/ 3923037 w 12191999"/>
              <a:gd name="connsiteY3489" fmla="*/ 1650224 h 2113756"/>
              <a:gd name="connsiteX3490" fmla="*/ 3928103 w 12191999"/>
              <a:gd name="connsiteY3490" fmla="*/ 1652252 h 2113756"/>
              <a:gd name="connsiteX3491" fmla="*/ 3934183 w 12191999"/>
              <a:gd name="connsiteY3491" fmla="*/ 1653771 h 2113756"/>
              <a:gd name="connsiteX3492" fmla="*/ 3939250 w 12191999"/>
              <a:gd name="connsiteY3492" fmla="*/ 1653771 h 2113756"/>
              <a:gd name="connsiteX3493" fmla="*/ 3944316 w 12191999"/>
              <a:gd name="connsiteY3493" fmla="*/ 1653264 h 2113756"/>
              <a:gd name="connsiteX3494" fmla="*/ 3945836 w 12191999"/>
              <a:gd name="connsiteY3494" fmla="*/ 1650224 h 2113756"/>
              <a:gd name="connsiteX3495" fmla="*/ 3948370 w 12191999"/>
              <a:gd name="connsiteY3495" fmla="*/ 1646172 h 2113756"/>
              <a:gd name="connsiteX3496" fmla="*/ 3950903 w 12191999"/>
              <a:gd name="connsiteY3496" fmla="*/ 1643640 h 2113756"/>
              <a:gd name="connsiteX3497" fmla="*/ 3954956 w 12191999"/>
              <a:gd name="connsiteY3497" fmla="*/ 1641107 h 2113756"/>
              <a:gd name="connsiteX3498" fmla="*/ 3958502 w 12191999"/>
              <a:gd name="connsiteY3498" fmla="*/ 1638573 h 2113756"/>
              <a:gd name="connsiteX3499" fmla="*/ 3963061 w 12191999"/>
              <a:gd name="connsiteY3499" fmla="*/ 1636547 h 2113756"/>
              <a:gd name="connsiteX3500" fmla="*/ 3973702 w 12191999"/>
              <a:gd name="connsiteY3500" fmla="*/ 1633507 h 2113756"/>
              <a:gd name="connsiteX3501" fmla="*/ 3985353 w 12191999"/>
              <a:gd name="connsiteY3501" fmla="*/ 1630468 h 2113756"/>
              <a:gd name="connsiteX3502" fmla="*/ 3998527 w 12191999"/>
              <a:gd name="connsiteY3502" fmla="*/ 1629454 h 2113756"/>
              <a:gd name="connsiteX3503" fmla="*/ 4013218 w 12191999"/>
              <a:gd name="connsiteY3503" fmla="*/ 1627935 h 2113756"/>
              <a:gd name="connsiteX3504" fmla="*/ 4027912 w 12191999"/>
              <a:gd name="connsiteY3504" fmla="*/ 1627428 h 2113756"/>
              <a:gd name="connsiteX3505" fmla="*/ 4058816 w 12191999"/>
              <a:gd name="connsiteY3505" fmla="*/ 1626921 h 2113756"/>
              <a:gd name="connsiteX3506" fmla="*/ 4090226 w 12191999"/>
              <a:gd name="connsiteY3506" fmla="*/ 1626416 h 2113756"/>
              <a:gd name="connsiteX3507" fmla="*/ 4104412 w 12191999"/>
              <a:gd name="connsiteY3507" fmla="*/ 1625402 h 2113756"/>
              <a:gd name="connsiteX3508" fmla="*/ 4118094 w 12191999"/>
              <a:gd name="connsiteY3508" fmla="*/ 1623376 h 2113756"/>
              <a:gd name="connsiteX3509" fmla="*/ 4130757 w 12191999"/>
              <a:gd name="connsiteY3509" fmla="*/ 1621856 h 2113756"/>
              <a:gd name="connsiteX3510" fmla="*/ 4141903 w 12191999"/>
              <a:gd name="connsiteY3510" fmla="*/ 1618816 h 2113756"/>
              <a:gd name="connsiteX3511" fmla="*/ 4140386 w 12191999"/>
              <a:gd name="connsiteY3511" fmla="*/ 1624388 h 2113756"/>
              <a:gd name="connsiteX3512" fmla="*/ 4139371 w 12191999"/>
              <a:gd name="connsiteY3512" fmla="*/ 1629454 h 2113756"/>
              <a:gd name="connsiteX3513" fmla="*/ 4139371 w 12191999"/>
              <a:gd name="connsiteY3513" fmla="*/ 1635028 h 2113756"/>
              <a:gd name="connsiteX3514" fmla="*/ 4139371 w 12191999"/>
              <a:gd name="connsiteY3514" fmla="*/ 1640600 h 2113756"/>
              <a:gd name="connsiteX3515" fmla="*/ 4139878 w 12191999"/>
              <a:gd name="connsiteY3515" fmla="*/ 1646172 h 2113756"/>
              <a:gd name="connsiteX3516" fmla="*/ 4141397 w 12191999"/>
              <a:gd name="connsiteY3516" fmla="*/ 1651238 h 2113756"/>
              <a:gd name="connsiteX3517" fmla="*/ 4143425 w 12191999"/>
              <a:gd name="connsiteY3517" fmla="*/ 1657317 h 2113756"/>
              <a:gd name="connsiteX3518" fmla="*/ 4145958 w 12191999"/>
              <a:gd name="connsiteY3518" fmla="*/ 1662890 h 2113756"/>
              <a:gd name="connsiteX3519" fmla="*/ 4149504 w 12191999"/>
              <a:gd name="connsiteY3519" fmla="*/ 1656811 h 2113756"/>
              <a:gd name="connsiteX3520" fmla="*/ 4154063 w 12191999"/>
              <a:gd name="connsiteY3520" fmla="*/ 1651238 h 2113756"/>
              <a:gd name="connsiteX3521" fmla="*/ 4158623 w 12191999"/>
              <a:gd name="connsiteY3521" fmla="*/ 1647692 h 2113756"/>
              <a:gd name="connsiteX3522" fmla="*/ 4162675 w 12191999"/>
              <a:gd name="connsiteY3522" fmla="*/ 1643640 h 2113756"/>
              <a:gd name="connsiteX3523" fmla="*/ 4167235 w 12191999"/>
              <a:gd name="connsiteY3523" fmla="*/ 1641107 h 2113756"/>
              <a:gd name="connsiteX3524" fmla="*/ 4171290 w 12191999"/>
              <a:gd name="connsiteY3524" fmla="*/ 1639080 h 2113756"/>
              <a:gd name="connsiteX3525" fmla="*/ 4175343 w 12191999"/>
              <a:gd name="connsiteY3525" fmla="*/ 1637054 h 2113756"/>
              <a:gd name="connsiteX3526" fmla="*/ 4179395 w 12191999"/>
              <a:gd name="connsiteY3526" fmla="*/ 1636547 h 2113756"/>
              <a:gd name="connsiteX3527" fmla="*/ 4183447 w 12191999"/>
              <a:gd name="connsiteY3527" fmla="*/ 1636040 h 2113756"/>
              <a:gd name="connsiteX3528" fmla="*/ 4188007 w 12191999"/>
              <a:gd name="connsiteY3528" fmla="*/ 1636040 h 2113756"/>
              <a:gd name="connsiteX3529" fmla="*/ 4195606 w 12191999"/>
              <a:gd name="connsiteY3529" fmla="*/ 1636547 h 2113756"/>
              <a:gd name="connsiteX3530" fmla="*/ 4203206 w 12191999"/>
              <a:gd name="connsiteY3530" fmla="*/ 1638067 h 2113756"/>
              <a:gd name="connsiteX3531" fmla="*/ 4211313 w 12191999"/>
              <a:gd name="connsiteY3531" fmla="*/ 1640600 h 2113756"/>
              <a:gd name="connsiteX3532" fmla="*/ 4218404 w 12191999"/>
              <a:gd name="connsiteY3532" fmla="*/ 1642119 h 2113756"/>
              <a:gd name="connsiteX3533" fmla="*/ 4224990 w 12191999"/>
              <a:gd name="connsiteY3533" fmla="*/ 1644145 h 2113756"/>
              <a:gd name="connsiteX3534" fmla="*/ 4232083 w 12191999"/>
              <a:gd name="connsiteY3534" fmla="*/ 1645666 h 2113756"/>
              <a:gd name="connsiteX3535" fmla="*/ 4235124 w 12191999"/>
              <a:gd name="connsiteY3535" fmla="*/ 1645666 h 2113756"/>
              <a:gd name="connsiteX3536" fmla="*/ 4237656 w 12191999"/>
              <a:gd name="connsiteY3536" fmla="*/ 1645159 h 2113756"/>
              <a:gd name="connsiteX3537" fmla="*/ 4241202 w 12191999"/>
              <a:gd name="connsiteY3537" fmla="*/ 1644145 h 2113756"/>
              <a:gd name="connsiteX3538" fmla="*/ 4244243 w 12191999"/>
              <a:gd name="connsiteY3538" fmla="*/ 1643133 h 2113756"/>
              <a:gd name="connsiteX3539" fmla="*/ 4246775 w 12191999"/>
              <a:gd name="connsiteY3539" fmla="*/ 1641107 h 2113756"/>
              <a:gd name="connsiteX3540" fmla="*/ 4249308 w 12191999"/>
              <a:gd name="connsiteY3540" fmla="*/ 1638573 h 2113756"/>
              <a:gd name="connsiteX3541" fmla="*/ 4251841 w 12191999"/>
              <a:gd name="connsiteY3541" fmla="*/ 1635028 h 2113756"/>
              <a:gd name="connsiteX3542" fmla="*/ 4254377 w 12191999"/>
              <a:gd name="connsiteY3542" fmla="*/ 1631481 h 2113756"/>
              <a:gd name="connsiteX3543" fmla="*/ 4257418 w 12191999"/>
              <a:gd name="connsiteY3543" fmla="*/ 1626416 h 2113756"/>
              <a:gd name="connsiteX3544" fmla="*/ 4258936 w 12191999"/>
              <a:gd name="connsiteY3544" fmla="*/ 1620842 h 2113756"/>
              <a:gd name="connsiteX3545" fmla="*/ 4264509 w 12191999"/>
              <a:gd name="connsiteY3545" fmla="*/ 1631988 h 2113756"/>
              <a:gd name="connsiteX3546" fmla="*/ 4269068 w 12191999"/>
              <a:gd name="connsiteY3546" fmla="*/ 1643640 h 2113756"/>
              <a:gd name="connsiteX3547" fmla="*/ 4270587 w 12191999"/>
              <a:gd name="connsiteY3547" fmla="*/ 1654784 h 2113756"/>
              <a:gd name="connsiteX3548" fmla="*/ 4272107 w 12191999"/>
              <a:gd name="connsiteY3548" fmla="*/ 1660357 h 2113756"/>
              <a:gd name="connsiteX3549" fmla="*/ 4272107 w 12191999"/>
              <a:gd name="connsiteY3549" fmla="*/ 1665422 h 2113756"/>
              <a:gd name="connsiteX3550" fmla="*/ 4274132 w 12191999"/>
              <a:gd name="connsiteY3550" fmla="*/ 1665422 h 2113756"/>
              <a:gd name="connsiteX3551" fmla="*/ 4276666 w 12191999"/>
              <a:gd name="connsiteY3551" fmla="*/ 1664916 h 2113756"/>
              <a:gd name="connsiteX3552" fmla="*/ 4281225 w 12191999"/>
              <a:gd name="connsiteY3552" fmla="*/ 1662890 h 2113756"/>
              <a:gd name="connsiteX3553" fmla="*/ 4285279 w 12191999"/>
              <a:gd name="connsiteY3553" fmla="*/ 1659343 h 2113756"/>
              <a:gd name="connsiteX3554" fmla="*/ 4288319 w 12191999"/>
              <a:gd name="connsiteY3554" fmla="*/ 1653771 h 2113756"/>
              <a:gd name="connsiteX3555" fmla="*/ 4291357 w 12191999"/>
              <a:gd name="connsiteY3555" fmla="*/ 1647692 h 2113756"/>
              <a:gd name="connsiteX3556" fmla="*/ 4293893 w 12191999"/>
              <a:gd name="connsiteY3556" fmla="*/ 1640600 h 2113756"/>
              <a:gd name="connsiteX3557" fmla="*/ 4295917 w 12191999"/>
              <a:gd name="connsiteY3557" fmla="*/ 1632494 h 2113756"/>
              <a:gd name="connsiteX3558" fmla="*/ 4296932 w 12191999"/>
              <a:gd name="connsiteY3558" fmla="*/ 1624388 h 2113756"/>
              <a:gd name="connsiteX3559" fmla="*/ 4300476 w 12191999"/>
              <a:gd name="connsiteY3559" fmla="*/ 1628949 h 2113756"/>
              <a:gd name="connsiteX3560" fmla="*/ 4304531 w 12191999"/>
              <a:gd name="connsiteY3560" fmla="*/ 1631988 h 2113756"/>
              <a:gd name="connsiteX3561" fmla="*/ 4308585 w 12191999"/>
              <a:gd name="connsiteY3561" fmla="*/ 1633507 h 2113756"/>
              <a:gd name="connsiteX3562" fmla="*/ 4311118 w 12191999"/>
              <a:gd name="connsiteY3562" fmla="*/ 1633507 h 2113756"/>
              <a:gd name="connsiteX3563" fmla="*/ 4313650 w 12191999"/>
              <a:gd name="connsiteY3563" fmla="*/ 1633507 h 2113756"/>
              <a:gd name="connsiteX3564" fmla="*/ 4315677 w 12191999"/>
              <a:gd name="connsiteY3564" fmla="*/ 1631988 h 2113756"/>
              <a:gd name="connsiteX3565" fmla="*/ 4318716 w 12191999"/>
              <a:gd name="connsiteY3565" fmla="*/ 1629454 h 2113756"/>
              <a:gd name="connsiteX3566" fmla="*/ 4320236 w 12191999"/>
              <a:gd name="connsiteY3566" fmla="*/ 1628949 h 2113756"/>
              <a:gd name="connsiteX3567" fmla="*/ 4320745 w 12191999"/>
              <a:gd name="connsiteY3567" fmla="*/ 1628949 h 2113756"/>
              <a:gd name="connsiteX3568" fmla="*/ 4321249 w 12191999"/>
              <a:gd name="connsiteY3568" fmla="*/ 1629961 h 2113756"/>
              <a:gd name="connsiteX3569" fmla="*/ 4321757 w 12191999"/>
              <a:gd name="connsiteY3569" fmla="*/ 1631988 h 2113756"/>
              <a:gd name="connsiteX3570" fmla="*/ 4322770 w 12191999"/>
              <a:gd name="connsiteY3570" fmla="*/ 1642119 h 2113756"/>
              <a:gd name="connsiteX3571" fmla="*/ 4323783 w 12191999"/>
              <a:gd name="connsiteY3571" fmla="*/ 1661876 h 2113756"/>
              <a:gd name="connsiteX3572" fmla="*/ 4329862 w 12191999"/>
              <a:gd name="connsiteY3572" fmla="*/ 1657824 h 2113756"/>
              <a:gd name="connsiteX3573" fmla="*/ 4336450 w 12191999"/>
              <a:gd name="connsiteY3573" fmla="*/ 1655291 h 2113756"/>
              <a:gd name="connsiteX3574" fmla="*/ 4342530 w 12191999"/>
              <a:gd name="connsiteY3574" fmla="*/ 1653264 h 2113756"/>
              <a:gd name="connsiteX3575" fmla="*/ 4348609 w 12191999"/>
              <a:gd name="connsiteY3575" fmla="*/ 1652758 h 2113756"/>
              <a:gd name="connsiteX3576" fmla="*/ 4355196 w 12191999"/>
              <a:gd name="connsiteY3576" fmla="*/ 1652252 h 2113756"/>
              <a:gd name="connsiteX3577" fmla="*/ 4360770 w 12191999"/>
              <a:gd name="connsiteY3577" fmla="*/ 1652252 h 2113756"/>
              <a:gd name="connsiteX3578" fmla="*/ 4372930 w 12191999"/>
              <a:gd name="connsiteY3578" fmla="*/ 1652252 h 2113756"/>
              <a:gd name="connsiteX3579" fmla="*/ 4379514 w 12191999"/>
              <a:gd name="connsiteY3579" fmla="*/ 1652252 h 2113756"/>
              <a:gd name="connsiteX3580" fmla="*/ 4385597 w 12191999"/>
              <a:gd name="connsiteY3580" fmla="*/ 1651238 h 2113756"/>
              <a:gd name="connsiteX3581" fmla="*/ 4391674 w 12191999"/>
              <a:gd name="connsiteY3581" fmla="*/ 1650224 h 2113756"/>
              <a:gd name="connsiteX3582" fmla="*/ 4397755 w 12191999"/>
              <a:gd name="connsiteY3582" fmla="*/ 1648198 h 2113756"/>
              <a:gd name="connsiteX3583" fmla="*/ 4404342 w 12191999"/>
              <a:gd name="connsiteY3583" fmla="*/ 1645159 h 2113756"/>
              <a:gd name="connsiteX3584" fmla="*/ 4410926 w 12191999"/>
              <a:gd name="connsiteY3584" fmla="*/ 1640600 h 2113756"/>
              <a:gd name="connsiteX3585" fmla="*/ 4416503 w 12191999"/>
              <a:gd name="connsiteY3585" fmla="*/ 1634521 h 2113756"/>
              <a:gd name="connsiteX3586" fmla="*/ 4423086 w 12191999"/>
              <a:gd name="connsiteY3586" fmla="*/ 1626921 h 2113756"/>
              <a:gd name="connsiteX3587" fmla="*/ 4419034 w 12191999"/>
              <a:gd name="connsiteY3587" fmla="*/ 1635028 h 2113756"/>
              <a:gd name="connsiteX3588" fmla="*/ 4418021 w 12191999"/>
              <a:gd name="connsiteY3588" fmla="*/ 1639586 h 2113756"/>
              <a:gd name="connsiteX3589" fmla="*/ 4417006 w 12191999"/>
              <a:gd name="connsiteY3589" fmla="*/ 1643640 h 2113756"/>
              <a:gd name="connsiteX3590" fmla="*/ 4417006 w 12191999"/>
              <a:gd name="connsiteY3590" fmla="*/ 1648198 h 2113756"/>
              <a:gd name="connsiteX3591" fmla="*/ 4418021 w 12191999"/>
              <a:gd name="connsiteY3591" fmla="*/ 1652758 h 2113756"/>
              <a:gd name="connsiteX3592" fmla="*/ 4419034 w 12191999"/>
              <a:gd name="connsiteY3592" fmla="*/ 1657317 h 2113756"/>
              <a:gd name="connsiteX3593" fmla="*/ 4422579 w 12191999"/>
              <a:gd name="connsiteY3593" fmla="*/ 1661876 h 2113756"/>
              <a:gd name="connsiteX3594" fmla="*/ 4426634 w 12191999"/>
              <a:gd name="connsiteY3594" fmla="*/ 1657824 h 2113756"/>
              <a:gd name="connsiteX3595" fmla="*/ 4431195 w 12191999"/>
              <a:gd name="connsiteY3595" fmla="*/ 1655291 h 2113756"/>
              <a:gd name="connsiteX3596" fmla="*/ 4436768 w 12191999"/>
              <a:gd name="connsiteY3596" fmla="*/ 1653264 h 2113756"/>
              <a:gd name="connsiteX3597" fmla="*/ 4441327 w 12191999"/>
              <a:gd name="connsiteY3597" fmla="*/ 1652758 h 2113756"/>
              <a:gd name="connsiteX3598" fmla="*/ 4445888 w 12191999"/>
              <a:gd name="connsiteY3598" fmla="*/ 1652758 h 2113756"/>
              <a:gd name="connsiteX3599" fmla="*/ 4450447 w 12191999"/>
              <a:gd name="connsiteY3599" fmla="*/ 1653264 h 2113756"/>
              <a:gd name="connsiteX3600" fmla="*/ 4460073 w 12191999"/>
              <a:gd name="connsiteY3600" fmla="*/ 1654784 h 2113756"/>
              <a:gd name="connsiteX3601" fmla="*/ 4464632 w 12191999"/>
              <a:gd name="connsiteY3601" fmla="*/ 1655291 h 2113756"/>
              <a:gd name="connsiteX3602" fmla="*/ 4469193 w 12191999"/>
              <a:gd name="connsiteY3602" fmla="*/ 1655291 h 2113756"/>
              <a:gd name="connsiteX3603" fmla="*/ 4474260 w 12191999"/>
              <a:gd name="connsiteY3603" fmla="*/ 1654784 h 2113756"/>
              <a:gd name="connsiteX3604" fmla="*/ 4478819 w 12191999"/>
              <a:gd name="connsiteY3604" fmla="*/ 1653264 h 2113756"/>
              <a:gd name="connsiteX3605" fmla="*/ 4483380 w 12191999"/>
              <a:gd name="connsiteY3605" fmla="*/ 1650731 h 2113756"/>
              <a:gd name="connsiteX3606" fmla="*/ 4488446 w 12191999"/>
              <a:gd name="connsiteY3606" fmla="*/ 1646679 h 2113756"/>
              <a:gd name="connsiteX3607" fmla="*/ 4493005 w 12191999"/>
              <a:gd name="connsiteY3607" fmla="*/ 1641107 h 2113756"/>
              <a:gd name="connsiteX3608" fmla="*/ 4495540 w 12191999"/>
              <a:gd name="connsiteY3608" fmla="*/ 1637054 h 2113756"/>
              <a:gd name="connsiteX3609" fmla="*/ 4495540 w 12191999"/>
              <a:gd name="connsiteY3609" fmla="*/ 1638067 h 2113756"/>
              <a:gd name="connsiteX3610" fmla="*/ 4495033 w 12191999"/>
              <a:gd name="connsiteY3610" fmla="*/ 1641107 h 2113756"/>
              <a:gd name="connsiteX3611" fmla="*/ 4495540 w 12191999"/>
              <a:gd name="connsiteY3611" fmla="*/ 1645159 h 2113756"/>
              <a:gd name="connsiteX3612" fmla="*/ 4497566 w 12191999"/>
              <a:gd name="connsiteY3612" fmla="*/ 1653264 h 2113756"/>
              <a:gd name="connsiteX3613" fmla="*/ 4500605 w 12191999"/>
              <a:gd name="connsiteY3613" fmla="*/ 1662383 h 2113756"/>
              <a:gd name="connsiteX3614" fmla="*/ 4505164 w 12191999"/>
              <a:gd name="connsiteY3614" fmla="*/ 1669476 h 2113756"/>
              <a:gd name="connsiteX3615" fmla="*/ 4507193 w 12191999"/>
              <a:gd name="connsiteY3615" fmla="*/ 1672008 h 2113756"/>
              <a:gd name="connsiteX3616" fmla="*/ 4509219 w 12191999"/>
              <a:gd name="connsiteY3616" fmla="*/ 1674034 h 2113756"/>
              <a:gd name="connsiteX3617" fmla="*/ 4511247 w 12191999"/>
              <a:gd name="connsiteY3617" fmla="*/ 1674541 h 2113756"/>
              <a:gd name="connsiteX3618" fmla="*/ 4513271 w 12191999"/>
              <a:gd name="connsiteY3618" fmla="*/ 1674541 h 2113756"/>
              <a:gd name="connsiteX3619" fmla="*/ 4514285 w 12191999"/>
              <a:gd name="connsiteY3619" fmla="*/ 1673528 h 2113756"/>
              <a:gd name="connsiteX3620" fmla="*/ 4515806 w 12191999"/>
              <a:gd name="connsiteY3620" fmla="*/ 1669982 h 2113756"/>
              <a:gd name="connsiteX3621" fmla="*/ 4518847 w 12191999"/>
              <a:gd name="connsiteY3621" fmla="*/ 1667450 h 2113756"/>
              <a:gd name="connsiteX3622" fmla="*/ 4521380 w 12191999"/>
              <a:gd name="connsiteY3622" fmla="*/ 1664410 h 2113756"/>
              <a:gd name="connsiteX3623" fmla="*/ 4522898 w 12191999"/>
              <a:gd name="connsiteY3623" fmla="*/ 1661370 h 2113756"/>
              <a:gd name="connsiteX3624" fmla="*/ 4523405 w 12191999"/>
              <a:gd name="connsiteY3624" fmla="*/ 1657824 h 2113756"/>
              <a:gd name="connsiteX3625" fmla="*/ 4523405 w 12191999"/>
              <a:gd name="connsiteY3625" fmla="*/ 1654784 h 2113756"/>
              <a:gd name="connsiteX3626" fmla="*/ 4522898 w 12191999"/>
              <a:gd name="connsiteY3626" fmla="*/ 1651238 h 2113756"/>
              <a:gd name="connsiteX3627" fmla="*/ 4520872 w 12191999"/>
              <a:gd name="connsiteY3627" fmla="*/ 1644145 h 2113756"/>
              <a:gd name="connsiteX3628" fmla="*/ 4519350 w 12191999"/>
              <a:gd name="connsiteY3628" fmla="*/ 1638067 h 2113756"/>
              <a:gd name="connsiteX3629" fmla="*/ 4518847 w 12191999"/>
              <a:gd name="connsiteY3629" fmla="*/ 1634521 h 2113756"/>
              <a:gd name="connsiteX3630" fmla="*/ 4518847 w 12191999"/>
              <a:gd name="connsiteY3630" fmla="*/ 1631481 h 2113756"/>
              <a:gd name="connsiteX3631" fmla="*/ 4519350 w 12191999"/>
              <a:gd name="connsiteY3631" fmla="*/ 1627935 h 2113756"/>
              <a:gd name="connsiteX3632" fmla="*/ 4520872 w 12191999"/>
              <a:gd name="connsiteY3632" fmla="*/ 1624895 h 2113756"/>
              <a:gd name="connsiteX3633" fmla="*/ 4522898 w 12191999"/>
              <a:gd name="connsiteY3633" fmla="*/ 1621856 h 2113756"/>
              <a:gd name="connsiteX3634" fmla="*/ 4526445 w 12191999"/>
              <a:gd name="connsiteY3634" fmla="*/ 1618816 h 2113756"/>
              <a:gd name="connsiteX3635" fmla="*/ 4533031 w 12191999"/>
              <a:gd name="connsiteY3635" fmla="*/ 1626921 h 2113756"/>
              <a:gd name="connsiteX3636" fmla="*/ 4540124 w 12191999"/>
              <a:gd name="connsiteY3636" fmla="*/ 1634521 h 2113756"/>
              <a:gd name="connsiteX3637" fmla="*/ 4546710 w 12191999"/>
              <a:gd name="connsiteY3637" fmla="*/ 1640600 h 2113756"/>
              <a:gd name="connsiteX3638" fmla="*/ 4553804 w 12191999"/>
              <a:gd name="connsiteY3638" fmla="*/ 1645666 h 2113756"/>
              <a:gd name="connsiteX3639" fmla="*/ 4560896 w 12191999"/>
              <a:gd name="connsiteY3639" fmla="*/ 1649719 h 2113756"/>
              <a:gd name="connsiteX3640" fmla="*/ 4567483 w 12191999"/>
              <a:gd name="connsiteY3640" fmla="*/ 1652252 h 2113756"/>
              <a:gd name="connsiteX3641" fmla="*/ 4574575 w 12191999"/>
              <a:gd name="connsiteY3641" fmla="*/ 1653771 h 2113756"/>
              <a:gd name="connsiteX3642" fmla="*/ 4581667 w 12191999"/>
              <a:gd name="connsiteY3642" fmla="*/ 1655291 h 2113756"/>
              <a:gd name="connsiteX3643" fmla="*/ 4588761 w 12191999"/>
              <a:gd name="connsiteY3643" fmla="*/ 1655291 h 2113756"/>
              <a:gd name="connsiteX3644" fmla="*/ 4595852 w 12191999"/>
              <a:gd name="connsiteY3644" fmla="*/ 1653771 h 2113756"/>
              <a:gd name="connsiteX3645" fmla="*/ 4602945 w 12191999"/>
              <a:gd name="connsiteY3645" fmla="*/ 1652252 h 2113756"/>
              <a:gd name="connsiteX3646" fmla="*/ 4610039 w 12191999"/>
              <a:gd name="connsiteY3646" fmla="*/ 1649719 h 2113756"/>
              <a:gd name="connsiteX3647" fmla="*/ 4617133 w 12191999"/>
              <a:gd name="connsiteY3647" fmla="*/ 1645666 h 2113756"/>
              <a:gd name="connsiteX3648" fmla="*/ 4624223 w 12191999"/>
              <a:gd name="connsiteY3648" fmla="*/ 1641107 h 2113756"/>
              <a:gd name="connsiteX3649" fmla="*/ 4631316 w 12191999"/>
              <a:gd name="connsiteY3649" fmla="*/ 1635028 h 2113756"/>
              <a:gd name="connsiteX3650" fmla="*/ 4638915 w 12191999"/>
              <a:gd name="connsiteY3650" fmla="*/ 1628949 h 2113756"/>
              <a:gd name="connsiteX3651" fmla="*/ 4642461 w 12191999"/>
              <a:gd name="connsiteY3651" fmla="*/ 1636547 h 2113756"/>
              <a:gd name="connsiteX3652" fmla="*/ 4646514 w 12191999"/>
              <a:gd name="connsiteY3652" fmla="*/ 1642119 h 2113756"/>
              <a:gd name="connsiteX3653" fmla="*/ 4648542 w 12191999"/>
              <a:gd name="connsiteY3653" fmla="*/ 1644145 h 2113756"/>
              <a:gd name="connsiteX3654" fmla="*/ 4651076 w 12191999"/>
              <a:gd name="connsiteY3654" fmla="*/ 1645666 h 2113756"/>
              <a:gd name="connsiteX3655" fmla="*/ 4653100 w 12191999"/>
              <a:gd name="connsiteY3655" fmla="*/ 1646679 h 2113756"/>
              <a:gd name="connsiteX3656" fmla="*/ 4655634 w 12191999"/>
              <a:gd name="connsiteY3656" fmla="*/ 1647692 h 2113756"/>
              <a:gd name="connsiteX3657" fmla="*/ 4660193 w 12191999"/>
              <a:gd name="connsiteY3657" fmla="*/ 1647692 h 2113756"/>
              <a:gd name="connsiteX3658" fmla="*/ 4665260 w 12191999"/>
              <a:gd name="connsiteY3658" fmla="*/ 1646679 h 2113756"/>
              <a:gd name="connsiteX3659" fmla="*/ 4670832 w 12191999"/>
              <a:gd name="connsiteY3659" fmla="*/ 1645159 h 2113756"/>
              <a:gd name="connsiteX3660" fmla="*/ 4676405 w 12191999"/>
              <a:gd name="connsiteY3660" fmla="*/ 1641612 h 2113756"/>
              <a:gd name="connsiteX3661" fmla="*/ 4688564 w 12191999"/>
              <a:gd name="connsiteY3661" fmla="*/ 1634521 h 2113756"/>
              <a:gd name="connsiteX3662" fmla="*/ 4702243 w 12191999"/>
              <a:gd name="connsiteY3662" fmla="*/ 1627428 h 2113756"/>
              <a:gd name="connsiteX3663" fmla="*/ 4709336 w 12191999"/>
              <a:gd name="connsiteY3663" fmla="*/ 1624895 h 2113756"/>
              <a:gd name="connsiteX3664" fmla="*/ 4716935 w 12191999"/>
              <a:gd name="connsiteY3664" fmla="*/ 1622363 h 2113756"/>
              <a:gd name="connsiteX3665" fmla="*/ 4725042 w 12191999"/>
              <a:gd name="connsiteY3665" fmla="*/ 1620337 h 2113756"/>
              <a:gd name="connsiteX3666" fmla="*/ 4732646 w 12191999"/>
              <a:gd name="connsiteY3666" fmla="*/ 1620337 h 2113756"/>
              <a:gd name="connsiteX3667" fmla="*/ 4737712 w 12191999"/>
              <a:gd name="connsiteY3667" fmla="*/ 1620842 h 2113756"/>
              <a:gd name="connsiteX3668" fmla="*/ 4743788 w 12191999"/>
              <a:gd name="connsiteY3668" fmla="*/ 1622869 h 2113756"/>
              <a:gd name="connsiteX3669" fmla="*/ 4749357 w 12191999"/>
              <a:gd name="connsiteY3669" fmla="*/ 1625402 h 2113756"/>
              <a:gd name="connsiteX3670" fmla="*/ 4755948 w 12191999"/>
              <a:gd name="connsiteY3670" fmla="*/ 1628949 h 2113756"/>
              <a:gd name="connsiteX3671" fmla="*/ 4769627 w 12191999"/>
              <a:gd name="connsiteY3671" fmla="*/ 1636040 h 2113756"/>
              <a:gd name="connsiteX3672" fmla="*/ 4776214 w 12191999"/>
              <a:gd name="connsiteY3672" fmla="*/ 1639080 h 2113756"/>
              <a:gd name="connsiteX3673" fmla="*/ 4783308 w 12191999"/>
              <a:gd name="connsiteY3673" fmla="*/ 1641612 h 2113756"/>
              <a:gd name="connsiteX3674" fmla="*/ 4789388 w 12191999"/>
              <a:gd name="connsiteY3674" fmla="*/ 1644145 h 2113756"/>
              <a:gd name="connsiteX3675" fmla="*/ 4795466 w 12191999"/>
              <a:gd name="connsiteY3675" fmla="*/ 1645666 h 2113756"/>
              <a:gd name="connsiteX3676" fmla="*/ 4801039 w 12191999"/>
              <a:gd name="connsiteY3676" fmla="*/ 1645666 h 2113756"/>
              <a:gd name="connsiteX3677" fmla="*/ 4804587 w 12191999"/>
              <a:gd name="connsiteY3677" fmla="*/ 1645159 h 2113756"/>
              <a:gd name="connsiteX3678" fmla="*/ 4807118 w 12191999"/>
              <a:gd name="connsiteY3678" fmla="*/ 1644145 h 2113756"/>
              <a:gd name="connsiteX3679" fmla="*/ 4809654 w 12191999"/>
              <a:gd name="connsiteY3679" fmla="*/ 1643133 h 2113756"/>
              <a:gd name="connsiteX3680" fmla="*/ 4811678 w 12191999"/>
              <a:gd name="connsiteY3680" fmla="*/ 1641107 h 2113756"/>
              <a:gd name="connsiteX3681" fmla="*/ 4814210 w 12191999"/>
              <a:gd name="connsiteY3681" fmla="*/ 1639080 h 2113756"/>
              <a:gd name="connsiteX3682" fmla="*/ 4816240 w 12191999"/>
              <a:gd name="connsiteY3682" fmla="*/ 1636547 h 2113756"/>
              <a:gd name="connsiteX3683" fmla="*/ 4817250 w 12191999"/>
              <a:gd name="connsiteY3683" fmla="*/ 1633507 h 2113756"/>
              <a:gd name="connsiteX3684" fmla="*/ 4819276 w 12191999"/>
              <a:gd name="connsiteY3684" fmla="*/ 1629454 h 2113756"/>
              <a:gd name="connsiteX3685" fmla="*/ 4820799 w 12191999"/>
              <a:gd name="connsiteY3685" fmla="*/ 1624895 h 2113756"/>
              <a:gd name="connsiteX3686" fmla="*/ 4821811 w 12191999"/>
              <a:gd name="connsiteY3686" fmla="*/ 1619830 h 2113756"/>
              <a:gd name="connsiteX3687" fmla="*/ 4831438 w 12191999"/>
              <a:gd name="connsiteY3687" fmla="*/ 1626416 h 2113756"/>
              <a:gd name="connsiteX3688" fmla="*/ 4842076 w 12191999"/>
              <a:gd name="connsiteY3688" fmla="*/ 1631988 h 2113756"/>
              <a:gd name="connsiteX3689" fmla="*/ 4851704 w 12191999"/>
              <a:gd name="connsiteY3689" fmla="*/ 1636547 h 2113756"/>
              <a:gd name="connsiteX3690" fmla="*/ 4861328 w 12191999"/>
              <a:gd name="connsiteY3690" fmla="*/ 1639586 h 2113756"/>
              <a:gd name="connsiteX3691" fmla="*/ 4870956 w 12191999"/>
              <a:gd name="connsiteY3691" fmla="*/ 1643133 h 2113756"/>
              <a:gd name="connsiteX3692" fmla="*/ 4881089 w 12191999"/>
              <a:gd name="connsiteY3692" fmla="*/ 1645159 h 2113756"/>
              <a:gd name="connsiteX3693" fmla="*/ 4890208 w 12191999"/>
              <a:gd name="connsiteY3693" fmla="*/ 1646172 h 2113756"/>
              <a:gd name="connsiteX3694" fmla="*/ 4899833 w 12191999"/>
              <a:gd name="connsiteY3694" fmla="*/ 1646679 h 2113756"/>
              <a:gd name="connsiteX3695" fmla="*/ 4908953 w 12191999"/>
              <a:gd name="connsiteY3695" fmla="*/ 1647692 h 2113756"/>
              <a:gd name="connsiteX3696" fmla="*/ 4917565 w 12191999"/>
              <a:gd name="connsiteY3696" fmla="*/ 1646679 h 2113756"/>
              <a:gd name="connsiteX3697" fmla="*/ 4936818 w 12191999"/>
              <a:gd name="connsiteY3697" fmla="*/ 1645159 h 2113756"/>
              <a:gd name="connsiteX3698" fmla="*/ 4954552 w 12191999"/>
              <a:gd name="connsiteY3698" fmla="*/ 1642119 h 2113756"/>
              <a:gd name="connsiteX3699" fmla="*/ 4972789 w 12191999"/>
              <a:gd name="connsiteY3699" fmla="*/ 1638573 h 2113756"/>
              <a:gd name="connsiteX3700" fmla="*/ 4991026 w 12191999"/>
              <a:gd name="connsiteY3700" fmla="*/ 1635028 h 2113756"/>
              <a:gd name="connsiteX3701" fmla="*/ 5009266 w 12191999"/>
              <a:gd name="connsiteY3701" fmla="*/ 1631481 h 2113756"/>
              <a:gd name="connsiteX3702" fmla="*/ 5027504 w 12191999"/>
              <a:gd name="connsiteY3702" fmla="*/ 1628949 h 2113756"/>
              <a:gd name="connsiteX3703" fmla="*/ 5036118 w 12191999"/>
              <a:gd name="connsiteY3703" fmla="*/ 1627935 h 2113756"/>
              <a:gd name="connsiteX3704" fmla="*/ 5045238 w 12191999"/>
              <a:gd name="connsiteY3704" fmla="*/ 1627935 h 2113756"/>
              <a:gd name="connsiteX3705" fmla="*/ 5054356 w 12191999"/>
              <a:gd name="connsiteY3705" fmla="*/ 1627935 h 2113756"/>
              <a:gd name="connsiteX3706" fmla="*/ 5063475 w 12191999"/>
              <a:gd name="connsiteY3706" fmla="*/ 1628949 h 2113756"/>
              <a:gd name="connsiteX3707" fmla="*/ 5073102 w 12191999"/>
              <a:gd name="connsiteY3707" fmla="*/ 1629961 h 2113756"/>
              <a:gd name="connsiteX3708" fmla="*/ 5082222 w 12191999"/>
              <a:gd name="connsiteY3708" fmla="*/ 1631988 h 2113756"/>
              <a:gd name="connsiteX3709" fmla="*/ 5091848 w 12191999"/>
              <a:gd name="connsiteY3709" fmla="*/ 1634521 h 2113756"/>
              <a:gd name="connsiteX3710" fmla="*/ 5101979 w 12191999"/>
              <a:gd name="connsiteY3710" fmla="*/ 1638067 h 2113756"/>
              <a:gd name="connsiteX3711" fmla="*/ 5111605 w 12191999"/>
              <a:gd name="connsiteY3711" fmla="*/ 1642119 h 2113756"/>
              <a:gd name="connsiteX3712" fmla="*/ 5121232 w 12191999"/>
              <a:gd name="connsiteY3712" fmla="*/ 1647692 h 2113756"/>
              <a:gd name="connsiteX3713" fmla="*/ 5117180 w 12191999"/>
              <a:gd name="connsiteY3713" fmla="*/ 1638573 h 2113756"/>
              <a:gd name="connsiteX3714" fmla="*/ 5113633 w 12191999"/>
              <a:gd name="connsiteY3714" fmla="*/ 1629454 h 2113756"/>
              <a:gd name="connsiteX3715" fmla="*/ 5112112 w 12191999"/>
              <a:gd name="connsiteY3715" fmla="*/ 1624895 h 2113756"/>
              <a:gd name="connsiteX3716" fmla="*/ 5111605 w 12191999"/>
              <a:gd name="connsiteY3716" fmla="*/ 1620337 h 2113756"/>
              <a:gd name="connsiteX3717" fmla="*/ 5111605 w 12191999"/>
              <a:gd name="connsiteY3717" fmla="*/ 1615776 h 2113756"/>
              <a:gd name="connsiteX3718" fmla="*/ 5112620 w 12191999"/>
              <a:gd name="connsiteY3718" fmla="*/ 1611725 h 2113756"/>
              <a:gd name="connsiteX3719" fmla="*/ 5117686 w 12191999"/>
              <a:gd name="connsiteY3719" fmla="*/ 1613244 h 2113756"/>
              <a:gd name="connsiteX3720" fmla="*/ 5119712 w 12191999"/>
              <a:gd name="connsiteY3720" fmla="*/ 1614764 h 2113756"/>
              <a:gd name="connsiteX3721" fmla="*/ 5121232 w 12191999"/>
              <a:gd name="connsiteY3721" fmla="*/ 1615776 h 2113756"/>
              <a:gd name="connsiteX3722" fmla="*/ 5122245 w 12191999"/>
              <a:gd name="connsiteY3722" fmla="*/ 1618816 h 2113756"/>
              <a:gd name="connsiteX3723" fmla="*/ 5123259 w 12191999"/>
              <a:gd name="connsiteY3723" fmla="*/ 1622363 h 2113756"/>
              <a:gd name="connsiteX3724" fmla="*/ 5123766 w 12191999"/>
              <a:gd name="connsiteY3724" fmla="*/ 1627428 h 2113756"/>
              <a:gd name="connsiteX3725" fmla="*/ 5125286 w 12191999"/>
              <a:gd name="connsiteY3725" fmla="*/ 1633507 h 2113756"/>
              <a:gd name="connsiteX3726" fmla="*/ 5126805 w 12191999"/>
              <a:gd name="connsiteY3726" fmla="*/ 1639586 h 2113756"/>
              <a:gd name="connsiteX3727" fmla="*/ 5130352 w 12191999"/>
              <a:gd name="connsiteY3727" fmla="*/ 1648198 h 2113756"/>
              <a:gd name="connsiteX3728" fmla="*/ 5135924 w 12191999"/>
              <a:gd name="connsiteY3728" fmla="*/ 1642119 h 2113756"/>
              <a:gd name="connsiteX3729" fmla="*/ 5141496 w 12191999"/>
              <a:gd name="connsiteY3729" fmla="*/ 1637054 h 2113756"/>
              <a:gd name="connsiteX3730" fmla="*/ 5147577 w 12191999"/>
              <a:gd name="connsiteY3730" fmla="*/ 1632494 h 2113756"/>
              <a:gd name="connsiteX3731" fmla="*/ 5153657 w 12191999"/>
              <a:gd name="connsiteY3731" fmla="*/ 1628949 h 2113756"/>
              <a:gd name="connsiteX3732" fmla="*/ 5160242 w 12191999"/>
              <a:gd name="connsiteY3732" fmla="*/ 1626416 h 2113756"/>
              <a:gd name="connsiteX3733" fmla="*/ 5167336 w 12191999"/>
              <a:gd name="connsiteY3733" fmla="*/ 1623376 h 2113756"/>
              <a:gd name="connsiteX3734" fmla="*/ 5174429 w 12191999"/>
              <a:gd name="connsiteY3734" fmla="*/ 1620842 h 2113756"/>
              <a:gd name="connsiteX3735" fmla="*/ 5181520 w 12191999"/>
              <a:gd name="connsiteY3735" fmla="*/ 1619830 h 2113756"/>
              <a:gd name="connsiteX3736" fmla="*/ 5189121 w 12191999"/>
              <a:gd name="connsiteY3736" fmla="*/ 1618309 h 2113756"/>
              <a:gd name="connsiteX3737" fmla="*/ 5196721 w 12191999"/>
              <a:gd name="connsiteY3737" fmla="*/ 1617802 h 2113756"/>
              <a:gd name="connsiteX3738" fmla="*/ 5212932 w 12191999"/>
              <a:gd name="connsiteY3738" fmla="*/ 1616283 h 2113756"/>
              <a:gd name="connsiteX3739" fmla="*/ 5230157 w 12191999"/>
              <a:gd name="connsiteY3739" fmla="*/ 1617297 h 2113756"/>
              <a:gd name="connsiteX3740" fmla="*/ 5246876 w 12191999"/>
              <a:gd name="connsiteY3740" fmla="*/ 1617802 h 2113756"/>
              <a:gd name="connsiteX3741" fmla="*/ 5281835 w 12191999"/>
              <a:gd name="connsiteY3741" fmla="*/ 1619830 h 2113756"/>
              <a:gd name="connsiteX3742" fmla="*/ 5300073 w 12191999"/>
              <a:gd name="connsiteY3742" fmla="*/ 1620337 h 2113756"/>
              <a:gd name="connsiteX3743" fmla="*/ 5317299 w 12191999"/>
              <a:gd name="connsiteY3743" fmla="*/ 1619830 h 2113756"/>
              <a:gd name="connsiteX3744" fmla="*/ 5335031 w 12191999"/>
              <a:gd name="connsiteY3744" fmla="*/ 1618309 h 2113756"/>
              <a:gd name="connsiteX3745" fmla="*/ 5343138 w 12191999"/>
              <a:gd name="connsiteY3745" fmla="*/ 1616283 h 2113756"/>
              <a:gd name="connsiteX3746" fmla="*/ 5352258 w 12191999"/>
              <a:gd name="connsiteY3746" fmla="*/ 1614764 h 2113756"/>
              <a:gd name="connsiteX3747" fmla="*/ 5360870 w 12191999"/>
              <a:gd name="connsiteY3747" fmla="*/ 1612737 h 2113756"/>
              <a:gd name="connsiteX3748" fmla="*/ 5368467 w 12191999"/>
              <a:gd name="connsiteY3748" fmla="*/ 1609190 h 2113756"/>
              <a:gd name="connsiteX3749" fmla="*/ 5377081 w 12191999"/>
              <a:gd name="connsiteY3749" fmla="*/ 1606151 h 2113756"/>
              <a:gd name="connsiteX3750" fmla="*/ 5384681 w 12191999"/>
              <a:gd name="connsiteY3750" fmla="*/ 1601592 h 2113756"/>
              <a:gd name="connsiteX3751" fmla="*/ 5383667 w 12191999"/>
              <a:gd name="connsiteY3751" fmla="*/ 1608178 h 2113756"/>
              <a:gd name="connsiteX3752" fmla="*/ 5383667 w 12191999"/>
              <a:gd name="connsiteY3752" fmla="*/ 1611218 h 2113756"/>
              <a:gd name="connsiteX3753" fmla="*/ 5383667 w 12191999"/>
              <a:gd name="connsiteY3753" fmla="*/ 1614764 h 2113756"/>
              <a:gd name="connsiteX3754" fmla="*/ 5384174 w 12191999"/>
              <a:gd name="connsiteY3754" fmla="*/ 1618309 h 2113756"/>
              <a:gd name="connsiteX3755" fmla="*/ 5385188 w 12191999"/>
              <a:gd name="connsiteY3755" fmla="*/ 1621856 h 2113756"/>
              <a:gd name="connsiteX3756" fmla="*/ 5386708 w 12191999"/>
              <a:gd name="connsiteY3756" fmla="*/ 1624895 h 2113756"/>
              <a:gd name="connsiteX3757" fmla="*/ 5388734 w 12191999"/>
              <a:gd name="connsiteY3757" fmla="*/ 1627935 h 2113756"/>
              <a:gd name="connsiteX3758" fmla="*/ 5398868 w 12191999"/>
              <a:gd name="connsiteY3758" fmla="*/ 1620337 h 2113756"/>
              <a:gd name="connsiteX3759" fmla="*/ 5409504 w 12191999"/>
              <a:gd name="connsiteY3759" fmla="*/ 1613751 h 2113756"/>
              <a:gd name="connsiteX3760" fmla="*/ 5419131 w 12191999"/>
              <a:gd name="connsiteY3760" fmla="*/ 1609190 h 2113756"/>
              <a:gd name="connsiteX3761" fmla="*/ 5429265 w 12191999"/>
              <a:gd name="connsiteY3761" fmla="*/ 1606151 h 2113756"/>
              <a:gd name="connsiteX3762" fmla="*/ 5439397 w 12191999"/>
              <a:gd name="connsiteY3762" fmla="*/ 1604125 h 2113756"/>
              <a:gd name="connsiteX3763" fmla="*/ 5449529 w 12191999"/>
              <a:gd name="connsiteY3763" fmla="*/ 1603111 h 2113756"/>
              <a:gd name="connsiteX3764" fmla="*/ 5459156 w 12191999"/>
              <a:gd name="connsiteY3764" fmla="*/ 1603111 h 2113756"/>
              <a:gd name="connsiteX3765" fmla="*/ 5469795 w 12191999"/>
              <a:gd name="connsiteY3765" fmla="*/ 1603618 h 2113756"/>
              <a:gd name="connsiteX3766" fmla="*/ 5479420 w 12191999"/>
              <a:gd name="connsiteY3766" fmla="*/ 1605646 h 2113756"/>
              <a:gd name="connsiteX3767" fmla="*/ 5489047 w 12191999"/>
              <a:gd name="connsiteY3767" fmla="*/ 1607165 h 2113756"/>
              <a:gd name="connsiteX3768" fmla="*/ 5509312 w 12191999"/>
              <a:gd name="connsiteY3768" fmla="*/ 1613244 h 2113756"/>
              <a:gd name="connsiteX3769" fmla="*/ 5528564 w 12191999"/>
              <a:gd name="connsiteY3769" fmla="*/ 1619830 h 2113756"/>
              <a:gd name="connsiteX3770" fmla="*/ 5548829 w 12191999"/>
              <a:gd name="connsiteY3770" fmla="*/ 1625402 h 2113756"/>
              <a:gd name="connsiteX3771" fmla="*/ 5560989 w 12191999"/>
              <a:gd name="connsiteY3771" fmla="*/ 1617802 h 2113756"/>
              <a:gd name="connsiteX3772" fmla="*/ 5573655 w 12191999"/>
              <a:gd name="connsiteY3772" fmla="*/ 1610204 h 2113756"/>
              <a:gd name="connsiteX3773" fmla="*/ 5587333 w 12191999"/>
              <a:gd name="connsiteY3773" fmla="*/ 1603618 h 2113756"/>
              <a:gd name="connsiteX3774" fmla="*/ 5600506 w 12191999"/>
              <a:gd name="connsiteY3774" fmla="*/ 1597539 h 2113756"/>
              <a:gd name="connsiteX3775" fmla="*/ 5614185 w 12191999"/>
              <a:gd name="connsiteY3775" fmla="*/ 1592473 h 2113756"/>
              <a:gd name="connsiteX3776" fmla="*/ 5626851 w 12191999"/>
              <a:gd name="connsiteY3776" fmla="*/ 1589434 h 2113756"/>
              <a:gd name="connsiteX3777" fmla="*/ 5640530 w 12191999"/>
              <a:gd name="connsiteY3777" fmla="*/ 1586901 h 2113756"/>
              <a:gd name="connsiteX3778" fmla="*/ 5653703 w 12191999"/>
              <a:gd name="connsiteY3778" fmla="*/ 1585382 h 2113756"/>
              <a:gd name="connsiteX3779" fmla="*/ 5659783 w 12191999"/>
              <a:gd name="connsiteY3779" fmla="*/ 1585382 h 2113756"/>
              <a:gd name="connsiteX3780" fmla="*/ 5666367 w 12191999"/>
              <a:gd name="connsiteY3780" fmla="*/ 1585887 h 2113756"/>
              <a:gd name="connsiteX3781" fmla="*/ 5672448 w 12191999"/>
              <a:gd name="connsiteY3781" fmla="*/ 1586901 h 2113756"/>
              <a:gd name="connsiteX3782" fmla="*/ 5679034 w 12191999"/>
              <a:gd name="connsiteY3782" fmla="*/ 1587915 h 2113756"/>
              <a:gd name="connsiteX3783" fmla="*/ 5685115 w 12191999"/>
              <a:gd name="connsiteY3783" fmla="*/ 1589941 h 2113756"/>
              <a:gd name="connsiteX3784" fmla="*/ 5691192 w 12191999"/>
              <a:gd name="connsiteY3784" fmla="*/ 1591967 h 2113756"/>
              <a:gd name="connsiteX3785" fmla="*/ 5696765 w 12191999"/>
              <a:gd name="connsiteY3785" fmla="*/ 1595006 h 2113756"/>
              <a:gd name="connsiteX3786" fmla="*/ 5702846 w 12191999"/>
              <a:gd name="connsiteY3786" fmla="*/ 1598553 h 2113756"/>
              <a:gd name="connsiteX3787" fmla="*/ 5708419 w 12191999"/>
              <a:gd name="connsiteY3787" fmla="*/ 1601592 h 2113756"/>
              <a:gd name="connsiteX3788" fmla="*/ 5714498 w 12191999"/>
              <a:gd name="connsiteY3788" fmla="*/ 1606151 h 2113756"/>
              <a:gd name="connsiteX3789" fmla="*/ 5719564 w 12191999"/>
              <a:gd name="connsiteY3789" fmla="*/ 1610711 h 2113756"/>
              <a:gd name="connsiteX3790" fmla="*/ 5724630 w 12191999"/>
              <a:gd name="connsiteY3790" fmla="*/ 1616283 h 2113756"/>
              <a:gd name="connsiteX3791" fmla="*/ 5730204 w 12191999"/>
              <a:gd name="connsiteY3791" fmla="*/ 1622363 h 2113756"/>
              <a:gd name="connsiteX3792" fmla="*/ 5735269 w 12191999"/>
              <a:gd name="connsiteY3792" fmla="*/ 1628949 h 2113756"/>
              <a:gd name="connsiteX3793" fmla="*/ 5740337 w 12191999"/>
              <a:gd name="connsiteY3793" fmla="*/ 1636040 h 2113756"/>
              <a:gd name="connsiteX3794" fmla="*/ 5744897 w 12191999"/>
              <a:gd name="connsiteY3794" fmla="*/ 1643640 h 2113756"/>
              <a:gd name="connsiteX3795" fmla="*/ 5746922 w 12191999"/>
              <a:gd name="connsiteY3795" fmla="*/ 1639586 h 2113756"/>
              <a:gd name="connsiteX3796" fmla="*/ 5748950 w 12191999"/>
              <a:gd name="connsiteY3796" fmla="*/ 1635028 h 2113756"/>
              <a:gd name="connsiteX3797" fmla="*/ 5749455 w 12191999"/>
              <a:gd name="connsiteY3797" fmla="*/ 1631481 h 2113756"/>
              <a:gd name="connsiteX3798" fmla="*/ 5749963 w 12191999"/>
              <a:gd name="connsiteY3798" fmla="*/ 1626921 h 2113756"/>
              <a:gd name="connsiteX3799" fmla="*/ 5749963 w 12191999"/>
              <a:gd name="connsiteY3799" fmla="*/ 1618309 h 2113756"/>
              <a:gd name="connsiteX3800" fmla="*/ 5749963 w 12191999"/>
              <a:gd name="connsiteY3800" fmla="*/ 1609190 h 2113756"/>
              <a:gd name="connsiteX3801" fmla="*/ 5749455 w 12191999"/>
              <a:gd name="connsiteY3801" fmla="*/ 1600073 h 2113756"/>
              <a:gd name="connsiteX3802" fmla="*/ 5749963 w 12191999"/>
              <a:gd name="connsiteY3802" fmla="*/ 1591967 h 2113756"/>
              <a:gd name="connsiteX3803" fmla="*/ 5750469 w 12191999"/>
              <a:gd name="connsiteY3803" fmla="*/ 1587408 h 2113756"/>
              <a:gd name="connsiteX3804" fmla="*/ 5751988 w 12191999"/>
              <a:gd name="connsiteY3804" fmla="*/ 1583355 h 2113756"/>
              <a:gd name="connsiteX3805" fmla="*/ 5754015 w 12191999"/>
              <a:gd name="connsiteY3805" fmla="*/ 1578796 h 2113756"/>
              <a:gd name="connsiteX3806" fmla="*/ 5756042 w 12191999"/>
              <a:gd name="connsiteY3806" fmla="*/ 1575249 h 2113756"/>
              <a:gd name="connsiteX3807" fmla="*/ 5759588 w 12191999"/>
              <a:gd name="connsiteY3807" fmla="*/ 1582342 h 2113756"/>
              <a:gd name="connsiteX3808" fmla="*/ 5763134 w 12191999"/>
              <a:gd name="connsiteY3808" fmla="*/ 1587915 h 2113756"/>
              <a:gd name="connsiteX3809" fmla="*/ 5766174 w 12191999"/>
              <a:gd name="connsiteY3809" fmla="*/ 1591460 h 2113756"/>
              <a:gd name="connsiteX3810" fmla="*/ 5769720 w 12191999"/>
              <a:gd name="connsiteY3810" fmla="*/ 1592473 h 2113756"/>
              <a:gd name="connsiteX3811" fmla="*/ 5773268 w 12191999"/>
              <a:gd name="connsiteY3811" fmla="*/ 1592473 h 2113756"/>
              <a:gd name="connsiteX3812" fmla="*/ 5776815 w 12191999"/>
              <a:gd name="connsiteY3812" fmla="*/ 1591460 h 2113756"/>
              <a:gd name="connsiteX3813" fmla="*/ 5780360 w 12191999"/>
              <a:gd name="connsiteY3813" fmla="*/ 1589434 h 2113756"/>
              <a:gd name="connsiteX3814" fmla="*/ 5783907 w 12191999"/>
              <a:gd name="connsiteY3814" fmla="*/ 1586901 h 2113756"/>
              <a:gd name="connsiteX3815" fmla="*/ 5791000 w 12191999"/>
              <a:gd name="connsiteY3815" fmla="*/ 1580822 h 2113756"/>
              <a:gd name="connsiteX3816" fmla="*/ 5794547 w 12191999"/>
              <a:gd name="connsiteY3816" fmla="*/ 1578289 h 2113756"/>
              <a:gd name="connsiteX3817" fmla="*/ 5798599 w 12191999"/>
              <a:gd name="connsiteY3817" fmla="*/ 1576263 h 2113756"/>
              <a:gd name="connsiteX3818" fmla="*/ 5801638 w 12191999"/>
              <a:gd name="connsiteY3818" fmla="*/ 1575249 h 2113756"/>
              <a:gd name="connsiteX3819" fmla="*/ 5805185 w 12191999"/>
              <a:gd name="connsiteY3819" fmla="*/ 1575249 h 2113756"/>
              <a:gd name="connsiteX3820" fmla="*/ 5808730 w 12191999"/>
              <a:gd name="connsiteY3820" fmla="*/ 1576769 h 2113756"/>
              <a:gd name="connsiteX3821" fmla="*/ 5812279 w 12191999"/>
              <a:gd name="connsiteY3821" fmla="*/ 1580315 h 2113756"/>
              <a:gd name="connsiteX3822" fmla="*/ 5809745 w 12191999"/>
              <a:gd name="connsiteY3822" fmla="*/ 1585382 h 2113756"/>
              <a:gd name="connsiteX3823" fmla="*/ 5806199 w 12191999"/>
              <a:gd name="connsiteY3823" fmla="*/ 1589434 h 2113756"/>
              <a:gd name="connsiteX3824" fmla="*/ 5803666 w 12191999"/>
              <a:gd name="connsiteY3824" fmla="*/ 1591460 h 2113756"/>
              <a:gd name="connsiteX3825" fmla="*/ 5800626 w 12191999"/>
              <a:gd name="connsiteY3825" fmla="*/ 1592473 h 2113756"/>
              <a:gd name="connsiteX3826" fmla="*/ 5798599 w 12191999"/>
              <a:gd name="connsiteY3826" fmla="*/ 1594499 h 2113756"/>
              <a:gd name="connsiteX3827" fmla="*/ 5797079 w 12191999"/>
              <a:gd name="connsiteY3827" fmla="*/ 1596527 h 2113756"/>
              <a:gd name="connsiteX3828" fmla="*/ 5796572 w 12191999"/>
              <a:gd name="connsiteY3828" fmla="*/ 1599566 h 2113756"/>
              <a:gd name="connsiteX3829" fmla="*/ 5797079 w 12191999"/>
              <a:gd name="connsiteY3829" fmla="*/ 1604632 h 2113756"/>
              <a:gd name="connsiteX3830" fmla="*/ 5803666 w 12191999"/>
              <a:gd name="connsiteY3830" fmla="*/ 1601592 h 2113756"/>
              <a:gd name="connsiteX3831" fmla="*/ 5808730 w 12191999"/>
              <a:gd name="connsiteY3831" fmla="*/ 1599566 h 2113756"/>
              <a:gd name="connsiteX3832" fmla="*/ 5814304 w 12191999"/>
              <a:gd name="connsiteY3832" fmla="*/ 1597033 h 2113756"/>
              <a:gd name="connsiteX3833" fmla="*/ 5817851 w 12191999"/>
              <a:gd name="connsiteY3833" fmla="*/ 1594499 h 2113756"/>
              <a:gd name="connsiteX3834" fmla="*/ 5821397 w 12191999"/>
              <a:gd name="connsiteY3834" fmla="*/ 1589941 h 2113756"/>
              <a:gd name="connsiteX3835" fmla="*/ 5824437 w 12191999"/>
              <a:gd name="connsiteY3835" fmla="*/ 1583861 h 2113756"/>
              <a:gd name="connsiteX3836" fmla="*/ 5827983 w 12191999"/>
              <a:gd name="connsiteY3836" fmla="*/ 1575756 h 2113756"/>
              <a:gd name="connsiteX3837" fmla="*/ 5831529 w 12191999"/>
              <a:gd name="connsiteY3837" fmla="*/ 1564105 h 2113756"/>
              <a:gd name="connsiteX3838" fmla="*/ 5842676 w 12191999"/>
              <a:gd name="connsiteY3838" fmla="*/ 1569170 h 2113756"/>
              <a:gd name="connsiteX3839" fmla="*/ 5853823 w 12191999"/>
              <a:gd name="connsiteY3839" fmla="*/ 1573224 h 2113756"/>
              <a:gd name="connsiteX3840" fmla="*/ 5864461 w 12191999"/>
              <a:gd name="connsiteY3840" fmla="*/ 1576263 h 2113756"/>
              <a:gd name="connsiteX3841" fmla="*/ 5875607 w 12191999"/>
              <a:gd name="connsiteY3841" fmla="*/ 1578289 h 2113756"/>
              <a:gd name="connsiteX3842" fmla="*/ 5886753 w 12191999"/>
              <a:gd name="connsiteY3842" fmla="*/ 1580315 h 2113756"/>
              <a:gd name="connsiteX3843" fmla="*/ 5897899 w 12191999"/>
              <a:gd name="connsiteY3843" fmla="*/ 1580822 h 2113756"/>
              <a:gd name="connsiteX3844" fmla="*/ 5908538 w 12191999"/>
              <a:gd name="connsiteY3844" fmla="*/ 1581329 h 2113756"/>
              <a:gd name="connsiteX3845" fmla="*/ 5920191 w 12191999"/>
              <a:gd name="connsiteY3845" fmla="*/ 1581329 h 2113756"/>
              <a:gd name="connsiteX3846" fmla="*/ 5931337 w 12191999"/>
              <a:gd name="connsiteY3846" fmla="*/ 1580822 h 2113756"/>
              <a:gd name="connsiteX3847" fmla="*/ 5942483 w 12191999"/>
              <a:gd name="connsiteY3847" fmla="*/ 1579303 h 2113756"/>
              <a:gd name="connsiteX3848" fmla="*/ 5965282 w 12191999"/>
              <a:gd name="connsiteY3848" fmla="*/ 1576769 h 2113756"/>
              <a:gd name="connsiteX3849" fmla="*/ 5987067 w 12191999"/>
              <a:gd name="connsiteY3849" fmla="*/ 1573224 h 2113756"/>
              <a:gd name="connsiteX3850" fmla="*/ 6009865 w 12191999"/>
              <a:gd name="connsiteY3850" fmla="*/ 1569170 h 2113756"/>
              <a:gd name="connsiteX3851" fmla="*/ 6031651 w 12191999"/>
              <a:gd name="connsiteY3851" fmla="*/ 1565117 h 2113756"/>
              <a:gd name="connsiteX3852" fmla="*/ 6054449 w 12191999"/>
              <a:gd name="connsiteY3852" fmla="*/ 1561572 h 2113756"/>
              <a:gd name="connsiteX3853" fmla="*/ 6076234 w 12191999"/>
              <a:gd name="connsiteY3853" fmla="*/ 1559545 h 2113756"/>
              <a:gd name="connsiteX3854" fmla="*/ 6087887 w 12191999"/>
              <a:gd name="connsiteY3854" fmla="*/ 1559039 h 2113756"/>
              <a:gd name="connsiteX3855" fmla="*/ 6099033 w 12191999"/>
              <a:gd name="connsiteY3855" fmla="*/ 1558025 h 2113756"/>
              <a:gd name="connsiteX3856" fmla="*/ 6110179 w 12191999"/>
              <a:gd name="connsiteY3856" fmla="*/ 1559039 h 2113756"/>
              <a:gd name="connsiteX3857" fmla="*/ 6121325 w 12191999"/>
              <a:gd name="connsiteY3857" fmla="*/ 1559545 h 2113756"/>
              <a:gd name="connsiteX3858" fmla="*/ 6131965 w 12191999"/>
              <a:gd name="connsiteY3858" fmla="*/ 1561572 h 2113756"/>
              <a:gd name="connsiteX3859" fmla="*/ 6143111 w 12191999"/>
              <a:gd name="connsiteY3859" fmla="*/ 1563598 h 2113756"/>
              <a:gd name="connsiteX3860" fmla="*/ 6154257 w 12191999"/>
              <a:gd name="connsiteY3860" fmla="*/ 1566637 h 2113756"/>
              <a:gd name="connsiteX3861" fmla="*/ 6165403 w 12191999"/>
              <a:gd name="connsiteY3861" fmla="*/ 1569677 h 2113756"/>
              <a:gd name="connsiteX3862" fmla="*/ 6177055 w 12191999"/>
              <a:gd name="connsiteY3862" fmla="*/ 1575249 h 2113756"/>
              <a:gd name="connsiteX3863" fmla="*/ 6187188 w 12191999"/>
              <a:gd name="connsiteY3863" fmla="*/ 1580315 h 2113756"/>
              <a:gd name="connsiteX3864" fmla="*/ 6193774 w 12191999"/>
              <a:gd name="connsiteY3864" fmla="*/ 1565117 h 2113756"/>
              <a:gd name="connsiteX3865" fmla="*/ 6196308 w 12191999"/>
              <a:gd name="connsiteY3865" fmla="*/ 1558025 h 2113756"/>
              <a:gd name="connsiteX3866" fmla="*/ 6198334 w 12191999"/>
              <a:gd name="connsiteY3866" fmla="*/ 1550426 h 2113756"/>
              <a:gd name="connsiteX3867" fmla="*/ 6199348 w 12191999"/>
              <a:gd name="connsiteY3867" fmla="*/ 1542827 h 2113756"/>
              <a:gd name="connsiteX3868" fmla="*/ 6199348 w 12191999"/>
              <a:gd name="connsiteY3868" fmla="*/ 1534722 h 2113756"/>
              <a:gd name="connsiteX3869" fmla="*/ 6198841 w 12191999"/>
              <a:gd name="connsiteY3869" fmla="*/ 1531176 h 2113756"/>
              <a:gd name="connsiteX3870" fmla="*/ 6197320 w 12191999"/>
              <a:gd name="connsiteY3870" fmla="*/ 1527123 h 2113756"/>
              <a:gd name="connsiteX3871" fmla="*/ 6196308 w 12191999"/>
              <a:gd name="connsiteY3871" fmla="*/ 1523071 h 2113756"/>
              <a:gd name="connsiteX3872" fmla="*/ 6193774 w 12191999"/>
              <a:gd name="connsiteY3872" fmla="*/ 1519524 h 2113756"/>
              <a:gd name="connsiteX3873" fmla="*/ 5896885 w 12191999"/>
              <a:gd name="connsiteY3873" fmla="*/ 1528643 h 2113756"/>
              <a:gd name="connsiteX3874" fmla="*/ 5600000 w 12191999"/>
              <a:gd name="connsiteY3874" fmla="*/ 1537255 h 2113756"/>
              <a:gd name="connsiteX3875" fmla="*/ 5303113 w 12191999"/>
              <a:gd name="connsiteY3875" fmla="*/ 1544348 h 2113756"/>
              <a:gd name="connsiteX3876" fmla="*/ 5154669 w 12191999"/>
              <a:gd name="connsiteY3876" fmla="*/ 1547893 h 2113756"/>
              <a:gd name="connsiteX3877" fmla="*/ 5006734 w 12191999"/>
              <a:gd name="connsiteY3877" fmla="*/ 1550426 h 2113756"/>
              <a:gd name="connsiteX3878" fmla="*/ 4858289 w 12191999"/>
              <a:gd name="connsiteY3878" fmla="*/ 1552453 h 2113756"/>
              <a:gd name="connsiteX3879" fmla="*/ 4709842 w 12191999"/>
              <a:gd name="connsiteY3879" fmla="*/ 1553465 h 2113756"/>
              <a:gd name="connsiteX3880" fmla="*/ 4561404 w 12191999"/>
              <a:gd name="connsiteY3880" fmla="*/ 1554479 h 2113756"/>
              <a:gd name="connsiteX3881" fmla="*/ 4413460 w 12191999"/>
              <a:gd name="connsiteY3881" fmla="*/ 1554479 h 2113756"/>
              <a:gd name="connsiteX3882" fmla="*/ 4265013 w 12191999"/>
              <a:gd name="connsiteY3882" fmla="*/ 1553465 h 2113756"/>
              <a:gd name="connsiteX3883" fmla="*/ 4116574 w 12191999"/>
              <a:gd name="connsiteY3883" fmla="*/ 1551946 h 2113756"/>
              <a:gd name="connsiteX3884" fmla="*/ 3969142 w 12191999"/>
              <a:gd name="connsiteY3884" fmla="*/ 1548400 h 2113756"/>
              <a:gd name="connsiteX3885" fmla="*/ 3820697 w 12191999"/>
              <a:gd name="connsiteY3885" fmla="*/ 1544348 h 2113756"/>
              <a:gd name="connsiteX3886" fmla="*/ 3672253 w 12191999"/>
              <a:gd name="connsiteY3886" fmla="*/ 1540295 h 2113756"/>
              <a:gd name="connsiteX3887" fmla="*/ 3524820 w 12191999"/>
              <a:gd name="connsiteY3887" fmla="*/ 1533709 h 2113756"/>
              <a:gd name="connsiteX3888" fmla="*/ 3376384 w 12191999"/>
              <a:gd name="connsiteY3888" fmla="*/ 1525603 h 2113756"/>
              <a:gd name="connsiteX3889" fmla="*/ 3228952 w 12191999"/>
              <a:gd name="connsiteY3889" fmla="*/ 1517498 h 2113756"/>
              <a:gd name="connsiteX3890" fmla="*/ 3080508 w 12191999"/>
              <a:gd name="connsiteY3890" fmla="*/ 1506859 h 2113756"/>
              <a:gd name="connsiteX3891" fmla="*/ 2932569 w 12191999"/>
              <a:gd name="connsiteY3891" fmla="*/ 1495207 h 2113756"/>
              <a:gd name="connsiteX3892" fmla="*/ 2859108 w 12191999"/>
              <a:gd name="connsiteY3892" fmla="*/ 1489128 h 2113756"/>
              <a:gd name="connsiteX3893" fmla="*/ 2784634 w 12191999"/>
              <a:gd name="connsiteY3893" fmla="*/ 1482544 h 2113756"/>
              <a:gd name="connsiteX3894" fmla="*/ 2710666 w 12191999"/>
              <a:gd name="connsiteY3894" fmla="*/ 1475451 h 2113756"/>
              <a:gd name="connsiteX3895" fmla="*/ 2636699 w 12191999"/>
              <a:gd name="connsiteY3895" fmla="*/ 1467346 h 2113756"/>
              <a:gd name="connsiteX3896" fmla="*/ 2562729 w 12191999"/>
              <a:gd name="connsiteY3896" fmla="*/ 1459746 h 2113756"/>
              <a:gd name="connsiteX3897" fmla="*/ 2489266 w 12191999"/>
              <a:gd name="connsiteY3897" fmla="*/ 1451134 h 2113756"/>
              <a:gd name="connsiteX3898" fmla="*/ 2415297 w 12191999"/>
              <a:gd name="connsiteY3898" fmla="*/ 1442522 h 2113756"/>
              <a:gd name="connsiteX3899" fmla="*/ 2341328 w 12191999"/>
              <a:gd name="connsiteY3899" fmla="*/ 1432391 h 2113756"/>
              <a:gd name="connsiteX3900" fmla="*/ 2267360 w 12191999"/>
              <a:gd name="connsiteY3900" fmla="*/ 1422765 h 2113756"/>
              <a:gd name="connsiteX3901" fmla="*/ 2193897 w 12191999"/>
              <a:gd name="connsiteY3901" fmla="*/ 1412634 h 2113756"/>
              <a:gd name="connsiteX3902" fmla="*/ 2119928 w 12191999"/>
              <a:gd name="connsiteY3902" fmla="*/ 1401995 h 2113756"/>
              <a:gd name="connsiteX3903" fmla="*/ 2045958 w 12191999"/>
              <a:gd name="connsiteY3903" fmla="*/ 1391357 h 2113756"/>
              <a:gd name="connsiteX3904" fmla="*/ 1972497 w 12191999"/>
              <a:gd name="connsiteY3904" fmla="*/ 1379705 h 2113756"/>
              <a:gd name="connsiteX3905" fmla="*/ 1898528 w 12191999"/>
              <a:gd name="connsiteY3905" fmla="*/ 1367040 h 2113756"/>
              <a:gd name="connsiteX3906" fmla="*/ 1824559 w 12191999"/>
              <a:gd name="connsiteY3906" fmla="*/ 1354375 h 2113756"/>
              <a:gd name="connsiteX3907" fmla="*/ 1751602 w 12191999"/>
              <a:gd name="connsiteY3907" fmla="*/ 1341204 h 2113756"/>
              <a:gd name="connsiteX3908" fmla="*/ 1677635 w 12191999"/>
              <a:gd name="connsiteY3908" fmla="*/ 1327527 h 2113756"/>
              <a:gd name="connsiteX3909" fmla="*/ 1603666 w 12191999"/>
              <a:gd name="connsiteY3909" fmla="*/ 1313341 h 2113756"/>
              <a:gd name="connsiteX3910" fmla="*/ 1529696 w 12191999"/>
              <a:gd name="connsiteY3910" fmla="*/ 1298650 h 2113756"/>
              <a:gd name="connsiteX3911" fmla="*/ 1456234 w 12191999"/>
              <a:gd name="connsiteY3911" fmla="*/ 1282946 h 2113756"/>
              <a:gd name="connsiteX3912" fmla="*/ 1432929 w 12191999"/>
              <a:gd name="connsiteY3912" fmla="*/ 1280414 h 2113756"/>
              <a:gd name="connsiteX3913" fmla="*/ 1407598 w 12191999"/>
              <a:gd name="connsiteY3913" fmla="*/ 1277881 h 2113756"/>
              <a:gd name="connsiteX3914" fmla="*/ 1382266 w 12191999"/>
              <a:gd name="connsiteY3914" fmla="*/ 1275853 h 2113756"/>
              <a:gd name="connsiteX3915" fmla="*/ 1356935 w 12191999"/>
              <a:gd name="connsiteY3915" fmla="*/ 1272814 h 2113756"/>
              <a:gd name="connsiteX3916" fmla="*/ 1344775 w 12191999"/>
              <a:gd name="connsiteY3916" fmla="*/ 1270788 h 2113756"/>
              <a:gd name="connsiteX3917" fmla="*/ 1333122 w 12191999"/>
              <a:gd name="connsiteY3917" fmla="*/ 1268255 h 2113756"/>
              <a:gd name="connsiteX3918" fmla="*/ 1321469 w 12191999"/>
              <a:gd name="connsiteY3918" fmla="*/ 1265722 h 2113756"/>
              <a:gd name="connsiteX3919" fmla="*/ 1310323 w 12191999"/>
              <a:gd name="connsiteY3919" fmla="*/ 1262176 h 2113756"/>
              <a:gd name="connsiteX3920" fmla="*/ 1300192 w 12191999"/>
              <a:gd name="connsiteY3920" fmla="*/ 1257616 h 2113756"/>
              <a:gd name="connsiteX3921" fmla="*/ 1291072 w 12191999"/>
              <a:gd name="connsiteY3921" fmla="*/ 1253057 h 2113756"/>
              <a:gd name="connsiteX3922" fmla="*/ 1282459 w 12191999"/>
              <a:gd name="connsiteY3922" fmla="*/ 1247485 h 2113756"/>
              <a:gd name="connsiteX3923" fmla="*/ 1274859 w 12191999"/>
              <a:gd name="connsiteY3923" fmla="*/ 1240899 h 2113756"/>
              <a:gd name="connsiteX3924" fmla="*/ 1268273 w 12191999"/>
              <a:gd name="connsiteY3924" fmla="*/ 1247485 h 2113756"/>
              <a:gd name="connsiteX3925" fmla="*/ 1261687 w 12191999"/>
              <a:gd name="connsiteY3925" fmla="*/ 1252044 h 2113756"/>
              <a:gd name="connsiteX3926" fmla="*/ 1256115 w 12191999"/>
              <a:gd name="connsiteY3926" fmla="*/ 1255083 h 2113756"/>
              <a:gd name="connsiteX3927" fmla="*/ 1249527 w 12191999"/>
              <a:gd name="connsiteY3927" fmla="*/ 1257616 h 2113756"/>
              <a:gd name="connsiteX3928" fmla="*/ 1243448 w 12191999"/>
              <a:gd name="connsiteY3928" fmla="*/ 1259136 h 2113756"/>
              <a:gd name="connsiteX3929" fmla="*/ 1237369 w 12191999"/>
              <a:gd name="connsiteY3929" fmla="*/ 1260150 h 2113756"/>
              <a:gd name="connsiteX3930" fmla="*/ 1224703 w 12191999"/>
              <a:gd name="connsiteY3930" fmla="*/ 1260150 h 2113756"/>
              <a:gd name="connsiteX3931" fmla="*/ 1212544 w 12191999"/>
              <a:gd name="connsiteY3931" fmla="*/ 1261162 h 2113756"/>
              <a:gd name="connsiteX3932" fmla="*/ 1206971 w 12191999"/>
              <a:gd name="connsiteY3932" fmla="*/ 1261669 h 2113756"/>
              <a:gd name="connsiteX3933" fmla="*/ 1200385 w 12191999"/>
              <a:gd name="connsiteY3933" fmla="*/ 1262683 h 2113756"/>
              <a:gd name="connsiteX3934" fmla="*/ 1194305 w 12191999"/>
              <a:gd name="connsiteY3934" fmla="*/ 1264202 h 2113756"/>
              <a:gd name="connsiteX3935" fmla="*/ 1187718 w 12191999"/>
              <a:gd name="connsiteY3935" fmla="*/ 1267241 h 2113756"/>
              <a:gd name="connsiteX3936" fmla="*/ 1181639 w 12191999"/>
              <a:gd name="connsiteY3936" fmla="*/ 1271295 h 2113756"/>
              <a:gd name="connsiteX3937" fmla="*/ 1175560 w 12191999"/>
              <a:gd name="connsiteY3937" fmla="*/ 1276360 h 2113756"/>
              <a:gd name="connsiteX3938" fmla="*/ 1173532 w 12191999"/>
              <a:gd name="connsiteY3938" fmla="*/ 1274335 h 2113756"/>
              <a:gd name="connsiteX3939" fmla="*/ 1172520 w 12191999"/>
              <a:gd name="connsiteY3939" fmla="*/ 1271295 h 2113756"/>
              <a:gd name="connsiteX3940" fmla="*/ 1168467 w 12191999"/>
              <a:gd name="connsiteY3940" fmla="*/ 1264202 h 2113756"/>
              <a:gd name="connsiteX3941" fmla="*/ 1161880 w 12191999"/>
              <a:gd name="connsiteY3941" fmla="*/ 1246978 h 2113756"/>
              <a:gd name="connsiteX3942" fmla="*/ 1158840 w 12191999"/>
              <a:gd name="connsiteY3942" fmla="*/ 1239380 h 2113756"/>
              <a:gd name="connsiteX3943" fmla="*/ 1156814 w 12191999"/>
              <a:gd name="connsiteY3943" fmla="*/ 1236847 h 2113756"/>
              <a:gd name="connsiteX3944" fmla="*/ 1155800 w 12191999"/>
              <a:gd name="connsiteY3944" fmla="*/ 1235326 h 2113756"/>
              <a:gd name="connsiteX3945" fmla="*/ 1153774 w 12191999"/>
              <a:gd name="connsiteY3945" fmla="*/ 1234313 h 2113756"/>
              <a:gd name="connsiteX3946" fmla="*/ 1151747 w 12191999"/>
              <a:gd name="connsiteY3946" fmla="*/ 1234313 h 2113756"/>
              <a:gd name="connsiteX3947" fmla="*/ 1149721 w 12191999"/>
              <a:gd name="connsiteY3947" fmla="*/ 1236340 h 2113756"/>
              <a:gd name="connsiteX3948" fmla="*/ 1148200 w 12191999"/>
              <a:gd name="connsiteY3948" fmla="*/ 1238873 h 2113756"/>
              <a:gd name="connsiteX3949" fmla="*/ 1147187 w 12191999"/>
              <a:gd name="connsiteY3949" fmla="*/ 1247485 h 2113756"/>
              <a:gd name="connsiteX3950" fmla="*/ 1146682 w 12191999"/>
              <a:gd name="connsiteY3950" fmla="*/ 1251031 h 2113756"/>
              <a:gd name="connsiteX3951" fmla="*/ 1145161 w 12191999"/>
              <a:gd name="connsiteY3951" fmla="*/ 1254071 h 2113756"/>
              <a:gd name="connsiteX3952" fmla="*/ 1144147 w 12191999"/>
              <a:gd name="connsiteY3952" fmla="*/ 1256603 h 2113756"/>
              <a:gd name="connsiteX3953" fmla="*/ 1142122 w 12191999"/>
              <a:gd name="connsiteY3953" fmla="*/ 1257616 h 2113756"/>
              <a:gd name="connsiteX3954" fmla="*/ 1140094 w 12191999"/>
              <a:gd name="connsiteY3954" fmla="*/ 1259643 h 2113756"/>
              <a:gd name="connsiteX3955" fmla="*/ 1138068 w 12191999"/>
              <a:gd name="connsiteY3955" fmla="*/ 1260150 h 2113756"/>
              <a:gd name="connsiteX3956" fmla="*/ 1136042 w 12191999"/>
              <a:gd name="connsiteY3956" fmla="*/ 1261162 h 2113756"/>
              <a:gd name="connsiteX3957" fmla="*/ 1133508 w 12191999"/>
              <a:gd name="connsiteY3957" fmla="*/ 1261162 h 2113756"/>
              <a:gd name="connsiteX3958" fmla="*/ 1128948 w 12191999"/>
              <a:gd name="connsiteY3958" fmla="*/ 1259643 h 2113756"/>
              <a:gd name="connsiteX3959" fmla="*/ 1123376 w 12191999"/>
              <a:gd name="connsiteY3959" fmla="*/ 1257616 h 2113756"/>
              <a:gd name="connsiteX3960" fmla="*/ 1117803 w 12191999"/>
              <a:gd name="connsiteY3960" fmla="*/ 1255083 h 2113756"/>
              <a:gd name="connsiteX3961" fmla="*/ 1112230 w 12191999"/>
              <a:gd name="connsiteY3961" fmla="*/ 1251031 h 2113756"/>
              <a:gd name="connsiteX3962" fmla="*/ 1106150 w 12191999"/>
              <a:gd name="connsiteY3962" fmla="*/ 1246978 h 2113756"/>
              <a:gd name="connsiteX3963" fmla="*/ 1095511 w 12191999"/>
              <a:gd name="connsiteY3963" fmla="*/ 1238366 h 2113756"/>
              <a:gd name="connsiteX3964" fmla="*/ 1085377 w 12191999"/>
              <a:gd name="connsiteY3964" fmla="*/ 1229754 h 2113756"/>
              <a:gd name="connsiteX3965" fmla="*/ 1078285 w 12191999"/>
              <a:gd name="connsiteY3965" fmla="*/ 1224182 h 2113756"/>
              <a:gd name="connsiteX3966" fmla="*/ 1075245 w 12191999"/>
              <a:gd name="connsiteY3966" fmla="*/ 1222156 h 2113756"/>
              <a:gd name="connsiteX3967" fmla="*/ 1071193 w 12191999"/>
              <a:gd name="connsiteY3967" fmla="*/ 1220635 h 2113756"/>
              <a:gd name="connsiteX3968" fmla="*/ 1068152 w 12191999"/>
              <a:gd name="connsiteY3968" fmla="*/ 1219622 h 2113756"/>
              <a:gd name="connsiteX3969" fmla="*/ 1064099 w 12191999"/>
              <a:gd name="connsiteY3969" fmla="*/ 1219622 h 2113756"/>
              <a:gd name="connsiteX3970" fmla="*/ 1057006 w 12191999"/>
              <a:gd name="connsiteY3970" fmla="*/ 1219116 h 2113756"/>
              <a:gd name="connsiteX3971" fmla="*/ 1049913 w 12191999"/>
              <a:gd name="connsiteY3971" fmla="*/ 1220128 h 2113756"/>
              <a:gd name="connsiteX3972" fmla="*/ 1042821 w 12191999"/>
              <a:gd name="connsiteY3972" fmla="*/ 1222156 h 2113756"/>
              <a:gd name="connsiteX3973" fmla="*/ 1035728 w 12191999"/>
              <a:gd name="connsiteY3973" fmla="*/ 1224182 h 2113756"/>
              <a:gd name="connsiteX3974" fmla="*/ 1021542 w 12191999"/>
              <a:gd name="connsiteY3974" fmla="*/ 1229754 h 2113756"/>
              <a:gd name="connsiteX3975" fmla="*/ 1014956 w 12191999"/>
              <a:gd name="connsiteY3975" fmla="*/ 1232287 h 2113756"/>
              <a:gd name="connsiteX3976" fmla="*/ 1009383 w 12191999"/>
              <a:gd name="connsiteY3976" fmla="*/ 1233807 h 2113756"/>
              <a:gd name="connsiteX3977" fmla="*/ 1003303 w 12191999"/>
              <a:gd name="connsiteY3977" fmla="*/ 1235326 h 2113756"/>
              <a:gd name="connsiteX3978" fmla="*/ 998743 w 12191999"/>
              <a:gd name="connsiteY3978" fmla="*/ 1235326 h 2113756"/>
              <a:gd name="connsiteX3979" fmla="*/ 996210 w 12191999"/>
              <a:gd name="connsiteY3979" fmla="*/ 1234313 h 2113756"/>
              <a:gd name="connsiteX3980" fmla="*/ 994183 w 12191999"/>
              <a:gd name="connsiteY3980" fmla="*/ 1233300 h 2113756"/>
              <a:gd name="connsiteX3981" fmla="*/ 991651 w 12191999"/>
              <a:gd name="connsiteY3981" fmla="*/ 1231780 h 2113756"/>
              <a:gd name="connsiteX3982" fmla="*/ 990637 w 12191999"/>
              <a:gd name="connsiteY3982" fmla="*/ 1229754 h 2113756"/>
              <a:gd name="connsiteX3983" fmla="*/ 988611 w 12191999"/>
              <a:gd name="connsiteY3983" fmla="*/ 1227221 h 2113756"/>
              <a:gd name="connsiteX3984" fmla="*/ 987092 w 12191999"/>
              <a:gd name="connsiteY3984" fmla="*/ 1224182 h 2113756"/>
              <a:gd name="connsiteX3985" fmla="*/ 984558 w 12191999"/>
              <a:gd name="connsiteY3985" fmla="*/ 1216076 h 2113756"/>
              <a:gd name="connsiteX3986" fmla="*/ 990637 w 12191999"/>
              <a:gd name="connsiteY3986" fmla="*/ 1214556 h 2113756"/>
              <a:gd name="connsiteX3987" fmla="*/ 995704 w 12191999"/>
              <a:gd name="connsiteY3987" fmla="*/ 1212530 h 2113756"/>
              <a:gd name="connsiteX3988" fmla="*/ 1000771 w 12191999"/>
              <a:gd name="connsiteY3988" fmla="*/ 1209997 h 2113756"/>
              <a:gd name="connsiteX3989" fmla="*/ 1005836 w 12191999"/>
              <a:gd name="connsiteY3989" fmla="*/ 1207970 h 2113756"/>
              <a:gd name="connsiteX3990" fmla="*/ 1010903 w 12191999"/>
              <a:gd name="connsiteY3990" fmla="*/ 1207464 h 2113756"/>
              <a:gd name="connsiteX3991" fmla="*/ 1016982 w 12191999"/>
              <a:gd name="connsiteY3991" fmla="*/ 1206451 h 2113756"/>
              <a:gd name="connsiteX3992" fmla="*/ 1019516 w 12191999"/>
              <a:gd name="connsiteY3992" fmla="*/ 1207464 h 2113756"/>
              <a:gd name="connsiteX3993" fmla="*/ 1022049 w 12191999"/>
              <a:gd name="connsiteY3993" fmla="*/ 1207970 h 2113756"/>
              <a:gd name="connsiteX3994" fmla="*/ 1024582 w 12191999"/>
              <a:gd name="connsiteY3994" fmla="*/ 1208984 h 2113756"/>
              <a:gd name="connsiteX3995" fmla="*/ 1027115 w 12191999"/>
              <a:gd name="connsiteY3995" fmla="*/ 1211010 h 2113756"/>
              <a:gd name="connsiteX3996" fmla="*/ 1024075 w 12191999"/>
              <a:gd name="connsiteY3996" fmla="*/ 1201891 h 2113756"/>
              <a:gd name="connsiteX3997" fmla="*/ 1021035 w 12191999"/>
              <a:gd name="connsiteY3997" fmla="*/ 1194799 h 2113756"/>
              <a:gd name="connsiteX3998" fmla="*/ 1016982 w 12191999"/>
              <a:gd name="connsiteY3998" fmla="*/ 1189227 h 2113756"/>
              <a:gd name="connsiteX3999" fmla="*/ 1013942 w 12191999"/>
              <a:gd name="connsiteY3999" fmla="*/ 1184161 h 2113756"/>
              <a:gd name="connsiteX4000" fmla="*/ 1009383 w 12191999"/>
              <a:gd name="connsiteY4000" fmla="*/ 1180615 h 2113756"/>
              <a:gd name="connsiteX4001" fmla="*/ 1005329 w 12191999"/>
              <a:gd name="connsiteY4001" fmla="*/ 1178082 h 2113756"/>
              <a:gd name="connsiteX4002" fmla="*/ 1000771 w 12191999"/>
              <a:gd name="connsiteY4002" fmla="*/ 1176055 h 2113756"/>
              <a:gd name="connsiteX4003" fmla="*/ 996210 w 12191999"/>
              <a:gd name="connsiteY4003" fmla="*/ 1175548 h 2113756"/>
              <a:gd name="connsiteX4004" fmla="*/ 991651 w 12191999"/>
              <a:gd name="connsiteY4004" fmla="*/ 1175042 h 2113756"/>
              <a:gd name="connsiteX4005" fmla="*/ 987092 w 12191999"/>
              <a:gd name="connsiteY4005" fmla="*/ 1175548 h 2113756"/>
              <a:gd name="connsiteX4006" fmla="*/ 982025 w 12191999"/>
              <a:gd name="connsiteY4006" fmla="*/ 1176562 h 2113756"/>
              <a:gd name="connsiteX4007" fmla="*/ 976958 w 12191999"/>
              <a:gd name="connsiteY4007" fmla="*/ 1178082 h 2113756"/>
              <a:gd name="connsiteX4008" fmla="*/ 966319 w 12191999"/>
              <a:gd name="connsiteY4008" fmla="*/ 1182134 h 2113756"/>
              <a:gd name="connsiteX4009" fmla="*/ 956186 w 12191999"/>
              <a:gd name="connsiteY4009" fmla="*/ 1187201 h 2113756"/>
              <a:gd name="connsiteX4010" fmla="*/ 945040 w 12191999"/>
              <a:gd name="connsiteY4010" fmla="*/ 1191760 h 2113756"/>
              <a:gd name="connsiteX4011" fmla="*/ 934907 w 12191999"/>
              <a:gd name="connsiteY4011" fmla="*/ 1196318 h 2113756"/>
              <a:gd name="connsiteX4012" fmla="*/ 929334 w 12191999"/>
              <a:gd name="connsiteY4012" fmla="*/ 1197332 h 2113756"/>
              <a:gd name="connsiteX4013" fmla="*/ 924267 w 12191999"/>
              <a:gd name="connsiteY4013" fmla="*/ 1198852 h 2113756"/>
              <a:gd name="connsiteX4014" fmla="*/ 919202 w 12191999"/>
              <a:gd name="connsiteY4014" fmla="*/ 1198852 h 2113756"/>
              <a:gd name="connsiteX4015" fmla="*/ 914136 w 12191999"/>
              <a:gd name="connsiteY4015" fmla="*/ 1198852 h 2113756"/>
              <a:gd name="connsiteX4016" fmla="*/ 908562 w 12191999"/>
              <a:gd name="connsiteY4016" fmla="*/ 1198346 h 2113756"/>
              <a:gd name="connsiteX4017" fmla="*/ 904509 w 12191999"/>
              <a:gd name="connsiteY4017" fmla="*/ 1196318 h 2113756"/>
              <a:gd name="connsiteX4018" fmla="*/ 898937 w 12191999"/>
              <a:gd name="connsiteY4018" fmla="*/ 1193786 h 2113756"/>
              <a:gd name="connsiteX4019" fmla="*/ 894377 w 12191999"/>
              <a:gd name="connsiteY4019" fmla="*/ 1189734 h 2113756"/>
              <a:gd name="connsiteX4020" fmla="*/ 889817 w 12191999"/>
              <a:gd name="connsiteY4020" fmla="*/ 1185174 h 2113756"/>
              <a:gd name="connsiteX4021" fmla="*/ 886271 w 12191999"/>
              <a:gd name="connsiteY4021" fmla="*/ 1179601 h 2113756"/>
              <a:gd name="connsiteX4022" fmla="*/ 882217 w 12191999"/>
              <a:gd name="connsiteY4022" fmla="*/ 1171496 h 2113756"/>
              <a:gd name="connsiteX4023" fmla="*/ 878164 w 12191999"/>
              <a:gd name="connsiteY4023" fmla="*/ 1163391 h 2113756"/>
              <a:gd name="connsiteX4024" fmla="*/ 873097 w 12191999"/>
              <a:gd name="connsiteY4024" fmla="*/ 1169470 h 2113756"/>
              <a:gd name="connsiteX4025" fmla="*/ 867525 w 12191999"/>
              <a:gd name="connsiteY4025" fmla="*/ 1175548 h 2113756"/>
              <a:gd name="connsiteX4026" fmla="*/ 861446 w 12191999"/>
              <a:gd name="connsiteY4026" fmla="*/ 1180108 h 2113756"/>
              <a:gd name="connsiteX4027" fmla="*/ 855872 w 12191999"/>
              <a:gd name="connsiteY4027" fmla="*/ 1183148 h 2113756"/>
              <a:gd name="connsiteX4028" fmla="*/ 849793 w 12191999"/>
              <a:gd name="connsiteY4028" fmla="*/ 1185174 h 2113756"/>
              <a:gd name="connsiteX4029" fmla="*/ 844220 w 12191999"/>
              <a:gd name="connsiteY4029" fmla="*/ 1187201 h 2113756"/>
              <a:gd name="connsiteX4030" fmla="*/ 837634 w 12191999"/>
              <a:gd name="connsiteY4030" fmla="*/ 1187706 h 2113756"/>
              <a:gd name="connsiteX4031" fmla="*/ 831047 w 12191999"/>
              <a:gd name="connsiteY4031" fmla="*/ 1187706 h 2113756"/>
              <a:gd name="connsiteX4032" fmla="*/ 825475 w 12191999"/>
              <a:gd name="connsiteY4032" fmla="*/ 1187201 h 2113756"/>
              <a:gd name="connsiteX4033" fmla="*/ 818888 w 12191999"/>
              <a:gd name="connsiteY4033" fmla="*/ 1185680 h 2113756"/>
              <a:gd name="connsiteX4034" fmla="*/ 805717 w 12191999"/>
              <a:gd name="connsiteY4034" fmla="*/ 1182134 h 2113756"/>
              <a:gd name="connsiteX4035" fmla="*/ 793050 w 12191999"/>
              <a:gd name="connsiteY4035" fmla="*/ 1177575 h 2113756"/>
              <a:gd name="connsiteX4036" fmla="*/ 779876 w 12191999"/>
              <a:gd name="connsiteY4036" fmla="*/ 1171496 h 2113756"/>
              <a:gd name="connsiteX4037" fmla="*/ 767717 w 12191999"/>
              <a:gd name="connsiteY4037" fmla="*/ 1166430 h 2113756"/>
              <a:gd name="connsiteX4038" fmla="*/ 756064 w 12191999"/>
              <a:gd name="connsiteY4038" fmla="*/ 1162377 h 2113756"/>
              <a:gd name="connsiteX4039" fmla="*/ 749983 w 12191999"/>
              <a:gd name="connsiteY4039" fmla="*/ 1160858 h 2113756"/>
              <a:gd name="connsiteX4040" fmla="*/ 744916 w 12191999"/>
              <a:gd name="connsiteY4040" fmla="*/ 1159338 h 2113756"/>
              <a:gd name="connsiteX4041" fmla="*/ 739849 w 12191999"/>
              <a:gd name="connsiteY4041" fmla="*/ 1159338 h 2113756"/>
              <a:gd name="connsiteX4042" fmla="*/ 734783 w 12191999"/>
              <a:gd name="connsiteY4042" fmla="*/ 1159338 h 2113756"/>
              <a:gd name="connsiteX4043" fmla="*/ 729210 w 12191999"/>
              <a:gd name="connsiteY4043" fmla="*/ 1159844 h 2113756"/>
              <a:gd name="connsiteX4044" fmla="*/ 724651 w 12191999"/>
              <a:gd name="connsiteY4044" fmla="*/ 1161364 h 2113756"/>
              <a:gd name="connsiteX4045" fmla="*/ 721105 w 12191999"/>
              <a:gd name="connsiteY4045" fmla="*/ 1163896 h 2113756"/>
              <a:gd name="connsiteX4046" fmla="*/ 717051 w 12191999"/>
              <a:gd name="connsiteY4046" fmla="*/ 1166936 h 2113756"/>
              <a:gd name="connsiteX4047" fmla="*/ 712998 w 12191999"/>
              <a:gd name="connsiteY4047" fmla="*/ 1171496 h 2113756"/>
              <a:gd name="connsiteX4048" fmla="*/ 709959 w 12191999"/>
              <a:gd name="connsiteY4048" fmla="*/ 1177575 h 2113756"/>
              <a:gd name="connsiteX4049" fmla="*/ 707425 w 12191999"/>
              <a:gd name="connsiteY4049" fmla="*/ 1184667 h 2113756"/>
              <a:gd name="connsiteX4050" fmla="*/ 704891 w 12191999"/>
              <a:gd name="connsiteY4050" fmla="*/ 1192266 h 2113756"/>
              <a:gd name="connsiteX4051" fmla="*/ 702866 w 12191999"/>
              <a:gd name="connsiteY4051" fmla="*/ 1188213 h 2113756"/>
              <a:gd name="connsiteX4052" fmla="*/ 700839 w 12191999"/>
              <a:gd name="connsiteY4052" fmla="*/ 1184667 h 2113756"/>
              <a:gd name="connsiteX4053" fmla="*/ 699825 w 12191999"/>
              <a:gd name="connsiteY4053" fmla="*/ 1182641 h 2113756"/>
              <a:gd name="connsiteX4054" fmla="*/ 697799 w 12191999"/>
              <a:gd name="connsiteY4054" fmla="*/ 1180615 h 2113756"/>
              <a:gd name="connsiteX4055" fmla="*/ 694253 w 12191999"/>
              <a:gd name="connsiteY4055" fmla="*/ 1178082 h 2113756"/>
              <a:gd name="connsiteX4056" fmla="*/ 690706 w 12191999"/>
              <a:gd name="connsiteY4056" fmla="*/ 1176562 h 2113756"/>
              <a:gd name="connsiteX4057" fmla="*/ 687159 w 12191999"/>
              <a:gd name="connsiteY4057" fmla="*/ 1175042 h 2113756"/>
              <a:gd name="connsiteX4058" fmla="*/ 685132 w 12191999"/>
              <a:gd name="connsiteY4058" fmla="*/ 1173015 h 2113756"/>
              <a:gd name="connsiteX4059" fmla="*/ 684120 w 12191999"/>
              <a:gd name="connsiteY4059" fmla="*/ 1170989 h 2113756"/>
              <a:gd name="connsiteX4060" fmla="*/ 682093 w 12191999"/>
              <a:gd name="connsiteY4060" fmla="*/ 1168457 h 2113756"/>
              <a:gd name="connsiteX4061" fmla="*/ 681079 w 12191999"/>
              <a:gd name="connsiteY4061" fmla="*/ 1164910 h 2113756"/>
              <a:gd name="connsiteX4062" fmla="*/ 677533 w 12191999"/>
              <a:gd name="connsiteY4062" fmla="*/ 1155284 h 2113756"/>
              <a:gd name="connsiteX4063" fmla="*/ 675000 w 12191999"/>
              <a:gd name="connsiteY4063" fmla="*/ 1162377 h 2113756"/>
              <a:gd name="connsiteX4064" fmla="*/ 671960 w 12191999"/>
              <a:gd name="connsiteY4064" fmla="*/ 1168457 h 2113756"/>
              <a:gd name="connsiteX4065" fmla="*/ 667907 w 12191999"/>
              <a:gd name="connsiteY4065" fmla="*/ 1173522 h 2113756"/>
              <a:gd name="connsiteX4066" fmla="*/ 663347 w 12191999"/>
              <a:gd name="connsiteY4066" fmla="*/ 1177575 h 2113756"/>
              <a:gd name="connsiteX4067" fmla="*/ 658282 w 12191999"/>
              <a:gd name="connsiteY4067" fmla="*/ 1180108 h 2113756"/>
              <a:gd name="connsiteX4068" fmla="*/ 653216 w 12191999"/>
              <a:gd name="connsiteY4068" fmla="*/ 1181122 h 2113756"/>
              <a:gd name="connsiteX4069" fmla="*/ 647642 w 12191999"/>
              <a:gd name="connsiteY4069" fmla="*/ 1181122 h 2113756"/>
              <a:gd name="connsiteX4070" fmla="*/ 642575 w 12191999"/>
              <a:gd name="connsiteY4070" fmla="*/ 1180108 h 2113756"/>
              <a:gd name="connsiteX4071" fmla="*/ 637509 w 12191999"/>
              <a:gd name="connsiteY4071" fmla="*/ 1177575 h 2113756"/>
              <a:gd name="connsiteX4072" fmla="*/ 632443 w 12191999"/>
              <a:gd name="connsiteY4072" fmla="*/ 1174029 h 2113756"/>
              <a:gd name="connsiteX4073" fmla="*/ 627883 w 12191999"/>
              <a:gd name="connsiteY4073" fmla="*/ 1168963 h 2113756"/>
              <a:gd name="connsiteX4074" fmla="*/ 623830 w 12191999"/>
              <a:gd name="connsiteY4074" fmla="*/ 1162377 h 2113756"/>
              <a:gd name="connsiteX4075" fmla="*/ 621297 w 12191999"/>
              <a:gd name="connsiteY4075" fmla="*/ 1154779 h 2113756"/>
              <a:gd name="connsiteX4076" fmla="*/ 618764 w 12191999"/>
              <a:gd name="connsiteY4076" fmla="*/ 1145660 h 2113756"/>
              <a:gd name="connsiteX4077" fmla="*/ 617244 w 12191999"/>
              <a:gd name="connsiteY4077" fmla="*/ 1135528 h 2113756"/>
              <a:gd name="connsiteX4078" fmla="*/ 617244 w 12191999"/>
              <a:gd name="connsiteY4078" fmla="*/ 1123876 h 2113756"/>
              <a:gd name="connsiteX4079" fmla="*/ 609137 w 12191999"/>
              <a:gd name="connsiteY4079" fmla="*/ 1124383 h 2113756"/>
              <a:gd name="connsiteX4080" fmla="*/ 600524 w 12191999"/>
              <a:gd name="connsiteY4080" fmla="*/ 1126409 h 2113756"/>
              <a:gd name="connsiteX4081" fmla="*/ 592924 w 12191999"/>
              <a:gd name="connsiteY4081" fmla="*/ 1128942 h 2113756"/>
              <a:gd name="connsiteX4082" fmla="*/ 584313 w 12191999"/>
              <a:gd name="connsiteY4082" fmla="*/ 1131476 h 2113756"/>
              <a:gd name="connsiteX4083" fmla="*/ 567593 w 12191999"/>
              <a:gd name="connsiteY4083" fmla="*/ 1138567 h 2113756"/>
              <a:gd name="connsiteX4084" fmla="*/ 551381 w 12191999"/>
              <a:gd name="connsiteY4084" fmla="*/ 1145153 h 2113756"/>
              <a:gd name="connsiteX4085" fmla="*/ 542768 w 12191999"/>
              <a:gd name="connsiteY4085" fmla="*/ 1147179 h 2113756"/>
              <a:gd name="connsiteX4086" fmla="*/ 535168 w 12191999"/>
              <a:gd name="connsiteY4086" fmla="*/ 1149205 h 2113756"/>
              <a:gd name="connsiteX4087" fmla="*/ 526556 w 12191999"/>
              <a:gd name="connsiteY4087" fmla="*/ 1149712 h 2113756"/>
              <a:gd name="connsiteX4088" fmla="*/ 518450 w 12191999"/>
              <a:gd name="connsiteY4088" fmla="*/ 1149205 h 2113756"/>
              <a:gd name="connsiteX4089" fmla="*/ 510343 w 12191999"/>
              <a:gd name="connsiteY4089" fmla="*/ 1147179 h 2113756"/>
              <a:gd name="connsiteX4090" fmla="*/ 505783 w 12191999"/>
              <a:gd name="connsiteY4090" fmla="*/ 1145660 h 2113756"/>
              <a:gd name="connsiteX4091" fmla="*/ 502237 w 12191999"/>
              <a:gd name="connsiteY4091" fmla="*/ 1143633 h 2113756"/>
              <a:gd name="connsiteX4092" fmla="*/ 498183 w 12191999"/>
              <a:gd name="connsiteY4092" fmla="*/ 1141100 h 2113756"/>
              <a:gd name="connsiteX4093" fmla="*/ 494132 w 12191999"/>
              <a:gd name="connsiteY4093" fmla="*/ 1138060 h 2113756"/>
              <a:gd name="connsiteX4094" fmla="*/ 489572 w 12191999"/>
              <a:gd name="connsiteY4094" fmla="*/ 1134514 h 2113756"/>
              <a:gd name="connsiteX4095" fmla="*/ 486025 w 12191999"/>
              <a:gd name="connsiteY4095" fmla="*/ 1130969 h 2113756"/>
              <a:gd name="connsiteX4096" fmla="*/ 485012 w 12191999"/>
              <a:gd name="connsiteY4096" fmla="*/ 1126916 h 2113756"/>
              <a:gd name="connsiteX4097" fmla="*/ 486025 w 12191999"/>
              <a:gd name="connsiteY4097" fmla="*/ 1122862 h 2113756"/>
              <a:gd name="connsiteX4098" fmla="*/ 486532 w 12191999"/>
              <a:gd name="connsiteY4098" fmla="*/ 1119317 h 2113756"/>
              <a:gd name="connsiteX4099" fmla="*/ 487039 w 12191999"/>
              <a:gd name="connsiteY4099" fmla="*/ 1115264 h 2113756"/>
              <a:gd name="connsiteX4100" fmla="*/ 491091 w 12191999"/>
              <a:gd name="connsiteY4100" fmla="*/ 1108171 h 2113756"/>
              <a:gd name="connsiteX4101" fmla="*/ 495144 w 12191999"/>
              <a:gd name="connsiteY4101" fmla="*/ 1100573 h 2113756"/>
              <a:gd name="connsiteX4102" fmla="*/ 498690 w 12191999"/>
              <a:gd name="connsiteY4102" fmla="*/ 1093481 h 2113756"/>
              <a:gd name="connsiteX4103" fmla="*/ 501224 w 12191999"/>
              <a:gd name="connsiteY4103" fmla="*/ 1086389 h 2113756"/>
              <a:gd name="connsiteX4104" fmla="*/ 502744 w 12191999"/>
              <a:gd name="connsiteY4104" fmla="*/ 1082335 h 2113756"/>
              <a:gd name="connsiteX4105" fmla="*/ 502744 w 12191999"/>
              <a:gd name="connsiteY4105" fmla="*/ 1078283 h 2113756"/>
              <a:gd name="connsiteX4106" fmla="*/ 502237 w 12191999"/>
              <a:gd name="connsiteY4106" fmla="*/ 1074737 h 2113756"/>
              <a:gd name="connsiteX4107" fmla="*/ 501224 w 12191999"/>
              <a:gd name="connsiteY4107" fmla="*/ 1070684 h 2113756"/>
              <a:gd name="connsiteX4108" fmla="*/ 497678 w 12191999"/>
              <a:gd name="connsiteY4108" fmla="*/ 1075244 h 2113756"/>
              <a:gd name="connsiteX4109" fmla="*/ 493118 w 12191999"/>
              <a:gd name="connsiteY4109" fmla="*/ 1079803 h 2113756"/>
              <a:gd name="connsiteX4110" fmla="*/ 488051 w 12191999"/>
              <a:gd name="connsiteY4110" fmla="*/ 1084868 h 2113756"/>
              <a:gd name="connsiteX4111" fmla="*/ 483491 w 12191999"/>
              <a:gd name="connsiteY4111" fmla="*/ 1090442 h 2113756"/>
              <a:gd name="connsiteX4112" fmla="*/ 481465 w 12191999"/>
              <a:gd name="connsiteY4112" fmla="*/ 1093987 h 2113756"/>
              <a:gd name="connsiteX4113" fmla="*/ 479438 w 12191999"/>
              <a:gd name="connsiteY4113" fmla="*/ 1097026 h 2113756"/>
              <a:gd name="connsiteX4114" fmla="*/ 477919 w 12191999"/>
              <a:gd name="connsiteY4114" fmla="*/ 1100573 h 2113756"/>
              <a:gd name="connsiteX4115" fmla="*/ 477412 w 12191999"/>
              <a:gd name="connsiteY4115" fmla="*/ 1104119 h 2113756"/>
              <a:gd name="connsiteX4116" fmla="*/ 477412 w 12191999"/>
              <a:gd name="connsiteY4116" fmla="*/ 1108171 h 2113756"/>
              <a:gd name="connsiteX4117" fmla="*/ 477919 w 12191999"/>
              <a:gd name="connsiteY4117" fmla="*/ 1112224 h 2113756"/>
              <a:gd name="connsiteX4118" fmla="*/ 479438 w 12191999"/>
              <a:gd name="connsiteY4118" fmla="*/ 1116785 h 2113756"/>
              <a:gd name="connsiteX4119" fmla="*/ 481465 w 12191999"/>
              <a:gd name="connsiteY4119" fmla="*/ 1121850 h 2113756"/>
              <a:gd name="connsiteX4120" fmla="*/ 476905 w 12191999"/>
              <a:gd name="connsiteY4120" fmla="*/ 1123876 h 2113756"/>
              <a:gd name="connsiteX4121" fmla="*/ 471839 w 12191999"/>
              <a:gd name="connsiteY4121" fmla="*/ 1125396 h 2113756"/>
              <a:gd name="connsiteX4122" fmla="*/ 467280 w 12191999"/>
              <a:gd name="connsiteY4122" fmla="*/ 1126916 h 2113756"/>
              <a:gd name="connsiteX4123" fmla="*/ 461706 w 12191999"/>
              <a:gd name="connsiteY4123" fmla="*/ 1127422 h 2113756"/>
              <a:gd name="connsiteX4124" fmla="*/ 457147 w 12191999"/>
              <a:gd name="connsiteY4124" fmla="*/ 1127422 h 2113756"/>
              <a:gd name="connsiteX4125" fmla="*/ 452080 w 12191999"/>
              <a:gd name="connsiteY4125" fmla="*/ 1127422 h 2113756"/>
              <a:gd name="connsiteX4126" fmla="*/ 442962 w 12191999"/>
              <a:gd name="connsiteY4126" fmla="*/ 1125396 h 2113756"/>
              <a:gd name="connsiteX4127" fmla="*/ 433334 w 12191999"/>
              <a:gd name="connsiteY4127" fmla="*/ 1122862 h 2113756"/>
              <a:gd name="connsiteX4128" fmla="*/ 423709 w 12191999"/>
              <a:gd name="connsiteY4128" fmla="*/ 1119824 h 2113756"/>
              <a:gd name="connsiteX4129" fmla="*/ 404457 w 12191999"/>
              <a:gd name="connsiteY4129" fmla="*/ 1111211 h 2113756"/>
              <a:gd name="connsiteX4130" fmla="*/ 395336 w 12191999"/>
              <a:gd name="connsiteY4130" fmla="*/ 1108171 h 2113756"/>
              <a:gd name="connsiteX4131" fmla="*/ 385711 w 12191999"/>
              <a:gd name="connsiteY4131" fmla="*/ 1105133 h 2113756"/>
              <a:gd name="connsiteX4132" fmla="*/ 375579 w 12191999"/>
              <a:gd name="connsiteY4132" fmla="*/ 1102093 h 2113756"/>
              <a:gd name="connsiteX4133" fmla="*/ 365953 w 12191999"/>
              <a:gd name="connsiteY4133" fmla="*/ 1101587 h 2113756"/>
              <a:gd name="connsiteX4134" fmla="*/ 361393 w 12191999"/>
              <a:gd name="connsiteY4134" fmla="*/ 1101587 h 2113756"/>
              <a:gd name="connsiteX4135" fmla="*/ 356326 w 12191999"/>
              <a:gd name="connsiteY4135" fmla="*/ 1102093 h 2113756"/>
              <a:gd name="connsiteX4136" fmla="*/ 351767 w 12191999"/>
              <a:gd name="connsiteY4136" fmla="*/ 1103106 h 2113756"/>
              <a:gd name="connsiteX4137" fmla="*/ 346700 w 12191999"/>
              <a:gd name="connsiteY4137" fmla="*/ 1105133 h 2113756"/>
              <a:gd name="connsiteX4138" fmla="*/ 342140 w 12191999"/>
              <a:gd name="connsiteY4138" fmla="*/ 1106652 h 2113756"/>
              <a:gd name="connsiteX4139" fmla="*/ 337074 w 12191999"/>
              <a:gd name="connsiteY4139" fmla="*/ 1110199 h 2113756"/>
              <a:gd name="connsiteX4140" fmla="*/ 332515 w 12191999"/>
              <a:gd name="connsiteY4140" fmla="*/ 1113238 h 2113756"/>
              <a:gd name="connsiteX4141" fmla="*/ 327448 w 12191999"/>
              <a:gd name="connsiteY4141" fmla="*/ 1117290 h 2113756"/>
              <a:gd name="connsiteX4142" fmla="*/ 327448 w 12191999"/>
              <a:gd name="connsiteY4142" fmla="*/ 1110705 h 2113756"/>
              <a:gd name="connsiteX4143" fmla="*/ 326434 w 12191999"/>
              <a:gd name="connsiteY4143" fmla="*/ 1105133 h 2113756"/>
              <a:gd name="connsiteX4144" fmla="*/ 325929 w 12191999"/>
              <a:gd name="connsiteY4144" fmla="*/ 1099559 h 2113756"/>
              <a:gd name="connsiteX4145" fmla="*/ 323902 w 12191999"/>
              <a:gd name="connsiteY4145" fmla="*/ 1096014 h 2113756"/>
              <a:gd name="connsiteX4146" fmla="*/ 321369 w 12191999"/>
              <a:gd name="connsiteY4146" fmla="*/ 1092468 h 2113756"/>
              <a:gd name="connsiteX4147" fmla="*/ 318836 w 12191999"/>
              <a:gd name="connsiteY4147" fmla="*/ 1090442 h 2113756"/>
              <a:gd name="connsiteX4148" fmla="*/ 316302 w 12191999"/>
              <a:gd name="connsiteY4148" fmla="*/ 1089428 h 2113756"/>
              <a:gd name="connsiteX4149" fmla="*/ 312755 w 12191999"/>
              <a:gd name="connsiteY4149" fmla="*/ 1088921 h 2113756"/>
              <a:gd name="connsiteX4150" fmla="*/ 309716 w 12191999"/>
              <a:gd name="connsiteY4150" fmla="*/ 1089428 h 2113756"/>
              <a:gd name="connsiteX4151" fmla="*/ 306676 w 12191999"/>
              <a:gd name="connsiteY4151" fmla="*/ 1091454 h 2113756"/>
              <a:gd name="connsiteX4152" fmla="*/ 304142 w 12191999"/>
              <a:gd name="connsiteY4152" fmla="*/ 1093987 h 2113756"/>
              <a:gd name="connsiteX4153" fmla="*/ 301102 w 12191999"/>
              <a:gd name="connsiteY4153" fmla="*/ 1098040 h 2113756"/>
              <a:gd name="connsiteX4154" fmla="*/ 298570 w 12191999"/>
              <a:gd name="connsiteY4154" fmla="*/ 1103106 h 2113756"/>
              <a:gd name="connsiteX4155" fmla="*/ 296544 w 12191999"/>
              <a:gd name="connsiteY4155" fmla="*/ 1108678 h 2113756"/>
              <a:gd name="connsiteX4156" fmla="*/ 295530 w 12191999"/>
              <a:gd name="connsiteY4156" fmla="*/ 1115264 h 2113756"/>
              <a:gd name="connsiteX4157" fmla="*/ 294010 w 12191999"/>
              <a:gd name="connsiteY4157" fmla="*/ 1123876 h 2113756"/>
              <a:gd name="connsiteX4158" fmla="*/ 291477 w 12191999"/>
              <a:gd name="connsiteY4158" fmla="*/ 1117797 h 2113756"/>
              <a:gd name="connsiteX4159" fmla="*/ 289450 w 12191999"/>
              <a:gd name="connsiteY4159" fmla="*/ 1112224 h 2113756"/>
              <a:gd name="connsiteX4160" fmla="*/ 288944 w 12191999"/>
              <a:gd name="connsiteY4160" fmla="*/ 1106652 h 2113756"/>
              <a:gd name="connsiteX4161" fmla="*/ 288944 w 12191999"/>
              <a:gd name="connsiteY4161" fmla="*/ 1101080 h 2113756"/>
              <a:gd name="connsiteX4162" fmla="*/ 290463 w 12191999"/>
              <a:gd name="connsiteY4162" fmla="*/ 1089935 h 2113756"/>
              <a:gd name="connsiteX4163" fmla="*/ 290970 w 12191999"/>
              <a:gd name="connsiteY4163" fmla="*/ 1084868 h 2113756"/>
              <a:gd name="connsiteX4164" fmla="*/ 290463 w 12191999"/>
              <a:gd name="connsiteY4164" fmla="*/ 1079803 h 2113756"/>
              <a:gd name="connsiteX4165" fmla="*/ 285903 w 12191999"/>
              <a:gd name="connsiteY4165" fmla="*/ 1081828 h 2113756"/>
              <a:gd name="connsiteX4166" fmla="*/ 281345 w 12191999"/>
              <a:gd name="connsiteY4166" fmla="*/ 1082335 h 2113756"/>
              <a:gd name="connsiteX4167" fmla="*/ 276784 w 12191999"/>
              <a:gd name="connsiteY4167" fmla="*/ 1081828 h 2113756"/>
              <a:gd name="connsiteX4168" fmla="*/ 271717 w 12191999"/>
              <a:gd name="connsiteY4168" fmla="*/ 1080816 h 2113756"/>
              <a:gd name="connsiteX4169" fmla="*/ 262599 w 12191999"/>
              <a:gd name="connsiteY4169" fmla="*/ 1077777 h 2113756"/>
              <a:gd name="connsiteX4170" fmla="*/ 252972 w 12191999"/>
              <a:gd name="connsiteY4170" fmla="*/ 1074737 h 2113756"/>
              <a:gd name="connsiteX4171" fmla="*/ 248413 w 12191999"/>
              <a:gd name="connsiteY4171" fmla="*/ 1073723 h 2113756"/>
              <a:gd name="connsiteX4172" fmla="*/ 244360 w 12191999"/>
              <a:gd name="connsiteY4172" fmla="*/ 1074737 h 2113756"/>
              <a:gd name="connsiteX4173" fmla="*/ 239800 w 12191999"/>
              <a:gd name="connsiteY4173" fmla="*/ 1075751 h 2113756"/>
              <a:gd name="connsiteX4174" fmla="*/ 235747 w 12191999"/>
              <a:gd name="connsiteY4174" fmla="*/ 1078283 h 2113756"/>
              <a:gd name="connsiteX4175" fmla="*/ 232707 w 12191999"/>
              <a:gd name="connsiteY4175" fmla="*/ 1082842 h 2113756"/>
              <a:gd name="connsiteX4176" fmla="*/ 229667 w 12191999"/>
              <a:gd name="connsiteY4176" fmla="*/ 1089428 h 2113756"/>
              <a:gd name="connsiteX4177" fmla="*/ 226628 w 12191999"/>
              <a:gd name="connsiteY4177" fmla="*/ 1098040 h 2113756"/>
              <a:gd name="connsiteX4178" fmla="*/ 225108 w 12191999"/>
              <a:gd name="connsiteY4178" fmla="*/ 1108678 h 2113756"/>
              <a:gd name="connsiteX4179" fmla="*/ 217508 w 12191999"/>
              <a:gd name="connsiteY4179" fmla="*/ 1105133 h 2113756"/>
              <a:gd name="connsiteX4180" fmla="*/ 210415 w 12191999"/>
              <a:gd name="connsiteY4180" fmla="*/ 1101587 h 2113756"/>
              <a:gd name="connsiteX4181" fmla="*/ 203322 w 12191999"/>
              <a:gd name="connsiteY4181" fmla="*/ 1099054 h 2113756"/>
              <a:gd name="connsiteX4182" fmla="*/ 197243 w 12191999"/>
              <a:gd name="connsiteY4182" fmla="*/ 1096520 h 2113756"/>
              <a:gd name="connsiteX4183" fmla="*/ 182551 w 12191999"/>
              <a:gd name="connsiteY4183" fmla="*/ 1091961 h 2113756"/>
              <a:gd name="connsiteX4184" fmla="*/ 175458 w 12191999"/>
              <a:gd name="connsiteY4184" fmla="*/ 1089935 h 2113756"/>
              <a:gd name="connsiteX4185" fmla="*/ 168365 w 12191999"/>
              <a:gd name="connsiteY4185" fmla="*/ 1086895 h 2113756"/>
              <a:gd name="connsiteX4186" fmla="*/ 165831 w 12191999"/>
              <a:gd name="connsiteY4186" fmla="*/ 1078283 h 2113756"/>
              <a:gd name="connsiteX4187" fmla="*/ 162791 w 12191999"/>
              <a:gd name="connsiteY4187" fmla="*/ 1071191 h 2113756"/>
              <a:gd name="connsiteX4188" fmla="*/ 159245 w 12191999"/>
              <a:gd name="connsiteY4188" fmla="*/ 1064099 h 2113756"/>
              <a:gd name="connsiteX4189" fmla="*/ 154685 w 12191999"/>
              <a:gd name="connsiteY4189" fmla="*/ 1059032 h 2113756"/>
              <a:gd name="connsiteX4190" fmla="*/ 150633 w 12191999"/>
              <a:gd name="connsiteY4190" fmla="*/ 1053967 h 2113756"/>
              <a:gd name="connsiteX4191" fmla="*/ 146073 w 12191999"/>
              <a:gd name="connsiteY4191" fmla="*/ 1049913 h 2113756"/>
              <a:gd name="connsiteX4192" fmla="*/ 140499 w 12191999"/>
              <a:gd name="connsiteY4192" fmla="*/ 1045861 h 2113756"/>
              <a:gd name="connsiteX4193" fmla="*/ 135434 w 12191999"/>
              <a:gd name="connsiteY4193" fmla="*/ 1043329 h 2113756"/>
              <a:gd name="connsiteX4194" fmla="*/ 129860 w 12191999"/>
              <a:gd name="connsiteY4194" fmla="*/ 1040795 h 2113756"/>
              <a:gd name="connsiteX4195" fmla="*/ 123274 w 12191999"/>
              <a:gd name="connsiteY4195" fmla="*/ 1038769 h 2113756"/>
              <a:gd name="connsiteX4196" fmla="*/ 117195 w 12191999"/>
              <a:gd name="connsiteY4196" fmla="*/ 1037756 h 2113756"/>
              <a:gd name="connsiteX4197" fmla="*/ 111114 w 12191999"/>
              <a:gd name="connsiteY4197" fmla="*/ 1036236 h 2113756"/>
              <a:gd name="connsiteX4198" fmla="*/ 97435 w 12191999"/>
              <a:gd name="connsiteY4198" fmla="*/ 1035222 h 2113756"/>
              <a:gd name="connsiteX4199" fmla="*/ 83250 w 12191999"/>
              <a:gd name="connsiteY4199" fmla="*/ 1033703 h 2113756"/>
              <a:gd name="connsiteX4200" fmla="*/ 68557 w 12191999"/>
              <a:gd name="connsiteY4200" fmla="*/ 1033196 h 2113756"/>
              <a:gd name="connsiteX4201" fmla="*/ 53865 w 12191999"/>
              <a:gd name="connsiteY4201" fmla="*/ 1031677 h 2113756"/>
              <a:gd name="connsiteX4202" fmla="*/ 39679 w 12191999"/>
              <a:gd name="connsiteY4202" fmla="*/ 1029143 h 2113756"/>
              <a:gd name="connsiteX4203" fmla="*/ 32586 w 12191999"/>
              <a:gd name="connsiteY4203" fmla="*/ 1027117 h 2113756"/>
              <a:gd name="connsiteX4204" fmla="*/ 25493 w 12191999"/>
              <a:gd name="connsiteY4204" fmla="*/ 1025091 h 2113756"/>
              <a:gd name="connsiteX4205" fmla="*/ 18401 w 12191999"/>
              <a:gd name="connsiteY4205" fmla="*/ 1022051 h 2113756"/>
              <a:gd name="connsiteX4206" fmla="*/ 11308 w 12191999"/>
              <a:gd name="connsiteY4206" fmla="*/ 1019012 h 2113756"/>
              <a:gd name="connsiteX4207" fmla="*/ 4721 w 12191999"/>
              <a:gd name="connsiteY4207" fmla="*/ 1014959 h 2113756"/>
              <a:gd name="connsiteX4208" fmla="*/ 0 w 12191999"/>
              <a:gd name="connsiteY4208" fmla="*/ 1011691 h 2113756"/>
              <a:gd name="connsiteX4209" fmla="*/ 0 w 12191999"/>
              <a:gd name="connsiteY4209" fmla="*/ 355323 h 2113756"/>
              <a:gd name="connsiteX4210" fmla="*/ 3202 w 12191999"/>
              <a:gd name="connsiteY4210" fmla="*/ 356390 h 2113756"/>
              <a:gd name="connsiteX4211" fmla="*/ 11308 w 12191999"/>
              <a:gd name="connsiteY4211" fmla="*/ 358922 h 2113756"/>
              <a:gd name="connsiteX4212" fmla="*/ 19413 w 12191999"/>
              <a:gd name="connsiteY4212" fmla="*/ 362469 h 2113756"/>
              <a:gd name="connsiteX4213" fmla="*/ 23466 w 12191999"/>
              <a:gd name="connsiteY4213" fmla="*/ 363482 h 2113756"/>
              <a:gd name="connsiteX4214" fmla="*/ 27520 w 12191999"/>
              <a:gd name="connsiteY4214" fmla="*/ 363989 h 2113756"/>
              <a:gd name="connsiteX4215" fmla="*/ 32080 w 12191999"/>
              <a:gd name="connsiteY4215" fmla="*/ 365002 h 2113756"/>
              <a:gd name="connsiteX4216" fmla="*/ 35626 w 12191999"/>
              <a:gd name="connsiteY4216" fmla="*/ 363989 h 2113756"/>
              <a:gd name="connsiteX4217" fmla="*/ 39679 w 12191999"/>
              <a:gd name="connsiteY4217" fmla="*/ 363482 h 2113756"/>
              <a:gd name="connsiteX4218" fmla="*/ 44239 w 12191999"/>
              <a:gd name="connsiteY4218" fmla="*/ 361456 h 2113756"/>
              <a:gd name="connsiteX4219" fmla="*/ 48291 w 12191999"/>
              <a:gd name="connsiteY4219" fmla="*/ 358417 h 2113756"/>
              <a:gd name="connsiteX4220" fmla="*/ 52851 w 12191999"/>
              <a:gd name="connsiteY4220" fmla="*/ 354364 h 2113756"/>
              <a:gd name="connsiteX4221" fmla="*/ 56398 w 12191999"/>
              <a:gd name="connsiteY4221" fmla="*/ 349298 h 2113756"/>
              <a:gd name="connsiteX4222" fmla="*/ 60958 w 12191999"/>
              <a:gd name="connsiteY4222" fmla="*/ 342205 h 2113756"/>
              <a:gd name="connsiteX4223" fmla="*/ 55892 w 12191999"/>
              <a:gd name="connsiteY4223" fmla="*/ 339672 h 2113756"/>
              <a:gd name="connsiteX4224" fmla="*/ 51332 w 12191999"/>
              <a:gd name="connsiteY4224" fmla="*/ 338152 h 2113756"/>
              <a:gd name="connsiteX4225" fmla="*/ 46772 w 12191999"/>
              <a:gd name="connsiteY4225" fmla="*/ 336126 h 2113756"/>
              <a:gd name="connsiteX4226" fmla="*/ 42719 w 12191999"/>
              <a:gd name="connsiteY4226" fmla="*/ 334607 h 2113756"/>
              <a:gd name="connsiteX4227" fmla="*/ 41198 w 12191999"/>
              <a:gd name="connsiteY4227" fmla="*/ 333086 h 2113756"/>
              <a:gd name="connsiteX4228" fmla="*/ 39679 w 12191999"/>
              <a:gd name="connsiteY4228" fmla="*/ 331061 h 2113756"/>
              <a:gd name="connsiteX4229" fmla="*/ 39172 w 12191999"/>
              <a:gd name="connsiteY4229" fmla="*/ 328528 h 2113756"/>
              <a:gd name="connsiteX4230" fmla="*/ 39172 w 12191999"/>
              <a:gd name="connsiteY4230" fmla="*/ 325995 h 2113756"/>
              <a:gd name="connsiteX4231" fmla="*/ 39172 w 12191999"/>
              <a:gd name="connsiteY4231" fmla="*/ 321942 h 2113756"/>
              <a:gd name="connsiteX4232" fmla="*/ 39679 w 12191999"/>
              <a:gd name="connsiteY4232" fmla="*/ 317383 h 2113756"/>
              <a:gd name="connsiteX4233" fmla="*/ 42719 w 12191999"/>
              <a:gd name="connsiteY4233" fmla="*/ 305731 h 2113756"/>
              <a:gd name="connsiteX4234" fmla="*/ 45252 w 12191999"/>
              <a:gd name="connsiteY4234" fmla="*/ 308264 h 2113756"/>
              <a:gd name="connsiteX4235" fmla="*/ 48798 w 12191999"/>
              <a:gd name="connsiteY4235" fmla="*/ 309783 h 2113756"/>
              <a:gd name="connsiteX4236" fmla="*/ 51839 w 12191999"/>
              <a:gd name="connsiteY4236" fmla="*/ 310290 h 2113756"/>
              <a:gd name="connsiteX4237" fmla="*/ 55385 w 12191999"/>
              <a:gd name="connsiteY4237" fmla="*/ 311304 h 2113756"/>
              <a:gd name="connsiteX4238" fmla="*/ 60958 w 12191999"/>
              <a:gd name="connsiteY4238" fmla="*/ 311809 h 2113756"/>
              <a:gd name="connsiteX4239" fmla="*/ 65518 w 12191999"/>
              <a:gd name="connsiteY4239" fmla="*/ 312316 h 2113756"/>
              <a:gd name="connsiteX4240" fmla="*/ 68050 w 12191999"/>
              <a:gd name="connsiteY4240" fmla="*/ 312823 h 2113756"/>
              <a:gd name="connsiteX4241" fmla="*/ 69571 w 12191999"/>
              <a:gd name="connsiteY4241" fmla="*/ 314849 h 2113756"/>
              <a:gd name="connsiteX4242" fmla="*/ 70583 w 12191999"/>
              <a:gd name="connsiteY4242" fmla="*/ 316876 h 2113756"/>
              <a:gd name="connsiteX4243" fmla="*/ 72104 w 12191999"/>
              <a:gd name="connsiteY4243" fmla="*/ 319409 h 2113756"/>
              <a:gd name="connsiteX4244" fmla="*/ 72104 w 12191999"/>
              <a:gd name="connsiteY4244" fmla="*/ 323462 h 2113756"/>
              <a:gd name="connsiteX4245" fmla="*/ 72104 w 12191999"/>
              <a:gd name="connsiteY4245" fmla="*/ 328528 h 2113756"/>
              <a:gd name="connsiteX4246" fmla="*/ 71597 w 12191999"/>
              <a:gd name="connsiteY4246" fmla="*/ 335114 h 2113756"/>
              <a:gd name="connsiteX4247" fmla="*/ 70078 w 12191999"/>
              <a:gd name="connsiteY4247" fmla="*/ 342712 h 2113756"/>
              <a:gd name="connsiteX4248" fmla="*/ 72104 w 12191999"/>
              <a:gd name="connsiteY4248" fmla="*/ 333593 h 2113756"/>
              <a:gd name="connsiteX4249" fmla="*/ 73117 w 12191999"/>
              <a:gd name="connsiteY4249" fmla="*/ 325995 h 2113756"/>
              <a:gd name="connsiteX4250" fmla="*/ 75143 w 12191999"/>
              <a:gd name="connsiteY4250" fmla="*/ 319409 h 2113756"/>
              <a:gd name="connsiteX4251" fmla="*/ 77676 w 12191999"/>
              <a:gd name="connsiteY4251" fmla="*/ 315356 h 2113756"/>
              <a:gd name="connsiteX4252" fmla="*/ 79703 w 12191999"/>
              <a:gd name="connsiteY4252" fmla="*/ 312316 h 2113756"/>
              <a:gd name="connsiteX4253" fmla="*/ 82236 w 12191999"/>
              <a:gd name="connsiteY4253" fmla="*/ 310290 h 2113756"/>
              <a:gd name="connsiteX4254" fmla="*/ 84770 w 12191999"/>
              <a:gd name="connsiteY4254" fmla="*/ 309277 h 2113756"/>
              <a:gd name="connsiteX4255" fmla="*/ 87810 w 12191999"/>
              <a:gd name="connsiteY4255" fmla="*/ 309277 h 2113756"/>
              <a:gd name="connsiteX4256" fmla="*/ 93382 w 12191999"/>
              <a:gd name="connsiteY4256" fmla="*/ 309277 h 2113756"/>
              <a:gd name="connsiteX4257" fmla="*/ 99463 w 12191999"/>
              <a:gd name="connsiteY4257" fmla="*/ 309277 h 2113756"/>
              <a:gd name="connsiteX4258" fmla="*/ 102502 w 12191999"/>
              <a:gd name="connsiteY4258" fmla="*/ 309277 h 2113756"/>
              <a:gd name="connsiteX4259" fmla="*/ 105542 w 12191999"/>
              <a:gd name="connsiteY4259" fmla="*/ 307757 h 2113756"/>
              <a:gd name="connsiteX4260" fmla="*/ 109595 w 12191999"/>
              <a:gd name="connsiteY4260" fmla="*/ 305731 h 2113756"/>
              <a:gd name="connsiteX4261" fmla="*/ 112635 w 12191999"/>
              <a:gd name="connsiteY4261" fmla="*/ 302692 h 2113756"/>
              <a:gd name="connsiteX4262" fmla="*/ 108075 w 12191999"/>
              <a:gd name="connsiteY4262" fmla="*/ 296106 h 2113756"/>
              <a:gd name="connsiteX4263" fmla="*/ 104021 w 12191999"/>
              <a:gd name="connsiteY4263" fmla="*/ 291040 h 2113756"/>
              <a:gd name="connsiteX4264" fmla="*/ 94903 w 12191999"/>
              <a:gd name="connsiteY4264" fmla="*/ 281415 h 2113756"/>
              <a:gd name="connsiteX4265" fmla="*/ 90343 w 12191999"/>
              <a:gd name="connsiteY4265" fmla="*/ 274829 h 2113756"/>
              <a:gd name="connsiteX4266" fmla="*/ 85782 w 12191999"/>
              <a:gd name="connsiteY4266" fmla="*/ 267737 h 2113756"/>
              <a:gd name="connsiteX4267" fmla="*/ 81223 w 12191999"/>
              <a:gd name="connsiteY4267" fmla="*/ 258618 h 2113756"/>
              <a:gd name="connsiteX4268" fmla="*/ 76664 w 12191999"/>
              <a:gd name="connsiteY4268" fmla="*/ 247472 h 2113756"/>
              <a:gd name="connsiteX4269" fmla="*/ 74636 w 12191999"/>
              <a:gd name="connsiteY4269" fmla="*/ 251525 h 2113756"/>
              <a:gd name="connsiteX4270" fmla="*/ 72611 w 12191999"/>
              <a:gd name="connsiteY4270" fmla="*/ 254058 h 2113756"/>
              <a:gd name="connsiteX4271" fmla="*/ 71597 w 12191999"/>
              <a:gd name="connsiteY4271" fmla="*/ 256591 h 2113756"/>
              <a:gd name="connsiteX4272" fmla="*/ 69571 w 12191999"/>
              <a:gd name="connsiteY4272" fmla="*/ 258111 h 2113756"/>
              <a:gd name="connsiteX4273" fmla="*/ 65518 w 12191999"/>
              <a:gd name="connsiteY4273" fmla="*/ 260137 h 2113756"/>
              <a:gd name="connsiteX4274" fmla="*/ 62478 w 12191999"/>
              <a:gd name="connsiteY4274" fmla="*/ 261151 h 2113756"/>
              <a:gd name="connsiteX4275" fmla="*/ 58425 w 12191999"/>
              <a:gd name="connsiteY4275" fmla="*/ 262670 h 2113756"/>
              <a:gd name="connsiteX4276" fmla="*/ 56904 w 12191999"/>
              <a:gd name="connsiteY4276" fmla="*/ 263177 h 2113756"/>
              <a:gd name="connsiteX4277" fmla="*/ 55385 w 12191999"/>
              <a:gd name="connsiteY4277" fmla="*/ 265203 h 2113756"/>
              <a:gd name="connsiteX4278" fmla="*/ 53358 w 12191999"/>
              <a:gd name="connsiteY4278" fmla="*/ 267737 h 2113756"/>
              <a:gd name="connsiteX4279" fmla="*/ 51332 w 12191999"/>
              <a:gd name="connsiteY4279" fmla="*/ 270775 h 2113756"/>
              <a:gd name="connsiteX4280" fmla="*/ 49305 w 12191999"/>
              <a:gd name="connsiteY4280" fmla="*/ 274829 h 2113756"/>
              <a:gd name="connsiteX4281" fmla="*/ 48291 w 12191999"/>
              <a:gd name="connsiteY4281" fmla="*/ 279894 h 2113756"/>
              <a:gd name="connsiteX4282" fmla="*/ 44745 w 12191999"/>
              <a:gd name="connsiteY4282" fmla="*/ 269763 h 2113756"/>
              <a:gd name="connsiteX4283" fmla="*/ 41705 w 12191999"/>
              <a:gd name="connsiteY4283" fmla="*/ 260644 h 2113756"/>
              <a:gd name="connsiteX4284" fmla="*/ 37652 w 12191999"/>
              <a:gd name="connsiteY4284" fmla="*/ 253551 h 2113756"/>
              <a:gd name="connsiteX4285" fmla="*/ 33600 w 12191999"/>
              <a:gd name="connsiteY4285" fmla="*/ 246967 h 2113756"/>
              <a:gd name="connsiteX4286" fmla="*/ 30054 w 12191999"/>
              <a:gd name="connsiteY4286" fmla="*/ 241900 h 2113756"/>
              <a:gd name="connsiteX4287" fmla="*/ 26000 w 12191999"/>
              <a:gd name="connsiteY4287" fmla="*/ 237341 h 2113756"/>
              <a:gd name="connsiteX4288" fmla="*/ 21440 w 12191999"/>
              <a:gd name="connsiteY4288" fmla="*/ 234808 h 2113756"/>
              <a:gd name="connsiteX4289" fmla="*/ 16880 w 12191999"/>
              <a:gd name="connsiteY4289" fmla="*/ 232275 h 2113756"/>
              <a:gd name="connsiteX4290" fmla="*/ 12320 w 12191999"/>
              <a:gd name="connsiteY4290" fmla="*/ 230755 h 2113756"/>
              <a:gd name="connsiteX4291" fmla="*/ 7255 w 12191999"/>
              <a:gd name="connsiteY4291" fmla="*/ 229236 h 2113756"/>
              <a:gd name="connsiteX4292" fmla="*/ 2695 w 12191999"/>
              <a:gd name="connsiteY4292" fmla="*/ 229236 h 2113756"/>
              <a:gd name="connsiteX4293" fmla="*/ 0 w 12191999"/>
              <a:gd name="connsiteY4293" fmla="*/ 229774 h 21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Lst>
            <a:rect l="l" t="t" r="r" b="b"/>
            <a:pathLst>
              <a:path w="12191999" h="2113756">
                <a:moveTo>
                  <a:pt x="9610897" y="1738832"/>
                </a:moveTo>
                <a:lnTo>
                  <a:pt x="9608870" y="1742886"/>
                </a:lnTo>
                <a:lnTo>
                  <a:pt x="9608365" y="1747446"/>
                </a:lnTo>
                <a:lnTo>
                  <a:pt x="9608365" y="1748966"/>
                </a:lnTo>
                <a:lnTo>
                  <a:pt x="9608365" y="1751499"/>
                </a:lnTo>
                <a:lnTo>
                  <a:pt x="9608870" y="1753526"/>
                </a:lnTo>
                <a:lnTo>
                  <a:pt x="9610897" y="1756059"/>
                </a:lnTo>
                <a:lnTo>
                  <a:pt x="9608870" y="1759606"/>
                </a:lnTo>
                <a:lnTo>
                  <a:pt x="9608365" y="1762646"/>
                </a:lnTo>
                <a:lnTo>
                  <a:pt x="9606844" y="1769232"/>
                </a:lnTo>
                <a:lnTo>
                  <a:pt x="9606337" y="1775818"/>
                </a:lnTo>
                <a:lnTo>
                  <a:pt x="9606337" y="1778859"/>
                </a:lnTo>
                <a:lnTo>
                  <a:pt x="9604817" y="1781392"/>
                </a:lnTo>
                <a:lnTo>
                  <a:pt x="9600258" y="1780885"/>
                </a:lnTo>
                <a:lnTo>
                  <a:pt x="9595191" y="1779366"/>
                </a:lnTo>
                <a:lnTo>
                  <a:pt x="9585564" y="1776325"/>
                </a:lnTo>
                <a:lnTo>
                  <a:pt x="9575432" y="1773285"/>
                </a:lnTo>
                <a:lnTo>
                  <a:pt x="9569858" y="1771765"/>
                </a:lnTo>
                <a:lnTo>
                  <a:pt x="9564791" y="1771259"/>
                </a:lnTo>
                <a:lnTo>
                  <a:pt x="9560231" y="1771259"/>
                </a:lnTo>
                <a:lnTo>
                  <a:pt x="9555671" y="1771765"/>
                </a:lnTo>
                <a:lnTo>
                  <a:pt x="9551113" y="1773792"/>
                </a:lnTo>
                <a:lnTo>
                  <a:pt x="9546553" y="1776325"/>
                </a:lnTo>
                <a:lnTo>
                  <a:pt x="9543006" y="1780378"/>
                </a:lnTo>
                <a:lnTo>
                  <a:pt x="9539458" y="1785445"/>
                </a:lnTo>
                <a:lnTo>
                  <a:pt x="9536419" y="1792538"/>
                </a:lnTo>
                <a:lnTo>
                  <a:pt x="9534393" y="1801658"/>
                </a:lnTo>
                <a:lnTo>
                  <a:pt x="9529326" y="1798618"/>
                </a:lnTo>
                <a:lnTo>
                  <a:pt x="9524259" y="1795579"/>
                </a:lnTo>
                <a:lnTo>
                  <a:pt x="9519699" y="1794059"/>
                </a:lnTo>
                <a:lnTo>
                  <a:pt x="9514127" y="1792032"/>
                </a:lnTo>
                <a:lnTo>
                  <a:pt x="9504500" y="1790005"/>
                </a:lnTo>
                <a:lnTo>
                  <a:pt x="9494366" y="1789498"/>
                </a:lnTo>
                <a:lnTo>
                  <a:pt x="9474607" y="1788485"/>
                </a:lnTo>
                <a:lnTo>
                  <a:pt x="9464474" y="1787472"/>
                </a:lnTo>
                <a:lnTo>
                  <a:pt x="9459914" y="1786965"/>
                </a:lnTo>
                <a:lnTo>
                  <a:pt x="9454848" y="1784938"/>
                </a:lnTo>
                <a:lnTo>
                  <a:pt x="9464474" y="1778859"/>
                </a:lnTo>
                <a:lnTo>
                  <a:pt x="9474607" y="1773792"/>
                </a:lnTo>
                <a:lnTo>
                  <a:pt x="9484741" y="1769739"/>
                </a:lnTo>
                <a:lnTo>
                  <a:pt x="9494366" y="1766699"/>
                </a:lnTo>
                <a:lnTo>
                  <a:pt x="9503993" y="1764672"/>
                </a:lnTo>
                <a:lnTo>
                  <a:pt x="9513620" y="1762646"/>
                </a:lnTo>
                <a:lnTo>
                  <a:pt x="9533379" y="1760112"/>
                </a:lnTo>
                <a:lnTo>
                  <a:pt x="9552632" y="1758086"/>
                </a:lnTo>
                <a:lnTo>
                  <a:pt x="9562259" y="1756059"/>
                </a:lnTo>
                <a:lnTo>
                  <a:pt x="9571886" y="1754538"/>
                </a:lnTo>
                <a:lnTo>
                  <a:pt x="9581511" y="1751499"/>
                </a:lnTo>
                <a:lnTo>
                  <a:pt x="9591645" y="1748459"/>
                </a:lnTo>
                <a:lnTo>
                  <a:pt x="9601270" y="1743899"/>
                </a:lnTo>
                <a:close/>
                <a:moveTo>
                  <a:pt x="9835714" y="1682087"/>
                </a:moveTo>
                <a:lnTo>
                  <a:pt x="9839785" y="1682087"/>
                </a:lnTo>
                <a:lnTo>
                  <a:pt x="9842839" y="1682594"/>
                </a:lnTo>
                <a:lnTo>
                  <a:pt x="9846400" y="1683608"/>
                </a:lnTo>
                <a:lnTo>
                  <a:pt x="9849454" y="1684621"/>
                </a:lnTo>
                <a:lnTo>
                  <a:pt x="9852508" y="1686647"/>
                </a:lnTo>
                <a:lnTo>
                  <a:pt x="9855561" y="1689181"/>
                </a:lnTo>
                <a:lnTo>
                  <a:pt x="9858107" y="1692728"/>
                </a:lnTo>
                <a:lnTo>
                  <a:pt x="9860651" y="1695767"/>
                </a:lnTo>
                <a:lnTo>
                  <a:pt x="9862686" y="1700327"/>
                </a:lnTo>
                <a:lnTo>
                  <a:pt x="9864722" y="1705394"/>
                </a:lnTo>
                <a:lnTo>
                  <a:pt x="9866249" y="1711474"/>
                </a:lnTo>
                <a:lnTo>
                  <a:pt x="9863195" y="1709447"/>
                </a:lnTo>
                <a:lnTo>
                  <a:pt x="9859124" y="1707927"/>
                </a:lnTo>
                <a:lnTo>
                  <a:pt x="9856071" y="1706913"/>
                </a:lnTo>
                <a:lnTo>
                  <a:pt x="9852000" y="1705901"/>
                </a:lnTo>
                <a:lnTo>
                  <a:pt x="9848946" y="1705901"/>
                </a:lnTo>
                <a:lnTo>
                  <a:pt x="9845383" y="1705901"/>
                </a:lnTo>
                <a:lnTo>
                  <a:pt x="9838258" y="1707927"/>
                </a:lnTo>
                <a:lnTo>
                  <a:pt x="9831133" y="1710460"/>
                </a:lnTo>
                <a:lnTo>
                  <a:pt x="9824009" y="1714514"/>
                </a:lnTo>
                <a:lnTo>
                  <a:pt x="9809250" y="1723633"/>
                </a:lnTo>
                <a:lnTo>
                  <a:pt x="9794999" y="1732753"/>
                </a:lnTo>
                <a:lnTo>
                  <a:pt x="9787874" y="1736806"/>
                </a:lnTo>
                <a:lnTo>
                  <a:pt x="9780750" y="1739340"/>
                </a:lnTo>
                <a:lnTo>
                  <a:pt x="9773625" y="1740860"/>
                </a:lnTo>
                <a:lnTo>
                  <a:pt x="9770062" y="1740860"/>
                </a:lnTo>
                <a:lnTo>
                  <a:pt x="9765991" y="1740860"/>
                </a:lnTo>
                <a:lnTo>
                  <a:pt x="9762937" y="1740353"/>
                </a:lnTo>
                <a:lnTo>
                  <a:pt x="9759884" y="1739846"/>
                </a:lnTo>
                <a:lnTo>
                  <a:pt x="9755812" y="1737820"/>
                </a:lnTo>
                <a:lnTo>
                  <a:pt x="9752759" y="1735793"/>
                </a:lnTo>
                <a:lnTo>
                  <a:pt x="9767008" y="1725154"/>
                </a:lnTo>
                <a:lnTo>
                  <a:pt x="9783294" y="1711980"/>
                </a:lnTo>
                <a:lnTo>
                  <a:pt x="9799580" y="1698807"/>
                </a:lnTo>
                <a:lnTo>
                  <a:pt x="9807723" y="1693740"/>
                </a:lnTo>
                <a:lnTo>
                  <a:pt x="9816375" y="1688675"/>
                </a:lnTo>
                <a:lnTo>
                  <a:pt x="9825026" y="1685634"/>
                </a:lnTo>
                <a:lnTo>
                  <a:pt x="9832151" y="1682594"/>
                </a:lnTo>
                <a:close/>
                <a:moveTo>
                  <a:pt x="9901400" y="1667900"/>
                </a:moveTo>
                <a:lnTo>
                  <a:pt x="9907414" y="1667900"/>
                </a:lnTo>
                <a:lnTo>
                  <a:pt x="9912928" y="1668929"/>
                </a:lnTo>
                <a:lnTo>
                  <a:pt x="9918942" y="1671500"/>
                </a:lnTo>
                <a:lnTo>
                  <a:pt x="9912928" y="1683327"/>
                </a:lnTo>
                <a:lnTo>
                  <a:pt x="9906913" y="1692069"/>
                </a:lnTo>
                <a:lnTo>
                  <a:pt x="9903906" y="1696184"/>
                </a:lnTo>
                <a:lnTo>
                  <a:pt x="9900899" y="1698755"/>
                </a:lnTo>
                <a:lnTo>
                  <a:pt x="9897891" y="1700811"/>
                </a:lnTo>
                <a:lnTo>
                  <a:pt x="9895385" y="1701839"/>
                </a:lnTo>
                <a:lnTo>
                  <a:pt x="9891877" y="1702353"/>
                </a:lnTo>
                <a:lnTo>
                  <a:pt x="9889371" y="1702353"/>
                </a:lnTo>
                <a:lnTo>
                  <a:pt x="9886363" y="1701326"/>
                </a:lnTo>
                <a:lnTo>
                  <a:pt x="9883857" y="1699268"/>
                </a:lnTo>
                <a:lnTo>
                  <a:pt x="9880349" y="1697211"/>
                </a:lnTo>
                <a:lnTo>
                  <a:pt x="9877843" y="1693098"/>
                </a:lnTo>
                <a:lnTo>
                  <a:pt x="9875337" y="1689498"/>
                </a:lnTo>
                <a:lnTo>
                  <a:pt x="9872330" y="1684356"/>
                </a:lnTo>
                <a:lnTo>
                  <a:pt x="9878344" y="1678699"/>
                </a:lnTo>
                <a:lnTo>
                  <a:pt x="9884359" y="1674071"/>
                </a:lnTo>
                <a:lnTo>
                  <a:pt x="9889871" y="1670986"/>
                </a:lnTo>
                <a:lnTo>
                  <a:pt x="9895887" y="1668415"/>
                </a:lnTo>
                <a:close/>
                <a:moveTo>
                  <a:pt x="377662" y="1655741"/>
                </a:moveTo>
                <a:lnTo>
                  <a:pt x="390262" y="1657234"/>
                </a:lnTo>
                <a:lnTo>
                  <a:pt x="402359" y="1659226"/>
                </a:lnTo>
                <a:lnTo>
                  <a:pt x="426048" y="1664203"/>
                </a:lnTo>
                <a:lnTo>
                  <a:pt x="450745" y="1668683"/>
                </a:lnTo>
                <a:lnTo>
                  <a:pt x="462842" y="1670674"/>
                </a:lnTo>
                <a:lnTo>
                  <a:pt x="474939" y="1672665"/>
                </a:lnTo>
                <a:lnTo>
                  <a:pt x="469395" y="1675652"/>
                </a:lnTo>
                <a:lnTo>
                  <a:pt x="462842" y="1678140"/>
                </a:lnTo>
                <a:lnTo>
                  <a:pt x="455785" y="1680131"/>
                </a:lnTo>
                <a:lnTo>
                  <a:pt x="449234" y="1682123"/>
                </a:lnTo>
                <a:lnTo>
                  <a:pt x="442176" y="1683117"/>
                </a:lnTo>
                <a:lnTo>
                  <a:pt x="434616" y="1684113"/>
                </a:lnTo>
                <a:lnTo>
                  <a:pt x="427560" y="1684113"/>
                </a:lnTo>
                <a:lnTo>
                  <a:pt x="420504" y="1683117"/>
                </a:lnTo>
                <a:lnTo>
                  <a:pt x="413448" y="1682621"/>
                </a:lnTo>
                <a:lnTo>
                  <a:pt x="406895" y="1680629"/>
                </a:lnTo>
                <a:lnTo>
                  <a:pt x="400343" y="1678140"/>
                </a:lnTo>
                <a:lnTo>
                  <a:pt x="394295" y="1675652"/>
                </a:lnTo>
                <a:lnTo>
                  <a:pt x="389255" y="1671669"/>
                </a:lnTo>
                <a:lnTo>
                  <a:pt x="384718" y="1667189"/>
                </a:lnTo>
                <a:lnTo>
                  <a:pt x="381190" y="1661714"/>
                </a:lnTo>
                <a:close/>
                <a:moveTo>
                  <a:pt x="4497764" y="1633449"/>
                </a:moveTo>
                <a:lnTo>
                  <a:pt x="4495738" y="1637502"/>
                </a:lnTo>
                <a:lnTo>
                  <a:pt x="4496144" y="1634800"/>
                </a:lnTo>
                <a:close/>
                <a:moveTo>
                  <a:pt x="115626" y="1603049"/>
                </a:moveTo>
                <a:lnTo>
                  <a:pt x="118756" y="1603556"/>
                </a:lnTo>
                <a:lnTo>
                  <a:pt x="122408" y="1604062"/>
                </a:lnTo>
                <a:lnTo>
                  <a:pt x="128669" y="1606090"/>
                </a:lnTo>
                <a:lnTo>
                  <a:pt x="135450" y="1609129"/>
                </a:lnTo>
                <a:lnTo>
                  <a:pt x="141711" y="1613182"/>
                </a:lnTo>
                <a:lnTo>
                  <a:pt x="147971" y="1616222"/>
                </a:lnTo>
                <a:lnTo>
                  <a:pt x="154754" y="1619768"/>
                </a:lnTo>
                <a:lnTo>
                  <a:pt x="151624" y="1624328"/>
                </a:lnTo>
                <a:lnTo>
                  <a:pt x="147971" y="1627369"/>
                </a:lnTo>
                <a:lnTo>
                  <a:pt x="144842" y="1629902"/>
                </a:lnTo>
                <a:lnTo>
                  <a:pt x="141711" y="1631929"/>
                </a:lnTo>
                <a:lnTo>
                  <a:pt x="138058" y="1633449"/>
                </a:lnTo>
                <a:lnTo>
                  <a:pt x="134928" y="1633449"/>
                </a:lnTo>
                <a:lnTo>
                  <a:pt x="131277" y="1632435"/>
                </a:lnTo>
                <a:lnTo>
                  <a:pt x="128145" y="1631423"/>
                </a:lnTo>
                <a:lnTo>
                  <a:pt x="125016" y="1629902"/>
                </a:lnTo>
                <a:lnTo>
                  <a:pt x="121364" y="1627369"/>
                </a:lnTo>
                <a:lnTo>
                  <a:pt x="115104" y="1622303"/>
                </a:lnTo>
                <a:lnTo>
                  <a:pt x="108843" y="1615208"/>
                </a:lnTo>
                <a:lnTo>
                  <a:pt x="102062" y="1606595"/>
                </a:lnTo>
                <a:lnTo>
                  <a:pt x="105714" y="1604569"/>
                </a:lnTo>
                <a:lnTo>
                  <a:pt x="108843" y="1604062"/>
                </a:lnTo>
                <a:lnTo>
                  <a:pt x="111973" y="1603556"/>
                </a:lnTo>
                <a:close/>
                <a:moveTo>
                  <a:pt x="995661" y="1384175"/>
                </a:moveTo>
                <a:lnTo>
                  <a:pt x="994119" y="1388089"/>
                </a:lnTo>
                <a:lnTo>
                  <a:pt x="993606" y="1390535"/>
                </a:lnTo>
                <a:lnTo>
                  <a:pt x="993606" y="1392981"/>
                </a:lnTo>
                <a:lnTo>
                  <a:pt x="994119" y="1394938"/>
                </a:lnTo>
                <a:lnTo>
                  <a:pt x="996689" y="1398851"/>
                </a:lnTo>
                <a:lnTo>
                  <a:pt x="999259" y="1401785"/>
                </a:lnTo>
                <a:lnTo>
                  <a:pt x="1002858" y="1405700"/>
                </a:lnTo>
                <a:lnTo>
                  <a:pt x="1003371" y="1407166"/>
                </a:lnTo>
                <a:lnTo>
                  <a:pt x="1003885" y="1410103"/>
                </a:lnTo>
                <a:lnTo>
                  <a:pt x="1003885" y="1413526"/>
                </a:lnTo>
                <a:lnTo>
                  <a:pt x="1002858" y="1417440"/>
                </a:lnTo>
                <a:lnTo>
                  <a:pt x="1001315" y="1421842"/>
                </a:lnTo>
                <a:lnTo>
                  <a:pt x="998746" y="1426734"/>
                </a:lnTo>
                <a:lnTo>
                  <a:pt x="995147" y="1417929"/>
                </a:lnTo>
                <a:lnTo>
                  <a:pt x="991035" y="1411081"/>
                </a:lnTo>
                <a:lnTo>
                  <a:pt x="986925" y="1406677"/>
                </a:lnTo>
                <a:lnTo>
                  <a:pt x="983326" y="1404231"/>
                </a:lnTo>
                <a:lnTo>
                  <a:pt x="979214" y="1403254"/>
                </a:lnTo>
                <a:lnTo>
                  <a:pt x="974587" y="1403742"/>
                </a:lnTo>
                <a:lnTo>
                  <a:pt x="970476" y="1404231"/>
                </a:lnTo>
                <a:lnTo>
                  <a:pt x="966878" y="1406188"/>
                </a:lnTo>
                <a:lnTo>
                  <a:pt x="958139" y="1410103"/>
                </a:lnTo>
                <a:lnTo>
                  <a:pt x="953515" y="1411569"/>
                </a:lnTo>
                <a:lnTo>
                  <a:pt x="949401" y="1412549"/>
                </a:lnTo>
                <a:lnTo>
                  <a:pt x="945804" y="1413037"/>
                </a:lnTo>
                <a:lnTo>
                  <a:pt x="941177" y="1411569"/>
                </a:lnTo>
                <a:lnTo>
                  <a:pt x="937065" y="1409123"/>
                </a:lnTo>
                <a:lnTo>
                  <a:pt x="932954" y="1404720"/>
                </a:lnTo>
                <a:lnTo>
                  <a:pt x="937065" y="1401297"/>
                </a:lnTo>
                <a:lnTo>
                  <a:pt x="941177" y="1398851"/>
                </a:lnTo>
                <a:lnTo>
                  <a:pt x="944776" y="1395916"/>
                </a:lnTo>
                <a:lnTo>
                  <a:pt x="948888" y="1394938"/>
                </a:lnTo>
                <a:lnTo>
                  <a:pt x="956598" y="1392002"/>
                </a:lnTo>
                <a:lnTo>
                  <a:pt x="963794" y="1390535"/>
                </a:lnTo>
                <a:lnTo>
                  <a:pt x="979728" y="1388089"/>
                </a:lnTo>
                <a:lnTo>
                  <a:pt x="987438" y="1386621"/>
                </a:lnTo>
                <a:close/>
                <a:moveTo>
                  <a:pt x="5227" y="1318408"/>
                </a:moveTo>
                <a:lnTo>
                  <a:pt x="1681" y="1324487"/>
                </a:lnTo>
                <a:lnTo>
                  <a:pt x="0" y="1327608"/>
                </a:lnTo>
                <a:lnTo>
                  <a:pt x="0" y="1323635"/>
                </a:lnTo>
                <a:close/>
                <a:moveTo>
                  <a:pt x="941060" y="1309191"/>
                </a:moveTo>
                <a:lnTo>
                  <a:pt x="950599" y="1318224"/>
                </a:lnTo>
                <a:lnTo>
                  <a:pt x="960139" y="1325249"/>
                </a:lnTo>
                <a:lnTo>
                  <a:pt x="965660" y="1328762"/>
                </a:lnTo>
                <a:lnTo>
                  <a:pt x="970681" y="1331271"/>
                </a:lnTo>
                <a:lnTo>
                  <a:pt x="975200" y="1333279"/>
                </a:lnTo>
                <a:lnTo>
                  <a:pt x="980221" y="1334282"/>
                </a:lnTo>
                <a:lnTo>
                  <a:pt x="985241" y="1335787"/>
                </a:lnTo>
                <a:lnTo>
                  <a:pt x="989760" y="1335787"/>
                </a:lnTo>
                <a:lnTo>
                  <a:pt x="995283" y="1335787"/>
                </a:lnTo>
                <a:lnTo>
                  <a:pt x="1000303" y="1334282"/>
                </a:lnTo>
                <a:lnTo>
                  <a:pt x="1004821" y="1333279"/>
                </a:lnTo>
                <a:lnTo>
                  <a:pt x="1009842" y="1331271"/>
                </a:lnTo>
                <a:lnTo>
                  <a:pt x="1014863" y="1327759"/>
                </a:lnTo>
                <a:lnTo>
                  <a:pt x="1019884" y="1324747"/>
                </a:lnTo>
                <a:lnTo>
                  <a:pt x="1022394" y="1330267"/>
                </a:lnTo>
                <a:lnTo>
                  <a:pt x="1024402" y="1335787"/>
                </a:lnTo>
                <a:lnTo>
                  <a:pt x="1025908" y="1341308"/>
                </a:lnTo>
                <a:lnTo>
                  <a:pt x="1026410" y="1347329"/>
                </a:lnTo>
                <a:lnTo>
                  <a:pt x="1028418" y="1357868"/>
                </a:lnTo>
                <a:lnTo>
                  <a:pt x="1030426" y="1363389"/>
                </a:lnTo>
                <a:lnTo>
                  <a:pt x="1032937" y="1368909"/>
                </a:lnTo>
                <a:lnTo>
                  <a:pt x="1033439" y="1361381"/>
                </a:lnTo>
                <a:lnTo>
                  <a:pt x="1034945" y="1354857"/>
                </a:lnTo>
                <a:lnTo>
                  <a:pt x="1036953" y="1348836"/>
                </a:lnTo>
                <a:lnTo>
                  <a:pt x="1038460" y="1344821"/>
                </a:lnTo>
                <a:lnTo>
                  <a:pt x="1041471" y="1341308"/>
                </a:lnTo>
                <a:lnTo>
                  <a:pt x="1044484" y="1338799"/>
                </a:lnTo>
                <a:lnTo>
                  <a:pt x="1047497" y="1336791"/>
                </a:lnTo>
                <a:lnTo>
                  <a:pt x="1052015" y="1336289"/>
                </a:lnTo>
                <a:lnTo>
                  <a:pt x="1055529" y="1339301"/>
                </a:lnTo>
                <a:lnTo>
                  <a:pt x="1058040" y="1343316"/>
                </a:lnTo>
                <a:lnTo>
                  <a:pt x="1060048" y="1346326"/>
                </a:lnTo>
                <a:lnTo>
                  <a:pt x="1061052" y="1349839"/>
                </a:lnTo>
                <a:lnTo>
                  <a:pt x="1061554" y="1352851"/>
                </a:lnTo>
                <a:lnTo>
                  <a:pt x="1061554" y="1356363"/>
                </a:lnTo>
                <a:lnTo>
                  <a:pt x="1061554" y="1363389"/>
                </a:lnTo>
                <a:lnTo>
                  <a:pt x="1060048" y="1375934"/>
                </a:lnTo>
                <a:lnTo>
                  <a:pt x="1059044" y="1382458"/>
                </a:lnTo>
                <a:lnTo>
                  <a:pt x="1060048" y="1385469"/>
                </a:lnTo>
                <a:lnTo>
                  <a:pt x="1060550" y="1388981"/>
                </a:lnTo>
                <a:lnTo>
                  <a:pt x="1061554" y="1386473"/>
                </a:lnTo>
                <a:lnTo>
                  <a:pt x="1063563" y="1384967"/>
                </a:lnTo>
                <a:lnTo>
                  <a:pt x="1065571" y="1384466"/>
                </a:lnTo>
                <a:lnTo>
                  <a:pt x="1067579" y="1383461"/>
                </a:lnTo>
                <a:lnTo>
                  <a:pt x="1070592" y="1383461"/>
                </a:lnTo>
                <a:lnTo>
                  <a:pt x="1072600" y="1382458"/>
                </a:lnTo>
                <a:lnTo>
                  <a:pt x="1074608" y="1380953"/>
                </a:lnTo>
                <a:lnTo>
                  <a:pt x="1075110" y="1378443"/>
                </a:lnTo>
                <a:lnTo>
                  <a:pt x="1076113" y="1375934"/>
                </a:lnTo>
                <a:lnTo>
                  <a:pt x="1076616" y="1370916"/>
                </a:lnTo>
                <a:lnTo>
                  <a:pt x="1076113" y="1364894"/>
                </a:lnTo>
                <a:lnTo>
                  <a:pt x="1074608" y="1359876"/>
                </a:lnTo>
                <a:lnTo>
                  <a:pt x="1074106" y="1354356"/>
                </a:lnTo>
                <a:lnTo>
                  <a:pt x="1074608" y="1348836"/>
                </a:lnTo>
                <a:lnTo>
                  <a:pt x="1075110" y="1345824"/>
                </a:lnTo>
                <a:lnTo>
                  <a:pt x="1076113" y="1343316"/>
                </a:lnTo>
                <a:lnTo>
                  <a:pt x="1077619" y="1340806"/>
                </a:lnTo>
                <a:lnTo>
                  <a:pt x="1079628" y="1338297"/>
                </a:lnTo>
                <a:lnTo>
                  <a:pt x="1083645" y="1341308"/>
                </a:lnTo>
                <a:lnTo>
                  <a:pt x="1086657" y="1343817"/>
                </a:lnTo>
                <a:lnTo>
                  <a:pt x="1093686" y="1348334"/>
                </a:lnTo>
                <a:lnTo>
                  <a:pt x="1100213" y="1352348"/>
                </a:lnTo>
                <a:lnTo>
                  <a:pt x="1104229" y="1354857"/>
                </a:lnTo>
                <a:lnTo>
                  <a:pt x="1107242" y="1357868"/>
                </a:lnTo>
                <a:lnTo>
                  <a:pt x="1099208" y="1366901"/>
                </a:lnTo>
                <a:lnTo>
                  <a:pt x="1092682" y="1375432"/>
                </a:lnTo>
                <a:lnTo>
                  <a:pt x="1082139" y="1391491"/>
                </a:lnTo>
                <a:lnTo>
                  <a:pt x="1077118" y="1398516"/>
                </a:lnTo>
                <a:lnTo>
                  <a:pt x="1071595" y="1404036"/>
                </a:lnTo>
                <a:lnTo>
                  <a:pt x="1068081" y="1407549"/>
                </a:lnTo>
                <a:lnTo>
                  <a:pt x="1064566" y="1410058"/>
                </a:lnTo>
                <a:lnTo>
                  <a:pt x="1060048" y="1412568"/>
                </a:lnTo>
                <a:lnTo>
                  <a:pt x="1055529" y="1414574"/>
                </a:lnTo>
                <a:lnTo>
                  <a:pt x="1049505" y="1401528"/>
                </a:lnTo>
                <a:lnTo>
                  <a:pt x="1043982" y="1389986"/>
                </a:lnTo>
                <a:lnTo>
                  <a:pt x="1038460" y="1380953"/>
                </a:lnTo>
                <a:lnTo>
                  <a:pt x="1035447" y="1377439"/>
                </a:lnTo>
                <a:lnTo>
                  <a:pt x="1032937" y="1373927"/>
                </a:lnTo>
                <a:lnTo>
                  <a:pt x="1029924" y="1371919"/>
                </a:lnTo>
                <a:lnTo>
                  <a:pt x="1026912" y="1371418"/>
                </a:lnTo>
                <a:lnTo>
                  <a:pt x="1023900" y="1371418"/>
                </a:lnTo>
                <a:lnTo>
                  <a:pt x="1021389" y="1373424"/>
                </a:lnTo>
                <a:lnTo>
                  <a:pt x="1018378" y="1375934"/>
                </a:lnTo>
                <a:lnTo>
                  <a:pt x="1014863" y="1379949"/>
                </a:lnTo>
                <a:lnTo>
                  <a:pt x="1012352" y="1385469"/>
                </a:lnTo>
                <a:lnTo>
                  <a:pt x="1009340" y="1393498"/>
                </a:lnTo>
                <a:lnTo>
                  <a:pt x="1005324" y="1382458"/>
                </a:lnTo>
                <a:lnTo>
                  <a:pt x="1000805" y="1373424"/>
                </a:lnTo>
                <a:lnTo>
                  <a:pt x="996286" y="1367904"/>
                </a:lnTo>
                <a:lnTo>
                  <a:pt x="991266" y="1362384"/>
                </a:lnTo>
                <a:lnTo>
                  <a:pt x="985241" y="1359374"/>
                </a:lnTo>
                <a:lnTo>
                  <a:pt x="980221" y="1357366"/>
                </a:lnTo>
                <a:lnTo>
                  <a:pt x="969174" y="1354356"/>
                </a:lnTo>
                <a:lnTo>
                  <a:pt x="964155" y="1352348"/>
                </a:lnTo>
                <a:lnTo>
                  <a:pt x="959134" y="1350341"/>
                </a:lnTo>
                <a:lnTo>
                  <a:pt x="954615" y="1347832"/>
                </a:lnTo>
                <a:lnTo>
                  <a:pt x="950599" y="1343817"/>
                </a:lnTo>
                <a:lnTo>
                  <a:pt x="947084" y="1338297"/>
                </a:lnTo>
                <a:lnTo>
                  <a:pt x="944574" y="1331271"/>
                </a:lnTo>
                <a:lnTo>
                  <a:pt x="942566" y="1321737"/>
                </a:lnTo>
                <a:close/>
                <a:moveTo>
                  <a:pt x="837507" y="1299057"/>
                </a:moveTo>
                <a:lnTo>
                  <a:pt x="839599" y="1305167"/>
                </a:lnTo>
                <a:lnTo>
                  <a:pt x="841692" y="1308730"/>
                </a:lnTo>
                <a:lnTo>
                  <a:pt x="843784" y="1311785"/>
                </a:lnTo>
                <a:lnTo>
                  <a:pt x="845352" y="1312803"/>
                </a:lnTo>
                <a:lnTo>
                  <a:pt x="847444" y="1312803"/>
                </a:lnTo>
                <a:lnTo>
                  <a:pt x="849536" y="1312294"/>
                </a:lnTo>
                <a:lnTo>
                  <a:pt x="854243" y="1308730"/>
                </a:lnTo>
                <a:lnTo>
                  <a:pt x="858427" y="1305167"/>
                </a:lnTo>
                <a:lnTo>
                  <a:pt x="860519" y="1303639"/>
                </a:lnTo>
                <a:lnTo>
                  <a:pt x="862088" y="1303131"/>
                </a:lnTo>
                <a:lnTo>
                  <a:pt x="865226" y="1303131"/>
                </a:lnTo>
                <a:lnTo>
                  <a:pt x="866794" y="1304657"/>
                </a:lnTo>
                <a:lnTo>
                  <a:pt x="868887" y="1307203"/>
                </a:lnTo>
                <a:lnTo>
                  <a:pt x="870979" y="1310766"/>
                </a:lnTo>
                <a:lnTo>
                  <a:pt x="871501" y="1317385"/>
                </a:lnTo>
                <a:lnTo>
                  <a:pt x="870979" y="1322476"/>
                </a:lnTo>
                <a:lnTo>
                  <a:pt x="870456" y="1326549"/>
                </a:lnTo>
                <a:lnTo>
                  <a:pt x="868887" y="1330621"/>
                </a:lnTo>
                <a:lnTo>
                  <a:pt x="866794" y="1333167"/>
                </a:lnTo>
                <a:lnTo>
                  <a:pt x="864180" y="1335204"/>
                </a:lnTo>
                <a:lnTo>
                  <a:pt x="859473" y="1338258"/>
                </a:lnTo>
                <a:lnTo>
                  <a:pt x="854765" y="1341313"/>
                </a:lnTo>
                <a:lnTo>
                  <a:pt x="853197" y="1343349"/>
                </a:lnTo>
                <a:lnTo>
                  <a:pt x="851105" y="1345385"/>
                </a:lnTo>
                <a:lnTo>
                  <a:pt x="849536" y="1347931"/>
                </a:lnTo>
                <a:lnTo>
                  <a:pt x="849013" y="1352004"/>
                </a:lnTo>
                <a:lnTo>
                  <a:pt x="849536" y="1356586"/>
                </a:lnTo>
                <a:lnTo>
                  <a:pt x="850058" y="1361677"/>
                </a:lnTo>
                <a:lnTo>
                  <a:pt x="851627" y="1364223"/>
                </a:lnTo>
                <a:lnTo>
                  <a:pt x="853720" y="1366259"/>
                </a:lnTo>
                <a:lnTo>
                  <a:pt x="855812" y="1367786"/>
                </a:lnTo>
                <a:lnTo>
                  <a:pt x="857903" y="1368804"/>
                </a:lnTo>
                <a:lnTo>
                  <a:pt x="863133" y="1370841"/>
                </a:lnTo>
                <a:lnTo>
                  <a:pt x="868363" y="1372877"/>
                </a:lnTo>
                <a:lnTo>
                  <a:pt x="872547" y="1374913"/>
                </a:lnTo>
                <a:lnTo>
                  <a:pt x="874117" y="1376441"/>
                </a:lnTo>
                <a:lnTo>
                  <a:pt x="875686" y="1378477"/>
                </a:lnTo>
                <a:lnTo>
                  <a:pt x="876208" y="1380513"/>
                </a:lnTo>
                <a:lnTo>
                  <a:pt x="876208" y="1383059"/>
                </a:lnTo>
                <a:lnTo>
                  <a:pt x="875686" y="1386623"/>
                </a:lnTo>
                <a:lnTo>
                  <a:pt x="874117" y="1390186"/>
                </a:lnTo>
                <a:lnTo>
                  <a:pt x="871501" y="1388150"/>
                </a:lnTo>
                <a:lnTo>
                  <a:pt x="868887" y="1386623"/>
                </a:lnTo>
                <a:lnTo>
                  <a:pt x="866794" y="1385604"/>
                </a:lnTo>
                <a:lnTo>
                  <a:pt x="864180" y="1385095"/>
                </a:lnTo>
                <a:lnTo>
                  <a:pt x="862088" y="1385095"/>
                </a:lnTo>
                <a:lnTo>
                  <a:pt x="859473" y="1385095"/>
                </a:lnTo>
                <a:lnTo>
                  <a:pt x="854765" y="1386623"/>
                </a:lnTo>
                <a:lnTo>
                  <a:pt x="849536" y="1389677"/>
                </a:lnTo>
                <a:lnTo>
                  <a:pt x="844829" y="1393751"/>
                </a:lnTo>
                <a:lnTo>
                  <a:pt x="840123" y="1398842"/>
                </a:lnTo>
                <a:lnTo>
                  <a:pt x="834892" y="1404441"/>
                </a:lnTo>
                <a:lnTo>
                  <a:pt x="831754" y="1395277"/>
                </a:lnTo>
                <a:lnTo>
                  <a:pt x="829662" y="1386623"/>
                </a:lnTo>
                <a:lnTo>
                  <a:pt x="828093" y="1378477"/>
                </a:lnTo>
                <a:lnTo>
                  <a:pt x="827571" y="1370841"/>
                </a:lnTo>
                <a:lnTo>
                  <a:pt x="827571" y="1364223"/>
                </a:lnTo>
                <a:lnTo>
                  <a:pt x="827571" y="1357603"/>
                </a:lnTo>
                <a:lnTo>
                  <a:pt x="830185" y="1345894"/>
                </a:lnTo>
                <a:lnTo>
                  <a:pt x="832800" y="1335204"/>
                </a:lnTo>
                <a:lnTo>
                  <a:pt x="835415" y="1324003"/>
                </a:lnTo>
                <a:lnTo>
                  <a:pt x="836985" y="1317895"/>
                </a:lnTo>
                <a:lnTo>
                  <a:pt x="837507" y="1312294"/>
                </a:lnTo>
                <a:lnTo>
                  <a:pt x="837507" y="1305676"/>
                </a:lnTo>
                <a:close/>
                <a:moveTo>
                  <a:pt x="258092" y="1286897"/>
                </a:moveTo>
                <a:lnTo>
                  <a:pt x="255077" y="1299477"/>
                </a:lnTo>
                <a:lnTo>
                  <a:pt x="253068" y="1312558"/>
                </a:lnTo>
                <a:lnTo>
                  <a:pt x="251058" y="1325138"/>
                </a:lnTo>
                <a:lnTo>
                  <a:pt x="248043" y="1338219"/>
                </a:lnTo>
                <a:lnTo>
                  <a:pt x="238998" y="1329666"/>
                </a:lnTo>
                <a:lnTo>
                  <a:pt x="234476" y="1326144"/>
                </a:lnTo>
                <a:lnTo>
                  <a:pt x="229955" y="1322622"/>
                </a:lnTo>
                <a:lnTo>
                  <a:pt x="225433" y="1320106"/>
                </a:lnTo>
                <a:lnTo>
                  <a:pt x="220408" y="1318094"/>
                </a:lnTo>
                <a:lnTo>
                  <a:pt x="215885" y="1317088"/>
                </a:lnTo>
                <a:lnTo>
                  <a:pt x="211364" y="1316584"/>
                </a:lnTo>
                <a:lnTo>
                  <a:pt x="206840" y="1317088"/>
                </a:lnTo>
                <a:lnTo>
                  <a:pt x="202319" y="1318094"/>
                </a:lnTo>
                <a:lnTo>
                  <a:pt x="197294" y="1320106"/>
                </a:lnTo>
                <a:lnTo>
                  <a:pt x="192772" y="1323628"/>
                </a:lnTo>
                <a:lnTo>
                  <a:pt x="188249" y="1328157"/>
                </a:lnTo>
                <a:lnTo>
                  <a:pt x="182723" y="1333691"/>
                </a:lnTo>
                <a:lnTo>
                  <a:pt x="178703" y="1340736"/>
                </a:lnTo>
                <a:lnTo>
                  <a:pt x="173177" y="1349289"/>
                </a:lnTo>
                <a:lnTo>
                  <a:pt x="170664" y="1347277"/>
                </a:lnTo>
                <a:lnTo>
                  <a:pt x="168653" y="1344761"/>
                </a:lnTo>
                <a:lnTo>
                  <a:pt x="167146" y="1340736"/>
                </a:lnTo>
                <a:lnTo>
                  <a:pt x="165639" y="1336710"/>
                </a:lnTo>
                <a:lnTo>
                  <a:pt x="164132" y="1328660"/>
                </a:lnTo>
                <a:lnTo>
                  <a:pt x="163629" y="1321113"/>
                </a:lnTo>
                <a:lnTo>
                  <a:pt x="163127" y="1313566"/>
                </a:lnTo>
                <a:lnTo>
                  <a:pt x="162624" y="1311049"/>
                </a:lnTo>
                <a:lnTo>
                  <a:pt x="161619" y="1309036"/>
                </a:lnTo>
                <a:lnTo>
                  <a:pt x="161116" y="1308533"/>
                </a:lnTo>
                <a:lnTo>
                  <a:pt x="159610" y="1308533"/>
                </a:lnTo>
                <a:lnTo>
                  <a:pt x="158102" y="1310043"/>
                </a:lnTo>
                <a:lnTo>
                  <a:pt x="156092" y="1313061"/>
                </a:lnTo>
                <a:lnTo>
                  <a:pt x="154584" y="1315578"/>
                </a:lnTo>
                <a:lnTo>
                  <a:pt x="153579" y="1319603"/>
                </a:lnTo>
                <a:lnTo>
                  <a:pt x="152073" y="1329163"/>
                </a:lnTo>
                <a:lnTo>
                  <a:pt x="149561" y="1349792"/>
                </a:lnTo>
                <a:lnTo>
                  <a:pt x="147550" y="1356836"/>
                </a:lnTo>
                <a:lnTo>
                  <a:pt x="146545" y="1359352"/>
                </a:lnTo>
                <a:lnTo>
                  <a:pt x="145037" y="1359855"/>
                </a:lnTo>
                <a:lnTo>
                  <a:pt x="143530" y="1359352"/>
                </a:lnTo>
                <a:lnTo>
                  <a:pt x="142023" y="1356836"/>
                </a:lnTo>
                <a:lnTo>
                  <a:pt x="139511" y="1352811"/>
                </a:lnTo>
                <a:lnTo>
                  <a:pt x="136496" y="1346774"/>
                </a:lnTo>
                <a:lnTo>
                  <a:pt x="137500" y="1336710"/>
                </a:lnTo>
                <a:lnTo>
                  <a:pt x="139511" y="1329666"/>
                </a:lnTo>
                <a:lnTo>
                  <a:pt x="142023" y="1324635"/>
                </a:lnTo>
                <a:lnTo>
                  <a:pt x="145037" y="1320106"/>
                </a:lnTo>
                <a:lnTo>
                  <a:pt x="148053" y="1315075"/>
                </a:lnTo>
                <a:lnTo>
                  <a:pt x="152574" y="1308533"/>
                </a:lnTo>
                <a:lnTo>
                  <a:pt x="156595" y="1299477"/>
                </a:lnTo>
                <a:lnTo>
                  <a:pt x="161116" y="1287400"/>
                </a:lnTo>
                <a:lnTo>
                  <a:pt x="167146" y="1292433"/>
                </a:lnTo>
                <a:lnTo>
                  <a:pt x="174181" y="1296961"/>
                </a:lnTo>
                <a:lnTo>
                  <a:pt x="180210" y="1300986"/>
                </a:lnTo>
                <a:lnTo>
                  <a:pt x="186743" y="1304005"/>
                </a:lnTo>
                <a:lnTo>
                  <a:pt x="193777" y="1306017"/>
                </a:lnTo>
                <a:lnTo>
                  <a:pt x="200811" y="1307527"/>
                </a:lnTo>
                <a:lnTo>
                  <a:pt x="207344" y="1308030"/>
                </a:lnTo>
                <a:lnTo>
                  <a:pt x="214377" y="1308030"/>
                </a:lnTo>
                <a:lnTo>
                  <a:pt x="220910" y="1307527"/>
                </a:lnTo>
                <a:lnTo>
                  <a:pt x="227442" y="1306017"/>
                </a:lnTo>
                <a:lnTo>
                  <a:pt x="232969" y="1304005"/>
                </a:lnTo>
                <a:lnTo>
                  <a:pt x="238998" y="1301992"/>
                </a:lnTo>
                <a:lnTo>
                  <a:pt x="244526" y="1298974"/>
                </a:lnTo>
                <a:lnTo>
                  <a:pt x="249048" y="1294948"/>
                </a:lnTo>
                <a:lnTo>
                  <a:pt x="254072" y="1291425"/>
                </a:lnTo>
                <a:close/>
                <a:moveTo>
                  <a:pt x="796335" y="1270684"/>
                </a:moveTo>
                <a:lnTo>
                  <a:pt x="801981" y="1280770"/>
                </a:lnTo>
                <a:lnTo>
                  <a:pt x="806600" y="1287828"/>
                </a:lnTo>
                <a:lnTo>
                  <a:pt x="812761" y="1296401"/>
                </a:lnTo>
                <a:lnTo>
                  <a:pt x="815326" y="1299930"/>
                </a:lnTo>
                <a:lnTo>
                  <a:pt x="818405" y="1305477"/>
                </a:lnTo>
                <a:lnTo>
                  <a:pt x="820972" y="1313040"/>
                </a:lnTo>
                <a:lnTo>
                  <a:pt x="823539" y="1325142"/>
                </a:lnTo>
                <a:lnTo>
                  <a:pt x="819434" y="1324133"/>
                </a:lnTo>
                <a:lnTo>
                  <a:pt x="815326" y="1323125"/>
                </a:lnTo>
                <a:lnTo>
                  <a:pt x="812247" y="1323125"/>
                </a:lnTo>
                <a:lnTo>
                  <a:pt x="809166" y="1324133"/>
                </a:lnTo>
                <a:lnTo>
                  <a:pt x="805576" y="1324638"/>
                </a:lnTo>
                <a:lnTo>
                  <a:pt x="803008" y="1325646"/>
                </a:lnTo>
                <a:lnTo>
                  <a:pt x="797361" y="1329679"/>
                </a:lnTo>
                <a:lnTo>
                  <a:pt x="792742" y="1334217"/>
                </a:lnTo>
                <a:lnTo>
                  <a:pt x="788637" y="1340268"/>
                </a:lnTo>
                <a:lnTo>
                  <a:pt x="784526" y="1345815"/>
                </a:lnTo>
                <a:lnTo>
                  <a:pt x="780935" y="1352369"/>
                </a:lnTo>
                <a:lnTo>
                  <a:pt x="773749" y="1363967"/>
                </a:lnTo>
                <a:lnTo>
                  <a:pt x="770157" y="1369010"/>
                </a:lnTo>
                <a:lnTo>
                  <a:pt x="766562" y="1373043"/>
                </a:lnTo>
                <a:lnTo>
                  <a:pt x="764508" y="1374051"/>
                </a:lnTo>
                <a:lnTo>
                  <a:pt x="762458" y="1375564"/>
                </a:lnTo>
                <a:lnTo>
                  <a:pt x="759890" y="1376068"/>
                </a:lnTo>
                <a:lnTo>
                  <a:pt x="757837" y="1376068"/>
                </a:lnTo>
                <a:lnTo>
                  <a:pt x="755269" y="1375564"/>
                </a:lnTo>
                <a:lnTo>
                  <a:pt x="752706" y="1375060"/>
                </a:lnTo>
                <a:lnTo>
                  <a:pt x="750134" y="1373547"/>
                </a:lnTo>
                <a:lnTo>
                  <a:pt x="746541" y="1371026"/>
                </a:lnTo>
                <a:lnTo>
                  <a:pt x="755785" y="1356908"/>
                </a:lnTo>
                <a:lnTo>
                  <a:pt x="759890" y="1348841"/>
                </a:lnTo>
                <a:lnTo>
                  <a:pt x="762969" y="1341781"/>
                </a:lnTo>
                <a:lnTo>
                  <a:pt x="765023" y="1334217"/>
                </a:lnTo>
                <a:lnTo>
                  <a:pt x="765536" y="1327159"/>
                </a:lnTo>
                <a:lnTo>
                  <a:pt x="765536" y="1323125"/>
                </a:lnTo>
                <a:lnTo>
                  <a:pt x="765023" y="1319595"/>
                </a:lnTo>
                <a:lnTo>
                  <a:pt x="763483" y="1315561"/>
                </a:lnTo>
                <a:lnTo>
                  <a:pt x="762458" y="1311527"/>
                </a:lnTo>
                <a:lnTo>
                  <a:pt x="758351" y="1309510"/>
                </a:lnTo>
                <a:lnTo>
                  <a:pt x="755269" y="1308501"/>
                </a:lnTo>
                <a:lnTo>
                  <a:pt x="751674" y="1307997"/>
                </a:lnTo>
                <a:lnTo>
                  <a:pt x="748080" y="1308501"/>
                </a:lnTo>
                <a:lnTo>
                  <a:pt x="740894" y="1309510"/>
                </a:lnTo>
                <a:lnTo>
                  <a:pt x="733708" y="1311023"/>
                </a:lnTo>
                <a:lnTo>
                  <a:pt x="730116" y="1311023"/>
                </a:lnTo>
                <a:lnTo>
                  <a:pt x="727035" y="1311023"/>
                </a:lnTo>
                <a:lnTo>
                  <a:pt x="722930" y="1310518"/>
                </a:lnTo>
                <a:lnTo>
                  <a:pt x="719850" y="1308501"/>
                </a:lnTo>
                <a:lnTo>
                  <a:pt x="716257" y="1305477"/>
                </a:lnTo>
                <a:lnTo>
                  <a:pt x="712665" y="1301443"/>
                </a:lnTo>
                <a:lnTo>
                  <a:pt x="709071" y="1296401"/>
                </a:lnTo>
                <a:lnTo>
                  <a:pt x="705991" y="1289341"/>
                </a:lnTo>
                <a:lnTo>
                  <a:pt x="709071" y="1286316"/>
                </a:lnTo>
                <a:lnTo>
                  <a:pt x="712665" y="1284804"/>
                </a:lnTo>
                <a:lnTo>
                  <a:pt x="715744" y="1282787"/>
                </a:lnTo>
                <a:lnTo>
                  <a:pt x="718824" y="1281274"/>
                </a:lnTo>
                <a:lnTo>
                  <a:pt x="725496" y="1280265"/>
                </a:lnTo>
                <a:lnTo>
                  <a:pt x="732170" y="1280265"/>
                </a:lnTo>
                <a:lnTo>
                  <a:pt x="738842" y="1281274"/>
                </a:lnTo>
                <a:lnTo>
                  <a:pt x="745514" y="1283795"/>
                </a:lnTo>
                <a:lnTo>
                  <a:pt x="751161" y="1287324"/>
                </a:lnTo>
                <a:lnTo>
                  <a:pt x="757837" y="1290854"/>
                </a:lnTo>
                <a:lnTo>
                  <a:pt x="770669" y="1299426"/>
                </a:lnTo>
                <a:lnTo>
                  <a:pt x="783502" y="1306990"/>
                </a:lnTo>
                <a:lnTo>
                  <a:pt x="790177" y="1310518"/>
                </a:lnTo>
                <a:lnTo>
                  <a:pt x="796335" y="1313040"/>
                </a:lnTo>
                <a:lnTo>
                  <a:pt x="803008" y="1315057"/>
                </a:lnTo>
                <a:lnTo>
                  <a:pt x="809682" y="1315057"/>
                </a:lnTo>
                <a:lnTo>
                  <a:pt x="808140" y="1309510"/>
                </a:lnTo>
                <a:lnTo>
                  <a:pt x="806600" y="1305477"/>
                </a:lnTo>
                <a:lnTo>
                  <a:pt x="804547" y="1301443"/>
                </a:lnTo>
                <a:lnTo>
                  <a:pt x="801981" y="1298922"/>
                </a:lnTo>
                <a:lnTo>
                  <a:pt x="798901" y="1296401"/>
                </a:lnTo>
                <a:lnTo>
                  <a:pt x="797361" y="1294383"/>
                </a:lnTo>
                <a:lnTo>
                  <a:pt x="792742" y="1292366"/>
                </a:lnTo>
                <a:lnTo>
                  <a:pt x="790685" y="1290854"/>
                </a:lnTo>
                <a:lnTo>
                  <a:pt x="789146" y="1289845"/>
                </a:lnTo>
                <a:lnTo>
                  <a:pt x="788637" y="1287828"/>
                </a:lnTo>
                <a:lnTo>
                  <a:pt x="788637" y="1285812"/>
                </a:lnTo>
                <a:lnTo>
                  <a:pt x="789146" y="1283291"/>
                </a:lnTo>
                <a:lnTo>
                  <a:pt x="790685" y="1280265"/>
                </a:lnTo>
                <a:close/>
                <a:moveTo>
                  <a:pt x="591566" y="1236233"/>
                </a:moveTo>
                <a:lnTo>
                  <a:pt x="595723" y="1241778"/>
                </a:lnTo>
                <a:lnTo>
                  <a:pt x="598840" y="1247827"/>
                </a:lnTo>
                <a:lnTo>
                  <a:pt x="600919" y="1252868"/>
                </a:lnTo>
                <a:lnTo>
                  <a:pt x="601438" y="1258917"/>
                </a:lnTo>
                <a:lnTo>
                  <a:pt x="601438" y="1263958"/>
                </a:lnTo>
                <a:lnTo>
                  <a:pt x="600919" y="1269502"/>
                </a:lnTo>
                <a:lnTo>
                  <a:pt x="599360" y="1280088"/>
                </a:lnTo>
                <a:lnTo>
                  <a:pt x="597801" y="1290674"/>
                </a:lnTo>
                <a:lnTo>
                  <a:pt x="597801" y="1296724"/>
                </a:lnTo>
                <a:lnTo>
                  <a:pt x="597801" y="1301763"/>
                </a:lnTo>
                <a:lnTo>
                  <a:pt x="598840" y="1307813"/>
                </a:lnTo>
                <a:lnTo>
                  <a:pt x="600919" y="1312853"/>
                </a:lnTo>
                <a:lnTo>
                  <a:pt x="604037" y="1318399"/>
                </a:lnTo>
                <a:lnTo>
                  <a:pt x="608715" y="1324447"/>
                </a:lnTo>
                <a:lnTo>
                  <a:pt x="604037" y="1329993"/>
                </a:lnTo>
                <a:lnTo>
                  <a:pt x="600399" y="1333522"/>
                </a:lnTo>
                <a:lnTo>
                  <a:pt x="598322" y="1334530"/>
                </a:lnTo>
                <a:lnTo>
                  <a:pt x="596762" y="1335537"/>
                </a:lnTo>
                <a:lnTo>
                  <a:pt x="594682" y="1335537"/>
                </a:lnTo>
                <a:lnTo>
                  <a:pt x="593125" y="1334530"/>
                </a:lnTo>
                <a:lnTo>
                  <a:pt x="589485" y="1333017"/>
                </a:lnTo>
                <a:lnTo>
                  <a:pt x="586369" y="1329489"/>
                </a:lnTo>
                <a:lnTo>
                  <a:pt x="583770" y="1325456"/>
                </a:lnTo>
                <a:lnTo>
                  <a:pt x="580133" y="1320415"/>
                </a:lnTo>
                <a:lnTo>
                  <a:pt x="573898" y="1308317"/>
                </a:lnTo>
                <a:lnTo>
                  <a:pt x="566623" y="1296219"/>
                </a:lnTo>
                <a:lnTo>
                  <a:pt x="562466" y="1289666"/>
                </a:lnTo>
                <a:lnTo>
                  <a:pt x="557788" y="1284625"/>
                </a:lnTo>
                <a:lnTo>
                  <a:pt x="553111" y="1280088"/>
                </a:lnTo>
                <a:lnTo>
                  <a:pt x="547915" y="1276055"/>
                </a:lnTo>
                <a:lnTo>
                  <a:pt x="550513" y="1271519"/>
                </a:lnTo>
                <a:lnTo>
                  <a:pt x="553630" y="1268494"/>
                </a:lnTo>
                <a:lnTo>
                  <a:pt x="557269" y="1266478"/>
                </a:lnTo>
                <a:lnTo>
                  <a:pt x="560906" y="1265974"/>
                </a:lnTo>
                <a:lnTo>
                  <a:pt x="564545" y="1265974"/>
                </a:lnTo>
                <a:lnTo>
                  <a:pt x="567662" y="1265974"/>
                </a:lnTo>
                <a:lnTo>
                  <a:pt x="574937" y="1267487"/>
                </a:lnTo>
                <a:lnTo>
                  <a:pt x="578574" y="1267487"/>
                </a:lnTo>
                <a:lnTo>
                  <a:pt x="581172" y="1267487"/>
                </a:lnTo>
                <a:lnTo>
                  <a:pt x="583770" y="1266478"/>
                </a:lnTo>
                <a:lnTo>
                  <a:pt x="586369" y="1263958"/>
                </a:lnTo>
                <a:lnTo>
                  <a:pt x="588447" y="1259925"/>
                </a:lnTo>
                <a:lnTo>
                  <a:pt x="589485" y="1254380"/>
                </a:lnTo>
                <a:lnTo>
                  <a:pt x="591047" y="1246315"/>
                </a:lnTo>
                <a:close/>
                <a:moveTo>
                  <a:pt x="535757" y="1234205"/>
                </a:moveTo>
                <a:lnTo>
                  <a:pt x="537277" y="1234205"/>
                </a:lnTo>
                <a:lnTo>
                  <a:pt x="537784" y="1235237"/>
                </a:lnTo>
                <a:lnTo>
                  <a:pt x="540317" y="1236785"/>
                </a:lnTo>
                <a:lnTo>
                  <a:pt x="542343" y="1242460"/>
                </a:lnTo>
                <a:lnTo>
                  <a:pt x="543863" y="1249682"/>
                </a:lnTo>
                <a:lnTo>
                  <a:pt x="540317" y="1255872"/>
                </a:lnTo>
                <a:lnTo>
                  <a:pt x="537277" y="1259999"/>
                </a:lnTo>
                <a:lnTo>
                  <a:pt x="534236" y="1263094"/>
                </a:lnTo>
                <a:lnTo>
                  <a:pt x="530184" y="1264642"/>
                </a:lnTo>
                <a:lnTo>
                  <a:pt x="527143" y="1265158"/>
                </a:lnTo>
                <a:lnTo>
                  <a:pt x="523597" y="1265158"/>
                </a:lnTo>
                <a:lnTo>
                  <a:pt x="518023" y="1264642"/>
                </a:lnTo>
                <a:lnTo>
                  <a:pt x="515489" y="1264127"/>
                </a:lnTo>
                <a:lnTo>
                  <a:pt x="513463" y="1264127"/>
                </a:lnTo>
                <a:lnTo>
                  <a:pt x="511437" y="1264642"/>
                </a:lnTo>
                <a:lnTo>
                  <a:pt x="509917" y="1266706"/>
                </a:lnTo>
                <a:lnTo>
                  <a:pt x="509410" y="1269801"/>
                </a:lnTo>
                <a:lnTo>
                  <a:pt x="508904" y="1274959"/>
                </a:lnTo>
                <a:lnTo>
                  <a:pt x="509410" y="1281666"/>
                </a:lnTo>
                <a:lnTo>
                  <a:pt x="510931" y="1290951"/>
                </a:lnTo>
                <a:lnTo>
                  <a:pt x="509410" y="1286825"/>
                </a:lnTo>
                <a:lnTo>
                  <a:pt x="507890" y="1283729"/>
                </a:lnTo>
                <a:lnTo>
                  <a:pt x="506370" y="1281150"/>
                </a:lnTo>
                <a:lnTo>
                  <a:pt x="504343" y="1279086"/>
                </a:lnTo>
                <a:lnTo>
                  <a:pt x="502317" y="1278054"/>
                </a:lnTo>
                <a:lnTo>
                  <a:pt x="500290" y="1276507"/>
                </a:lnTo>
                <a:lnTo>
                  <a:pt x="495731" y="1274959"/>
                </a:lnTo>
                <a:lnTo>
                  <a:pt x="492183" y="1273411"/>
                </a:lnTo>
                <a:lnTo>
                  <a:pt x="490663" y="1271348"/>
                </a:lnTo>
                <a:lnTo>
                  <a:pt x="490156" y="1269284"/>
                </a:lnTo>
                <a:lnTo>
                  <a:pt x="489144" y="1267221"/>
                </a:lnTo>
                <a:lnTo>
                  <a:pt x="490156" y="1263094"/>
                </a:lnTo>
                <a:lnTo>
                  <a:pt x="490663" y="1259483"/>
                </a:lnTo>
                <a:lnTo>
                  <a:pt x="492690" y="1254325"/>
                </a:lnTo>
                <a:lnTo>
                  <a:pt x="494716" y="1256903"/>
                </a:lnTo>
                <a:lnTo>
                  <a:pt x="495731" y="1257419"/>
                </a:lnTo>
                <a:lnTo>
                  <a:pt x="497251" y="1257419"/>
                </a:lnTo>
                <a:lnTo>
                  <a:pt x="499783" y="1256903"/>
                </a:lnTo>
                <a:lnTo>
                  <a:pt x="501811" y="1254325"/>
                </a:lnTo>
                <a:lnTo>
                  <a:pt x="504343" y="1250713"/>
                </a:lnTo>
                <a:lnTo>
                  <a:pt x="506876" y="1247103"/>
                </a:lnTo>
                <a:lnTo>
                  <a:pt x="511437" y="1237817"/>
                </a:lnTo>
                <a:lnTo>
                  <a:pt x="513463" y="1245039"/>
                </a:lnTo>
                <a:lnTo>
                  <a:pt x="515489" y="1250197"/>
                </a:lnTo>
                <a:lnTo>
                  <a:pt x="517010" y="1252260"/>
                </a:lnTo>
                <a:lnTo>
                  <a:pt x="518530" y="1252777"/>
                </a:lnTo>
                <a:lnTo>
                  <a:pt x="519037" y="1252777"/>
                </a:lnTo>
                <a:lnTo>
                  <a:pt x="521571" y="1252260"/>
                </a:lnTo>
                <a:lnTo>
                  <a:pt x="523597" y="1250197"/>
                </a:lnTo>
                <a:lnTo>
                  <a:pt x="527650" y="1243491"/>
                </a:lnTo>
                <a:lnTo>
                  <a:pt x="532210" y="1237817"/>
                </a:lnTo>
                <a:lnTo>
                  <a:pt x="534236" y="1235237"/>
                </a:lnTo>
                <a:close/>
                <a:moveTo>
                  <a:pt x="414368" y="1207860"/>
                </a:moveTo>
                <a:lnTo>
                  <a:pt x="416875" y="1207860"/>
                </a:lnTo>
                <a:lnTo>
                  <a:pt x="420385" y="1208380"/>
                </a:lnTo>
                <a:lnTo>
                  <a:pt x="422892" y="1209936"/>
                </a:lnTo>
                <a:lnTo>
                  <a:pt x="425400" y="1210974"/>
                </a:lnTo>
                <a:lnTo>
                  <a:pt x="430414" y="1215124"/>
                </a:lnTo>
                <a:lnTo>
                  <a:pt x="436432" y="1221350"/>
                </a:lnTo>
                <a:lnTo>
                  <a:pt x="441946" y="1227056"/>
                </a:lnTo>
                <a:lnTo>
                  <a:pt x="447963" y="1233801"/>
                </a:lnTo>
                <a:lnTo>
                  <a:pt x="453981" y="1239509"/>
                </a:lnTo>
                <a:lnTo>
                  <a:pt x="460499" y="1245215"/>
                </a:lnTo>
                <a:lnTo>
                  <a:pt x="467519" y="1249885"/>
                </a:lnTo>
                <a:lnTo>
                  <a:pt x="471029" y="1251441"/>
                </a:lnTo>
                <a:lnTo>
                  <a:pt x="474540" y="1252997"/>
                </a:lnTo>
                <a:lnTo>
                  <a:pt x="478551" y="1253515"/>
                </a:lnTo>
                <a:lnTo>
                  <a:pt x="483065" y="1253515"/>
                </a:lnTo>
                <a:lnTo>
                  <a:pt x="477046" y="1259741"/>
                </a:lnTo>
                <a:lnTo>
                  <a:pt x="471532" y="1264411"/>
                </a:lnTo>
                <a:lnTo>
                  <a:pt x="465513" y="1267006"/>
                </a:lnTo>
                <a:lnTo>
                  <a:pt x="460499" y="1268043"/>
                </a:lnTo>
                <a:lnTo>
                  <a:pt x="454984" y="1268043"/>
                </a:lnTo>
                <a:lnTo>
                  <a:pt x="449468" y="1267006"/>
                </a:lnTo>
                <a:lnTo>
                  <a:pt x="438938" y="1263373"/>
                </a:lnTo>
                <a:lnTo>
                  <a:pt x="427906" y="1260261"/>
                </a:lnTo>
                <a:lnTo>
                  <a:pt x="421888" y="1259741"/>
                </a:lnTo>
                <a:lnTo>
                  <a:pt x="416373" y="1259741"/>
                </a:lnTo>
                <a:lnTo>
                  <a:pt x="411359" y="1260261"/>
                </a:lnTo>
                <a:lnTo>
                  <a:pt x="405341" y="1262855"/>
                </a:lnTo>
                <a:lnTo>
                  <a:pt x="400328" y="1267006"/>
                </a:lnTo>
                <a:lnTo>
                  <a:pt x="394310" y="1272712"/>
                </a:lnTo>
                <a:lnTo>
                  <a:pt x="395814" y="1269080"/>
                </a:lnTo>
                <a:lnTo>
                  <a:pt x="395814" y="1264929"/>
                </a:lnTo>
                <a:lnTo>
                  <a:pt x="395814" y="1262335"/>
                </a:lnTo>
                <a:lnTo>
                  <a:pt x="394310" y="1260261"/>
                </a:lnTo>
                <a:lnTo>
                  <a:pt x="392806" y="1258185"/>
                </a:lnTo>
                <a:lnTo>
                  <a:pt x="390801" y="1256109"/>
                </a:lnTo>
                <a:lnTo>
                  <a:pt x="385786" y="1254553"/>
                </a:lnTo>
                <a:lnTo>
                  <a:pt x="391803" y="1236914"/>
                </a:lnTo>
                <a:lnTo>
                  <a:pt x="394310" y="1229651"/>
                </a:lnTo>
                <a:lnTo>
                  <a:pt x="397821" y="1224462"/>
                </a:lnTo>
                <a:lnTo>
                  <a:pt x="400829" y="1219274"/>
                </a:lnTo>
                <a:lnTo>
                  <a:pt x="403337" y="1215124"/>
                </a:lnTo>
                <a:lnTo>
                  <a:pt x="405843" y="1212530"/>
                </a:lnTo>
                <a:lnTo>
                  <a:pt x="409353" y="1210454"/>
                </a:lnTo>
                <a:lnTo>
                  <a:pt x="411859" y="1208380"/>
                </a:lnTo>
                <a:close/>
                <a:moveTo>
                  <a:pt x="325144" y="1187594"/>
                </a:moveTo>
                <a:lnTo>
                  <a:pt x="326707" y="1196031"/>
                </a:lnTo>
                <a:lnTo>
                  <a:pt x="328270" y="1201491"/>
                </a:lnTo>
                <a:lnTo>
                  <a:pt x="330876" y="1206455"/>
                </a:lnTo>
                <a:lnTo>
                  <a:pt x="334002" y="1209928"/>
                </a:lnTo>
                <a:lnTo>
                  <a:pt x="336607" y="1212410"/>
                </a:lnTo>
                <a:lnTo>
                  <a:pt x="339214" y="1213403"/>
                </a:lnTo>
                <a:lnTo>
                  <a:pt x="342341" y="1214395"/>
                </a:lnTo>
                <a:lnTo>
                  <a:pt x="344946" y="1214395"/>
                </a:lnTo>
                <a:lnTo>
                  <a:pt x="349636" y="1214395"/>
                </a:lnTo>
                <a:lnTo>
                  <a:pt x="351721" y="1214395"/>
                </a:lnTo>
                <a:lnTo>
                  <a:pt x="353806" y="1214892"/>
                </a:lnTo>
                <a:lnTo>
                  <a:pt x="354327" y="1215388"/>
                </a:lnTo>
                <a:lnTo>
                  <a:pt x="355368" y="1217373"/>
                </a:lnTo>
                <a:lnTo>
                  <a:pt x="354327" y="1220350"/>
                </a:lnTo>
                <a:lnTo>
                  <a:pt x="353284" y="1224322"/>
                </a:lnTo>
                <a:lnTo>
                  <a:pt x="349116" y="1225810"/>
                </a:lnTo>
                <a:lnTo>
                  <a:pt x="344946" y="1228292"/>
                </a:lnTo>
                <a:lnTo>
                  <a:pt x="336607" y="1233751"/>
                </a:lnTo>
                <a:lnTo>
                  <a:pt x="331919" y="1235736"/>
                </a:lnTo>
                <a:lnTo>
                  <a:pt x="329834" y="1236233"/>
                </a:lnTo>
                <a:lnTo>
                  <a:pt x="327749" y="1236233"/>
                </a:lnTo>
                <a:lnTo>
                  <a:pt x="325664" y="1235736"/>
                </a:lnTo>
                <a:lnTo>
                  <a:pt x="323580" y="1234744"/>
                </a:lnTo>
                <a:lnTo>
                  <a:pt x="322017" y="1232759"/>
                </a:lnTo>
                <a:lnTo>
                  <a:pt x="319933" y="1230278"/>
                </a:lnTo>
                <a:lnTo>
                  <a:pt x="320453" y="1227299"/>
                </a:lnTo>
                <a:lnTo>
                  <a:pt x="320974" y="1224817"/>
                </a:lnTo>
                <a:lnTo>
                  <a:pt x="322017" y="1219855"/>
                </a:lnTo>
                <a:lnTo>
                  <a:pt x="320974" y="1214395"/>
                </a:lnTo>
                <a:lnTo>
                  <a:pt x="319933" y="1208937"/>
                </a:lnTo>
                <a:lnTo>
                  <a:pt x="318890" y="1203476"/>
                </a:lnTo>
                <a:lnTo>
                  <a:pt x="319933" y="1198513"/>
                </a:lnTo>
                <a:lnTo>
                  <a:pt x="320453" y="1195039"/>
                </a:lnTo>
                <a:lnTo>
                  <a:pt x="320974" y="1192557"/>
                </a:lnTo>
                <a:lnTo>
                  <a:pt x="323059" y="1190076"/>
                </a:lnTo>
                <a:close/>
                <a:moveTo>
                  <a:pt x="271630" y="1171381"/>
                </a:moveTo>
                <a:lnTo>
                  <a:pt x="274630" y="1172395"/>
                </a:lnTo>
                <a:lnTo>
                  <a:pt x="278125" y="1173409"/>
                </a:lnTo>
                <a:lnTo>
                  <a:pt x="281124" y="1175941"/>
                </a:lnTo>
                <a:lnTo>
                  <a:pt x="283622" y="1179488"/>
                </a:lnTo>
                <a:lnTo>
                  <a:pt x="286120" y="1183034"/>
                </a:lnTo>
                <a:lnTo>
                  <a:pt x="288621" y="1187594"/>
                </a:lnTo>
                <a:lnTo>
                  <a:pt x="290619" y="1192154"/>
                </a:lnTo>
                <a:lnTo>
                  <a:pt x="292617" y="1198235"/>
                </a:lnTo>
                <a:lnTo>
                  <a:pt x="294616" y="1203301"/>
                </a:lnTo>
                <a:lnTo>
                  <a:pt x="295115" y="1208874"/>
                </a:lnTo>
                <a:lnTo>
                  <a:pt x="295616" y="1214447"/>
                </a:lnTo>
                <a:lnTo>
                  <a:pt x="296615" y="1220021"/>
                </a:lnTo>
                <a:lnTo>
                  <a:pt x="293117" y="1226607"/>
                </a:lnTo>
                <a:lnTo>
                  <a:pt x="290619" y="1230660"/>
                </a:lnTo>
                <a:lnTo>
                  <a:pt x="287620" y="1233700"/>
                </a:lnTo>
                <a:lnTo>
                  <a:pt x="284123" y="1234207"/>
                </a:lnTo>
                <a:lnTo>
                  <a:pt x="281624" y="1233700"/>
                </a:lnTo>
                <a:lnTo>
                  <a:pt x="278625" y="1232181"/>
                </a:lnTo>
                <a:lnTo>
                  <a:pt x="275627" y="1229140"/>
                </a:lnTo>
                <a:lnTo>
                  <a:pt x="272629" y="1226101"/>
                </a:lnTo>
                <a:lnTo>
                  <a:pt x="270131" y="1221540"/>
                </a:lnTo>
                <a:lnTo>
                  <a:pt x="267633" y="1215968"/>
                </a:lnTo>
                <a:lnTo>
                  <a:pt x="265133" y="1210394"/>
                </a:lnTo>
                <a:lnTo>
                  <a:pt x="263134" y="1204314"/>
                </a:lnTo>
                <a:lnTo>
                  <a:pt x="262135" y="1198741"/>
                </a:lnTo>
                <a:lnTo>
                  <a:pt x="260636" y="1192661"/>
                </a:lnTo>
                <a:lnTo>
                  <a:pt x="260136" y="1187087"/>
                </a:lnTo>
                <a:lnTo>
                  <a:pt x="260136" y="1182022"/>
                </a:lnTo>
                <a:lnTo>
                  <a:pt x="262635" y="1177462"/>
                </a:lnTo>
                <a:lnTo>
                  <a:pt x="265633" y="1173915"/>
                </a:lnTo>
                <a:lnTo>
                  <a:pt x="269131" y="1172395"/>
                </a:lnTo>
                <a:close/>
                <a:moveTo>
                  <a:pt x="136861" y="1151115"/>
                </a:moveTo>
                <a:lnTo>
                  <a:pt x="141879" y="1151115"/>
                </a:lnTo>
                <a:lnTo>
                  <a:pt x="146896" y="1152098"/>
                </a:lnTo>
                <a:lnTo>
                  <a:pt x="151413" y="1152589"/>
                </a:lnTo>
                <a:lnTo>
                  <a:pt x="156934" y="1154554"/>
                </a:lnTo>
                <a:lnTo>
                  <a:pt x="161451" y="1157010"/>
                </a:lnTo>
                <a:lnTo>
                  <a:pt x="164963" y="1159468"/>
                </a:lnTo>
                <a:lnTo>
                  <a:pt x="168476" y="1163889"/>
                </a:lnTo>
                <a:lnTo>
                  <a:pt x="170986" y="1168802"/>
                </a:lnTo>
                <a:lnTo>
                  <a:pt x="171989" y="1174698"/>
                </a:lnTo>
                <a:lnTo>
                  <a:pt x="172993" y="1182068"/>
                </a:lnTo>
                <a:lnTo>
                  <a:pt x="171989" y="1190419"/>
                </a:lnTo>
                <a:lnTo>
                  <a:pt x="169982" y="1199754"/>
                </a:lnTo>
                <a:lnTo>
                  <a:pt x="167472" y="1195333"/>
                </a:lnTo>
                <a:lnTo>
                  <a:pt x="164461" y="1191894"/>
                </a:lnTo>
                <a:lnTo>
                  <a:pt x="160446" y="1189436"/>
                </a:lnTo>
                <a:lnTo>
                  <a:pt x="156934" y="1188454"/>
                </a:lnTo>
                <a:lnTo>
                  <a:pt x="152419" y="1186980"/>
                </a:lnTo>
                <a:lnTo>
                  <a:pt x="147901" y="1186980"/>
                </a:lnTo>
                <a:lnTo>
                  <a:pt x="139371" y="1185997"/>
                </a:lnTo>
                <a:lnTo>
                  <a:pt x="135356" y="1185015"/>
                </a:lnTo>
                <a:lnTo>
                  <a:pt x="131842" y="1184032"/>
                </a:lnTo>
                <a:lnTo>
                  <a:pt x="128329" y="1182068"/>
                </a:lnTo>
                <a:lnTo>
                  <a:pt x="125318" y="1179120"/>
                </a:lnTo>
                <a:lnTo>
                  <a:pt x="122809" y="1174698"/>
                </a:lnTo>
                <a:lnTo>
                  <a:pt x="121304" y="1169294"/>
                </a:lnTo>
                <a:lnTo>
                  <a:pt x="120301" y="1161924"/>
                </a:lnTo>
                <a:lnTo>
                  <a:pt x="120301" y="1153081"/>
                </a:lnTo>
                <a:lnTo>
                  <a:pt x="127828" y="1152098"/>
                </a:lnTo>
                <a:close/>
                <a:moveTo>
                  <a:pt x="64881" y="1112609"/>
                </a:moveTo>
                <a:lnTo>
                  <a:pt x="66382" y="1117728"/>
                </a:lnTo>
                <a:lnTo>
                  <a:pt x="67383" y="1121823"/>
                </a:lnTo>
                <a:lnTo>
                  <a:pt x="69384" y="1124383"/>
                </a:lnTo>
                <a:lnTo>
                  <a:pt x="71885" y="1124895"/>
                </a:lnTo>
                <a:lnTo>
                  <a:pt x="74389" y="1124895"/>
                </a:lnTo>
                <a:lnTo>
                  <a:pt x="76891" y="1124383"/>
                </a:lnTo>
                <a:lnTo>
                  <a:pt x="81395" y="1122335"/>
                </a:lnTo>
                <a:lnTo>
                  <a:pt x="85897" y="1121311"/>
                </a:lnTo>
                <a:lnTo>
                  <a:pt x="87900" y="1121311"/>
                </a:lnTo>
                <a:lnTo>
                  <a:pt x="89400" y="1122335"/>
                </a:lnTo>
                <a:lnTo>
                  <a:pt x="89902" y="1124383"/>
                </a:lnTo>
                <a:lnTo>
                  <a:pt x="89902" y="1128477"/>
                </a:lnTo>
                <a:lnTo>
                  <a:pt x="89400" y="1133596"/>
                </a:lnTo>
                <a:lnTo>
                  <a:pt x="87399" y="1140763"/>
                </a:lnTo>
                <a:lnTo>
                  <a:pt x="85897" y="1140251"/>
                </a:lnTo>
                <a:lnTo>
                  <a:pt x="84897" y="1139739"/>
                </a:lnTo>
                <a:lnTo>
                  <a:pt x="82396" y="1140251"/>
                </a:lnTo>
                <a:lnTo>
                  <a:pt x="80394" y="1140763"/>
                </a:lnTo>
                <a:lnTo>
                  <a:pt x="75388" y="1142809"/>
                </a:lnTo>
                <a:lnTo>
                  <a:pt x="69885" y="1146905"/>
                </a:lnTo>
                <a:lnTo>
                  <a:pt x="65381" y="1151512"/>
                </a:lnTo>
                <a:lnTo>
                  <a:pt x="64380" y="1153048"/>
                </a:lnTo>
                <a:lnTo>
                  <a:pt x="62880" y="1156119"/>
                </a:lnTo>
                <a:lnTo>
                  <a:pt x="62378" y="1158678"/>
                </a:lnTo>
                <a:lnTo>
                  <a:pt x="61879" y="1161237"/>
                </a:lnTo>
                <a:lnTo>
                  <a:pt x="62378" y="1163285"/>
                </a:lnTo>
                <a:lnTo>
                  <a:pt x="63880" y="1165844"/>
                </a:lnTo>
                <a:lnTo>
                  <a:pt x="68884" y="1166357"/>
                </a:lnTo>
                <a:lnTo>
                  <a:pt x="74389" y="1168916"/>
                </a:lnTo>
                <a:lnTo>
                  <a:pt x="79393" y="1173011"/>
                </a:lnTo>
                <a:lnTo>
                  <a:pt x="82396" y="1175570"/>
                </a:lnTo>
                <a:lnTo>
                  <a:pt x="84897" y="1178641"/>
                </a:lnTo>
                <a:lnTo>
                  <a:pt x="86898" y="1182225"/>
                </a:lnTo>
                <a:lnTo>
                  <a:pt x="87900" y="1185296"/>
                </a:lnTo>
                <a:lnTo>
                  <a:pt x="89400" y="1189391"/>
                </a:lnTo>
                <a:lnTo>
                  <a:pt x="89902" y="1192974"/>
                </a:lnTo>
                <a:lnTo>
                  <a:pt x="89902" y="1197581"/>
                </a:lnTo>
                <a:lnTo>
                  <a:pt x="89400" y="1202188"/>
                </a:lnTo>
                <a:lnTo>
                  <a:pt x="87900" y="1206795"/>
                </a:lnTo>
                <a:lnTo>
                  <a:pt x="85897" y="1211914"/>
                </a:lnTo>
                <a:lnTo>
                  <a:pt x="76891" y="1204236"/>
                </a:lnTo>
                <a:lnTo>
                  <a:pt x="67884" y="1196045"/>
                </a:lnTo>
                <a:lnTo>
                  <a:pt x="59376" y="1185808"/>
                </a:lnTo>
                <a:lnTo>
                  <a:pt x="54873" y="1180177"/>
                </a:lnTo>
                <a:lnTo>
                  <a:pt x="49369" y="1173523"/>
                </a:lnTo>
                <a:lnTo>
                  <a:pt x="51369" y="1165844"/>
                </a:lnTo>
                <a:lnTo>
                  <a:pt x="52871" y="1157655"/>
                </a:lnTo>
                <a:lnTo>
                  <a:pt x="52871" y="1142809"/>
                </a:lnTo>
                <a:lnTo>
                  <a:pt x="53371" y="1135132"/>
                </a:lnTo>
                <a:lnTo>
                  <a:pt x="55374" y="1126941"/>
                </a:lnTo>
                <a:lnTo>
                  <a:pt x="57376" y="1123871"/>
                </a:lnTo>
                <a:lnTo>
                  <a:pt x="59376" y="1119776"/>
                </a:lnTo>
                <a:lnTo>
                  <a:pt x="61879" y="1116704"/>
                </a:lnTo>
                <a:close/>
                <a:moveTo>
                  <a:pt x="1681" y="317383"/>
                </a:moveTo>
                <a:lnTo>
                  <a:pt x="6748" y="318395"/>
                </a:lnTo>
                <a:lnTo>
                  <a:pt x="11308" y="319409"/>
                </a:lnTo>
                <a:lnTo>
                  <a:pt x="14854" y="321942"/>
                </a:lnTo>
                <a:lnTo>
                  <a:pt x="16880" y="323968"/>
                </a:lnTo>
                <a:lnTo>
                  <a:pt x="18906" y="325995"/>
                </a:lnTo>
                <a:lnTo>
                  <a:pt x="21440" y="331567"/>
                </a:lnTo>
                <a:lnTo>
                  <a:pt x="23466" y="339672"/>
                </a:lnTo>
                <a:lnTo>
                  <a:pt x="21440" y="337647"/>
                </a:lnTo>
                <a:lnTo>
                  <a:pt x="19413" y="335619"/>
                </a:lnTo>
                <a:lnTo>
                  <a:pt x="17387" y="335114"/>
                </a:lnTo>
                <a:lnTo>
                  <a:pt x="14854" y="334607"/>
                </a:lnTo>
                <a:lnTo>
                  <a:pt x="11813" y="333593"/>
                </a:lnTo>
                <a:lnTo>
                  <a:pt x="9281" y="334607"/>
                </a:lnTo>
                <a:lnTo>
                  <a:pt x="3202" y="335619"/>
                </a:lnTo>
                <a:lnTo>
                  <a:pt x="669" y="337140"/>
                </a:lnTo>
                <a:lnTo>
                  <a:pt x="0" y="337641"/>
                </a:lnTo>
                <a:lnTo>
                  <a:pt x="0" y="317663"/>
                </a:lnTo>
                <a:close/>
                <a:moveTo>
                  <a:pt x="2759391" y="0"/>
                </a:moveTo>
                <a:lnTo>
                  <a:pt x="2770023" y="0"/>
                </a:lnTo>
                <a:lnTo>
                  <a:pt x="2766394" y="5322"/>
                </a:lnTo>
                <a:lnTo>
                  <a:pt x="2763861" y="9375"/>
                </a:lnTo>
                <a:lnTo>
                  <a:pt x="2761835" y="10387"/>
                </a:lnTo>
                <a:lnTo>
                  <a:pt x="2760315" y="10387"/>
                </a:lnTo>
                <a:lnTo>
                  <a:pt x="2759808" y="10387"/>
                </a:lnTo>
                <a:lnTo>
                  <a:pt x="2759303" y="8868"/>
                </a:lnTo>
                <a:lnTo>
                  <a:pt x="2759303" y="5322"/>
                </a:lnTo>
                <a:lnTo>
                  <a:pt x="2759303" y="1775"/>
                </a:lnTo>
                <a:close/>
                <a:moveTo>
                  <a:pt x="0" y="0"/>
                </a:moveTo>
                <a:lnTo>
                  <a:pt x="2136391" y="0"/>
                </a:lnTo>
                <a:lnTo>
                  <a:pt x="2138166" y="1775"/>
                </a:lnTo>
                <a:lnTo>
                  <a:pt x="2140699" y="4308"/>
                </a:lnTo>
                <a:lnTo>
                  <a:pt x="2143740" y="6335"/>
                </a:lnTo>
                <a:lnTo>
                  <a:pt x="2147286" y="7855"/>
                </a:lnTo>
                <a:lnTo>
                  <a:pt x="2150833" y="9375"/>
                </a:lnTo>
                <a:lnTo>
                  <a:pt x="2157926" y="10387"/>
                </a:lnTo>
                <a:lnTo>
                  <a:pt x="2166032" y="11401"/>
                </a:lnTo>
                <a:lnTo>
                  <a:pt x="2173632" y="10387"/>
                </a:lnTo>
                <a:lnTo>
                  <a:pt x="2189845" y="9375"/>
                </a:lnTo>
                <a:lnTo>
                  <a:pt x="2198457" y="8868"/>
                </a:lnTo>
                <a:lnTo>
                  <a:pt x="2206563" y="7855"/>
                </a:lnTo>
                <a:lnTo>
                  <a:pt x="2214669" y="9375"/>
                </a:lnTo>
                <a:lnTo>
                  <a:pt x="2222269" y="10387"/>
                </a:lnTo>
                <a:lnTo>
                  <a:pt x="2225309" y="12415"/>
                </a:lnTo>
                <a:lnTo>
                  <a:pt x="2229362" y="14441"/>
                </a:lnTo>
                <a:lnTo>
                  <a:pt x="2232402" y="16467"/>
                </a:lnTo>
                <a:lnTo>
                  <a:pt x="2235948" y="19506"/>
                </a:lnTo>
                <a:lnTo>
                  <a:pt x="2234427" y="13934"/>
                </a:lnTo>
                <a:lnTo>
                  <a:pt x="2234427" y="8868"/>
                </a:lnTo>
                <a:lnTo>
                  <a:pt x="2235441" y="2789"/>
                </a:lnTo>
                <a:lnTo>
                  <a:pt x="2235999" y="0"/>
                </a:lnTo>
                <a:lnTo>
                  <a:pt x="2284770" y="0"/>
                </a:lnTo>
                <a:lnTo>
                  <a:pt x="2285599" y="1775"/>
                </a:lnTo>
                <a:lnTo>
                  <a:pt x="2287624" y="4308"/>
                </a:lnTo>
                <a:lnTo>
                  <a:pt x="2290158" y="6842"/>
                </a:lnTo>
                <a:lnTo>
                  <a:pt x="2292184" y="7855"/>
                </a:lnTo>
                <a:lnTo>
                  <a:pt x="2294211" y="9375"/>
                </a:lnTo>
                <a:lnTo>
                  <a:pt x="2296745" y="9882"/>
                </a:lnTo>
                <a:lnTo>
                  <a:pt x="2298771" y="9882"/>
                </a:lnTo>
                <a:lnTo>
                  <a:pt x="2303330" y="8868"/>
                </a:lnTo>
                <a:lnTo>
                  <a:pt x="2307890" y="6842"/>
                </a:lnTo>
                <a:lnTo>
                  <a:pt x="2312956" y="3296"/>
                </a:lnTo>
                <a:lnTo>
                  <a:pt x="2316251" y="0"/>
                </a:lnTo>
                <a:lnTo>
                  <a:pt x="2355308" y="0"/>
                </a:lnTo>
                <a:lnTo>
                  <a:pt x="2358047" y="2282"/>
                </a:lnTo>
                <a:lnTo>
                  <a:pt x="2360073" y="3296"/>
                </a:lnTo>
                <a:lnTo>
                  <a:pt x="2361594" y="6335"/>
                </a:lnTo>
                <a:lnTo>
                  <a:pt x="2362606" y="8868"/>
                </a:lnTo>
                <a:lnTo>
                  <a:pt x="2363620" y="11908"/>
                </a:lnTo>
                <a:lnTo>
                  <a:pt x="2363620" y="16467"/>
                </a:lnTo>
                <a:lnTo>
                  <a:pt x="2362101" y="22039"/>
                </a:lnTo>
                <a:lnTo>
                  <a:pt x="2357539" y="33185"/>
                </a:lnTo>
                <a:lnTo>
                  <a:pt x="2352474" y="41797"/>
                </a:lnTo>
                <a:lnTo>
                  <a:pt x="2347915" y="48382"/>
                </a:lnTo>
                <a:lnTo>
                  <a:pt x="2342848" y="52942"/>
                </a:lnTo>
                <a:lnTo>
                  <a:pt x="2340822" y="53955"/>
                </a:lnTo>
                <a:lnTo>
                  <a:pt x="2338289" y="55475"/>
                </a:lnTo>
                <a:lnTo>
                  <a:pt x="2335755" y="55981"/>
                </a:lnTo>
                <a:lnTo>
                  <a:pt x="2333729" y="56488"/>
                </a:lnTo>
                <a:lnTo>
                  <a:pt x="2329169" y="55981"/>
                </a:lnTo>
                <a:lnTo>
                  <a:pt x="2324103" y="53449"/>
                </a:lnTo>
                <a:lnTo>
                  <a:pt x="2326635" y="65607"/>
                </a:lnTo>
                <a:lnTo>
                  <a:pt x="2329169" y="76245"/>
                </a:lnTo>
                <a:lnTo>
                  <a:pt x="2333223" y="84857"/>
                </a:lnTo>
                <a:lnTo>
                  <a:pt x="2337781" y="91443"/>
                </a:lnTo>
                <a:lnTo>
                  <a:pt x="2341836" y="96508"/>
                </a:lnTo>
                <a:lnTo>
                  <a:pt x="2347915" y="100055"/>
                </a:lnTo>
                <a:lnTo>
                  <a:pt x="2353486" y="102588"/>
                </a:lnTo>
                <a:lnTo>
                  <a:pt x="2359567" y="103094"/>
                </a:lnTo>
                <a:lnTo>
                  <a:pt x="2366153" y="103094"/>
                </a:lnTo>
                <a:lnTo>
                  <a:pt x="2371726" y="101067"/>
                </a:lnTo>
                <a:lnTo>
                  <a:pt x="2378312" y="99548"/>
                </a:lnTo>
                <a:lnTo>
                  <a:pt x="2384898" y="96002"/>
                </a:lnTo>
                <a:lnTo>
                  <a:pt x="2391486" y="92962"/>
                </a:lnTo>
                <a:lnTo>
                  <a:pt x="2397058" y="88403"/>
                </a:lnTo>
                <a:lnTo>
                  <a:pt x="2403138" y="83843"/>
                </a:lnTo>
                <a:lnTo>
                  <a:pt x="2408204" y="78778"/>
                </a:lnTo>
                <a:lnTo>
                  <a:pt x="2405671" y="76245"/>
                </a:lnTo>
                <a:lnTo>
                  <a:pt x="2403138" y="74219"/>
                </a:lnTo>
                <a:lnTo>
                  <a:pt x="2400606" y="72698"/>
                </a:lnTo>
                <a:lnTo>
                  <a:pt x="2397565" y="72192"/>
                </a:lnTo>
                <a:lnTo>
                  <a:pt x="2392498" y="72698"/>
                </a:lnTo>
                <a:lnTo>
                  <a:pt x="2386926" y="72698"/>
                </a:lnTo>
                <a:lnTo>
                  <a:pt x="2384393" y="72698"/>
                </a:lnTo>
                <a:lnTo>
                  <a:pt x="2381353" y="72192"/>
                </a:lnTo>
                <a:lnTo>
                  <a:pt x="2378819" y="70673"/>
                </a:lnTo>
                <a:lnTo>
                  <a:pt x="2376285" y="68647"/>
                </a:lnTo>
                <a:lnTo>
                  <a:pt x="2373752" y="65607"/>
                </a:lnTo>
                <a:lnTo>
                  <a:pt x="2371219" y="61047"/>
                </a:lnTo>
                <a:lnTo>
                  <a:pt x="2369194" y="55981"/>
                </a:lnTo>
                <a:lnTo>
                  <a:pt x="2366659" y="48889"/>
                </a:lnTo>
                <a:lnTo>
                  <a:pt x="2375273" y="44837"/>
                </a:lnTo>
                <a:lnTo>
                  <a:pt x="2382872" y="42304"/>
                </a:lnTo>
                <a:lnTo>
                  <a:pt x="2391486" y="40277"/>
                </a:lnTo>
                <a:lnTo>
                  <a:pt x="2399592" y="38251"/>
                </a:lnTo>
                <a:lnTo>
                  <a:pt x="2415804" y="36730"/>
                </a:lnTo>
                <a:lnTo>
                  <a:pt x="2432523" y="34704"/>
                </a:lnTo>
                <a:lnTo>
                  <a:pt x="2440630" y="33691"/>
                </a:lnTo>
                <a:lnTo>
                  <a:pt x="2448735" y="32678"/>
                </a:lnTo>
                <a:lnTo>
                  <a:pt x="2457348" y="30651"/>
                </a:lnTo>
                <a:lnTo>
                  <a:pt x="2465961" y="28118"/>
                </a:lnTo>
                <a:lnTo>
                  <a:pt x="2474067" y="24066"/>
                </a:lnTo>
                <a:lnTo>
                  <a:pt x="2482174" y="19506"/>
                </a:lnTo>
                <a:lnTo>
                  <a:pt x="2490280" y="14441"/>
                </a:lnTo>
                <a:lnTo>
                  <a:pt x="2498894" y="7855"/>
                </a:lnTo>
                <a:lnTo>
                  <a:pt x="2499906" y="3296"/>
                </a:lnTo>
                <a:lnTo>
                  <a:pt x="2500638" y="0"/>
                </a:lnTo>
                <a:lnTo>
                  <a:pt x="2522122" y="0"/>
                </a:lnTo>
                <a:lnTo>
                  <a:pt x="2522199" y="256"/>
                </a:lnTo>
                <a:lnTo>
                  <a:pt x="2524225" y="4815"/>
                </a:lnTo>
                <a:lnTo>
                  <a:pt x="2527264" y="9882"/>
                </a:lnTo>
                <a:lnTo>
                  <a:pt x="2533345" y="16973"/>
                </a:lnTo>
                <a:lnTo>
                  <a:pt x="2536384" y="18999"/>
                </a:lnTo>
                <a:lnTo>
                  <a:pt x="2538918" y="21027"/>
                </a:lnTo>
                <a:lnTo>
                  <a:pt x="2541451" y="21533"/>
                </a:lnTo>
                <a:lnTo>
                  <a:pt x="2543478" y="22039"/>
                </a:lnTo>
                <a:lnTo>
                  <a:pt x="2546010" y="22039"/>
                </a:lnTo>
                <a:lnTo>
                  <a:pt x="2548036" y="22039"/>
                </a:lnTo>
                <a:lnTo>
                  <a:pt x="2552092" y="20520"/>
                </a:lnTo>
                <a:lnTo>
                  <a:pt x="2555130" y="17987"/>
                </a:lnTo>
                <a:lnTo>
                  <a:pt x="2558171" y="14441"/>
                </a:lnTo>
                <a:lnTo>
                  <a:pt x="2561717" y="11401"/>
                </a:lnTo>
                <a:lnTo>
                  <a:pt x="2564250" y="7348"/>
                </a:lnTo>
                <a:lnTo>
                  <a:pt x="2566783" y="4815"/>
                </a:lnTo>
                <a:lnTo>
                  <a:pt x="2569824" y="3296"/>
                </a:lnTo>
                <a:lnTo>
                  <a:pt x="2571344" y="2789"/>
                </a:lnTo>
                <a:lnTo>
                  <a:pt x="2572862" y="2789"/>
                </a:lnTo>
                <a:lnTo>
                  <a:pt x="2574382" y="3296"/>
                </a:lnTo>
                <a:lnTo>
                  <a:pt x="2575903" y="4815"/>
                </a:lnTo>
                <a:lnTo>
                  <a:pt x="2579956" y="8868"/>
                </a:lnTo>
                <a:lnTo>
                  <a:pt x="2583502" y="14947"/>
                </a:lnTo>
                <a:lnTo>
                  <a:pt x="2587554" y="24066"/>
                </a:lnTo>
                <a:lnTo>
                  <a:pt x="2590090" y="15961"/>
                </a:lnTo>
                <a:lnTo>
                  <a:pt x="2590595" y="7348"/>
                </a:lnTo>
                <a:lnTo>
                  <a:pt x="2590595" y="0"/>
                </a:lnTo>
                <a:lnTo>
                  <a:pt x="2599394" y="0"/>
                </a:lnTo>
                <a:lnTo>
                  <a:pt x="2599207" y="2789"/>
                </a:lnTo>
                <a:lnTo>
                  <a:pt x="2599207" y="11401"/>
                </a:lnTo>
                <a:lnTo>
                  <a:pt x="2599207" y="19506"/>
                </a:lnTo>
                <a:lnTo>
                  <a:pt x="2600728" y="27613"/>
                </a:lnTo>
                <a:lnTo>
                  <a:pt x="2602248" y="35718"/>
                </a:lnTo>
                <a:lnTo>
                  <a:pt x="2604782" y="44330"/>
                </a:lnTo>
                <a:lnTo>
                  <a:pt x="2609341" y="53449"/>
                </a:lnTo>
                <a:lnTo>
                  <a:pt x="2614915" y="61554"/>
                </a:lnTo>
                <a:lnTo>
                  <a:pt x="2617447" y="59021"/>
                </a:lnTo>
                <a:lnTo>
                  <a:pt x="2619980" y="56488"/>
                </a:lnTo>
                <a:lnTo>
                  <a:pt x="2623020" y="54461"/>
                </a:lnTo>
                <a:lnTo>
                  <a:pt x="2626565" y="53449"/>
                </a:lnTo>
                <a:lnTo>
                  <a:pt x="2633660" y="50916"/>
                </a:lnTo>
                <a:lnTo>
                  <a:pt x="2640752" y="48889"/>
                </a:lnTo>
                <a:lnTo>
                  <a:pt x="2656963" y="45342"/>
                </a:lnTo>
                <a:lnTo>
                  <a:pt x="2665071" y="43823"/>
                </a:lnTo>
                <a:lnTo>
                  <a:pt x="2673683" y="41797"/>
                </a:lnTo>
                <a:lnTo>
                  <a:pt x="2680776" y="37744"/>
                </a:lnTo>
                <a:lnTo>
                  <a:pt x="2684829" y="35718"/>
                </a:lnTo>
                <a:lnTo>
                  <a:pt x="2687867" y="33185"/>
                </a:lnTo>
                <a:lnTo>
                  <a:pt x="2691414" y="30145"/>
                </a:lnTo>
                <a:lnTo>
                  <a:pt x="2694455" y="26092"/>
                </a:lnTo>
                <a:lnTo>
                  <a:pt x="2696988" y="22039"/>
                </a:lnTo>
                <a:lnTo>
                  <a:pt x="2699520" y="17987"/>
                </a:lnTo>
                <a:lnTo>
                  <a:pt x="2701546" y="12415"/>
                </a:lnTo>
                <a:lnTo>
                  <a:pt x="2703575" y="6842"/>
                </a:lnTo>
                <a:lnTo>
                  <a:pt x="2705600" y="256"/>
                </a:lnTo>
                <a:lnTo>
                  <a:pt x="2705636" y="0"/>
                </a:lnTo>
                <a:lnTo>
                  <a:pt x="2741275" y="0"/>
                </a:lnTo>
                <a:lnTo>
                  <a:pt x="2741570" y="1775"/>
                </a:lnTo>
                <a:lnTo>
                  <a:pt x="2743091" y="3296"/>
                </a:lnTo>
                <a:lnTo>
                  <a:pt x="2744103" y="5322"/>
                </a:lnTo>
                <a:lnTo>
                  <a:pt x="2748156" y="9375"/>
                </a:lnTo>
                <a:lnTo>
                  <a:pt x="2750182" y="11401"/>
                </a:lnTo>
                <a:lnTo>
                  <a:pt x="2752208" y="13934"/>
                </a:lnTo>
                <a:lnTo>
                  <a:pt x="2752715" y="16973"/>
                </a:lnTo>
                <a:lnTo>
                  <a:pt x="2753223" y="20520"/>
                </a:lnTo>
                <a:lnTo>
                  <a:pt x="2753223" y="25079"/>
                </a:lnTo>
                <a:lnTo>
                  <a:pt x="2752208" y="30145"/>
                </a:lnTo>
                <a:lnTo>
                  <a:pt x="2747650" y="28625"/>
                </a:lnTo>
                <a:lnTo>
                  <a:pt x="2743595" y="28118"/>
                </a:lnTo>
                <a:lnTo>
                  <a:pt x="2740557" y="29639"/>
                </a:lnTo>
                <a:lnTo>
                  <a:pt x="2738024" y="32171"/>
                </a:lnTo>
                <a:lnTo>
                  <a:pt x="2734983" y="35211"/>
                </a:lnTo>
                <a:lnTo>
                  <a:pt x="2733465" y="39264"/>
                </a:lnTo>
                <a:lnTo>
                  <a:pt x="2728904" y="48889"/>
                </a:lnTo>
                <a:lnTo>
                  <a:pt x="2724345" y="58514"/>
                </a:lnTo>
                <a:lnTo>
                  <a:pt x="2721812" y="62567"/>
                </a:lnTo>
                <a:lnTo>
                  <a:pt x="2718266" y="66112"/>
                </a:lnTo>
                <a:lnTo>
                  <a:pt x="2715225" y="68647"/>
                </a:lnTo>
                <a:lnTo>
                  <a:pt x="2710666" y="70166"/>
                </a:lnTo>
                <a:lnTo>
                  <a:pt x="2705600" y="70673"/>
                </a:lnTo>
                <a:lnTo>
                  <a:pt x="2699520" y="69659"/>
                </a:lnTo>
                <a:lnTo>
                  <a:pt x="2702054" y="75231"/>
                </a:lnTo>
                <a:lnTo>
                  <a:pt x="2704587" y="79791"/>
                </a:lnTo>
                <a:lnTo>
                  <a:pt x="2708134" y="83843"/>
                </a:lnTo>
                <a:lnTo>
                  <a:pt x="2710666" y="86883"/>
                </a:lnTo>
                <a:lnTo>
                  <a:pt x="2713705" y="88910"/>
                </a:lnTo>
                <a:lnTo>
                  <a:pt x="2716237" y="90429"/>
                </a:lnTo>
                <a:lnTo>
                  <a:pt x="2718772" y="91443"/>
                </a:lnTo>
                <a:lnTo>
                  <a:pt x="2722317" y="92455"/>
                </a:lnTo>
                <a:lnTo>
                  <a:pt x="2727892" y="92455"/>
                </a:lnTo>
                <a:lnTo>
                  <a:pt x="2733971" y="91443"/>
                </a:lnTo>
                <a:lnTo>
                  <a:pt x="2739544" y="90936"/>
                </a:lnTo>
                <a:lnTo>
                  <a:pt x="2745624" y="90936"/>
                </a:lnTo>
                <a:lnTo>
                  <a:pt x="2748662" y="81817"/>
                </a:lnTo>
                <a:lnTo>
                  <a:pt x="2752208" y="71685"/>
                </a:lnTo>
                <a:lnTo>
                  <a:pt x="2755756" y="61554"/>
                </a:lnTo>
                <a:lnTo>
                  <a:pt x="2759303" y="52942"/>
                </a:lnTo>
                <a:lnTo>
                  <a:pt x="2761328" y="48889"/>
                </a:lnTo>
                <a:lnTo>
                  <a:pt x="2763861" y="46356"/>
                </a:lnTo>
                <a:lnTo>
                  <a:pt x="2765887" y="43823"/>
                </a:lnTo>
                <a:lnTo>
                  <a:pt x="2768423" y="42809"/>
                </a:lnTo>
                <a:lnTo>
                  <a:pt x="2770953" y="42304"/>
                </a:lnTo>
                <a:lnTo>
                  <a:pt x="2773487" y="43823"/>
                </a:lnTo>
                <a:lnTo>
                  <a:pt x="2776528" y="46356"/>
                </a:lnTo>
                <a:lnTo>
                  <a:pt x="2780073" y="49902"/>
                </a:lnTo>
                <a:lnTo>
                  <a:pt x="2778552" y="58007"/>
                </a:lnTo>
                <a:lnTo>
                  <a:pt x="2776528" y="65100"/>
                </a:lnTo>
                <a:lnTo>
                  <a:pt x="2772981" y="80298"/>
                </a:lnTo>
                <a:lnTo>
                  <a:pt x="2771461" y="87896"/>
                </a:lnTo>
                <a:lnTo>
                  <a:pt x="2770953" y="95495"/>
                </a:lnTo>
                <a:lnTo>
                  <a:pt x="2771461" y="103094"/>
                </a:lnTo>
                <a:lnTo>
                  <a:pt x="2771966" y="107146"/>
                </a:lnTo>
                <a:lnTo>
                  <a:pt x="2773487" y="111200"/>
                </a:lnTo>
                <a:lnTo>
                  <a:pt x="2785648" y="105627"/>
                </a:lnTo>
                <a:lnTo>
                  <a:pt x="2791727" y="102588"/>
                </a:lnTo>
                <a:lnTo>
                  <a:pt x="2794260" y="100562"/>
                </a:lnTo>
                <a:lnTo>
                  <a:pt x="2796286" y="98028"/>
                </a:lnTo>
                <a:lnTo>
                  <a:pt x="2797806" y="95495"/>
                </a:lnTo>
                <a:lnTo>
                  <a:pt x="2799831" y="92455"/>
                </a:lnTo>
                <a:lnTo>
                  <a:pt x="2801351" y="88910"/>
                </a:lnTo>
                <a:lnTo>
                  <a:pt x="2802365" y="84350"/>
                </a:lnTo>
                <a:lnTo>
                  <a:pt x="2803377" y="79791"/>
                </a:lnTo>
                <a:lnTo>
                  <a:pt x="2803885" y="74219"/>
                </a:lnTo>
                <a:lnTo>
                  <a:pt x="2803377" y="68140"/>
                </a:lnTo>
                <a:lnTo>
                  <a:pt x="2802365" y="61047"/>
                </a:lnTo>
                <a:lnTo>
                  <a:pt x="2799327" y="62567"/>
                </a:lnTo>
                <a:lnTo>
                  <a:pt x="2797298" y="63073"/>
                </a:lnTo>
                <a:lnTo>
                  <a:pt x="2796286" y="62567"/>
                </a:lnTo>
                <a:lnTo>
                  <a:pt x="2794260" y="61047"/>
                </a:lnTo>
                <a:lnTo>
                  <a:pt x="2792231" y="58007"/>
                </a:lnTo>
                <a:lnTo>
                  <a:pt x="2790207" y="53955"/>
                </a:lnTo>
                <a:lnTo>
                  <a:pt x="2789193" y="49395"/>
                </a:lnTo>
                <a:lnTo>
                  <a:pt x="2787166" y="39264"/>
                </a:lnTo>
                <a:lnTo>
                  <a:pt x="2785140" y="28625"/>
                </a:lnTo>
                <a:lnTo>
                  <a:pt x="2783619" y="23559"/>
                </a:lnTo>
                <a:lnTo>
                  <a:pt x="2781593" y="19506"/>
                </a:lnTo>
                <a:lnTo>
                  <a:pt x="2780073" y="16467"/>
                </a:lnTo>
                <a:lnTo>
                  <a:pt x="2778048" y="14441"/>
                </a:lnTo>
                <a:lnTo>
                  <a:pt x="2776020" y="13934"/>
                </a:lnTo>
                <a:lnTo>
                  <a:pt x="2774502" y="13934"/>
                </a:lnTo>
                <a:lnTo>
                  <a:pt x="2771461" y="14441"/>
                </a:lnTo>
                <a:lnTo>
                  <a:pt x="2774502" y="6842"/>
                </a:lnTo>
                <a:lnTo>
                  <a:pt x="2778048" y="1775"/>
                </a:lnTo>
                <a:lnTo>
                  <a:pt x="2779380" y="0"/>
                </a:lnTo>
                <a:lnTo>
                  <a:pt x="2794511" y="0"/>
                </a:lnTo>
                <a:lnTo>
                  <a:pt x="2797298" y="2789"/>
                </a:lnTo>
                <a:lnTo>
                  <a:pt x="2803377" y="9882"/>
                </a:lnTo>
                <a:lnTo>
                  <a:pt x="2809459" y="18494"/>
                </a:lnTo>
                <a:lnTo>
                  <a:pt x="2813005" y="21533"/>
                </a:lnTo>
                <a:lnTo>
                  <a:pt x="2816044" y="25079"/>
                </a:lnTo>
                <a:lnTo>
                  <a:pt x="2819589" y="26599"/>
                </a:lnTo>
                <a:lnTo>
                  <a:pt x="2822630" y="27613"/>
                </a:lnTo>
                <a:lnTo>
                  <a:pt x="2828709" y="16973"/>
                </a:lnTo>
                <a:lnTo>
                  <a:pt x="2834284" y="6842"/>
                </a:lnTo>
                <a:lnTo>
                  <a:pt x="2836309" y="1775"/>
                </a:lnTo>
                <a:lnTo>
                  <a:pt x="2836954" y="0"/>
                </a:lnTo>
                <a:lnTo>
                  <a:pt x="12191999" y="0"/>
                </a:lnTo>
                <a:lnTo>
                  <a:pt x="12191999" y="697522"/>
                </a:lnTo>
                <a:lnTo>
                  <a:pt x="12167010" y="645148"/>
                </a:lnTo>
                <a:lnTo>
                  <a:pt x="12152825" y="653760"/>
                </a:lnTo>
                <a:lnTo>
                  <a:pt x="12138639" y="663384"/>
                </a:lnTo>
                <a:lnTo>
                  <a:pt x="12124453" y="673010"/>
                </a:lnTo>
                <a:lnTo>
                  <a:pt x="12110268" y="683142"/>
                </a:lnTo>
                <a:lnTo>
                  <a:pt x="12095575" y="694794"/>
                </a:lnTo>
                <a:lnTo>
                  <a:pt x="12081390" y="707457"/>
                </a:lnTo>
                <a:lnTo>
                  <a:pt x="12067710" y="720123"/>
                </a:lnTo>
                <a:lnTo>
                  <a:pt x="12053524" y="734307"/>
                </a:lnTo>
                <a:lnTo>
                  <a:pt x="12039845" y="749505"/>
                </a:lnTo>
                <a:lnTo>
                  <a:pt x="12027179" y="765715"/>
                </a:lnTo>
                <a:lnTo>
                  <a:pt x="12013500" y="782941"/>
                </a:lnTo>
                <a:lnTo>
                  <a:pt x="12001340" y="801177"/>
                </a:lnTo>
                <a:lnTo>
                  <a:pt x="11988168" y="820428"/>
                </a:lnTo>
                <a:lnTo>
                  <a:pt x="11976008" y="842211"/>
                </a:lnTo>
                <a:lnTo>
                  <a:pt x="11964357" y="863995"/>
                </a:lnTo>
                <a:lnTo>
                  <a:pt x="11952704" y="887298"/>
                </a:lnTo>
                <a:lnTo>
                  <a:pt x="11946624" y="884765"/>
                </a:lnTo>
                <a:lnTo>
                  <a:pt x="11941558" y="883245"/>
                </a:lnTo>
                <a:lnTo>
                  <a:pt x="11935984" y="882232"/>
                </a:lnTo>
                <a:lnTo>
                  <a:pt x="11930412" y="882232"/>
                </a:lnTo>
                <a:lnTo>
                  <a:pt x="11925345" y="882738"/>
                </a:lnTo>
                <a:lnTo>
                  <a:pt x="11920280" y="884258"/>
                </a:lnTo>
                <a:lnTo>
                  <a:pt x="11915719" y="886791"/>
                </a:lnTo>
                <a:lnTo>
                  <a:pt x="11911159" y="889831"/>
                </a:lnTo>
                <a:lnTo>
                  <a:pt x="11906599" y="893884"/>
                </a:lnTo>
                <a:lnTo>
                  <a:pt x="11902546" y="898950"/>
                </a:lnTo>
                <a:lnTo>
                  <a:pt x="11899000" y="905029"/>
                </a:lnTo>
                <a:lnTo>
                  <a:pt x="11895453" y="912120"/>
                </a:lnTo>
                <a:lnTo>
                  <a:pt x="11892414" y="919720"/>
                </a:lnTo>
                <a:lnTo>
                  <a:pt x="11889374" y="929346"/>
                </a:lnTo>
                <a:lnTo>
                  <a:pt x="11887348" y="938970"/>
                </a:lnTo>
                <a:lnTo>
                  <a:pt x="11884814" y="950622"/>
                </a:lnTo>
                <a:lnTo>
                  <a:pt x="11878228" y="942516"/>
                </a:lnTo>
                <a:lnTo>
                  <a:pt x="11871135" y="935424"/>
                </a:lnTo>
                <a:lnTo>
                  <a:pt x="11863029" y="928332"/>
                </a:lnTo>
                <a:lnTo>
                  <a:pt x="11855936" y="921239"/>
                </a:lnTo>
                <a:lnTo>
                  <a:pt x="11848336" y="915160"/>
                </a:lnTo>
                <a:lnTo>
                  <a:pt x="11840737" y="909588"/>
                </a:lnTo>
                <a:lnTo>
                  <a:pt x="11832632" y="904015"/>
                </a:lnTo>
                <a:lnTo>
                  <a:pt x="11825032" y="899456"/>
                </a:lnTo>
                <a:lnTo>
                  <a:pt x="11817432" y="894896"/>
                </a:lnTo>
                <a:lnTo>
                  <a:pt x="11809326" y="891857"/>
                </a:lnTo>
                <a:lnTo>
                  <a:pt x="11801726" y="888817"/>
                </a:lnTo>
                <a:lnTo>
                  <a:pt x="11793113" y="885272"/>
                </a:lnTo>
                <a:lnTo>
                  <a:pt x="11785513" y="883245"/>
                </a:lnTo>
                <a:lnTo>
                  <a:pt x="11777914" y="881726"/>
                </a:lnTo>
                <a:lnTo>
                  <a:pt x="11769302" y="879700"/>
                </a:lnTo>
                <a:lnTo>
                  <a:pt x="11761702" y="878686"/>
                </a:lnTo>
                <a:lnTo>
                  <a:pt x="11753596" y="878179"/>
                </a:lnTo>
                <a:lnTo>
                  <a:pt x="11745996" y="878179"/>
                </a:lnTo>
                <a:lnTo>
                  <a:pt x="11737384" y="878179"/>
                </a:lnTo>
                <a:lnTo>
                  <a:pt x="11729784" y="878686"/>
                </a:lnTo>
                <a:lnTo>
                  <a:pt x="11722692" y="880205"/>
                </a:lnTo>
                <a:lnTo>
                  <a:pt x="11715092" y="881726"/>
                </a:lnTo>
                <a:lnTo>
                  <a:pt x="11706986" y="883245"/>
                </a:lnTo>
                <a:lnTo>
                  <a:pt x="11699893" y="886284"/>
                </a:lnTo>
                <a:lnTo>
                  <a:pt x="11692800" y="888817"/>
                </a:lnTo>
                <a:lnTo>
                  <a:pt x="11685707" y="891857"/>
                </a:lnTo>
                <a:lnTo>
                  <a:pt x="11678614" y="894896"/>
                </a:lnTo>
                <a:lnTo>
                  <a:pt x="11671521" y="899456"/>
                </a:lnTo>
                <a:lnTo>
                  <a:pt x="11664934" y="903508"/>
                </a:lnTo>
                <a:lnTo>
                  <a:pt x="11658855" y="908068"/>
                </a:lnTo>
                <a:lnTo>
                  <a:pt x="11652776" y="913134"/>
                </a:lnTo>
                <a:lnTo>
                  <a:pt x="11646188" y="919213"/>
                </a:lnTo>
                <a:lnTo>
                  <a:pt x="11648216" y="921239"/>
                </a:lnTo>
                <a:lnTo>
                  <a:pt x="11650242" y="922760"/>
                </a:lnTo>
                <a:lnTo>
                  <a:pt x="11651255" y="922760"/>
                </a:lnTo>
                <a:lnTo>
                  <a:pt x="11653283" y="922760"/>
                </a:lnTo>
                <a:lnTo>
                  <a:pt x="11655309" y="921746"/>
                </a:lnTo>
                <a:lnTo>
                  <a:pt x="11657335" y="920227"/>
                </a:lnTo>
                <a:lnTo>
                  <a:pt x="11660375" y="917187"/>
                </a:lnTo>
                <a:lnTo>
                  <a:pt x="11664427" y="914654"/>
                </a:lnTo>
                <a:lnTo>
                  <a:pt x="11665948" y="914148"/>
                </a:lnTo>
                <a:lnTo>
                  <a:pt x="11667468" y="913134"/>
                </a:lnTo>
                <a:lnTo>
                  <a:pt x="11669494" y="914148"/>
                </a:lnTo>
                <a:lnTo>
                  <a:pt x="11671521" y="915160"/>
                </a:lnTo>
                <a:lnTo>
                  <a:pt x="11673041" y="917694"/>
                </a:lnTo>
                <a:lnTo>
                  <a:pt x="11674561" y="921746"/>
                </a:lnTo>
                <a:lnTo>
                  <a:pt x="11670508" y="935930"/>
                </a:lnTo>
                <a:lnTo>
                  <a:pt x="11666455" y="946063"/>
                </a:lnTo>
                <a:lnTo>
                  <a:pt x="11661895" y="954675"/>
                </a:lnTo>
                <a:lnTo>
                  <a:pt x="11657841" y="962273"/>
                </a:lnTo>
                <a:lnTo>
                  <a:pt x="11654295" y="969366"/>
                </a:lnTo>
                <a:lnTo>
                  <a:pt x="11650242" y="978485"/>
                </a:lnTo>
                <a:lnTo>
                  <a:pt x="11647202" y="990136"/>
                </a:lnTo>
                <a:lnTo>
                  <a:pt x="11643656" y="1005840"/>
                </a:lnTo>
                <a:lnTo>
                  <a:pt x="11641123" y="1006347"/>
                </a:lnTo>
                <a:lnTo>
                  <a:pt x="11638590" y="1005840"/>
                </a:lnTo>
                <a:lnTo>
                  <a:pt x="11633523" y="1004321"/>
                </a:lnTo>
                <a:lnTo>
                  <a:pt x="11627950" y="1003307"/>
                </a:lnTo>
                <a:lnTo>
                  <a:pt x="11622884" y="1002800"/>
                </a:lnTo>
                <a:lnTo>
                  <a:pt x="11620351" y="1003307"/>
                </a:lnTo>
                <a:lnTo>
                  <a:pt x="11617310" y="1003814"/>
                </a:lnTo>
                <a:lnTo>
                  <a:pt x="11614778" y="1005840"/>
                </a:lnTo>
                <a:lnTo>
                  <a:pt x="11611738" y="1007867"/>
                </a:lnTo>
                <a:lnTo>
                  <a:pt x="11609205" y="1011919"/>
                </a:lnTo>
                <a:lnTo>
                  <a:pt x="11606164" y="1015465"/>
                </a:lnTo>
                <a:lnTo>
                  <a:pt x="11603632" y="1021545"/>
                </a:lnTo>
                <a:lnTo>
                  <a:pt x="11601099" y="1027624"/>
                </a:lnTo>
                <a:lnTo>
                  <a:pt x="11595018" y="1015972"/>
                </a:lnTo>
                <a:lnTo>
                  <a:pt x="11589953" y="1005840"/>
                </a:lnTo>
                <a:lnTo>
                  <a:pt x="11584379" y="998241"/>
                </a:lnTo>
                <a:lnTo>
                  <a:pt x="11578300" y="991655"/>
                </a:lnTo>
                <a:lnTo>
                  <a:pt x="11575767" y="989629"/>
                </a:lnTo>
                <a:lnTo>
                  <a:pt x="11572727" y="987604"/>
                </a:lnTo>
                <a:lnTo>
                  <a:pt x="11569687" y="986590"/>
                </a:lnTo>
                <a:lnTo>
                  <a:pt x="11566647" y="985576"/>
                </a:lnTo>
                <a:lnTo>
                  <a:pt x="11564114" y="985576"/>
                </a:lnTo>
                <a:lnTo>
                  <a:pt x="11561075" y="986590"/>
                </a:lnTo>
                <a:lnTo>
                  <a:pt x="11558035" y="987097"/>
                </a:lnTo>
                <a:lnTo>
                  <a:pt x="11554994" y="989123"/>
                </a:lnTo>
                <a:lnTo>
                  <a:pt x="11556515" y="994188"/>
                </a:lnTo>
                <a:lnTo>
                  <a:pt x="11556515" y="1000267"/>
                </a:lnTo>
                <a:lnTo>
                  <a:pt x="11556515" y="1005334"/>
                </a:lnTo>
                <a:lnTo>
                  <a:pt x="11556515" y="1010907"/>
                </a:lnTo>
                <a:lnTo>
                  <a:pt x="11554487" y="1021545"/>
                </a:lnTo>
                <a:lnTo>
                  <a:pt x="11551955" y="1032183"/>
                </a:lnTo>
                <a:lnTo>
                  <a:pt x="11547901" y="1042822"/>
                </a:lnTo>
                <a:lnTo>
                  <a:pt x="11543343" y="1052953"/>
                </a:lnTo>
                <a:lnTo>
                  <a:pt x="11533716" y="1074737"/>
                </a:lnTo>
                <a:lnTo>
                  <a:pt x="11524597" y="1066632"/>
                </a:lnTo>
                <a:lnTo>
                  <a:pt x="11515477" y="1059032"/>
                </a:lnTo>
                <a:lnTo>
                  <a:pt x="11506358" y="1052448"/>
                </a:lnTo>
                <a:lnTo>
                  <a:pt x="11497238" y="1045861"/>
                </a:lnTo>
                <a:lnTo>
                  <a:pt x="11488119" y="1040795"/>
                </a:lnTo>
                <a:lnTo>
                  <a:pt x="11478999" y="1035729"/>
                </a:lnTo>
                <a:lnTo>
                  <a:pt x="11470386" y="1031170"/>
                </a:lnTo>
                <a:lnTo>
                  <a:pt x="11461267" y="1026610"/>
                </a:lnTo>
                <a:lnTo>
                  <a:pt x="11452147" y="1023571"/>
                </a:lnTo>
                <a:lnTo>
                  <a:pt x="11443028" y="1020025"/>
                </a:lnTo>
                <a:lnTo>
                  <a:pt x="11433908" y="1017491"/>
                </a:lnTo>
                <a:lnTo>
                  <a:pt x="11424789" y="1015465"/>
                </a:lnTo>
                <a:lnTo>
                  <a:pt x="11415164" y="1014452"/>
                </a:lnTo>
                <a:lnTo>
                  <a:pt x="11406044" y="1013439"/>
                </a:lnTo>
                <a:lnTo>
                  <a:pt x="11396925" y="1012933"/>
                </a:lnTo>
                <a:lnTo>
                  <a:pt x="11387805" y="1013439"/>
                </a:lnTo>
                <a:lnTo>
                  <a:pt x="11378179" y="1014452"/>
                </a:lnTo>
                <a:lnTo>
                  <a:pt x="11369059" y="1015465"/>
                </a:lnTo>
                <a:lnTo>
                  <a:pt x="11359940" y="1017491"/>
                </a:lnTo>
                <a:lnTo>
                  <a:pt x="11350313" y="1019519"/>
                </a:lnTo>
                <a:lnTo>
                  <a:pt x="11341195" y="1022558"/>
                </a:lnTo>
                <a:lnTo>
                  <a:pt x="11331568" y="1026105"/>
                </a:lnTo>
                <a:lnTo>
                  <a:pt x="11322449" y="1029650"/>
                </a:lnTo>
                <a:lnTo>
                  <a:pt x="11313329" y="1034210"/>
                </a:lnTo>
                <a:lnTo>
                  <a:pt x="11303703" y="1039275"/>
                </a:lnTo>
                <a:lnTo>
                  <a:pt x="11294078" y="1044848"/>
                </a:lnTo>
                <a:lnTo>
                  <a:pt x="11284958" y="1050927"/>
                </a:lnTo>
                <a:lnTo>
                  <a:pt x="11275332" y="1057513"/>
                </a:lnTo>
                <a:lnTo>
                  <a:pt x="11266212" y="1064605"/>
                </a:lnTo>
                <a:lnTo>
                  <a:pt x="11256586" y="1072711"/>
                </a:lnTo>
                <a:lnTo>
                  <a:pt x="11237841" y="1089428"/>
                </a:lnTo>
                <a:lnTo>
                  <a:pt x="11234801" y="1083349"/>
                </a:lnTo>
                <a:lnTo>
                  <a:pt x="11233281" y="1078790"/>
                </a:lnTo>
                <a:lnTo>
                  <a:pt x="11231255" y="1075244"/>
                </a:lnTo>
                <a:lnTo>
                  <a:pt x="11228721" y="1071697"/>
                </a:lnTo>
                <a:lnTo>
                  <a:pt x="11226695" y="1070177"/>
                </a:lnTo>
                <a:lnTo>
                  <a:pt x="11224162" y="1068658"/>
                </a:lnTo>
                <a:lnTo>
                  <a:pt x="11221628" y="1067139"/>
                </a:lnTo>
                <a:lnTo>
                  <a:pt x="11219602" y="1067139"/>
                </a:lnTo>
                <a:lnTo>
                  <a:pt x="11217069" y="1068151"/>
                </a:lnTo>
                <a:lnTo>
                  <a:pt x="11214535" y="1068658"/>
                </a:lnTo>
                <a:lnTo>
                  <a:pt x="11209976" y="1071697"/>
                </a:lnTo>
                <a:lnTo>
                  <a:pt x="11205416" y="1076256"/>
                </a:lnTo>
                <a:lnTo>
                  <a:pt x="11199842" y="1082335"/>
                </a:lnTo>
                <a:lnTo>
                  <a:pt x="11190217" y="1095001"/>
                </a:lnTo>
                <a:lnTo>
                  <a:pt x="11185150" y="1101080"/>
                </a:lnTo>
                <a:lnTo>
                  <a:pt x="11180591" y="1107666"/>
                </a:lnTo>
                <a:lnTo>
                  <a:pt x="11175524" y="1112224"/>
                </a:lnTo>
                <a:lnTo>
                  <a:pt x="11170964" y="1115771"/>
                </a:lnTo>
                <a:lnTo>
                  <a:pt x="11168432" y="1116785"/>
                </a:lnTo>
                <a:lnTo>
                  <a:pt x="11166404" y="1117290"/>
                </a:lnTo>
                <a:lnTo>
                  <a:pt x="11163872" y="1117290"/>
                </a:lnTo>
                <a:lnTo>
                  <a:pt x="11161339" y="1117290"/>
                </a:lnTo>
                <a:lnTo>
                  <a:pt x="11161846" y="1125396"/>
                </a:lnTo>
                <a:lnTo>
                  <a:pt x="11161339" y="1134008"/>
                </a:lnTo>
                <a:lnTo>
                  <a:pt x="11160325" y="1141100"/>
                </a:lnTo>
                <a:lnTo>
                  <a:pt x="11158806" y="1147686"/>
                </a:lnTo>
                <a:lnTo>
                  <a:pt x="11157286" y="1153258"/>
                </a:lnTo>
                <a:lnTo>
                  <a:pt x="11154753" y="1159338"/>
                </a:lnTo>
                <a:lnTo>
                  <a:pt x="11152219" y="1163896"/>
                </a:lnTo>
                <a:lnTo>
                  <a:pt x="11149686" y="1168457"/>
                </a:lnTo>
                <a:lnTo>
                  <a:pt x="11146139" y="1172510"/>
                </a:lnTo>
                <a:lnTo>
                  <a:pt x="11143100" y="1175548"/>
                </a:lnTo>
                <a:lnTo>
                  <a:pt x="11135500" y="1182134"/>
                </a:lnTo>
                <a:lnTo>
                  <a:pt x="11127394" y="1187201"/>
                </a:lnTo>
                <a:lnTo>
                  <a:pt x="11119794" y="1192266"/>
                </a:lnTo>
                <a:lnTo>
                  <a:pt x="11112701" y="1197332"/>
                </a:lnTo>
                <a:lnTo>
                  <a:pt x="11105609" y="1203411"/>
                </a:lnTo>
                <a:lnTo>
                  <a:pt x="11102062" y="1206451"/>
                </a:lnTo>
                <a:lnTo>
                  <a:pt x="11099529" y="1210504"/>
                </a:lnTo>
                <a:lnTo>
                  <a:pt x="11096995" y="1214556"/>
                </a:lnTo>
                <a:lnTo>
                  <a:pt x="11094462" y="1219116"/>
                </a:lnTo>
                <a:lnTo>
                  <a:pt x="11093449" y="1224182"/>
                </a:lnTo>
                <a:lnTo>
                  <a:pt x="11091930" y="1229247"/>
                </a:lnTo>
                <a:lnTo>
                  <a:pt x="11090409" y="1235833"/>
                </a:lnTo>
                <a:lnTo>
                  <a:pt x="11090409" y="1242419"/>
                </a:lnTo>
                <a:lnTo>
                  <a:pt x="11090409" y="1250017"/>
                </a:lnTo>
                <a:lnTo>
                  <a:pt x="11091930" y="1258629"/>
                </a:lnTo>
                <a:lnTo>
                  <a:pt x="11093449" y="1267241"/>
                </a:lnTo>
                <a:lnTo>
                  <a:pt x="11094969" y="1277374"/>
                </a:lnTo>
                <a:lnTo>
                  <a:pt x="11089902" y="1271295"/>
                </a:lnTo>
                <a:lnTo>
                  <a:pt x="11084330" y="1266229"/>
                </a:lnTo>
                <a:lnTo>
                  <a:pt x="11078756" y="1261669"/>
                </a:lnTo>
                <a:lnTo>
                  <a:pt x="11073184" y="1257110"/>
                </a:lnTo>
                <a:lnTo>
                  <a:pt x="11067105" y="1253057"/>
                </a:lnTo>
                <a:lnTo>
                  <a:pt x="11061531" y="1249511"/>
                </a:lnTo>
                <a:lnTo>
                  <a:pt x="11055452" y="1246978"/>
                </a:lnTo>
                <a:lnTo>
                  <a:pt x="11049878" y="1243938"/>
                </a:lnTo>
                <a:lnTo>
                  <a:pt x="11038225" y="1239380"/>
                </a:lnTo>
                <a:lnTo>
                  <a:pt x="11026067" y="1237859"/>
                </a:lnTo>
                <a:lnTo>
                  <a:pt x="11013401" y="1236340"/>
                </a:lnTo>
                <a:lnTo>
                  <a:pt x="11001242" y="1236340"/>
                </a:lnTo>
                <a:lnTo>
                  <a:pt x="10989082" y="1237859"/>
                </a:lnTo>
                <a:lnTo>
                  <a:pt x="10976416" y="1239380"/>
                </a:lnTo>
                <a:lnTo>
                  <a:pt x="10964258" y="1242925"/>
                </a:lnTo>
                <a:lnTo>
                  <a:pt x="10951591" y="1246978"/>
                </a:lnTo>
                <a:lnTo>
                  <a:pt x="10938926" y="1252044"/>
                </a:lnTo>
                <a:lnTo>
                  <a:pt x="10926766" y="1257110"/>
                </a:lnTo>
                <a:lnTo>
                  <a:pt x="10913594" y="1262683"/>
                </a:lnTo>
                <a:lnTo>
                  <a:pt x="10901435" y="1268762"/>
                </a:lnTo>
                <a:lnTo>
                  <a:pt x="10877115" y="1282439"/>
                </a:lnTo>
                <a:lnTo>
                  <a:pt x="10852797" y="1295105"/>
                </a:lnTo>
                <a:lnTo>
                  <a:pt x="10829491" y="1308275"/>
                </a:lnTo>
                <a:lnTo>
                  <a:pt x="10817840" y="1313341"/>
                </a:lnTo>
                <a:lnTo>
                  <a:pt x="10807201" y="1318408"/>
                </a:lnTo>
                <a:lnTo>
                  <a:pt x="10796055" y="1323980"/>
                </a:lnTo>
                <a:lnTo>
                  <a:pt x="10785415" y="1327527"/>
                </a:lnTo>
                <a:lnTo>
                  <a:pt x="10774775" y="1330059"/>
                </a:lnTo>
                <a:lnTo>
                  <a:pt x="10764642" y="1332085"/>
                </a:lnTo>
                <a:lnTo>
                  <a:pt x="10755017" y="1333606"/>
                </a:lnTo>
                <a:lnTo>
                  <a:pt x="10745390" y="1333606"/>
                </a:lnTo>
                <a:lnTo>
                  <a:pt x="10736271" y="1332085"/>
                </a:lnTo>
                <a:lnTo>
                  <a:pt x="10728165" y="1329046"/>
                </a:lnTo>
                <a:lnTo>
                  <a:pt x="10722086" y="1339178"/>
                </a:lnTo>
                <a:lnTo>
                  <a:pt x="10714993" y="1349816"/>
                </a:lnTo>
                <a:lnTo>
                  <a:pt x="10707900" y="1359442"/>
                </a:lnTo>
                <a:lnTo>
                  <a:pt x="10700300" y="1368054"/>
                </a:lnTo>
                <a:lnTo>
                  <a:pt x="10691180" y="1376159"/>
                </a:lnTo>
                <a:lnTo>
                  <a:pt x="10682568" y="1383757"/>
                </a:lnTo>
                <a:lnTo>
                  <a:pt x="10672941" y="1391357"/>
                </a:lnTo>
                <a:lnTo>
                  <a:pt x="10663316" y="1396929"/>
                </a:lnTo>
                <a:lnTo>
                  <a:pt x="10653689" y="1401995"/>
                </a:lnTo>
                <a:lnTo>
                  <a:pt x="10643556" y="1406555"/>
                </a:lnTo>
                <a:lnTo>
                  <a:pt x="10633931" y="1410607"/>
                </a:lnTo>
                <a:lnTo>
                  <a:pt x="10624305" y="1413140"/>
                </a:lnTo>
                <a:lnTo>
                  <a:pt x="10615185" y="1414660"/>
                </a:lnTo>
                <a:lnTo>
                  <a:pt x="10605560" y="1415167"/>
                </a:lnTo>
                <a:lnTo>
                  <a:pt x="10596946" y="1413646"/>
                </a:lnTo>
                <a:lnTo>
                  <a:pt x="10589347" y="1411620"/>
                </a:lnTo>
                <a:lnTo>
                  <a:pt x="10575161" y="1427325"/>
                </a:lnTo>
                <a:lnTo>
                  <a:pt x="10561482" y="1441003"/>
                </a:lnTo>
                <a:lnTo>
                  <a:pt x="10547296" y="1452654"/>
                </a:lnTo>
                <a:lnTo>
                  <a:pt x="10533616" y="1462280"/>
                </a:lnTo>
                <a:lnTo>
                  <a:pt x="10519938" y="1470892"/>
                </a:lnTo>
                <a:lnTo>
                  <a:pt x="10505752" y="1477984"/>
                </a:lnTo>
                <a:lnTo>
                  <a:pt x="10492073" y="1483049"/>
                </a:lnTo>
                <a:lnTo>
                  <a:pt x="10478393" y="1487609"/>
                </a:lnTo>
                <a:lnTo>
                  <a:pt x="10465221" y="1491662"/>
                </a:lnTo>
                <a:lnTo>
                  <a:pt x="10451542" y="1493181"/>
                </a:lnTo>
                <a:lnTo>
                  <a:pt x="10437862" y="1495207"/>
                </a:lnTo>
                <a:lnTo>
                  <a:pt x="10424183" y="1496728"/>
                </a:lnTo>
                <a:lnTo>
                  <a:pt x="10411011" y="1496728"/>
                </a:lnTo>
                <a:lnTo>
                  <a:pt x="10397838" y="1496728"/>
                </a:lnTo>
                <a:lnTo>
                  <a:pt x="10370480" y="1496221"/>
                </a:lnTo>
                <a:lnTo>
                  <a:pt x="10359334" y="1507873"/>
                </a:lnTo>
                <a:lnTo>
                  <a:pt x="10349202" y="1517498"/>
                </a:lnTo>
                <a:lnTo>
                  <a:pt x="10338563" y="1525603"/>
                </a:lnTo>
                <a:lnTo>
                  <a:pt x="10329442" y="1533709"/>
                </a:lnTo>
                <a:lnTo>
                  <a:pt x="10310697" y="1547387"/>
                </a:lnTo>
                <a:lnTo>
                  <a:pt x="10293978" y="1558025"/>
                </a:lnTo>
                <a:lnTo>
                  <a:pt x="10276752" y="1569170"/>
                </a:lnTo>
                <a:lnTo>
                  <a:pt x="10259020" y="1580822"/>
                </a:lnTo>
                <a:lnTo>
                  <a:pt x="10250408" y="1587915"/>
                </a:lnTo>
                <a:lnTo>
                  <a:pt x="10240781" y="1595006"/>
                </a:lnTo>
                <a:lnTo>
                  <a:pt x="10231155" y="1604125"/>
                </a:lnTo>
                <a:lnTo>
                  <a:pt x="10221530" y="1613244"/>
                </a:lnTo>
                <a:lnTo>
                  <a:pt x="10219502" y="1610711"/>
                </a:lnTo>
                <a:lnTo>
                  <a:pt x="10217982" y="1607165"/>
                </a:lnTo>
                <a:lnTo>
                  <a:pt x="10216463" y="1599059"/>
                </a:lnTo>
                <a:lnTo>
                  <a:pt x="10212916" y="1580315"/>
                </a:lnTo>
                <a:lnTo>
                  <a:pt x="10211903" y="1571703"/>
                </a:lnTo>
                <a:lnTo>
                  <a:pt x="10210384" y="1568663"/>
                </a:lnTo>
                <a:lnTo>
                  <a:pt x="10209370" y="1566131"/>
                </a:lnTo>
                <a:lnTo>
                  <a:pt x="10207343" y="1564611"/>
                </a:lnTo>
                <a:lnTo>
                  <a:pt x="10205317" y="1564105"/>
                </a:lnTo>
                <a:lnTo>
                  <a:pt x="10202784" y="1565117"/>
                </a:lnTo>
                <a:lnTo>
                  <a:pt x="10199238" y="1567144"/>
                </a:lnTo>
                <a:lnTo>
                  <a:pt x="10198224" y="1580822"/>
                </a:lnTo>
                <a:lnTo>
                  <a:pt x="10196197" y="1592980"/>
                </a:lnTo>
                <a:lnTo>
                  <a:pt x="10192145" y="1603618"/>
                </a:lnTo>
                <a:lnTo>
                  <a:pt x="10188598" y="1612737"/>
                </a:lnTo>
                <a:lnTo>
                  <a:pt x="10182518" y="1620337"/>
                </a:lnTo>
                <a:lnTo>
                  <a:pt x="10176946" y="1626921"/>
                </a:lnTo>
                <a:lnTo>
                  <a:pt x="10170358" y="1631988"/>
                </a:lnTo>
                <a:lnTo>
                  <a:pt x="10163772" y="1636547"/>
                </a:lnTo>
                <a:lnTo>
                  <a:pt x="10156173" y="1640600"/>
                </a:lnTo>
                <a:lnTo>
                  <a:pt x="10149080" y="1643640"/>
                </a:lnTo>
                <a:lnTo>
                  <a:pt x="10140975" y="1645666"/>
                </a:lnTo>
                <a:lnTo>
                  <a:pt x="10133881" y="1648198"/>
                </a:lnTo>
                <a:lnTo>
                  <a:pt x="10119695" y="1651238"/>
                </a:lnTo>
                <a:lnTo>
                  <a:pt x="10107536" y="1654784"/>
                </a:lnTo>
                <a:lnTo>
                  <a:pt x="10113109" y="1644145"/>
                </a:lnTo>
                <a:lnTo>
                  <a:pt x="10119188" y="1634014"/>
                </a:lnTo>
                <a:lnTo>
                  <a:pt x="10121722" y="1628949"/>
                </a:lnTo>
                <a:lnTo>
                  <a:pt x="10123241" y="1623376"/>
                </a:lnTo>
                <a:lnTo>
                  <a:pt x="10123748" y="1618309"/>
                </a:lnTo>
                <a:lnTo>
                  <a:pt x="10123241" y="1612737"/>
                </a:lnTo>
                <a:lnTo>
                  <a:pt x="10112602" y="1626921"/>
                </a:lnTo>
                <a:lnTo>
                  <a:pt x="10102470" y="1639080"/>
                </a:lnTo>
                <a:lnTo>
                  <a:pt x="10090817" y="1650731"/>
                </a:lnTo>
                <a:lnTo>
                  <a:pt x="10078152" y="1661370"/>
                </a:lnTo>
                <a:lnTo>
                  <a:pt x="10065992" y="1669476"/>
                </a:lnTo>
                <a:lnTo>
                  <a:pt x="10053325" y="1677581"/>
                </a:lnTo>
                <a:lnTo>
                  <a:pt x="10040153" y="1683660"/>
                </a:lnTo>
                <a:lnTo>
                  <a:pt x="10026475" y="1688219"/>
                </a:lnTo>
                <a:lnTo>
                  <a:pt x="10013808" y="1692272"/>
                </a:lnTo>
                <a:lnTo>
                  <a:pt x="10000129" y="1694298"/>
                </a:lnTo>
                <a:lnTo>
                  <a:pt x="9986957" y="1694298"/>
                </a:lnTo>
                <a:lnTo>
                  <a:pt x="9980370" y="1694298"/>
                </a:lnTo>
                <a:lnTo>
                  <a:pt x="9974798" y="1693286"/>
                </a:lnTo>
                <a:lnTo>
                  <a:pt x="9968212" y="1692272"/>
                </a:lnTo>
                <a:lnTo>
                  <a:pt x="9962638" y="1690246"/>
                </a:lnTo>
                <a:lnTo>
                  <a:pt x="9956052" y="1688219"/>
                </a:lnTo>
                <a:lnTo>
                  <a:pt x="9949973" y="1686193"/>
                </a:lnTo>
                <a:lnTo>
                  <a:pt x="9944906" y="1683660"/>
                </a:lnTo>
                <a:lnTo>
                  <a:pt x="9939333" y="1680620"/>
                </a:lnTo>
                <a:lnTo>
                  <a:pt x="9933760" y="1676567"/>
                </a:lnTo>
                <a:lnTo>
                  <a:pt x="9928693" y="1673022"/>
                </a:lnTo>
                <a:lnTo>
                  <a:pt x="9936293" y="1664916"/>
                </a:lnTo>
                <a:lnTo>
                  <a:pt x="9948959" y="1653264"/>
                </a:lnTo>
                <a:lnTo>
                  <a:pt x="9963145" y="1640600"/>
                </a:lnTo>
                <a:lnTo>
                  <a:pt x="9970238" y="1634521"/>
                </a:lnTo>
                <a:lnTo>
                  <a:pt x="9977837" y="1629454"/>
                </a:lnTo>
                <a:lnTo>
                  <a:pt x="9984930" y="1625402"/>
                </a:lnTo>
                <a:lnTo>
                  <a:pt x="9992023" y="1623376"/>
                </a:lnTo>
                <a:lnTo>
                  <a:pt x="9995569" y="1622869"/>
                </a:lnTo>
                <a:lnTo>
                  <a:pt x="9998609" y="1622869"/>
                </a:lnTo>
                <a:lnTo>
                  <a:pt x="10001143" y="1623376"/>
                </a:lnTo>
                <a:lnTo>
                  <a:pt x="10003676" y="1624895"/>
                </a:lnTo>
                <a:lnTo>
                  <a:pt x="10006208" y="1626921"/>
                </a:lnTo>
                <a:lnTo>
                  <a:pt x="10008236" y="1629454"/>
                </a:lnTo>
                <a:lnTo>
                  <a:pt x="10010262" y="1632494"/>
                </a:lnTo>
                <a:lnTo>
                  <a:pt x="10011782" y="1637054"/>
                </a:lnTo>
                <a:lnTo>
                  <a:pt x="10012289" y="1642119"/>
                </a:lnTo>
                <a:lnTo>
                  <a:pt x="10012796" y="1648198"/>
                </a:lnTo>
                <a:lnTo>
                  <a:pt x="10013808" y="1655291"/>
                </a:lnTo>
                <a:lnTo>
                  <a:pt x="10013808" y="1662890"/>
                </a:lnTo>
                <a:lnTo>
                  <a:pt x="10018875" y="1659850"/>
                </a:lnTo>
                <a:lnTo>
                  <a:pt x="10023435" y="1655798"/>
                </a:lnTo>
                <a:lnTo>
                  <a:pt x="10028501" y="1651238"/>
                </a:lnTo>
                <a:lnTo>
                  <a:pt x="10033567" y="1646172"/>
                </a:lnTo>
                <a:lnTo>
                  <a:pt x="10044207" y="1634521"/>
                </a:lnTo>
                <a:lnTo>
                  <a:pt x="10054339" y="1621856"/>
                </a:lnTo>
                <a:lnTo>
                  <a:pt x="10075112" y="1596527"/>
                </a:lnTo>
                <a:lnTo>
                  <a:pt x="10085244" y="1584875"/>
                </a:lnTo>
                <a:lnTo>
                  <a:pt x="10090817" y="1579303"/>
                </a:lnTo>
                <a:lnTo>
                  <a:pt x="10095884" y="1575249"/>
                </a:lnTo>
                <a:lnTo>
                  <a:pt x="10093351" y="1569170"/>
                </a:lnTo>
                <a:lnTo>
                  <a:pt x="10090817" y="1564611"/>
                </a:lnTo>
                <a:lnTo>
                  <a:pt x="10087270" y="1562079"/>
                </a:lnTo>
                <a:lnTo>
                  <a:pt x="10084738" y="1560051"/>
                </a:lnTo>
                <a:lnTo>
                  <a:pt x="10081698" y="1558025"/>
                </a:lnTo>
                <a:lnTo>
                  <a:pt x="10079164" y="1555493"/>
                </a:lnTo>
                <a:lnTo>
                  <a:pt x="10076631" y="1551946"/>
                </a:lnTo>
                <a:lnTo>
                  <a:pt x="10073085" y="1546374"/>
                </a:lnTo>
                <a:lnTo>
                  <a:pt x="10077138" y="1541308"/>
                </a:lnTo>
                <a:lnTo>
                  <a:pt x="10080178" y="1537255"/>
                </a:lnTo>
                <a:lnTo>
                  <a:pt x="10084738" y="1534722"/>
                </a:lnTo>
                <a:lnTo>
                  <a:pt x="10089298" y="1532696"/>
                </a:lnTo>
                <a:lnTo>
                  <a:pt x="10093856" y="1532189"/>
                </a:lnTo>
                <a:lnTo>
                  <a:pt x="10098416" y="1531683"/>
                </a:lnTo>
                <a:lnTo>
                  <a:pt x="10107536" y="1531683"/>
                </a:lnTo>
                <a:lnTo>
                  <a:pt x="10112095" y="1531176"/>
                </a:lnTo>
                <a:lnTo>
                  <a:pt x="10116655" y="1530162"/>
                </a:lnTo>
                <a:lnTo>
                  <a:pt x="10120202" y="1528643"/>
                </a:lnTo>
                <a:lnTo>
                  <a:pt x="10123748" y="1525603"/>
                </a:lnTo>
                <a:lnTo>
                  <a:pt x="10126282" y="1522057"/>
                </a:lnTo>
                <a:lnTo>
                  <a:pt x="10128815" y="1515978"/>
                </a:lnTo>
                <a:lnTo>
                  <a:pt x="10130334" y="1508886"/>
                </a:lnTo>
                <a:lnTo>
                  <a:pt x="10130841" y="1499261"/>
                </a:lnTo>
                <a:lnTo>
                  <a:pt x="10125775" y="1501793"/>
                </a:lnTo>
                <a:lnTo>
                  <a:pt x="10119188" y="1503819"/>
                </a:lnTo>
                <a:lnTo>
                  <a:pt x="10105509" y="1506859"/>
                </a:lnTo>
                <a:lnTo>
                  <a:pt x="10091830" y="1510405"/>
                </a:lnTo>
                <a:lnTo>
                  <a:pt x="10084738" y="1512432"/>
                </a:lnTo>
                <a:lnTo>
                  <a:pt x="10077645" y="1514965"/>
                </a:lnTo>
                <a:lnTo>
                  <a:pt x="10071059" y="1518005"/>
                </a:lnTo>
                <a:lnTo>
                  <a:pt x="10064978" y="1522564"/>
                </a:lnTo>
                <a:lnTo>
                  <a:pt x="10058392" y="1527629"/>
                </a:lnTo>
                <a:lnTo>
                  <a:pt x="10052313" y="1534722"/>
                </a:lnTo>
                <a:lnTo>
                  <a:pt x="10047246" y="1542827"/>
                </a:lnTo>
                <a:lnTo>
                  <a:pt x="10042686" y="1552453"/>
                </a:lnTo>
                <a:lnTo>
                  <a:pt x="10038127" y="1564105"/>
                </a:lnTo>
                <a:lnTo>
                  <a:pt x="10035087" y="1577782"/>
                </a:lnTo>
                <a:lnTo>
                  <a:pt x="10027994" y="1569170"/>
                </a:lnTo>
                <a:lnTo>
                  <a:pt x="10021408" y="1562079"/>
                </a:lnTo>
                <a:lnTo>
                  <a:pt x="10014315" y="1557012"/>
                </a:lnTo>
                <a:lnTo>
                  <a:pt x="10007729" y="1552453"/>
                </a:lnTo>
                <a:lnTo>
                  <a:pt x="10000636" y="1548907"/>
                </a:lnTo>
                <a:lnTo>
                  <a:pt x="9993036" y="1547893"/>
                </a:lnTo>
                <a:lnTo>
                  <a:pt x="9985944" y="1547387"/>
                </a:lnTo>
                <a:lnTo>
                  <a:pt x="9978344" y="1547387"/>
                </a:lnTo>
                <a:lnTo>
                  <a:pt x="9970744" y="1547893"/>
                </a:lnTo>
                <a:lnTo>
                  <a:pt x="9963145" y="1549920"/>
                </a:lnTo>
                <a:lnTo>
                  <a:pt x="9956052" y="1552453"/>
                </a:lnTo>
                <a:lnTo>
                  <a:pt x="9947945" y="1555493"/>
                </a:lnTo>
                <a:lnTo>
                  <a:pt x="9931734" y="1563598"/>
                </a:lnTo>
                <a:lnTo>
                  <a:pt x="9916535" y="1571703"/>
                </a:lnTo>
                <a:lnTo>
                  <a:pt x="9900828" y="1580822"/>
                </a:lnTo>
                <a:lnTo>
                  <a:pt x="9884617" y="1589434"/>
                </a:lnTo>
                <a:lnTo>
                  <a:pt x="9868404" y="1597033"/>
                </a:lnTo>
                <a:lnTo>
                  <a:pt x="9860804" y="1600073"/>
                </a:lnTo>
                <a:lnTo>
                  <a:pt x="9852191" y="1602099"/>
                </a:lnTo>
                <a:lnTo>
                  <a:pt x="9844591" y="1604125"/>
                </a:lnTo>
                <a:lnTo>
                  <a:pt x="9836993" y="1605646"/>
                </a:lnTo>
                <a:lnTo>
                  <a:pt x="9828887" y="1605646"/>
                </a:lnTo>
                <a:lnTo>
                  <a:pt x="9821287" y="1604632"/>
                </a:lnTo>
                <a:lnTo>
                  <a:pt x="9813687" y="1603111"/>
                </a:lnTo>
                <a:lnTo>
                  <a:pt x="9805581" y="1599566"/>
                </a:lnTo>
                <a:lnTo>
                  <a:pt x="9797981" y="1595006"/>
                </a:lnTo>
                <a:lnTo>
                  <a:pt x="9789875" y="1589434"/>
                </a:lnTo>
                <a:lnTo>
                  <a:pt x="9786835" y="1595513"/>
                </a:lnTo>
                <a:lnTo>
                  <a:pt x="9783796" y="1601085"/>
                </a:lnTo>
                <a:lnTo>
                  <a:pt x="9779742" y="1604632"/>
                </a:lnTo>
                <a:lnTo>
                  <a:pt x="9776703" y="1608178"/>
                </a:lnTo>
                <a:lnTo>
                  <a:pt x="9773156" y="1610711"/>
                </a:lnTo>
                <a:lnTo>
                  <a:pt x="9769610" y="1611725"/>
                </a:lnTo>
                <a:lnTo>
                  <a:pt x="9763531" y="1614764"/>
                </a:lnTo>
                <a:lnTo>
                  <a:pt x="9760997" y="1615776"/>
                </a:lnTo>
                <a:lnTo>
                  <a:pt x="9758464" y="1617802"/>
                </a:lnTo>
                <a:lnTo>
                  <a:pt x="9756944" y="1620337"/>
                </a:lnTo>
                <a:lnTo>
                  <a:pt x="9755931" y="1622869"/>
                </a:lnTo>
                <a:lnTo>
                  <a:pt x="9754411" y="1627428"/>
                </a:lnTo>
                <a:lnTo>
                  <a:pt x="9754411" y="1632494"/>
                </a:lnTo>
                <a:lnTo>
                  <a:pt x="9754411" y="1639080"/>
                </a:lnTo>
                <a:lnTo>
                  <a:pt x="9755931" y="1647692"/>
                </a:lnTo>
                <a:lnTo>
                  <a:pt x="9754411" y="1641107"/>
                </a:lnTo>
                <a:lnTo>
                  <a:pt x="9752385" y="1636040"/>
                </a:lnTo>
                <a:lnTo>
                  <a:pt x="9751371" y="1631988"/>
                </a:lnTo>
                <a:lnTo>
                  <a:pt x="9749344" y="1629454"/>
                </a:lnTo>
                <a:lnTo>
                  <a:pt x="9747318" y="1627935"/>
                </a:lnTo>
                <a:lnTo>
                  <a:pt x="9746304" y="1626921"/>
                </a:lnTo>
                <a:lnTo>
                  <a:pt x="9744278" y="1626921"/>
                </a:lnTo>
                <a:lnTo>
                  <a:pt x="9742251" y="1626921"/>
                </a:lnTo>
                <a:lnTo>
                  <a:pt x="9739211" y="1627935"/>
                </a:lnTo>
                <a:lnTo>
                  <a:pt x="9735158" y="1629454"/>
                </a:lnTo>
                <a:lnTo>
                  <a:pt x="9733639" y="1629961"/>
                </a:lnTo>
                <a:lnTo>
                  <a:pt x="9731612" y="1629454"/>
                </a:lnTo>
                <a:lnTo>
                  <a:pt x="9730093" y="1628949"/>
                </a:lnTo>
                <a:lnTo>
                  <a:pt x="9728572" y="1627428"/>
                </a:lnTo>
                <a:lnTo>
                  <a:pt x="9732625" y="1618816"/>
                </a:lnTo>
                <a:lnTo>
                  <a:pt x="9737186" y="1610711"/>
                </a:lnTo>
                <a:lnTo>
                  <a:pt x="9739211" y="1606151"/>
                </a:lnTo>
                <a:lnTo>
                  <a:pt x="9739718" y="1602099"/>
                </a:lnTo>
                <a:lnTo>
                  <a:pt x="9739718" y="1597539"/>
                </a:lnTo>
                <a:lnTo>
                  <a:pt x="9739211" y="1592980"/>
                </a:lnTo>
                <a:lnTo>
                  <a:pt x="9732625" y="1601592"/>
                </a:lnTo>
                <a:lnTo>
                  <a:pt x="9726039" y="1608178"/>
                </a:lnTo>
                <a:lnTo>
                  <a:pt x="9719453" y="1613244"/>
                </a:lnTo>
                <a:lnTo>
                  <a:pt x="9712866" y="1616283"/>
                </a:lnTo>
                <a:lnTo>
                  <a:pt x="9707294" y="1618309"/>
                </a:lnTo>
                <a:lnTo>
                  <a:pt x="9700708" y="1620337"/>
                </a:lnTo>
                <a:lnTo>
                  <a:pt x="9695134" y="1620842"/>
                </a:lnTo>
                <a:lnTo>
                  <a:pt x="9688548" y="1620842"/>
                </a:lnTo>
                <a:lnTo>
                  <a:pt x="9676388" y="1622363"/>
                </a:lnTo>
                <a:lnTo>
                  <a:pt x="9670309" y="1623376"/>
                </a:lnTo>
                <a:lnTo>
                  <a:pt x="9663723" y="1624895"/>
                </a:lnTo>
                <a:lnTo>
                  <a:pt x="9657137" y="1627935"/>
                </a:lnTo>
                <a:lnTo>
                  <a:pt x="9651564" y="1631988"/>
                </a:lnTo>
                <a:lnTo>
                  <a:pt x="9644978" y="1637054"/>
                </a:lnTo>
                <a:lnTo>
                  <a:pt x="9638392" y="1645159"/>
                </a:lnTo>
                <a:lnTo>
                  <a:pt x="9639911" y="1646172"/>
                </a:lnTo>
                <a:lnTo>
                  <a:pt x="9642445" y="1647692"/>
                </a:lnTo>
                <a:lnTo>
                  <a:pt x="9647004" y="1649719"/>
                </a:lnTo>
                <a:lnTo>
                  <a:pt x="9652577" y="1650731"/>
                </a:lnTo>
                <a:lnTo>
                  <a:pt x="9658150" y="1653264"/>
                </a:lnTo>
                <a:lnTo>
                  <a:pt x="9660684" y="1654784"/>
                </a:lnTo>
                <a:lnTo>
                  <a:pt x="9662710" y="1656811"/>
                </a:lnTo>
                <a:lnTo>
                  <a:pt x="9663216" y="1659343"/>
                </a:lnTo>
                <a:lnTo>
                  <a:pt x="9663723" y="1662383"/>
                </a:lnTo>
                <a:lnTo>
                  <a:pt x="9663723" y="1665422"/>
                </a:lnTo>
                <a:lnTo>
                  <a:pt x="9662710" y="1669982"/>
                </a:lnTo>
                <a:lnTo>
                  <a:pt x="9660177" y="1675555"/>
                </a:lnTo>
                <a:lnTo>
                  <a:pt x="9656124" y="1681127"/>
                </a:lnTo>
                <a:lnTo>
                  <a:pt x="9651057" y="1673022"/>
                </a:lnTo>
                <a:lnTo>
                  <a:pt x="9646498" y="1666436"/>
                </a:lnTo>
                <a:lnTo>
                  <a:pt x="9641938" y="1661876"/>
                </a:lnTo>
                <a:lnTo>
                  <a:pt x="9638392" y="1659343"/>
                </a:lnTo>
                <a:lnTo>
                  <a:pt x="9635352" y="1658331"/>
                </a:lnTo>
                <a:lnTo>
                  <a:pt x="9632311" y="1659850"/>
                </a:lnTo>
                <a:lnTo>
                  <a:pt x="9629271" y="1661370"/>
                </a:lnTo>
                <a:lnTo>
                  <a:pt x="9627752" y="1663903"/>
                </a:lnTo>
                <a:lnTo>
                  <a:pt x="9623192" y="1669982"/>
                </a:lnTo>
                <a:lnTo>
                  <a:pt x="9619139" y="1676062"/>
                </a:lnTo>
                <a:lnTo>
                  <a:pt x="9617113" y="1678088"/>
                </a:lnTo>
                <a:lnTo>
                  <a:pt x="9614579" y="1679101"/>
                </a:lnTo>
                <a:lnTo>
                  <a:pt x="9612046" y="1678594"/>
                </a:lnTo>
                <a:lnTo>
                  <a:pt x="9609513" y="1677581"/>
                </a:lnTo>
                <a:lnTo>
                  <a:pt x="9613567" y="1672008"/>
                </a:lnTo>
                <a:lnTo>
                  <a:pt x="9615086" y="1667450"/>
                </a:lnTo>
                <a:lnTo>
                  <a:pt x="9616606" y="1664410"/>
                </a:lnTo>
                <a:lnTo>
                  <a:pt x="9617113" y="1661370"/>
                </a:lnTo>
                <a:lnTo>
                  <a:pt x="9616606" y="1659343"/>
                </a:lnTo>
                <a:lnTo>
                  <a:pt x="9615086" y="1656811"/>
                </a:lnTo>
                <a:lnTo>
                  <a:pt x="9613567" y="1654784"/>
                </a:lnTo>
                <a:lnTo>
                  <a:pt x="9611539" y="1652758"/>
                </a:lnTo>
                <a:lnTo>
                  <a:pt x="9605967" y="1648705"/>
                </a:lnTo>
                <a:lnTo>
                  <a:pt x="9603433" y="1646172"/>
                </a:lnTo>
                <a:lnTo>
                  <a:pt x="9600393" y="1643133"/>
                </a:lnTo>
                <a:lnTo>
                  <a:pt x="9597861" y="1639080"/>
                </a:lnTo>
                <a:lnTo>
                  <a:pt x="9595833" y="1634521"/>
                </a:lnTo>
                <a:lnTo>
                  <a:pt x="9593807" y="1629454"/>
                </a:lnTo>
                <a:lnTo>
                  <a:pt x="9592794" y="1622869"/>
                </a:lnTo>
                <a:lnTo>
                  <a:pt x="9585701" y="1627935"/>
                </a:lnTo>
                <a:lnTo>
                  <a:pt x="9579622" y="1632494"/>
                </a:lnTo>
                <a:lnTo>
                  <a:pt x="9573036" y="1636040"/>
                </a:lnTo>
                <a:lnTo>
                  <a:pt x="9567462" y="1639080"/>
                </a:lnTo>
                <a:lnTo>
                  <a:pt x="9556316" y="1644145"/>
                </a:lnTo>
                <a:lnTo>
                  <a:pt x="9545170" y="1648705"/>
                </a:lnTo>
                <a:lnTo>
                  <a:pt x="9535544" y="1653771"/>
                </a:lnTo>
                <a:lnTo>
                  <a:pt x="9530478" y="1657317"/>
                </a:lnTo>
                <a:lnTo>
                  <a:pt x="9525917" y="1661370"/>
                </a:lnTo>
                <a:lnTo>
                  <a:pt x="9520852" y="1665422"/>
                </a:lnTo>
                <a:lnTo>
                  <a:pt x="9516292" y="1670995"/>
                </a:lnTo>
                <a:lnTo>
                  <a:pt x="9511225" y="1677581"/>
                </a:lnTo>
                <a:lnTo>
                  <a:pt x="9505653" y="1684674"/>
                </a:lnTo>
                <a:lnTo>
                  <a:pt x="9509706" y="1687713"/>
                </a:lnTo>
                <a:lnTo>
                  <a:pt x="9512239" y="1692272"/>
                </a:lnTo>
                <a:lnTo>
                  <a:pt x="9514266" y="1696831"/>
                </a:lnTo>
                <a:lnTo>
                  <a:pt x="9515278" y="1701898"/>
                </a:lnTo>
                <a:lnTo>
                  <a:pt x="9516799" y="1707977"/>
                </a:lnTo>
                <a:lnTo>
                  <a:pt x="9516799" y="1713042"/>
                </a:lnTo>
                <a:lnTo>
                  <a:pt x="9516292" y="1723174"/>
                </a:lnTo>
                <a:lnTo>
                  <a:pt x="9514773" y="1730266"/>
                </a:lnTo>
                <a:lnTo>
                  <a:pt x="9514266" y="1732799"/>
                </a:lnTo>
                <a:lnTo>
                  <a:pt x="9513759" y="1733813"/>
                </a:lnTo>
                <a:lnTo>
                  <a:pt x="9513759" y="1732799"/>
                </a:lnTo>
                <a:lnTo>
                  <a:pt x="9513759" y="1731280"/>
                </a:lnTo>
                <a:lnTo>
                  <a:pt x="9514266" y="1720641"/>
                </a:lnTo>
                <a:lnTo>
                  <a:pt x="9491974" y="1674541"/>
                </a:lnTo>
                <a:lnTo>
                  <a:pt x="9470695" y="1685179"/>
                </a:lnTo>
                <a:lnTo>
                  <a:pt x="9449416" y="1695312"/>
                </a:lnTo>
                <a:lnTo>
                  <a:pt x="9406859" y="1715575"/>
                </a:lnTo>
                <a:lnTo>
                  <a:pt x="9385580" y="1725708"/>
                </a:lnTo>
                <a:lnTo>
                  <a:pt x="9363288" y="1736852"/>
                </a:lnTo>
                <a:lnTo>
                  <a:pt x="9342010" y="1749011"/>
                </a:lnTo>
                <a:lnTo>
                  <a:pt x="9331370" y="1756102"/>
                </a:lnTo>
                <a:lnTo>
                  <a:pt x="9320731" y="1763702"/>
                </a:lnTo>
                <a:lnTo>
                  <a:pt x="9323264" y="1759142"/>
                </a:lnTo>
                <a:lnTo>
                  <a:pt x="9326304" y="1755090"/>
                </a:lnTo>
                <a:lnTo>
                  <a:pt x="9329850" y="1752556"/>
                </a:lnTo>
                <a:lnTo>
                  <a:pt x="9332890" y="1750530"/>
                </a:lnTo>
                <a:lnTo>
                  <a:pt x="9339476" y="1747997"/>
                </a:lnTo>
                <a:lnTo>
                  <a:pt x="9345049" y="1745464"/>
                </a:lnTo>
                <a:lnTo>
                  <a:pt x="9347582" y="1743944"/>
                </a:lnTo>
                <a:lnTo>
                  <a:pt x="9349609" y="1741918"/>
                </a:lnTo>
                <a:lnTo>
                  <a:pt x="9351635" y="1739385"/>
                </a:lnTo>
                <a:lnTo>
                  <a:pt x="9353156" y="1736852"/>
                </a:lnTo>
                <a:lnTo>
                  <a:pt x="9353156" y="1732292"/>
                </a:lnTo>
                <a:lnTo>
                  <a:pt x="9353156" y="1727734"/>
                </a:lnTo>
                <a:lnTo>
                  <a:pt x="9352142" y="1721148"/>
                </a:lnTo>
                <a:lnTo>
                  <a:pt x="9350115" y="1713549"/>
                </a:lnTo>
                <a:lnTo>
                  <a:pt x="9345049" y="1713549"/>
                </a:lnTo>
                <a:lnTo>
                  <a:pt x="9339476" y="1713549"/>
                </a:lnTo>
                <a:lnTo>
                  <a:pt x="9334410" y="1715068"/>
                </a:lnTo>
                <a:lnTo>
                  <a:pt x="9328836" y="1716082"/>
                </a:lnTo>
                <a:lnTo>
                  <a:pt x="9323264" y="1718108"/>
                </a:lnTo>
                <a:lnTo>
                  <a:pt x="9318197" y="1720641"/>
                </a:lnTo>
                <a:lnTo>
                  <a:pt x="9307558" y="1726720"/>
                </a:lnTo>
                <a:lnTo>
                  <a:pt x="9297931" y="1733813"/>
                </a:lnTo>
                <a:lnTo>
                  <a:pt x="9288812" y="1741918"/>
                </a:lnTo>
                <a:lnTo>
                  <a:pt x="9280199" y="1750530"/>
                </a:lnTo>
                <a:lnTo>
                  <a:pt x="9274120" y="1759142"/>
                </a:lnTo>
                <a:lnTo>
                  <a:pt x="9277666" y="1750530"/>
                </a:lnTo>
                <a:lnTo>
                  <a:pt x="9279187" y="1745971"/>
                </a:lnTo>
                <a:lnTo>
                  <a:pt x="9279693" y="1741918"/>
                </a:lnTo>
                <a:lnTo>
                  <a:pt x="9280199" y="1737359"/>
                </a:lnTo>
                <a:lnTo>
                  <a:pt x="9279187" y="1732799"/>
                </a:lnTo>
                <a:lnTo>
                  <a:pt x="9277666" y="1728240"/>
                </a:lnTo>
                <a:lnTo>
                  <a:pt x="9274627" y="1724187"/>
                </a:lnTo>
                <a:lnTo>
                  <a:pt x="9272094" y="1730266"/>
                </a:lnTo>
                <a:lnTo>
                  <a:pt x="9269560" y="1735839"/>
                </a:lnTo>
                <a:lnTo>
                  <a:pt x="9266013" y="1739385"/>
                </a:lnTo>
                <a:lnTo>
                  <a:pt x="9263481" y="1741918"/>
                </a:lnTo>
                <a:lnTo>
                  <a:pt x="9260948" y="1743944"/>
                </a:lnTo>
                <a:lnTo>
                  <a:pt x="9258415" y="1744451"/>
                </a:lnTo>
                <a:lnTo>
                  <a:pt x="9255881" y="1744451"/>
                </a:lnTo>
                <a:lnTo>
                  <a:pt x="9253348" y="1743944"/>
                </a:lnTo>
                <a:lnTo>
                  <a:pt x="9248281" y="1742932"/>
                </a:lnTo>
                <a:lnTo>
                  <a:pt x="9242709" y="1741918"/>
                </a:lnTo>
                <a:lnTo>
                  <a:pt x="9240175" y="1741918"/>
                </a:lnTo>
                <a:lnTo>
                  <a:pt x="9237642" y="1742932"/>
                </a:lnTo>
                <a:lnTo>
                  <a:pt x="9234602" y="1743944"/>
                </a:lnTo>
                <a:lnTo>
                  <a:pt x="9232068" y="1745971"/>
                </a:lnTo>
                <a:lnTo>
                  <a:pt x="9234602" y="1753063"/>
                </a:lnTo>
                <a:lnTo>
                  <a:pt x="9236628" y="1759649"/>
                </a:lnTo>
                <a:lnTo>
                  <a:pt x="9237137" y="1762688"/>
                </a:lnTo>
                <a:lnTo>
                  <a:pt x="9237642" y="1766742"/>
                </a:lnTo>
                <a:lnTo>
                  <a:pt x="9237137" y="1769781"/>
                </a:lnTo>
                <a:lnTo>
                  <a:pt x="9235616" y="1773326"/>
                </a:lnTo>
                <a:lnTo>
                  <a:pt x="9231056" y="1766742"/>
                </a:lnTo>
                <a:lnTo>
                  <a:pt x="9227510" y="1762688"/>
                </a:lnTo>
                <a:lnTo>
                  <a:pt x="9223456" y="1760662"/>
                </a:lnTo>
                <a:lnTo>
                  <a:pt x="9221937" y="1760662"/>
                </a:lnTo>
                <a:lnTo>
                  <a:pt x="9220417" y="1760662"/>
                </a:lnTo>
                <a:lnTo>
                  <a:pt x="9217377" y="1762181"/>
                </a:lnTo>
                <a:lnTo>
                  <a:pt x="9214336" y="1764714"/>
                </a:lnTo>
                <a:lnTo>
                  <a:pt x="9212310" y="1767754"/>
                </a:lnTo>
                <a:lnTo>
                  <a:pt x="9209778" y="1772314"/>
                </a:lnTo>
                <a:lnTo>
                  <a:pt x="9205724" y="1781433"/>
                </a:lnTo>
                <a:lnTo>
                  <a:pt x="9202178" y="1790045"/>
                </a:lnTo>
                <a:lnTo>
                  <a:pt x="9200151" y="1792577"/>
                </a:lnTo>
                <a:lnTo>
                  <a:pt x="9197618" y="1795110"/>
                </a:lnTo>
                <a:lnTo>
                  <a:pt x="9195591" y="1795617"/>
                </a:lnTo>
                <a:lnTo>
                  <a:pt x="9194071" y="1795617"/>
                </a:lnTo>
                <a:lnTo>
                  <a:pt x="9193058" y="1795110"/>
                </a:lnTo>
                <a:lnTo>
                  <a:pt x="9194071" y="1789538"/>
                </a:lnTo>
                <a:lnTo>
                  <a:pt x="9195591" y="1783965"/>
                </a:lnTo>
                <a:lnTo>
                  <a:pt x="9195591" y="1778899"/>
                </a:lnTo>
                <a:lnTo>
                  <a:pt x="9195591" y="1773326"/>
                </a:lnTo>
                <a:lnTo>
                  <a:pt x="9195085" y="1767754"/>
                </a:lnTo>
                <a:lnTo>
                  <a:pt x="9194071" y="1762181"/>
                </a:lnTo>
                <a:lnTo>
                  <a:pt x="9192552" y="1756102"/>
                </a:lnTo>
                <a:lnTo>
                  <a:pt x="9189511" y="1750530"/>
                </a:lnTo>
                <a:lnTo>
                  <a:pt x="9167219" y="1750023"/>
                </a:lnTo>
                <a:lnTo>
                  <a:pt x="9145941" y="1748504"/>
                </a:lnTo>
                <a:lnTo>
                  <a:pt x="9124156" y="1747997"/>
                </a:lnTo>
                <a:lnTo>
                  <a:pt x="9114023" y="1747997"/>
                </a:lnTo>
                <a:lnTo>
                  <a:pt x="9103384" y="1748504"/>
                </a:lnTo>
                <a:lnTo>
                  <a:pt x="9093758" y="1750023"/>
                </a:lnTo>
                <a:lnTo>
                  <a:pt x="9084131" y="1752556"/>
                </a:lnTo>
                <a:lnTo>
                  <a:pt x="9074506" y="1755090"/>
                </a:lnTo>
                <a:lnTo>
                  <a:pt x="9064879" y="1759649"/>
                </a:lnTo>
                <a:lnTo>
                  <a:pt x="9055760" y="1764714"/>
                </a:lnTo>
                <a:lnTo>
                  <a:pt x="9046641" y="1770793"/>
                </a:lnTo>
                <a:lnTo>
                  <a:pt x="9037521" y="1778899"/>
                </a:lnTo>
                <a:lnTo>
                  <a:pt x="9028908" y="1788017"/>
                </a:lnTo>
                <a:lnTo>
                  <a:pt x="9023841" y="1779405"/>
                </a:lnTo>
                <a:lnTo>
                  <a:pt x="9018776" y="1771300"/>
                </a:lnTo>
                <a:lnTo>
                  <a:pt x="9012696" y="1763702"/>
                </a:lnTo>
                <a:lnTo>
                  <a:pt x="9010164" y="1760662"/>
                </a:lnTo>
                <a:lnTo>
                  <a:pt x="9007630" y="1759142"/>
                </a:lnTo>
                <a:lnTo>
                  <a:pt x="9005096" y="1757623"/>
                </a:lnTo>
                <a:lnTo>
                  <a:pt x="9002563" y="1757623"/>
                </a:lnTo>
                <a:lnTo>
                  <a:pt x="9000030" y="1759142"/>
                </a:lnTo>
                <a:lnTo>
                  <a:pt x="8996990" y="1761675"/>
                </a:lnTo>
                <a:lnTo>
                  <a:pt x="8993951" y="1766235"/>
                </a:lnTo>
                <a:lnTo>
                  <a:pt x="8991418" y="1773326"/>
                </a:lnTo>
                <a:lnTo>
                  <a:pt x="8988884" y="1781433"/>
                </a:lnTo>
                <a:lnTo>
                  <a:pt x="8986351" y="1792577"/>
                </a:lnTo>
                <a:lnTo>
                  <a:pt x="8983817" y="1787005"/>
                </a:lnTo>
                <a:lnTo>
                  <a:pt x="8981791" y="1780926"/>
                </a:lnTo>
                <a:lnTo>
                  <a:pt x="8980779" y="1775860"/>
                </a:lnTo>
                <a:lnTo>
                  <a:pt x="8979765" y="1769781"/>
                </a:lnTo>
                <a:lnTo>
                  <a:pt x="8979258" y="1764714"/>
                </a:lnTo>
                <a:lnTo>
                  <a:pt x="8977738" y="1759142"/>
                </a:lnTo>
                <a:lnTo>
                  <a:pt x="8976724" y="1753063"/>
                </a:lnTo>
                <a:lnTo>
                  <a:pt x="8974191" y="1747490"/>
                </a:lnTo>
                <a:lnTo>
                  <a:pt x="8970645" y="1754583"/>
                </a:lnTo>
                <a:lnTo>
                  <a:pt x="8966085" y="1760662"/>
                </a:lnTo>
                <a:lnTo>
                  <a:pt x="8961525" y="1766742"/>
                </a:lnTo>
                <a:lnTo>
                  <a:pt x="8956459" y="1771807"/>
                </a:lnTo>
                <a:lnTo>
                  <a:pt x="8950886" y="1775860"/>
                </a:lnTo>
                <a:lnTo>
                  <a:pt x="8944807" y="1778899"/>
                </a:lnTo>
                <a:lnTo>
                  <a:pt x="8938221" y="1781433"/>
                </a:lnTo>
                <a:lnTo>
                  <a:pt x="8931128" y="1782952"/>
                </a:lnTo>
                <a:lnTo>
                  <a:pt x="8925047" y="1783459"/>
                </a:lnTo>
                <a:lnTo>
                  <a:pt x="8917954" y="1782952"/>
                </a:lnTo>
                <a:lnTo>
                  <a:pt x="8911370" y="1780926"/>
                </a:lnTo>
                <a:lnTo>
                  <a:pt x="8904277" y="1778393"/>
                </a:lnTo>
                <a:lnTo>
                  <a:pt x="8897690" y="1774340"/>
                </a:lnTo>
                <a:lnTo>
                  <a:pt x="8891104" y="1769781"/>
                </a:lnTo>
                <a:lnTo>
                  <a:pt x="8885531" y="1763702"/>
                </a:lnTo>
                <a:lnTo>
                  <a:pt x="8879451" y="1756102"/>
                </a:lnTo>
                <a:lnTo>
                  <a:pt x="8860198" y="1789538"/>
                </a:lnTo>
                <a:lnTo>
                  <a:pt x="8843985" y="1781433"/>
                </a:lnTo>
                <a:lnTo>
                  <a:pt x="8827774" y="1774340"/>
                </a:lnTo>
                <a:lnTo>
                  <a:pt x="8811562" y="1768767"/>
                </a:lnTo>
                <a:lnTo>
                  <a:pt x="8795856" y="1764207"/>
                </a:lnTo>
                <a:lnTo>
                  <a:pt x="8779643" y="1760155"/>
                </a:lnTo>
                <a:lnTo>
                  <a:pt x="8763430" y="1757623"/>
                </a:lnTo>
                <a:lnTo>
                  <a:pt x="8747219" y="1755090"/>
                </a:lnTo>
                <a:lnTo>
                  <a:pt x="8731006" y="1753569"/>
                </a:lnTo>
                <a:lnTo>
                  <a:pt x="8714287" y="1753063"/>
                </a:lnTo>
                <a:lnTo>
                  <a:pt x="8698074" y="1753063"/>
                </a:lnTo>
                <a:lnTo>
                  <a:pt x="8681863" y="1753063"/>
                </a:lnTo>
                <a:lnTo>
                  <a:pt x="8665650" y="1754583"/>
                </a:lnTo>
                <a:lnTo>
                  <a:pt x="8633225" y="1757116"/>
                </a:lnTo>
                <a:lnTo>
                  <a:pt x="8600294" y="1760662"/>
                </a:lnTo>
                <a:lnTo>
                  <a:pt x="8534938" y="1769274"/>
                </a:lnTo>
                <a:lnTo>
                  <a:pt x="8502514" y="1773326"/>
                </a:lnTo>
                <a:lnTo>
                  <a:pt x="8469582" y="1775860"/>
                </a:lnTo>
                <a:lnTo>
                  <a:pt x="8453370" y="1776873"/>
                </a:lnTo>
                <a:lnTo>
                  <a:pt x="8437158" y="1776873"/>
                </a:lnTo>
                <a:lnTo>
                  <a:pt x="8420945" y="1776873"/>
                </a:lnTo>
                <a:lnTo>
                  <a:pt x="8404732" y="1776366"/>
                </a:lnTo>
                <a:lnTo>
                  <a:pt x="8388521" y="1774340"/>
                </a:lnTo>
                <a:lnTo>
                  <a:pt x="8372308" y="1772314"/>
                </a:lnTo>
                <a:lnTo>
                  <a:pt x="8356096" y="1769781"/>
                </a:lnTo>
                <a:lnTo>
                  <a:pt x="8339883" y="1766235"/>
                </a:lnTo>
                <a:lnTo>
                  <a:pt x="8332790" y="1771807"/>
                </a:lnTo>
                <a:lnTo>
                  <a:pt x="8326204" y="1776366"/>
                </a:lnTo>
                <a:lnTo>
                  <a:pt x="8319111" y="1780419"/>
                </a:lnTo>
                <a:lnTo>
                  <a:pt x="8312019" y="1782952"/>
                </a:lnTo>
                <a:lnTo>
                  <a:pt x="8305938" y="1785485"/>
                </a:lnTo>
                <a:lnTo>
                  <a:pt x="8298339" y="1787005"/>
                </a:lnTo>
                <a:lnTo>
                  <a:pt x="8292259" y="1788017"/>
                </a:lnTo>
                <a:lnTo>
                  <a:pt x="8285673" y="1788017"/>
                </a:lnTo>
                <a:lnTo>
                  <a:pt x="8278581" y="1788017"/>
                </a:lnTo>
                <a:lnTo>
                  <a:pt x="8271995" y="1787512"/>
                </a:lnTo>
                <a:lnTo>
                  <a:pt x="8258314" y="1785991"/>
                </a:lnTo>
                <a:lnTo>
                  <a:pt x="8244636" y="1783459"/>
                </a:lnTo>
                <a:lnTo>
                  <a:pt x="8231970" y="1781433"/>
                </a:lnTo>
                <a:lnTo>
                  <a:pt x="8211704" y="1815374"/>
                </a:lnTo>
                <a:lnTo>
                  <a:pt x="8206639" y="1809295"/>
                </a:lnTo>
                <a:lnTo>
                  <a:pt x="8200558" y="1804736"/>
                </a:lnTo>
                <a:lnTo>
                  <a:pt x="8194986" y="1801696"/>
                </a:lnTo>
                <a:lnTo>
                  <a:pt x="8188905" y="1799163"/>
                </a:lnTo>
                <a:lnTo>
                  <a:pt x="8183333" y="1797643"/>
                </a:lnTo>
                <a:lnTo>
                  <a:pt x="8176747" y="1797136"/>
                </a:lnTo>
                <a:lnTo>
                  <a:pt x="8171173" y="1797136"/>
                </a:lnTo>
                <a:lnTo>
                  <a:pt x="8164587" y="1798657"/>
                </a:lnTo>
                <a:lnTo>
                  <a:pt x="8158508" y="1799669"/>
                </a:lnTo>
                <a:lnTo>
                  <a:pt x="8153441" y="1801696"/>
                </a:lnTo>
                <a:lnTo>
                  <a:pt x="8147869" y="1804736"/>
                </a:lnTo>
                <a:lnTo>
                  <a:pt x="8142295" y="1808281"/>
                </a:lnTo>
                <a:lnTo>
                  <a:pt x="8137735" y="1811321"/>
                </a:lnTo>
                <a:lnTo>
                  <a:pt x="8134189" y="1815881"/>
                </a:lnTo>
                <a:lnTo>
                  <a:pt x="8130136" y="1819933"/>
                </a:lnTo>
                <a:lnTo>
                  <a:pt x="8127096" y="1824493"/>
                </a:lnTo>
                <a:lnTo>
                  <a:pt x="8126084" y="1815881"/>
                </a:lnTo>
                <a:lnTo>
                  <a:pt x="8125577" y="1808788"/>
                </a:lnTo>
                <a:lnTo>
                  <a:pt x="8124563" y="1804736"/>
                </a:lnTo>
                <a:lnTo>
                  <a:pt x="8122536" y="1802203"/>
                </a:lnTo>
                <a:lnTo>
                  <a:pt x="8121524" y="1801696"/>
                </a:lnTo>
                <a:lnTo>
                  <a:pt x="8120510" y="1801696"/>
                </a:lnTo>
                <a:lnTo>
                  <a:pt x="8118484" y="1802203"/>
                </a:lnTo>
                <a:lnTo>
                  <a:pt x="8116457" y="1804229"/>
                </a:lnTo>
                <a:lnTo>
                  <a:pt x="8113924" y="1806762"/>
                </a:lnTo>
                <a:lnTo>
                  <a:pt x="8108350" y="1815374"/>
                </a:lnTo>
                <a:lnTo>
                  <a:pt x="8102271" y="1824493"/>
                </a:lnTo>
                <a:lnTo>
                  <a:pt x="8095685" y="1832598"/>
                </a:lnTo>
                <a:lnTo>
                  <a:pt x="8092645" y="1836144"/>
                </a:lnTo>
                <a:lnTo>
                  <a:pt x="8089605" y="1838677"/>
                </a:lnTo>
                <a:lnTo>
                  <a:pt x="8079472" y="1834118"/>
                </a:lnTo>
                <a:lnTo>
                  <a:pt x="8069847" y="1830065"/>
                </a:lnTo>
                <a:lnTo>
                  <a:pt x="8060221" y="1827025"/>
                </a:lnTo>
                <a:lnTo>
                  <a:pt x="8051101" y="1824999"/>
                </a:lnTo>
                <a:lnTo>
                  <a:pt x="8041475" y="1822972"/>
                </a:lnTo>
                <a:lnTo>
                  <a:pt x="8031848" y="1821960"/>
                </a:lnTo>
                <a:lnTo>
                  <a:pt x="8022223" y="1820946"/>
                </a:lnTo>
                <a:lnTo>
                  <a:pt x="8012090" y="1820946"/>
                </a:lnTo>
                <a:lnTo>
                  <a:pt x="8002463" y="1821960"/>
                </a:lnTo>
                <a:lnTo>
                  <a:pt x="7992838" y="1822467"/>
                </a:lnTo>
                <a:lnTo>
                  <a:pt x="7973585" y="1824493"/>
                </a:lnTo>
                <a:lnTo>
                  <a:pt x="7953827" y="1828039"/>
                </a:lnTo>
                <a:lnTo>
                  <a:pt x="7934575" y="1832091"/>
                </a:lnTo>
                <a:lnTo>
                  <a:pt x="7895563" y="1841210"/>
                </a:lnTo>
                <a:lnTo>
                  <a:pt x="7876312" y="1844249"/>
                </a:lnTo>
                <a:lnTo>
                  <a:pt x="7857059" y="1847796"/>
                </a:lnTo>
                <a:lnTo>
                  <a:pt x="7837300" y="1849822"/>
                </a:lnTo>
                <a:lnTo>
                  <a:pt x="7827674" y="1849822"/>
                </a:lnTo>
                <a:lnTo>
                  <a:pt x="7818049" y="1849822"/>
                </a:lnTo>
                <a:lnTo>
                  <a:pt x="7808422" y="1848809"/>
                </a:lnTo>
                <a:lnTo>
                  <a:pt x="7798796" y="1848303"/>
                </a:lnTo>
                <a:lnTo>
                  <a:pt x="7788664" y="1846275"/>
                </a:lnTo>
                <a:lnTo>
                  <a:pt x="7779037" y="1844249"/>
                </a:lnTo>
                <a:lnTo>
                  <a:pt x="7764851" y="1869073"/>
                </a:lnTo>
                <a:lnTo>
                  <a:pt x="7693416" y="1873632"/>
                </a:lnTo>
                <a:lnTo>
                  <a:pt x="7622487" y="1878697"/>
                </a:lnTo>
                <a:lnTo>
                  <a:pt x="7551052" y="1884776"/>
                </a:lnTo>
                <a:lnTo>
                  <a:pt x="7480629" y="1890856"/>
                </a:lnTo>
                <a:lnTo>
                  <a:pt x="7410207" y="1897442"/>
                </a:lnTo>
                <a:lnTo>
                  <a:pt x="7339277" y="1904534"/>
                </a:lnTo>
                <a:lnTo>
                  <a:pt x="7198433" y="1920238"/>
                </a:lnTo>
                <a:lnTo>
                  <a:pt x="7057081" y="1935436"/>
                </a:lnTo>
                <a:lnTo>
                  <a:pt x="6916237" y="1952660"/>
                </a:lnTo>
                <a:lnTo>
                  <a:pt x="6775391" y="1968872"/>
                </a:lnTo>
                <a:lnTo>
                  <a:pt x="6634547" y="1985589"/>
                </a:lnTo>
                <a:lnTo>
                  <a:pt x="6494209" y="2000280"/>
                </a:lnTo>
                <a:lnTo>
                  <a:pt x="6353872" y="2014465"/>
                </a:lnTo>
                <a:lnTo>
                  <a:pt x="6282942" y="2021050"/>
                </a:lnTo>
                <a:lnTo>
                  <a:pt x="6212520" y="2027636"/>
                </a:lnTo>
                <a:lnTo>
                  <a:pt x="6142097" y="2032702"/>
                </a:lnTo>
                <a:lnTo>
                  <a:pt x="6071169" y="2037767"/>
                </a:lnTo>
                <a:lnTo>
                  <a:pt x="6000746" y="2042327"/>
                </a:lnTo>
                <a:lnTo>
                  <a:pt x="5930323" y="2045873"/>
                </a:lnTo>
                <a:lnTo>
                  <a:pt x="5859395" y="2048912"/>
                </a:lnTo>
                <a:lnTo>
                  <a:pt x="5788467" y="2050939"/>
                </a:lnTo>
                <a:lnTo>
                  <a:pt x="5717537" y="2052459"/>
                </a:lnTo>
                <a:lnTo>
                  <a:pt x="5646610" y="2052965"/>
                </a:lnTo>
                <a:lnTo>
                  <a:pt x="5575175" y="2052459"/>
                </a:lnTo>
                <a:lnTo>
                  <a:pt x="5503741" y="2050939"/>
                </a:lnTo>
                <a:lnTo>
                  <a:pt x="5503232" y="2056005"/>
                </a:lnTo>
                <a:lnTo>
                  <a:pt x="5502726" y="2060057"/>
                </a:lnTo>
                <a:lnTo>
                  <a:pt x="5501206" y="2064110"/>
                </a:lnTo>
                <a:lnTo>
                  <a:pt x="5500193" y="2067657"/>
                </a:lnTo>
                <a:lnTo>
                  <a:pt x="5498167" y="2071203"/>
                </a:lnTo>
                <a:lnTo>
                  <a:pt x="5496140" y="2072722"/>
                </a:lnTo>
                <a:lnTo>
                  <a:pt x="5494113" y="2075762"/>
                </a:lnTo>
                <a:lnTo>
                  <a:pt x="5491580" y="2076775"/>
                </a:lnTo>
                <a:lnTo>
                  <a:pt x="5489047" y="2078295"/>
                </a:lnTo>
                <a:lnTo>
                  <a:pt x="5486514" y="2078801"/>
                </a:lnTo>
                <a:lnTo>
                  <a:pt x="5483980" y="2079308"/>
                </a:lnTo>
                <a:lnTo>
                  <a:pt x="5480433" y="2079308"/>
                </a:lnTo>
                <a:lnTo>
                  <a:pt x="5477901" y="2078801"/>
                </a:lnTo>
                <a:lnTo>
                  <a:pt x="5475368" y="2077282"/>
                </a:lnTo>
                <a:lnTo>
                  <a:pt x="5472836" y="2076269"/>
                </a:lnTo>
                <a:lnTo>
                  <a:pt x="5470302" y="2074243"/>
                </a:lnTo>
                <a:lnTo>
                  <a:pt x="5472836" y="2068670"/>
                </a:lnTo>
                <a:lnTo>
                  <a:pt x="5475874" y="2065124"/>
                </a:lnTo>
                <a:lnTo>
                  <a:pt x="5479420" y="2062591"/>
                </a:lnTo>
                <a:lnTo>
                  <a:pt x="5481954" y="2061071"/>
                </a:lnTo>
                <a:lnTo>
                  <a:pt x="5483980" y="2060057"/>
                </a:lnTo>
                <a:lnTo>
                  <a:pt x="5486007" y="2058031"/>
                </a:lnTo>
                <a:lnTo>
                  <a:pt x="5486007" y="2054991"/>
                </a:lnTo>
                <a:lnTo>
                  <a:pt x="5484994" y="2048912"/>
                </a:lnTo>
                <a:lnTo>
                  <a:pt x="5479928" y="2044353"/>
                </a:lnTo>
                <a:lnTo>
                  <a:pt x="5475368" y="2041314"/>
                </a:lnTo>
                <a:lnTo>
                  <a:pt x="5472329" y="2039793"/>
                </a:lnTo>
                <a:lnTo>
                  <a:pt x="5469795" y="2039793"/>
                </a:lnTo>
                <a:lnTo>
                  <a:pt x="5467261" y="2041314"/>
                </a:lnTo>
                <a:lnTo>
                  <a:pt x="5465236" y="2043847"/>
                </a:lnTo>
                <a:lnTo>
                  <a:pt x="5463208" y="2046886"/>
                </a:lnTo>
                <a:lnTo>
                  <a:pt x="5461689" y="2050939"/>
                </a:lnTo>
                <a:lnTo>
                  <a:pt x="5459662" y="2060564"/>
                </a:lnTo>
                <a:lnTo>
                  <a:pt x="5456624" y="2069683"/>
                </a:lnTo>
                <a:lnTo>
                  <a:pt x="5454597" y="2073736"/>
                </a:lnTo>
                <a:lnTo>
                  <a:pt x="5452570" y="2076775"/>
                </a:lnTo>
                <a:lnTo>
                  <a:pt x="5450036" y="2079308"/>
                </a:lnTo>
                <a:lnTo>
                  <a:pt x="5446995" y="2080827"/>
                </a:lnTo>
                <a:lnTo>
                  <a:pt x="5428758" y="2043847"/>
                </a:lnTo>
                <a:lnTo>
                  <a:pt x="5410013" y="2048912"/>
                </a:lnTo>
                <a:lnTo>
                  <a:pt x="5391267" y="2052965"/>
                </a:lnTo>
                <a:lnTo>
                  <a:pt x="5373028" y="2056005"/>
                </a:lnTo>
                <a:lnTo>
                  <a:pt x="5354789" y="2059551"/>
                </a:lnTo>
                <a:lnTo>
                  <a:pt x="5320845" y="2064110"/>
                </a:lnTo>
                <a:lnTo>
                  <a:pt x="5286901" y="2067150"/>
                </a:lnTo>
                <a:lnTo>
                  <a:pt x="5253969" y="2070189"/>
                </a:lnTo>
                <a:lnTo>
                  <a:pt x="5219519" y="2074748"/>
                </a:lnTo>
                <a:lnTo>
                  <a:pt x="5202292" y="2077282"/>
                </a:lnTo>
                <a:lnTo>
                  <a:pt x="5184053" y="2080322"/>
                </a:lnTo>
                <a:lnTo>
                  <a:pt x="5165816" y="2083867"/>
                </a:lnTo>
                <a:lnTo>
                  <a:pt x="5146563" y="2087920"/>
                </a:lnTo>
                <a:lnTo>
                  <a:pt x="5147577" y="2083362"/>
                </a:lnTo>
                <a:lnTo>
                  <a:pt x="5149098" y="2078295"/>
                </a:lnTo>
                <a:lnTo>
                  <a:pt x="5149602" y="2072215"/>
                </a:lnTo>
                <a:lnTo>
                  <a:pt x="5149098" y="2067150"/>
                </a:lnTo>
                <a:lnTo>
                  <a:pt x="5148591" y="2063097"/>
                </a:lnTo>
                <a:lnTo>
                  <a:pt x="5147071" y="2060564"/>
                </a:lnTo>
                <a:lnTo>
                  <a:pt x="5146563" y="2060057"/>
                </a:lnTo>
                <a:lnTo>
                  <a:pt x="5145044" y="2059551"/>
                </a:lnTo>
                <a:lnTo>
                  <a:pt x="5144030" y="2060057"/>
                </a:lnTo>
                <a:lnTo>
                  <a:pt x="5142511" y="2061071"/>
                </a:lnTo>
                <a:lnTo>
                  <a:pt x="5123259" y="2094506"/>
                </a:lnTo>
                <a:lnTo>
                  <a:pt x="5105021" y="2092479"/>
                </a:lnTo>
                <a:lnTo>
                  <a:pt x="5086781" y="2090453"/>
                </a:lnTo>
                <a:lnTo>
                  <a:pt x="5068543" y="2088427"/>
                </a:lnTo>
                <a:lnTo>
                  <a:pt x="5050810" y="2087920"/>
                </a:lnTo>
                <a:lnTo>
                  <a:pt x="5014334" y="2086400"/>
                </a:lnTo>
                <a:lnTo>
                  <a:pt x="4977854" y="2086400"/>
                </a:lnTo>
                <a:lnTo>
                  <a:pt x="4941885" y="2087920"/>
                </a:lnTo>
                <a:lnTo>
                  <a:pt x="4904901" y="2089946"/>
                </a:lnTo>
                <a:lnTo>
                  <a:pt x="4832450" y="2094506"/>
                </a:lnTo>
                <a:lnTo>
                  <a:pt x="4759998" y="2099065"/>
                </a:lnTo>
                <a:lnTo>
                  <a:pt x="4723015" y="2100586"/>
                </a:lnTo>
                <a:lnTo>
                  <a:pt x="4686537" y="2102105"/>
                </a:lnTo>
                <a:lnTo>
                  <a:pt x="4650567" y="2102105"/>
                </a:lnTo>
                <a:lnTo>
                  <a:pt x="4614092" y="2100586"/>
                </a:lnTo>
                <a:lnTo>
                  <a:pt x="4595852" y="2099572"/>
                </a:lnTo>
                <a:lnTo>
                  <a:pt x="4577617" y="2097546"/>
                </a:lnTo>
                <a:lnTo>
                  <a:pt x="4559885" y="2095519"/>
                </a:lnTo>
                <a:lnTo>
                  <a:pt x="4541644" y="2093493"/>
                </a:lnTo>
                <a:lnTo>
                  <a:pt x="4508712" y="2100586"/>
                </a:lnTo>
                <a:lnTo>
                  <a:pt x="4476285" y="2107170"/>
                </a:lnTo>
                <a:lnTo>
                  <a:pt x="4459060" y="2109197"/>
                </a:lnTo>
                <a:lnTo>
                  <a:pt x="4442848" y="2111223"/>
                </a:lnTo>
                <a:lnTo>
                  <a:pt x="4426126" y="2113249"/>
                </a:lnTo>
                <a:lnTo>
                  <a:pt x="4409915" y="2113756"/>
                </a:lnTo>
                <a:lnTo>
                  <a:pt x="4393700" y="2113756"/>
                </a:lnTo>
                <a:lnTo>
                  <a:pt x="4376982" y="2113249"/>
                </a:lnTo>
                <a:lnTo>
                  <a:pt x="4360770" y="2111223"/>
                </a:lnTo>
                <a:lnTo>
                  <a:pt x="4344556" y="2108691"/>
                </a:lnTo>
                <a:lnTo>
                  <a:pt x="4328344" y="2104637"/>
                </a:lnTo>
                <a:lnTo>
                  <a:pt x="4312132" y="2100079"/>
                </a:lnTo>
                <a:lnTo>
                  <a:pt x="4295917" y="2094506"/>
                </a:lnTo>
                <a:lnTo>
                  <a:pt x="4279706" y="2087413"/>
                </a:lnTo>
                <a:lnTo>
                  <a:pt x="4273629" y="2093493"/>
                </a:lnTo>
                <a:lnTo>
                  <a:pt x="4270587" y="2096025"/>
                </a:lnTo>
                <a:lnTo>
                  <a:pt x="4267548" y="2098051"/>
                </a:lnTo>
                <a:lnTo>
                  <a:pt x="4264509" y="2099572"/>
                </a:lnTo>
                <a:lnTo>
                  <a:pt x="4261976" y="2100586"/>
                </a:lnTo>
                <a:lnTo>
                  <a:pt x="4255895" y="2102105"/>
                </a:lnTo>
                <a:lnTo>
                  <a:pt x="4249815" y="2101598"/>
                </a:lnTo>
                <a:lnTo>
                  <a:pt x="4244243" y="2100586"/>
                </a:lnTo>
                <a:lnTo>
                  <a:pt x="4232590" y="2097546"/>
                </a:lnTo>
                <a:lnTo>
                  <a:pt x="4226510" y="2095519"/>
                </a:lnTo>
                <a:lnTo>
                  <a:pt x="4220937" y="2094506"/>
                </a:lnTo>
                <a:lnTo>
                  <a:pt x="4214859" y="2093493"/>
                </a:lnTo>
                <a:lnTo>
                  <a:pt x="4209286" y="2094506"/>
                </a:lnTo>
                <a:lnTo>
                  <a:pt x="4203206" y="2096025"/>
                </a:lnTo>
                <a:lnTo>
                  <a:pt x="4200168" y="2098051"/>
                </a:lnTo>
                <a:lnTo>
                  <a:pt x="4197127" y="2100079"/>
                </a:lnTo>
                <a:lnTo>
                  <a:pt x="4194593" y="2102611"/>
                </a:lnTo>
                <a:lnTo>
                  <a:pt x="4191048" y="2105144"/>
                </a:lnTo>
                <a:lnTo>
                  <a:pt x="4185474" y="2113756"/>
                </a:lnTo>
                <a:lnTo>
                  <a:pt x="4179902" y="2108691"/>
                </a:lnTo>
                <a:lnTo>
                  <a:pt x="4175343" y="2104637"/>
                </a:lnTo>
                <a:lnTo>
                  <a:pt x="4170276" y="2100586"/>
                </a:lnTo>
                <a:lnTo>
                  <a:pt x="4165716" y="2098051"/>
                </a:lnTo>
                <a:lnTo>
                  <a:pt x="4160649" y="2096025"/>
                </a:lnTo>
                <a:lnTo>
                  <a:pt x="4155582" y="2094506"/>
                </a:lnTo>
                <a:lnTo>
                  <a:pt x="4151024" y="2093493"/>
                </a:lnTo>
                <a:lnTo>
                  <a:pt x="4145958" y="2092986"/>
                </a:lnTo>
                <a:lnTo>
                  <a:pt x="4136332" y="2092479"/>
                </a:lnTo>
                <a:lnTo>
                  <a:pt x="4125694" y="2093493"/>
                </a:lnTo>
                <a:lnTo>
                  <a:pt x="4116068" y="2095519"/>
                </a:lnTo>
                <a:lnTo>
                  <a:pt x="4105428" y="2098051"/>
                </a:lnTo>
                <a:lnTo>
                  <a:pt x="4095799" y="2100079"/>
                </a:lnTo>
                <a:lnTo>
                  <a:pt x="4086172" y="2102105"/>
                </a:lnTo>
                <a:lnTo>
                  <a:pt x="4076041" y="2103625"/>
                </a:lnTo>
                <a:lnTo>
                  <a:pt x="4065908" y="2103625"/>
                </a:lnTo>
                <a:lnTo>
                  <a:pt x="4060842" y="2102105"/>
                </a:lnTo>
                <a:lnTo>
                  <a:pt x="4056283" y="2101598"/>
                </a:lnTo>
                <a:lnTo>
                  <a:pt x="4051215" y="2099572"/>
                </a:lnTo>
                <a:lnTo>
                  <a:pt x="4046150" y="2097546"/>
                </a:lnTo>
                <a:lnTo>
                  <a:pt x="4041592" y="2094506"/>
                </a:lnTo>
                <a:lnTo>
                  <a:pt x="4036525" y="2090960"/>
                </a:lnTo>
                <a:lnTo>
                  <a:pt x="4031963" y="2086400"/>
                </a:lnTo>
                <a:lnTo>
                  <a:pt x="4026390" y="2081334"/>
                </a:lnTo>
                <a:lnTo>
                  <a:pt x="4015752" y="2086400"/>
                </a:lnTo>
                <a:lnTo>
                  <a:pt x="4004100" y="2090960"/>
                </a:lnTo>
                <a:lnTo>
                  <a:pt x="3992446" y="2094506"/>
                </a:lnTo>
                <a:lnTo>
                  <a:pt x="3981300" y="2097546"/>
                </a:lnTo>
                <a:lnTo>
                  <a:pt x="3969649" y="2099572"/>
                </a:lnTo>
                <a:lnTo>
                  <a:pt x="3958502" y="2101598"/>
                </a:lnTo>
                <a:lnTo>
                  <a:pt x="3947862" y="2102105"/>
                </a:lnTo>
                <a:lnTo>
                  <a:pt x="3935704" y="2103625"/>
                </a:lnTo>
                <a:lnTo>
                  <a:pt x="3913411" y="2103625"/>
                </a:lnTo>
                <a:lnTo>
                  <a:pt x="3891119" y="2102105"/>
                </a:lnTo>
                <a:lnTo>
                  <a:pt x="3868827" y="2100079"/>
                </a:lnTo>
                <a:lnTo>
                  <a:pt x="3846028" y="2097546"/>
                </a:lnTo>
                <a:lnTo>
                  <a:pt x="3823230" y="2095013"/>
                </a:lnTo>
                <a:lnTo>
                  <a:pt x="3801446" y="2092986"/>
                </a:lnTo>
                <a:lnTo>
                  <a:pt x="3778645" y="2091974"/>
                </a:lnTo>
                <a:lnTo>
                  <a:pt x="3755846" y="2090960"/>
                </a:lnTo>
                <a:lnTo>
                  <a:pt x="3744700" y="2091974"/>
                </a:lnTo>
                <a:lnTo>
                  <a:pt x="3733048" y="2092479"/>
                </a:lnTo>
                <a:lnTo>
                  <a:pt x="3722408" y="2093493"/>
                </a:lnTo>
                <a:lnTo>
                  <a:pt x="3710757" y="2095519"/>
                </a:lnTo>
                <a:lnTo>
                  <a:pt x="3699609" y="2098051"/>
                </a:lnTo>
                <a:lnTo>
                  <a:pt x="3687958" y="2101598"/>
                </a:lnTo>
                <a:lnTo>
                  <a:pt x="3676812" y="2105144"/>
                </a:lnTo>
                <a:lnTo>
                  <a:pt x="3665159" y="2109704"/>
                </a:lnTo>
                <a:lnTo>
                  <a:pt x="3647934" y="2073736"/>
                </a:lnTo>
                <a:lnTo>
                  <a:pt x="3638814" y="2076775"/>
                </a:lnTo>
                <a:lnTo>
                  <a:pt x="3629694" y="2080322"/>
                </a:lnTo>
                <a:lnTo>
                  <a:pt x="3620575" y="2082855"/>
                </a:lnTo>
                <a:lnTo>
                  <a:pt x="3611456" y="2084374"/>
                </a:lnTo>
                <a:lnTo>
                  <a:pt x="3601829" y="2085894"/>
                </a:lnTo>
                <a:lnTo>
                  <a:pt x="3592710" y="2086400"/>
                </a:lnTo>
                <a:lnTo>
                  <a:pt x="3583590" y="2087413"/>
                </a:lnTo>
                <a:lnTo>
                  <a:pt x="3573963" y="2087413"/>
                </a:lnTo>
                <a:lnTo>
                  <a:pt x="3555218" y="2085894"/>
                </a:lnTo>
                <a:lnTo>
                  <a:pt x="3536473" y="2083867"/>
                </a:lnTo>
                <a:lnTo>
                  <a:pt x="3517730" y="2080827"/>
                </a:lnTo>
                <a:lnTo>
                  <a:pt x="3498982" y="2078295"/>
                </a:lnTo>
                <a:lnTo>
                  <a:pt x="3480235" y="2074748"/>
                </a:lnTo>
                <a:lnTo>
                  <a:pt x="3461997" y="2072215"/>
                </a:lnTo>
                <a:lnTo>
                  <a:pt x="3443757" y="2071203"/>
                </a:lnTo>
                <a:lnTo>
                  <a:pt x="3435144" y="2071203"/>
                </a:lnTo>
                <a:lnTo>
                  <a:pt x="3426034" y="2071203"/>
                </a:lnTo>
                <a:lnTo>
                  <a:pt x="3417929" y="2071709"/>
                </a:lnTo>
                <a:lnTo>
                  <a:pt x="3409316" y="2072215"/>
                </a:lnTo>
                <a:lnTo>
                  <a:pt x="3401209" y="2074243"/>
                </a:lnTo>
                <a:lnTo>
                  <a:pt x="3392596" y="2076269"/>
                </a:lnTo>
                <a:lnTo>
                  <a:pt x="3383983" y="2078801"/>
                </a:lnTo>
                <a:lnTo>
                  <a:pt x="3376384" y="2081841"/>
                </a:lnTo>
                <a:lnTo>
                  <a:pt x="3368785" y="2085894"/>
                </a:lnTo>
                <a:lnTo>
                  <a:pt x="3361692" y="2090960"/>
                </a:lnTo>
                <a:lnTo>
                  <a:pt x="3358145" y="2085894"/>
                </a:lnTo>
                <a:lnTo>
                  <a:pt x="3355106" y="2080827"/>
                </a:lnTo>
                <a:lnTo>
                  <a:pt x="3352572" y="2076775"/>
                </a:lnTo>
                <a:lnTo>
                  <a:pt x="3349025" y="2074243"/>
                </a:lnTo>
                <a:lnTo>
                  <a:pt x="3345986" y="2071709"/>
                </a:lnTo>
                <a:lnTo>
                  <a:pt x="3342946" y="2069683"/>
                </a:lnTo>
                <a:lnTo>
                  <a:pt x="3339400" y="2067657"/>
                </a:lnTo>
                <a:lnTo>
                  <a:pt x="3336359" y="2067150"/>
                </a:lnTo>
                <a:lnTo>
                  <a:pt x="3332812" y="2066643"/>
                </a:lnTo>
                <a:lnTo>
                  <a:pt x="3329773" y="2066643"/>
                </a:lnTo>
                <a:lnTo>
                  <a:pt x="3322680" y="2067150"/>
                </a:lnTo>
                <a:lnTo>
                  <a:pt x="3316094" y="2068670"/>
                </a:lnTo>
                <a:lnTo>
                  <a:pt x="3309507" y="2070189"/>
                </a:lnTo>
                <a:lnTo>
                  <a:pt x="3303934" y="2072215"/>
                </a:lnTo>
                <a:lnTo>
                  <a:pt x="3297348" y="2073736"/>
                </a:lnTo>
                <a:lnTo>
                  <a:pt x="3291775" y="2074243"/>
                </a:lnTo>
                <a:lnTo>
                  <a:pt x="3288736" y="2074243"/>
                </a:lnTo>
                <a:lnTo>
                  <a:pt x="3286202" y="2073736"/>
                </a:lnTo>
                <a:lnTo>
                  <a:pt x="3283670" y="2072215"/>
                </a:lnTo>
                <a:lnTo>
                  <a:pt x="3281136" y="2070189"/>
                </a:lnTo>
                <a:lnTo>
                  <a:pt x="3278603" y="2068670"/>
                </a:lnTo>
                <a:lnTo>
                  <a:pt x="3276577" y="2065631"/>
                </a:lnTo>
                <a:lnTo>
                  <a:pt x="3274043" y="2062591"/>
                </a:lnTo>
                <a:lnTo>
                  <a:pt x="3272015" y="2058031"/>
                </a:lnTo>
                <a:lnTo>
                  <a:pt x="3269991" y="2053472"/>
                </a:lnTo>
                <a:lnTo>
                  <a:pt x="3268977" y="2047900"/>
                </a:lnTo>
                <a:lnTo>
                  <a:pt x="3248711" y="2080827"/>
                </a:lnTo>
                <a:lnTo>
                  <a:pt x="3243645" y="2072722"/>
                </a:lnTo>
                <a:lnTo>
                  <a:pt x="3238577" y="2067150"/>
                </a:lnTo>
                <a:lnTo>
                  <a:pt x="3233005" y="2062084"/>
                </a:lnTo>
                <a:lnTo>
                  <a:pt x="3227433" y="2058538"/>
                </a:lnTo>
                <a:lnTo>
                  <a:pt x="3221352" y="2057017"/>
                </a:lnTo>
                <a:lnTo>
                  <a:pt x="3216285" y="2055498"/>
                </a:lnTo>
                <a:lnTo>
                  <a:pt x="3210713" y="2055498"/>
                </a:lnTo>
                <a:lnTo>
                  <a:pt x="3204127" y="2055498"/>
                </a:lnTo>
                <a:lnTo>
                  <a:pt x="3191967" y="2057524"/>
                </a:lnTo>
                <a:lnTo>
                  <a:pt x="3178795" y="2060564"/>
                </a:lnTo>
                <a:lnTo>
                  <a:pt x="3165115" y="2062591"/>
                </a:lnTo>
                <a:lnTo>
                  <a:pt x="3158529" y="2063097"/>
                </a:lnTo>
                <a:lnTo>
                  <a:pt x="3151436" y="2063097"/>
                </a:lnTo>
                <a:lnTo>
                  <a:pt x="3137251" y="2062084"/>
                </a:lnTo>
                <a:lnTo>
                  <a:pt x="3122557" y="2059551"/>
                </a:lnTo>
                <a:lnTo>
                  <a:pt x="3107359" y="2056005"/>
                </a:lnTo>
                <a:lnTo>
                  <a:pt x="3092161" y="2052459"/>
                </a:lnTo>
                <a:lnTo>
                  <a:pt x="3060242" y="2044353"/>
                </a:lnTo>
                <a:lnTo>
                  <a:pt x="3044029" y="2040807"/>
                </a:lnTo>
                <a:lnTo>
                  <a:pt x="3029337" y="2036754"/>
                </a:lnTo>
                <a:lnTo>
                  <a:pt x="3014137" y="2034221"/>
                </a:lnTo>
                <a:lnTo>
                  <a:pt x="2999953" y="2032195"/>
                </a:lnTo>
                <a:lnTo>
                  <a:pt x="2987285" y="2031688"/>
                </a:lnTo>
                <a:lnTo>
                  <a:pt x="2980698" y="2031688"/>
                </a:lnTo>
                <a:lnTo>
                  <a:pt x="2974619" y="2032195"/>
                </a:lnTo>
                <a:lnTo>
                  <a:pt x="2969046" y="2032702"/>
                </a:lnTo>
                <a:lnTo>
                  <a:pt x="2963981" y="2034221"/>
                </a:lnTo>
                <a:lnTo>
                  <a:pt x="2959419" y="2036248"/>
                </a:lnTo>
                <a:lnTo>
                  <a:pt x="2954861" y="2038781"/>
                </a:lnTo>
                <a:lnTo>
                  <a:pt x="2950301" y="2041314"/>
                </a:lnTo>
                <a:lnTo>
                  <a:pt x="2946753" y="2044353"/>
                </a:lnTo>
                <a:lnTo>
                  <a:pt x="2943715" y="2048405"/>
                </a:lnTo>
                <a:lnTo>
                  <a:pt x="2941182" y="2053472"/>
                </a:lnTo>
                <a:lnTo>
                  <a:pt x="2910278" y="2046886"/>
                </a:lnTo>
                <a:lnTo>
                  <a:pt x="2878866" y="2042327"/>
                </a:lnTo>
                <a:lnTo>
                  <a:pt x="2848467" y="2038781"/>
                </a:lnTo>
                <a:lnTo>
                  <a:pt x="2817564" y="2035235"/>
                </a:lnTo>
                <a:lnTo>
                  <a:pt x="2786152" y="2033714"/>
                </a:lnTo>
                <a:lnTo>
                  <a:pt x="2755249" y="2031688"/>
                </a:lnTo>
                <a:lnTo>
                  <a:pt x="2693947" y="2028142"/>
                </a:lnTo>
                <a:lnTo>
                  <a:pt x="2662536" y="2026116"/>
                </a:lnTo>
                <a:lnTo>
                  <a:pt x="2631632" y="2024597"/>
                </a:lnTo>
                <a:lnTo>
                  <a:pt x="2600728" y="2021557"/>
                </a:lnTo>
                <a:lnTo>
                  <a:pt x="2569317" y="2018011"/>
                </a:lnTo>
                <a:lnTo>
                  <a:pt x="2538918" y="2013451"/>
                </a:lnTo>
                <a:lnTo>
                  <a:pt x="2508012" y="2007371"/>
                </a:lnTo>
                <a:lnTo>
                  <a:pt x="2476599" y="2000280"/>
                </a:lnTo>
                <a:lnTo>
                  <a:pt x="2461907" y="1996734"/>
                </a:lnTo>
                <a:lnTo>
                  <a:pt x="2446202" y="1992175"/>
                </a:lnTo>
                <a:lnTo>
                  <a:pt x="2444176" y="1994708"/>
                </a:lnTo>
                <a:lnTo>
                  <a:pt x="2443669" y="1997747"/>
                </a:lnTo>
                <a:lnTo>
                  <a:pt x="2443163" y="2004332"/>
                </a:lnTo>
                <a:lnTo>
                  <a:pt x="2442656" y="2010918"/>
                </a:lnTo>
                <a:lnTo>
                  <a:pt x="2441643" y="2013957"/>
                </a:lnTo>
                <a:lnTo>
                  <a:pt x="2441135" y="2017504"/>
                </a:lnTo>
                <a:lnTo>
                  <a:pt x="2405671" y="2004839"/>
                </a:lnTo>
                <a:lnTo>
                  <a:pt x="2369699" y="1993187"/>
                </a:lnTo>
                <a:lnTo>
                  <a:pt x="2352474" y="1987615"/>
                </a:lnTo>
                <a:lnTo>
                  <a:pt x="2334742" y="1982549"/>
                </a:lnTo>
                <a:lnTo>
                  <a:pt x="2317008" y="1977989"/>
                </a:lnTo>
                <a:lnTo>
                  <a:pt x="2299276" y="1973937"/>
                </a:lnTo>
                <a:lnTo>
                  <a:pt x="2281039" y="1970898"/>
                </a:lnTo>
                <a:lnTo>
                  <a:pt x="2263814" y="1968872"/>
                </a:lnTo>
                <a:lnTo>
                  <a:pt x="2245574" y="1967351"/>
                </a:lnTo>
                <a:lnTo>
                  <a:pt x="2227841" y="1967858"/>
                </a:lnTo>
                <a:lnTo>
                  <a:pt x="2210109" y="1969377"/>
                </a:lnTo>
                <a:lnTo>
                  <a:pt x="2191871" y="1972417"/>
                </a:lnTo>
                <a:lnTo>
                  <a:pt x="2183257" y="1974444"/>
                </a:lnTo>
                <a:lnTo>
                  <a:pt x="2174138" y="1976977"/>
                </a:lnTo>
                <a:lnTo>
                  <a:pt x="2165018" y="1979510"/>
                </a:lnTo>
                <a:lnTo>
                  <a:pt x="2156406" y="1983563"/>
                </a:lnTo>
                <a:lnTo>
                  <a:pt x="2129554" y="1928343"/>
                </a:lnTo>
                <a:lnTo>
                  <a:pt x="2121953" y="1934422"/>
                </a:lnTo>
                <a:lnTo>
                  <a:pt x="2114862" y="1939489"/>
                </a:lnTo>
                <a:lnTo>
                  <a:pt x="2107768" y="1943034"/>
                </a:lnTo>
                <a:lnTo>
                  <a:pt x="2100676" y="1945569"/>
                </a:lnTo>
                <a:lnTo>
                  <a:pt x="2093582" y="1946581"/>
                </a:lnTo>
                <a:lnTo>
                  <a:pt x="2086489" y="1946581"/>
                </a:lnTo>
                <a:lnTo>
                  <a:pt x="2079903" y="1946074"/>
                </a:lnTo>
                <a:lnTo>
                  <a:pt x="2073319" y="1944555"/>
                </a:lnTo>
                <a:lnTo>
                  <a:pt x="2066731" y="1943034"/>
                </a:lnTo>
                <a:lnTo>
                  <a:pt x="2060145" y="1941008"/>
                </a:lnTo>
                <a:lnTo>
                  <a:pt x="2054572" y="1937462"/>
                </a:lnTo>
                <a:lnTo>
                  <a:pt x="2048492" y="1934422"/>
                </a:lnTo>
                <a:lnTo>
                  <a:pt x="2036840" y="1927331"/>
                </a:lnTo>
                <a:lnTo>
                  <a:pt x="2026707" y="1919731"/>
                </a:lnTo>
                <a:lnTo>
                  <a:pt x="2024680" y="1923278"/>
                </a:lnTo>
                <a:lnTo>
                  <a:pt x="2024173" y="1927838"/>
                </a:lnTo>
                <a:lnTo>
                  <a:pt x="2024680" y="1932396"/>
                </a:lnTo>
                <a:lnTo>
                  <a:pt x="2025186" y="1936955"/>
                </a:lnTo>
                <a:lnTo>
                  <a:pt x="2026707" y="1945569"/>
                </a:lnTo>
                <a:lnTo>
                  <a:pt x="2026707" y="1950127"/>
                </a:lnTo>
                <a:lnTo>
                  <a:pt x="2026200" y="1954686"/>
                </a:lnTo>
                <a:lnTo>
                  <a:pt x="2024173" y="1954686"/>
                </a:lnTo>
                <a:lnTo>
                  <a:pt x="2021640" y="1954686"/>
                </a:lnTo>
                <a:lnTo>
                  <a:pt x="2017587" y="1953167"/>
                </a:lnTo>
                <a:lnTo>
                  <a:pt x="2013534" y="1950634"/>
                </a:lnTo>
                <a:lnTo>
                  <a:pt x="2009987" y="1947594"/>
                </a:lnTo>
                <a:lnTo>
                  <a:pt x="2005934" y="1943034"/>
                </a:lnTo>
                <a:lnTo>
                  <a:pt x="2001374" y="1938476"/>
                </a:lnTo>
                <a:lnTo>
                  <a:pt x="1993776" y="1928343"/>
                </a:lnTo>
                <a:lnTo>
                  <a:pt x="1985669" y="1918719"/>
                </a:lnTo>
                <a:lnTo>
                  <a:pt x="1982123" y="1915172"/>
                </a:lnTo>
                <a:lnTo>
                  <a:pt x="1977564" y="1912133"/>
                </a:lnTo>
                <a:lnTo>
                  <a:pt x="1973510" y="1910612"/>
                </a:lnTo>
                <a:lnTo>
                  <a:pt x="1969455" y="1909600"/>
                </a:lnTo>
                <a:lnTo>
                  <a:pt x="1967937" y="1910612"/>
                </a:lnTo>
                <a:lnTo>
                  <a:pt x="1965913" y="1911119"/>
                </a:lnTo>
                <a:lnTo>
                  <a:pt x="1963377" y="1911626"/>
                </a:lnTo>
                <a:lnTo>
                  <a:pt x="1961351" y="1913652"/>
                </a:lnTo>
                <a:lnTo>
                  <a:pt x="1945137" y="1918212"/>
                </a:lnTo>
                <a:lnTo>
                  <a:pt x="1928420" y="1922265"/>
                </a:lnTo>
                <a:lnTo>
                  <a:pt x="1911193" y="1923784"/>
                </a:lnTo>
                <a:lnTo>
                  <a:pt x="1894980" y="1925304"/>
                </a:lnTo>
                <a:lnTo>
                  <a:pt x="1878770" y="1925304"/>
                </a:lnTo>
                <a:lnTo>
                  <a:pt x="1862051" y="1923784"/>
                </a:lnTo>
                <a:lnTo>
                  <a:pt x="1845837" y="1922265"/>
                </a:lnTo>
                <a:lnTo>
                  <a:pt x="1829119" y="1919731"/>
                </a:lnTo>
                <a:lnTo>
                  <a:pt x="1812906" y="1916186"/>
                </a:lnTo>
                <a:lnTo>
                  <a:pt x="1796695" y="1911626"/>
                </a:lnTo>
                <a:lnTo>
                  <a:pt x="1780482" y="1907067"/>
                </a:lnTo>
                <a:lnTo>
                  <a:pt x="1763763" y="1901495"/>
                </a:lnTo>
                <a:lnTo>
                  <a:pt x="1747549" y="1895416"/>
                </a:lnTo>
                <a:lnTo>
                  <a:pt x="1731338" y="1889843"/>
                </a:lnTo>
                <a:lnTo>
                  <a:pt x="1698913" y="1876165"/>
                </a:lnTo>
                <a:lnTo>
                  <a:pt x="1699420" y="1877178"/>
                </a:lnTo>
                <a:lnTo>
                  <a:pt x="1700434" y="1878697"/>
                </a:lnTo>
                <a:lnTo>
                  <a:pt x="1701447" y="1882750"/>
                </a:lnTo>
                <a:lnTo>
                  <a:pt x="1700940" y="1887309"/>
                </a:lnTo>
                <a:lnTo>
                  <a:pt x="1700434" y="1892376"/>
                </a:lnTo>
                <a:lnTo>
                  <a:pt x="1697899" y="1904028"/>
                </a:lnTo>
                <a:lnTo>
                  <a:pt x="1695873" y="1910612"/>
                </a:lnTo>
                <a:lnTo>
                  <a:pt x="1694354" y="1916692"/>
                </a:lnTo>
                <a:lnTo>
                  <a:pt x="1684727" y="1911119"/>
                </a:lnTo>
                <a:lnTo>
                  <a:pt x="1674594" y="1905040"/>
                </a:lnTo>
                <a:lnTo>
                  <a:pt x="1654330" y="1896428"/>
                </a:lnTo>
                <a:lnTo>
                  <a:pt x="1634064" y="1887816"/>
                </a:lnTo>
                <a:lnTo>
                  <a:pt x="1613292" y="1881231"/>
                </a:lnTo>
                <a:lnTo>
                  <a:pt x="1593533" y="1875658"/>
                </a:lnTo>
                <a:lnTo>
                  <a:pt x="1573268" y="1871099"/>
                </a:lnTo>
                <a:lnTo>
                  <a:pt x="1552495" y="1867553"/>
                </a:lnTo>
                <a:lnTo>
                  <a:pt x="1532737" y="1865020"/>
                </a:lnTo>
                <a:lnTo>
                  <a:pt x="1511964" y="1862994"/>
                </a:lnTo>
                <a:lnTo>
                  <a:pt x="1491700" y="1861473"/>
                </a:lnTo>
                <a:lnTo>
                  <a:pt x="1450155" y="1859447"/>
                </a:lnTo>
                <a:lnTo>
                  <a:pt x="1409624" y="1856915"/>
                </a:lnTo>
                <a:lnTo>
                  <a:pt x="1389359" y="1855394"/>
                </a:lnTo>
                <a:lnTo>
                  <a:pt x="1368588" y="1853875"/>
                </a:lnTo>
                <a:lnTo>
                  <a:pt x="1366560" y="1850329"/>
                </a:lnTo>
                <a:lnTo>
                  <a:pt x="1365548" y="1846782"/>
                </a:lnTo>
                <a:lnTo>
                  <a:pt x="1363014" y="1839691"/>
                </a:lnTo>
                <a:lnTo>
                  <a:pt x="1362000" y="1833612"/>
                </a:lnTo>
                <a:lnTo>
                  <a:pt x="1361495" y="1827025"/>
                </a:lnTo>
                <a:lnTo>
                  <a:pt x="1360987" y="1820439"/>
                </a:lnTo>
                <a:lnTo>
                  <a:pt x="1359467" y="1813348"/>
                </a:lnTo>
                <a:lnTo>
                  <a:pt x="1358454" y="1810308"/>
                </a:lnTo>
                <a:lnTo>
                  <a:pt x="1356428" y="1806762"/>
                </a:lnTo>
                <a:lnTo>
                  <a:pt x="1354401" y="1802709"/>
                </a:lnTo>
                <a:lnTo>
                  <a:pt x="1351361" y="1799669"/>
                </a:lnTo>
                <a:lnTo>
                  <a:pt x="1347308" y="1808788"/>
                </a:lnTo>
                <a:lnTo>
                  <a:pt x="1343256" y="1815374"/>
                </a:lnTo>
                <a:lnTo>
                  <a:pt x="1339708" y="1820439"/>
                </a:lnTo>
                <a:lnTo>
                  <a:pt x="1335656" y="1824493"/>
                </a:lnTo>
                <a:lnTo>
                  <a:pt x="1331603" y="1827025"/>
                </a:lnTo>
                <a:lnTo>
                  <a:pt x="1328056" y="1828039"/>
                </a:lnTo>
                <a:lnTo>
                  <a:pt x="1324003" y="1829558"/>
                </a:lnTo>
                <a:lnTo>
                  <a:pt x="1319950" y="1829558"/>
                </a:lnTo>
                <a:lnTo>
                  <a:pt x="1312351" y="1830572"/>
                </a:lnTo>
                <a:lnTo>
                  <a:pt x="1309311" y="1832091"/>
                </a:lnTo>
                <a:lnTo>
                  <a:pt x="1305258" y="1834118"/>
                </a:lnTo>
                <a:lnTo>
                  <a:pt x="1301204" y="1837158"/>
                </a:lnTo>
                <a:lnTo>
                  <a:pt x="1297658" y="1841717"/>
                </a:lnTo>
                <a:lnTo>
                  <a:pt x="1293605" y="1847796"/>
                </a:lnTo>
                <a:lnTo>
                  <a:pt x="1289046" y="1855394"/>
                </a:lnTo>
                <a:lnTo>
                  <a:pt x="1283979" y="1844249"/>
                </a:lnTo>
                <a:lnTo>
                  <a:pt x="1278407" y="1835131"/>
                </a:lnTo>
                <a:lnTo>
                  <a:pt x="1273340" y="1828039"/>
                </a:lnTo>
                <a:lnTo>
                  <a:pt x="1267766" y="1823479"/>
                </a:lnTo>
                <a:lnTo>
                  <a:pt x="1262194" y="1819933"/>
                </a:lnTo>
                <a:lnTo>
                  <a:pt x="1256620" y="1817907"/>
                </a:lnTo>
                <a:lnTo>
                  <a:pt x="1251553" y="1815881"/>
                </a:lnTo>
                <a:lnTo>
                  <a:pt x="1245476" y="1815374"/>
                </a:lnTo>
                <a:lnTo>
                  <a:pt x="1234835" y="1813348"/>
                </a:lnTo>
                <a:lnTo>
                  <a:pt x="1229262" y="1811827"/>
                </a:lnTo>
                <a:lnTo>
                  <a:pt x="1223689" y="1810308"/>
                </a:lnTo>
                <a:lnTo>
                  <a:pt x="1218623" y="1806255"/>
                </a:lnTo>
                <a:lnTo>
                  <a:pt x="1212544" y="1801696"/>
                </a:lnTo>
                <a:lnTo>
                  <a:pt x="1207477" y="1795110"/>
                </a:lnTo>
                <a:lnTo>
                  <a:pt x="1202411" y="1787005"/>
                </a:lnTo>
                <a:lnTo>
                  <a:pt x="1197850" y="1790550"/>
                </a:lnTo>
                <a:lnTo>
                  <a:pt x="1193291" y="1794603"/>
                </a:lnTo>
                <a:lnTo>
                  <a:pt x="1188732" y="1797136"/>
                </a:lnTo>
                <a:lnTo>
                  <a:pt x="1184172" y="1799669"/>
                </a:lnTo>
                <a:lnTo>
                  <a:pt x="1179106" y="1801696"/>
                </a:lnTo>
                <a:lnTo>
                  <a:pt x="1173532" y="1802709"/>
                </a:lnTo>
                <a:lnTo>
                  <a:pt x="1168467" y="1804229"/>
                </a:lnTo>
                <a:lnTo>
                  <a:pt x="1163400" y="1804736"/>
                </a:lnTo>
                <a:lnTo>
                  <a:pt x="1152254" y="1804736"/>
                </a:lnTo>
                <a:lnTo>
                  <a:pt x="1140601" y="1803722"/>
                </a:lnTo>
                <a:lnTo>
                  <a:pt x="1128441" y="1801696"/>
                </a:lnTo>
                <a:lnTo>
                  <a:pt x="1116283" y="1799163"/>
                </a:lnTo>
                <a:lnTo>
                  <a:pt x="1091458" y="1792071"/>
                </a:lnTo>
                <a:lnTo>
                  <a:pt x="1066633" y="1785485"/>
                </a:lnTo>
                <a:lnTo>
                  <a:pt x="1054474" y="1782445"/>
                </a:lnTo>
                <a:lnTo>
                  <a:pt x="1042314" y="1780419"/>
                </a:lnTo>
                <a:lnTo>
                  <a:pt x="1030661" y="1779405"/>
                </a:lnTo>
                <a:lnTo>
                  <a:pt x="1019516" y="1779405"/>
                </a:lnTo>
                <a:lnTo>
                  <a:pt x="1019008" y="1772314"/>
                </a:lnTo>
                <a:lnTo>
                  <a:pt x="1018503" y="1766235"/>
                </a:lnTo>
                <a:lnTo>
                  <a:pt x="1016476" y="1760662"/>
                </a:lnTo>
                <a:lnTo>
                  <a:pt x="1014449" y="1756102"/>
                </a:lnTo>
                <a:lnTo>
                  <a:pt x="1012422" y="1752556"/>
                </a:lnTo>
                <a:lnTo>
                  <a:pt x="1009889" y="1750023"/>
                </a:lnTo>
                <a:lnTo>
                  <a:pt x="1006850" y="1747490"/>
                </a:lnTo>
                <a:lnTo>
                  <a:pt x="1003303" y="1745464"/>
                </a:lnTo>
                <a:lnTo>
                  <a:pt x="1000264" y="1743944"/>
                </a:lnTo>
                <a:lnTo>
                  <a:pt x="996210" y="1743438"/>
                </a:lnTo>
                <a:lnTo>
                  <a:pt x="987597" y="1742932"/>
                </a:lnTo>
                <a:lnTo>
                  <a:pt x="978984" y="1743438"/>
                </a:lnTo>
                <a:lnTo>
                  <a:pt x="968851" y="1744451"/>
                </a:lnTo>
                <a:lnTo>
                  <a:pt x="958719" y="1745971"/>
                </a:lnTo>
                <a:lnTo>
                  <a:pt x="948080" y="1747997"/>
                </a:lnTo>
                <a:lnTo>
                  <a:pt x="938453" y="1748504"/>
                </a:lnTo>
                <a:lnTo>
                  <a:pt x="928322" y="1747997"/>
                </a:lnTo>
                <a:lnTo>
                  <a:pt x="923762" y="1747490"/>
                </a:lnTo>
                <a:lnTo>
                  <a:pt x="918695" y="1745971"/>
                </a:lnTo>
                <a:lnTo>
                  <a:pt x="914136" y="1743944"/>
                </a:lnTo>
                <a:lnTo>
                  <a:pt x="910083" y="1741411"/>
                </a:lnTo>
                <a:lnTo>
                  <a:pt x="905522" y="1738878"/>
                </a:lnTo>
                <a:lnTo>
                  <a:pt x="901470" y="1734826"/>
                </a:lnTo>
                <a:lnTo>
                  <a:pt x="897922" y="1730266"/>
                </a:lnTo>
                <a:lnTo>
                  <a:pt x="894377" y="1725201"/>
                </a:lnTo>
                <a:lnTo>
                  <a:pt x="891844" y="1727734"/>
                </a:lnTo>
                <a:lnTo>
                  <a:pt x="889817" y="1731280"/>
                </a:lnTo>
                <a:lnTo>
                  <a:pt x="888295" y="1734320"/>
                </a:lnTo>
                <a:lnTo>
                  <a:pt x="887284" y="1737359"/>
                </a:lnTo>
                <a:lnTo>
                  <a:pt x="886777" y="1743944"/>
                </a:lnTo>
                <a:lnTo>
                  <a:pt x="886777" y="1750530"/>
                </a:lnTo>
                <a:lnTo>
                  <a:pt x="887284" y="1757623"/>
                </a:lnTo>
                <a:lnTo>
                  <a:pt x="887284" y="1764207"/>
                </a:lnTo>
                <a:lnTo>
                  <a:pt x="886777" y="1770793"/>
                </a:lnTo>
                <a:lnTo>
                  <a:pt x="885257" y="1773833"/>
                </a:lnTo>
                <a:lnTo>
                  <a:pt x="884244" y="1776873"/>
                </a:lnTo>
                <a:lnTo>
                  <a:pt x="881711" y="1774340"/>
                </a:lnTo>
                <a:lnTo>
                  <a:pt x="879178" y="1771300"/>
                </a:lnTo>
                <a:lnTo>
                  <a:pt x="873097" y="1763702"/>
                </a:lnTo>
                <a:lnTo>
                  <a:pt x="867525" y="1755595"/>
                </a:lnTo>
                <a:lnTo>
                  <a:pt x="863980" y="1752556"/>
                </a:lnTo>
                <a:lnTo>
                  <a:pt x="860939" y="1749011"/>
                </a:lnTo>
                <a:lnTo>
                  <a:pt x="856886" y="1747490"/>
                </a:lnTo>
                <a:lnTo>
                  <a:pt x="853846" y="1745971"/>
                </a:lnTo>
                <a:lnTo>
                  <a:pt x="849793" y="1746478"/>
                </a:lnTo>
                <a:lnTo>
                  <a:pt x="845739" y="1747997"/>
                </a:lnTo>
                <a:lnTo>
                  <a:pt x="841686" y="1751037"/>
                </a:lnTo>
                <a:lnTo>
                  <a:pt x="837634" y="1755595"/>
                </a:lnTo>
                <a:lnTo>
                  <a:pt x="833074" y="1762688"/>
                </a:lnTo>
                <a:lnTo>
                  <a:pt x="828514" y="1771807"/>
                </a:lnTo>
                <a:lnTo>
                  <a:pt x="818888" y="1762181"/>
                </a:lnTo>
                <a:lnTo>
                  <a:pt x="809768" y="1753569"/>
                </a:lnTo>
                <a:lnTo>
                  <a:pt x="800650" y="1747490"/>
                </a:lnTo>
                <a:lnTo>
                  <a:pt x="791527" y="1741411"/>
                </a:lnTo>
                <a:lnTo>
                  <a:pt x="782407" y="1736346"/>
                </a:lnTo>
                <a:lnTo>
                  <a:pt x="772784" y="1732292"/>
                </a:lnTo>
                <a:lnTo>
                  <a:pt x="763664" y="1729760"/>
                </a:lnTo>
                <a:lnTo>
                  <a:pt x="754544" y="1727227"/>
                </a:lnTo>
                <a:lnTo>
                  <a:pt x="744916" y="1725708"/>
                </a:lnTo>
                <a:lnTo>
                  <a:pt x="735797" y="1724694"/>
                </a:lnTo>
                <a:lnTo>
                  <a:pt x="726170" y="1724187"/>
                </a:lnTo>
                <a:lnTo>
                  <a:pt x="717051" y="1724187"/>
                </a:lnTo>
                <a:lnTo>
                  <a:pt x="698305" y="1724187"/>
                </a:lnTo>
                <a:lnTo>
                  <a:pt x="679560" y="1724694"/>
                </a:lnTo>
                <a:lnTo>
                  <a:pt x="676520" y="1719628"/>
                </a:lnTo>
                <a:lnTo>
                  <a:pt x="675000" y="1714056"/>
                </a:lnTo>
                <a:lnTo>
                  <a:pt x="673479" y="1709496"/>
                </a:lnTo>
                <a:lnTo>
                  <a:pt x="674493" y="1704430"/>
                </a:lnTo>
                <a:lnTo>
                  <a:pt x="675000" y="1699870"/>
                </a:lnTo>
                <a:lnTo>
                  <a:pt x="676520" y="1694805"/>
                </a:lnTo>
                <a:lnTo>
                  <a:pt x="680067" y="1685179"/>
                </a:lnTo>
                <a:lnTo>
                  <a:pt x="683613" y="1676062"/>
                </a:lnTo>
                <a:lnTo>
                  <a:pt x="684627" y="1670995"/>
                </a:lnTo>
                <a:lnTo>
                  <a:pt x="685132" y="1666436"/>
                </a:lnTo>
                <a:lnTo>
                  <a:pt x="684627" y="1661370"/>
                </a:lnTo>
                <a:lnTo>
                  <a:pt x="683613" y="1655798"/>
                </a:lnTo>
                <a:lnTo>
                  <a:pt x="681079" y="1650731"/>
                </a:lnTo>
                <a:lnTo>
                  <a:pt x="677027" y="1645666"/>
                </a:lnTo>
                <a:lnTo>
                  <a:pt x="657268" y="1661370"/>
                </a:lnTo>
                <a:lnTo>
                  <a:pt x="639536" y="1674541"/>
                </a:lnTo>
                <a:lnTo>
                  <a:pt x="630416" y="1680620"/>
                </a:lnTo>
                <a:lnTo>
                  <a:pt x="621297" y="1685686"/>
                </a:lnTo>
                <a:lnTo>
                  <a:pt x="612684" y="1690246"/>
                </a:lnTo>
                <a:lnTo>
                  <a:pt x="603565" y="1694298"/>
                </a:lnTo>
                <a:lnTo>
                  <a:pt x="594445" y="1697338"/>
                </a:lnTo>
                <a:lnTo>
                  <a:pt x="585831" y="1699870"/>
                </a:lnTo>
                <a:lnTo>
                  <a:pt x="576713" y="1702404"/>
                </a:lnTo>
                <a:lnTo>
                  <a:pt x="567087" y="1703924"/>
                </a:lnTo>
                <a:lnTo>
                  <a:pt x="556954" y="1704430"/>
                </a:lnTo>
                <a:lnTo>
                  <a:pt x="547328" y="1704430"/>
                </a:lnTo>
                <a:lnTo>
                  <a:pt x="537195" y="1704430"/>
                </a:lnTo>
                <a:lnTo>
                  <a:pt x="526049" y="1703417"/>
                </a:lnTo>
                <a:lnTo>
                  <a:pt x="526556" y="1696831"/>
                </a:lnTo>
                <a:lnTo>
                  <a:pt x="527569" y="1691765"/>
                </a:lnTo>
                <a:lnTo>
                  <a:pt x="528075" y="1687713"/>
                </a:lnTo>
                <a:lnTo>
                  <a:pt x="530103" y="1684674"/>
                </a:lnTo>
                <a:lnTo>
                  <a:pt x="531115" y="1682646"/>
                </a:lnTo>
                <a:lnTo>
                  <a:pt x="533142" y="1681127"/>
                </a:lnTo>
                <a:lnTo>
                  <a:pt x="535675" y="1680114"/>
                </a:lnTo>
                <a:lnTo>
                  <a:pt x="537702" y="1679101"/>
                </a:lnTo>
                <a:lnTo>
                  <a:pt x="543781" y="1677581"/>
                </a:lnTo>
                <a:lnTo>
                  <a:pt x="546314" y="1676567"/>
                </a:lnTo>
                <a:lnTo>
                  <a:pt x="548848" y="1674541"/>
                </a:lnTo>
                <a:lnTo>
                  <a:pt x="551888" y="1673022"/>
                </a:lnTo>
                <a:lnTo>
                  <a:pt x="554421" y="1669982"/>
                </a:lnTo>
                <a:lnTo>
                  <a:pt x="556954" y="1666943"/>
                </a:lnTo>
                <a:lnTo>
                  <a:pt x="559488" y="1662383"/>
                </a:lnTo>
                <a:lnTo>
                  <a:pt x="556954" y="1657824"/>
                </a:lnTo>
                <a:lnTo>
                  <a:pt x="554421" y="1653771"/>
                </a:lnTo>
                <a:lnTo>
                  <a:pt x="553407" y="1650224"/>
                </a:lnTo>
                <a:lnTo>
                  <a:pt x="552395" y="1646172"/>
                </a:lnTo>
                <a:lnTo>
                  <a:pt x="552395" y="1638573"/>
                </a:lnTo>
                <a:lnTo>
                  <a:pt x="553407" y="1630468"/>
                </a:lnTo>
                <a:lnTo>
                  <a:pt x="553914" y="1623376"/>
                </a:lnTo>
                <a:lnTo>
                  <a:pt x="553914" y="1615776"/>
                </a:lnTo>
                <a:lnTo>
                  <a:pt x="553407" y="1611725"/>
                </a:lnTo>
                <a:lnTo>
                  <a:pt x="551888" y="1608178"/>
                </a:lnTo>
                <a:lnTo>
                  <a:pt x="549354" y="1604125"/>
                </a:lnTo>
                <a:lnTo>
                  <a:pt x="546821" y="1599566"/>
                </a:lnTo>
                <a:lnTo>
                  <a:pt x="537195" y="1611725"/>
                </a:lnTo>
                <a:lnTo>
                  <a:pt x="531622" y="1617802"/>
                </a:lnTo>
                <a:lnTo>
                  <a:pt x="526049" y="1622869"/>
                </a:lnTo>
                <a:lnTo>
                  <a:pt x="520983" y="1627428"/>
                </a:lnTo>
                <a:lnTo>
                  <a:pt x="515917" y="1631481"/>
                </a:lnTo>
                <a:lnTo>
                  <a:pt x="509837" y="1634014"/>
                </a:lnTo>
                <a:lnTo>
                  <a:pt x="504771" y="1636547"/>
                </a:lnTo>
                <a:lnTo>
                  <a:pt x="499704" y="1638067"/>
                </a:lnTo>
                <a:lnTo>
                  <a:pt x="493625" y="1638573"/>
                </a:lnTo>
                <a:lnTo>
                  <a:pt x="489065" y="1638573"/>
                </a:lnTo>
                <a:lnTo>
                  <a:pt x="483998" y="1637054"/>
                </a:lnTo>
                <a:lnTo>
                  <a:pt x="479438" y="1634521"/>
                </a:lnTo>
                <a:lnTo>
                  <a:pt x="474879" y="1630468"/>
                </a:lnTo>
                <a:lnTo>
                  <a:pt x="470826" y="1625402"/>
                </a:lnTo>
                <a:lnTo>
                  <a:pt x="467280" y="1618816"/>
                </a:lnTo>
                <a:lnTo>
                  <a:pt x="468799" y="1618816"/>
                </a:lnTo>
                <a:lnTo>
                  <a:pt x="470826" y="1618816"/>
                </a:lnTo>
                <a:lnTo>
                  <a:pt x="476905" y="1618816"/>
                </a:lnTo>
                <a:lnTo>
                  <a:pt x="482479" y="1618816"/>
                </a:lnTo>
                <a:lnTo>
                  <a:pt x="489065" y="1618816"/>
                </a:lnTo>
                <a:lnTo>
                  <a:pt x="492611" y="1618309"/>
                </a:lnTo>
                <a:lnTo>
                  <a:pt x="495144" y="1617297"/>
                </a:lnTo>
                <a:lnTo>
                  <a:pt x="496665" y="1615776"/>
                </a:lnTo>
                <a:lnTo>
                  <a:pt x="498690" y="1613244"/>
                </a:lnTo>
                <a:lnTo>
                  <a:pt x="500211" y="1610204"/>
                </a:lnTo>
                <a:lnTo>
                  <a:pt x="500718" y="1606658"/>
                </a:lnTo>
                <a:lnTo>
                  <a:pt x="500718" y="1601592"/>
                </a:lnTo>
                <a:lnTo>
                  <a:pt x="500211" y="1595513"/>
                </a:lnTo>
                <a:lnTo>
                  <a:pt x="477919" y="1591967"/>
                </a:lnTo>
                <a:lnTo>
                  <a:pt x="467280" y="1590447"/>
                </a:lnTo>
                <a:lnTo>
                  <a:pt x="461200" y="1590447"/>
                </a:lnTo>
                <a:lnTo>
                  <a:pt x="456133" y="1590447"/>
                </a:lnTo>
                <a:lnTo>
                  <a:pt x="450054" y="1591460"/>
                </a:lnTo>
                <a:lnTo>
                  <a:pt x="444987" y="1592473"/>
                </a:lnTo>
                <a:lnTo>
                  <a:pt x="439415" y="1593994"/>
                </a:lnTo>
                <a:lnTo>
                  <a:pt x="433334" y="1596527"/>
                </a:lnTo>
                <a:lnTo>
                  <a:pt x="428269" y="1599566"/>
                </a:lnTo>
                <a:lnTo>
                  <a:pt x="422189" y="1603618"/>
                </a:lnTo>
                <a:lnTo>
                  <a:pt x="416616" y="1608685"/>
                </a:lnTo>
                <a:lnTo>
                  <a:pt x="411549" y="1615270"/>
                </a:lnTo>
                <a:lnTo>
                  <a:pt x="409016" y="1611218"/>
                </a:lnTo>
                <a:lnTo>
                  <a:pt x="407496" y="1608178"/>
                </a:lnTo>
                <a:lnTo>
                  <a:pt x="405470" y="1601085"/>
                </a:lnTo>
                <a:lnTo>
                  <a:pt x="404457" y="1594499"/>
                </a:lnTo>
                <a:lnTo>
                  <a:pt x="403443" y="1587915"/>
                </a:lnTo>
                <a:lnTo>
                  <a:pt x="402936" y="1581329"/>
                </a:lnTo>
                <a:lnTo>
                  <a:pt x="401924" y="1574236"/>
                </a:lnTo>
                <a:lnTo>
                  <a:pt x="400403" y="1571196"/>
                </a:lnTo>
                <a:lnTo>
                  <a:pt x="398377" y="1567651"/>
                </a:lnTo>
                <a:lnTo>
                  <a:pt x="396350" y="1564611"/>
                </a:lnTo>
                <a:lnTo>
                  <a:pt x="393311" y="1560558"/>
                </a:lnTo>
                <a:lnTo>
                  <a:pt x="388750" y="1563598"/>
                </a:lnTo>
                <a:lnTo>
                  <a:pt x="384698" y="1565117"/>
                </a:lnTo>
                <a:lnTo>
                  <a:pt x="380139" y="1566637"/>
                </a:lnTo>
                <a:lnTo>
                  <a:pt x="376592" y="1567144"/>
                </a:lnTo>
                <a:lnTo>
                  <a:pt x="368486" y="1567651"/>
                </a:lnTo>
                <a:lnTo>
                  <a:pt x="361393" y="1568663"/>
                </a:lnTo>
                <a:lnTo>
                  <a:pt x="357846" y="1569677"/>
                </a:lnTo>
                <a:lnTo>
                  <a:pt x="354300" y="1571703"/>
                </a:lnTo>
                <a:lnTo>
                  <a:pt x="351260" y="1574236"/>
                </a:lnTo>
                <a:lnTo>
                  <a:pt x="348726" y="1578289"/>
                </a:lnTo>
                <a:lnTo>
                  <a:pt x="345180" y="1583355"/>
                </a:lnTo>
                <a:lnTo>
                  <a:pt x="342140" y="1589941"/>
                </a:lnTo>
                <a:lnTo>
                  <a:pt x="339607" y="1598553"/>
                </a:lnTo>
                <a:lnTo>
                  <a:pt x="336061" y="1608685"/>
                </a:lnTo>
                <a:lnTo>
                  <a:pt x="328968" y="1598553"/>
                </a:lnTo>
                <a:lnTo>
                  <a:pt x="325929" y="1593994"/>
                </a:lnTo>
                <a:lnTo>
                  <a:pt x="321875" y="1589941"/>
                </a:lnTo>
                <a:lnTo>
                  <a:pt x="318836" y="1586901"/>
                </a:lnTo>
                <a:lnTo>
                  <a:pt x="314782" y="1583861"/>
                </a:lnTo>
                <a:lnTo>
                  <a:pt x="311743" y="1581329"/>
                </a:lnTo>
                <a:lnTo>
                  <a:pt x="307690" y="1580315"/>
                </a:lnTo>
                <a:lnTo>
                  <a:pt x="300596" y="1577782"/>
                </a:lnTo>
                <a:lnTo>
                  <a:pt x="293503" y="1576769"/>
                </a:lnTo>
                <a:lnTo>
                  <a:pt x="286410" y="1576769"/>
                </a:lnTo>
                <a:lnTo>
                  <a:pt x="278812" y="1578289"/>
                </a:lnTo>
                <a:lnTo>
                  <a:pt x="271717" y="1579303"/>
                </a:lnTo>
                <a:lnTo>
                  <a:pt x="264625" y="1582342"/>
                </a:lnTo>
                <a:lnTo>
                  <a:pt x="249426" y="1586901"/>
                </a:lnTo>
                <a:lnTo>
                  <a:pt x="242333" y="1588421"/>
                </a:lnTo>
                <a:lnTo>
                  <a:pt x="234734" y="1589941"/>
                </a:lnTo>
                <a:lnTo>
                  <a:pt x="227640" y="1590447"/>
                </a:lnTo>
                <a:lnTo>
                  <a:pt x="220547" y="1589941"/>
                </a:lnTo>
                <a:lnTo>
                  <a:pt x="218522" y="1593994"/>
                </a:lnTo>
                <a:lnTo>
                  <a:pt x="217001" y="1597539"/>
                </a:lnTo>
                <a:lnTo>
                  <a:pt x="217508" y="1601592"/>
                </a:lnTo>
                <a:lnTo>
                  <a:pt x="218522" y="1605646"/>
                </a:lnTo>
                <a:lnTo>
                  <a:pt x="219535" y="1609190"/>
                </a:lnTo>
                <a:lnTo>
                  <a:pt x="222068" y="1613244"/>
                </a:lnTo>
                <a:lnTo>
                  <a:pt x="226121" y="1621856"/>
                </a:lnTo>
                <a:lnTo>
                  <a:pt x="230681" y="1629454"/>
                </a:lnTo>
                <a:lnTo>
                  <a:pt x="232200" y="1633507"/>
                </a:lnTo>
                <a:lnTo>
                  <a:pt x="232200" y="1637054"/>
                </a:lnTo>
                <a:lnTo>
                  <a:pt x="232200" y="1641107"/>
                </a:lnTo>
                <a:lnTo>
                  <a:pt x="230681" y="1645159"/>
                </a:lnTo>
                <a:lnTo>
                  <a:pt x="228147" y="1648198"/>
                </a:lnTo>
                <a:lnTo>
                  <a:pt x="223587" y="1651238"/>
                </a:lnTo>
                <a:lnTo>
                  <a:pt x="219028" y="1647692"/>
                </a:lnTo>
                <a:lnTo>
                  <a:pt x="215989" y="1642119"/>
                </a:lnTo>
                <a:lnTo>
                  <a:pt x="213455" y="1636547"/>
                </a:lnTo>
                <a:lnTo>
                  <a:pt x="211935" y="1630468"/>
                </a:lnTo>
                <a:lnTo>
                  <a:pt x="211428" y="1624388"/>
                </a:lnTo>
                <a:lnTo>
                  <a:pt x="210415" y="1617802"/>
                </a:lnTo>
                <a:lnTo>
                  <a:pt x="210415" y="1604632"/>
                </a:lnTo>
                <a:lnTo>
                  <a:pt x="210415" y="1592980"/>
                </a:lnTo>
                <a:lnTo>
                  <a:pt x="209908" y="1588421"/>
                </a:lnTo>
                <a:lnTo>
                  <a:pt x="209401" y="1584875"/>
                </a:lnTo>
                <a:lnTo>
                  <a:pt x="207376" y="1581329"/>
                </a:lnTo>
                <a:lnTo>
                  <a:pt x="205349" y="1579303"/>
                </a:lnTo>
                <a:lnTo>
                  <a:pt x="203322" y="1578796"/>
                </a:lnTo>
                <a:lnTo>
                  <a:pt x="201803" y="1578796"/>
                </a:lnTo>
                <a:lnTo>
                  <a:pt x="197243" y="1579303"/>
                </a:lnTo>
                <a:lnTo>
                  <a:pt x="197243" y="1590447"/>
                </a:lnTo>
                <a:lnTo>
                  <a:pt x="195216" y="1603618"/>
                </a:lnTo>
                <a:lnTo>
                  <a:pt x="192683" y="1616283"/>
                </a:lnTo>
                <a:lnTo>
                  <a:pt x="190656" y="1622363"/>
                </a:lnTo>
                <a:lnTo>
                  <a:pt x="188123" y="1627428"/>
                </a:lnTo>
                <a:lnTo>
                  <a:pt x="186097" y="1631481"/>
                </a:lnTo>
                <a:lnTo>
                  <a:pt x="183563" y="1634521"/>
                </a:lnTo>
                <a:lnTo>
                  <a:pt x="180016" y="1636547"/>
                </a:lnTo>
                <a:lnTo>
                  <a:pt x="179004" y="1637054"/>
                </a:lnTo>
                <a:lnTo>
                  <a:pt x="176977" y="1637054"/>
                </a:lnTo>
                <a:lnTo>
                  <a:pt x="175458" y="1636547"/>
                </a:lnTo>
                <a:lnTo>
                  <a:pt x="173937" y="1636040"/>
                </a:lnTo>
                <a:lnTo>
                  <a:pt x="170391" y="1632494"/>
                </a:lnTo>
                <a:lnTo>
                  <a:pt x="167351" y="1627935"/>
                </a:lnTo>
                <a:lnTo>
                  <a:pt x="163298" y="1620337"/>
                </a:lnTo>
                <a:lnTo>
                  <a:pt x="166844" y="1615270"/>
                </a:lnTo>
                <a:lnTo>
                  <a:pt x="169378" y="1610204"/>
                </a:lnTo>
                <a:lnTo>
                  <a:pt x="174951" y="1599566"/>
                </a:lnTo>
                <a:lnTo>
                  <a:pt x="177484" y="1594499"/>
                </a:lnTo>
                <a:lnTo>
                  <a:pt x="179004" y="1589434"/>
                </a:lnTo>
                <a:lnTo>
                  <a:pt x="179511" y="1583355"/>
                </a:lnTo>
                <a:lnTo>
                  <a:pt x="178497" y="1578289"/>
                </a:lnTo>
                <a:lnTo>
                  <a:pt x="168365" y="1573224"/>
                </a:lnTo>
                <a:lnTo>
                  <a:pt x="158231" y="1569170"/>
                </a:lnTo>
                <a:lnTo>
                  <a:pt x="148606" y="1565117"/>
                </a:lnTo>
                <a:lnTo>
                  <a:pt x="137966" y="1562079"/>
                </a:lnTo>
                <a:lnTo>
                  <a:pt x="127834" y="1559039"/>
                </a:lnTo>
                <a:lnTo>
                  <a:pt x="118207" y="1555999"/>
                </a:lnTo>
                <a:lnTo>
                  <a:pt x="97942" y="1552453"/>
                </a:lnTo>
                <a:lnTo>
                  <a:pt x="77171" y="1550426"/>
                </a:lnTo>
                <a:lnTo>
                  <a:pt x="56904" y="1548907"/>
                </a:lnTo>
                <a:lnTo>
                  <a:pt x="37146" y="1548907"/>
                </a:lnTo>
                <a:lnTo>
                  <a:pt x="16374" y="1550426"/>
                </a:lnTo>
                <a:lnTo>
                  <a:pt x="16880" y="1545867"/>
                </a:lnTo>
                <a:lnTo>
                  <a:pt x="15867" y="1538269"/>
                </a:lnTo>
                <a:lnTo>
                  <a:pt x="162" y="1530162"/>
                </a:lnTo>
                <a:lnTo>
                  <a:pt x="0" y="1530084"/>
                </a:lnTo>
                <a:lnTo>
                  <a:pt x="0" y="1368632"/>
                </a:lnTo>
                <a:lnTo>
                  <a:pt x="162" y="1368561"/>
                </a:lnTo>
                <a:lnTo>
                  <a:pt x="4721" y="1368054"/>
                </a:lnTo>
                <a:lnTo>
                  <a:pt x="9281" y="1366533"/>
                </a:lnTo>
                <a:lnTo>
                  <a:pt x="14347" y="1365014"/>
                </a:lnTo>
                <a:lnTo>
                  <a:pt x="16374" y="1364001"/>
                </a:lnTo>
                <a:lnTo>
                  <a:pt x="18906" y="1362481"/>
                </a:lnTo>
                <a:lnTo>
                  <a:pt x="21440" y="1359949"/>
                </a:lnTo>
                <a:lnTo>
                  <a:pt x="23466" y="1357414"/>
                </a:lnTo>
                <a:lnTo>
                  <a:pt x="26000" y="1354375"/>
                </a:lnTo>
                <a:lnTo>
                  <a:pt x="28533" y="1349816"/>
                </a:lnTo>
                <a:lnTo>
                  <a:pt x="31066" y="1344751"/>
                </a:lnTo>
                <a:lnTo>
                  <a:pt x="33093" y="1338165"/>
                </a:lnTo>
                <a:lnTo>
                  <a:pt x="28026" y="1327020"/>
                </a:lnTo>
                <a:lnTo>
                  <a:pt x="22961" y="1315368"/>
                </a:lnTo>
                <a:lnTo>
                  <a:pt x="20427" y="1310301"/>
                </a:lnTo>
                <a:lnTo>
                  <a:pt x="18906" y="1304223"/>
                </a:lnTo>
                <a:lnTo>
                  <a:pt x="18906" y="1298650"/>
                </a:lnTo>
                <a:lnTo>
                  <a:pt x="20427" y="1293584"/>
                </a:lnTo>
                <a:lnTo>
                  <a:pt x="21947" y="1296624"/>
                </a:lnTo>
                <a:lnTo>
                  <a:pt x="24987" y="1298650"/>
                </a:lnTo>
                <a:lnTo>
                  <a:pt x="26507" y="1299663"/>
                </a:lnTo>
                <a:lnTo>
                  <a:pt x="29040" y="1299663"/>
                </a:lnTo>
                <a:lnTo>
                  <a:pt x="32080" y="1299663"/>
                </a:lnTo>
                <a:lnTo>
                  <a:pt x="33600" y="1299663"/>
                </a:lnTo>
                <a:lnTo>
                  <a:pt x="39172" y="1298650"/>
                </a:lnTo>
                <a:lnTo>
                  <a:pt x="43732" y="1297637"/>
                </a:lnTo>
                <a:lnTo>
                  <a:pt x="45252" y="1298650"/>
                </a:lnTo>
                <a:lnTo>
                  <a:pt x="48291" y="1299663"/>
                </a:lnTo>
                <a:lnTo>
                  <a:pt x="49812" y="1301689"/>
                </a:lnTo>
                <a:lnTo>
                  <a:pt x="52851" y="1304223"/>
                </a:lnTo>
                <a:lnTo>
                  <a:pt x="54372" y="1308782"/>
                </a:lnTo>
                <a:lnTo>
                  <a:pt x="56904" y="1313848"/>
                </a:lnTo>
                <a:lnTo>
                  <a:pt x="51332" y="1322460"/>
                </a:lnTo>
                <a:lnTo>
                  <a:pt x="47279" y="1331072"/>
                </a:lnTo>
                <a:lnTo>
                  <a:pt x="44745" y="1339178"/>
                </a:lnTo>
                <a:lnTo>
                  <a:pt x="44239" y="1343737"/>
                </a:lnTo>
                <a:lnTo>
                  <a:pt x="44239" y="1347790"/>
                </a:lnTo>
                <a:lnTo>
                  <a:pt x="44239" y="1352349"/>
                </a:lnTo>
                <a:lnTo>
                  <a:pt x="44239" y="1356909"/>
                </a:lnTo>
                <a:lnTo>
                  <a:pt x="46772" y="1366026"/>
                </a:lnTo>
                <a:lnTo>
                  <a:pt x="50825" y="1375145"/>
                </a:lnTo>
                <a:lnTo>
                  <a:pt x="55892" y="1383757"/>
                </a:lnTo>
                <a:lnTo>
                  <a:pt x="59944" y="1378185"/>
                </a:lnTo>
                <a:lnTo>
                  <a:pt x="62985" y="1373626"/>
                </a:lnTo>
                <a:lnTo>
                  <a:pt x="67037" y="1370586"/>
                </a:lnTo>
                <a:lnTo>
                  <a:pt x="70583" y="1368054"/>
                </a:lnTo>
                <a:lnTo>
                  <a:pt x="74636" y="1366533"/>
                </a:lnTo>
                <a:lnTo>
                  <a:pt x="78690" y="1366026"/>
                </a:lnTo>
                <a:lnTo>
                  <a:pt x="82236" y="1365014"/>
                </a:lnTo>
                <a:lnTo>
                  <a:pt x="86289" y="1366026"/>
                </a:lnTo>
                <a:lnTo>
                  <a:pt x="90343" y="1367040"/>
                </a:lnTo>
                <a:lnTo>
                  <a:pt x="93889" y="1368561"/>
                </a:lnTo>
                <a:lnTo>
                  <a:pt x="101995" y="1373119"/>
                </a:lnTo>
                <a:lnTo>
                  <a:pt x="109595" y="1377678"/>
                </a:lnTo>
                <a:lnTo>
                  <a:pt x="117195" y="1383252"/>
                </a:lnTo>
                <a:lnTo>
                  <a:pt x="124287" y="1387810"/>
                </a:lnTo>
                <a:lnTo>
                  <a:pt x="131380" y="1391864"/>
                </a:lnTo>
                <a:lnTo>
                  <a:pt x="135434" y="1393890"/>
                </a:lnTo>
                <a:lnTo>
                  <a:pt x="138980" y="1394396"/>
                </a:lnTo>
                <a:lnTo>
                  <a:pt x="142020" y="1394396"/>
                </a:lnTo>
                <a:lnTo>
                  <a:pt x="145059" y="1394396"/>
                </a:lnTo>
                <a:lnTo>
                  <a:pt x="148606" y="1392876"/>
                </a:lnTo>
                <a:lnTo>
                  <a:pt x="151645" y="1391357"/>
                </a:lnTo>
                <a:lnTo>
                  <a:pt x="154685" y="1388317"/>
                </a:lnTo>
                <a:lnTo>
                  <a:pt x="158231" y="1384771"/>
                </a:lnTo>
                <a:lnTo>
                  <a:pt x="160765" y="1380212"/>
                </a:lnTo>
                <a:lnTo>
                  <a:pt x="163298" y="1373626"/>
                </a:lnTo>
                <a:lnTo>
                  <a:pt x="165831" y="1366533"/>
                </a:lnTo>
                <a:lnTo>
                  <a:pt x="168365" y="1357921"/>
                </a:lnTo>
                <a:lnTo>
                  <a:pt x="172925" y="1359949"/>
                </a:lnTo>
                <a:lnTo>
                  <a:pt x="176470" y="1362481"/>
                </a:lnTo>
                <a:lnTo>
                  <a:pt x="179511" y="1365014"/>
                </a:lnTo>
                <a:lnTo>
                  <a:pt x="181537" y="1369066"/>
                </a:lnTo>
                <a:lnTo>
                  <a:pt x="183563" y="1374133"/>
                </a:lnTo>
                <a:lnTo>
                  <a:pt x="184576" y="1379705"/>
                </a:lnTo>
                <a:lnTo>
                  <a:pt x="186097" y="1386797"/>
                </a:lnTo>
                <a:lnTo>
                  <a:pt x="186604" y="1394903"/>
                </a:lnTo>
                <a:lnTo>
                  <a:pt x="188123" y="1387810"/>
                </a:lnTo>
                <a:lnTo>
                  <a:pt x="190150" y="1382745"/>
                </a:lnTo>
                <a:lnTo>
                  <a:pt x="192683" y="1379705"/>
                </a:lnTo>
                <a:lnTo>
                  <a:pt x="195216" y="1376666"/>
                </a:lnTo>
                <a:lnTo>
                  <a:pt x="198256" y="1375652"/>
                </a:lnTo>
                <a:lnTo>
                  <a:pt x="200790" y="1375145"/>
                </a:lnTo>
                <a:lnTo>
                  <a:pt x="203322" y="1375145"/>
                </a:lnTo>
                <a:lnTo>
                  <a:pt x="206869" y="1375145"/>
                </a:lnTo>
                <a:lnTo>
                  <a:pt x="211428" y="1375652"/>
                </a:lnTo>
                <a:lnTo>
                  <a:pt x="213455" y="1375652"/>
                </a:lnTo>
                <a:lnTo>
                  <a:pt x="214975" y="1375145"/>
                </a:lnTo>
                <a:lnTo>
                  <a:pt x="215989" y="1373626"/>
                </a:lnTo>
                <a:lnTo>
                  <a:pt x="216494" y="1371093"/>
                </a:lnTo>
                <a:lnTo>
                  <a:pt x="215989" y="1367040"/>
                </a:lnTo>
                <a:lnTo>
                  <a:pt x="214975" y="1361975"/>
                </a:lnTo>
                <a:lnTo>
                  <a:pt x="212442" y="1358935"/>
                </a:lnTo>
                <a:lnTo>
                  <a:pt x="209908" y="1356909"/>
                </a:lnTo>
                <a:lnTo>
                  <a:pt x="206869" y="1354882"/>
                </a:lnTo>
                <a:lnTo>
                  <a:pt x="204336" y="1352856"/>
                </a:lnTo>
                <a:lnTo>
                  <a:pt x="202308" y="1350323"/>
                </a:lnTo>
                <a:lnTo>
                  <a:pt x="200790" y="1346270"/>
                </a:lnTo>
                <a:lnTo>
                  <a:pt x="200283" y="1341711"/>
                </a:lnTo>
                <a:lnTo>
                  <a:pt x="201803" y="1334618"/>
                </a:lnTo>
                <a:lnTo>
                  <a:pt x="206869" y="1336139"/>
                </a:lnTo>
                <a:lnTo>
                  <a:pt x="211935" y="1338165"/>
                </a:lnTo>
                <a:lnTo>
                  <a:pt x="217001" y="1341204"/>
                </a:lnTo>
                <a:lnTo>
                  <a:pt x="222068" y="1344751"/>
                </a:lnTo>
                <a:lnTo>
                  <a:pt x="232707" y="1352856"/>
                </a:lnTo>
                <a:lnTo>
                  <a:pt x="242840" y="1362481"/>
                </a:lnTo>
                <a:lnTo>
                  <a:pt x="253479" y="1372106"/>
                </a:lnTo>
                <a:lnTo>
                  <a:pt x="263613" y="1381224"/>
                </a:lnTo>
                <a:lnTo>
                  <a:pt x="268678" y="1385278"/>
                </a:lnTo>
                <a:lnTo>
                  <a:pt x="274252" y="1389330"/>
                </a:lnTo>
                <a:lnTo>
                  <a:pt x="279317" y="1391864"/>
                </a:lnTo>
                <a:lnTo>
                  <a:pt x="284384" y="1394396"/>
                </a:lnTo>
                <a:lnTo>
                  <a:pt x="283370" y="1389836"/>
                </a:lnTo>
                <a:lnTo>
                  <a:pt x="282358" y="1385278"/>
                </a:lnTo>
                <a:lnTo>
                  <a:pt x="283370" y="1380718"/>
                </a:lnTo>
                <a:lnTo>
                  <a:pt x="283877" y="1376666"/>
                </a:lnTo>
                <a:lnTo>
                  <a:pt x="285903" y="1368054"/>
                </a:lnTo>
                <a:lnTo>
                  <a:pt x="285903" y="1363494"/>
                </a:lnTo>
                <a:lnTo>
                  <a:pt x="284891" y="1359442"/>
                </a:lnTo>
                <a:lnTo>
                  <a:pt x="282358" y="1352856"/>
                </a:lnTo>
                <a:lnTo>
                  <a:pt x="279824" y="1348802"/>
                </a:lnTo>
                <a:lnTo>
                  <a:pt x="276784" y="1346270"/>
                </a:lnTo>
                <a:lnTo>
                  <a:pt x="274252" y="1344751"/>
                </a:lnTo>
                <a:lnTo>
                  <a:pt x="270705" y="1342723"/>
                </a:lnTo>
                <a:lnTo>
                  <a:pt x="268171" y="1340191"/>
                </a:lnTo>
                <a:lnTo>
                  <a:pt x="265131" y="1336139"/>
                </a:lnTo>
                <a:lnTo>
                  <a:pt x="262599" y="1331072"/>
                </a:lnTo>
                <a:lnTo>
                  <a:pt x="268171" y="1327527"/>
                </a:lnTo>
                <a:lnTo>
                  <a:pt x="274252" y="1324487"/>
                </a:lnTo>
                <a:lnTo>
                  <a:pt x="279824" y="1322460"/>
                </a:lnTo>
                <a:lnTo>
                  <a:pt x="285903" y="1321953"/>
                </a:lnTo>
                <a:lnTo>
                  <a:pt x="291477" y="1321447"/>
                </a:lnTo>
                <a:lnTo>
                  <a:pt x="297556" y="1321447"/>
                </a:lnTo>
                <a:lnTo>
                  <a:pt x="303130" y="1321953"/>
                </a:lnTo>
                <a:lnTo>
                  <a:pt x="309209" y="1322967"/>
                </a:lnTo>
                <a:lnTo>
                  <a:pt x="320862" y="1327020"/>
                </a:lnTo>
                <a:lnTo>
                  <a:pt x="332515" y="1331579"/>
                </a:lnTo>
                <a:lnTo>
                  <a:pt x="355819" y="1342723"/>
                </a:lnTo>
                <a:lnTo>
                  <a:pt x="367472" y="1347790"/>
                </a:lnTo>
                <a:lnTo>
                  <a:pt x="379125" y="1352349"/>
                </a:lnTo>
                <a:lnTo>
                  <a:pt x="384698" y="1353363"/>
                </a:lnTo>
                <a:lnTo>
                  <a:pt x="390778" y="1354882"/>
                </a:lnTo>
                <a:lnTo>
                  <a:pt x="396350" y="1355389"/>
                </a:lnTo>
                <a:lnTo>
                  <a:pt x="402430" y="1356402"/>
                </a:lnTo>
                <a:lnTo>
                  <a:pt x="408003" y="1355389"/>
                </a:lnTo>
                <a:lnTo>
                  <a:pt x="414082" y="1354375"/>
                </a:lnTo>
                <a:lnTo>
                  <a:pt x="419656" y="1352349"/>
                </a:lnTo>
                <a:lnTo>
                  <a:pt x="425735" y="1349816"/>
                </a:lnTo>
                <a:lnTo>
                  <a:pt x="431309" y="1345763"/>
                </a:lnTo>
                <a:lnTo>
                  <a:pt x="437388" y="1341204"/>
                </a:lnTo>
                <a:lnTo>
                  <a:pt x="442962" y="1335632"/>
                </a:lnTo>
                <a:lnTo>
                  <a:pt x="449548" y="1329046"/>
                </a:lnTo>
                <a:lnTo>
                  <a:pt x="453094" y="1334618"/>
                </a:lnTo>
                <a:lnTo>
                  <a:pt x="455627" y="1339178"/>
                </a:lnTo>
                <a:lnTo>
                  <a:pt x="456640" y="1342723"/>
                </a:lnTo>
                <a:lnTo>
                  <a:pt x="457147" y="1345258"/>
                </a:lnTo>
                <a:lnTo>
                  <a:pt x="456640" y="1347283"/>
                </a:lnTo>
                <a:lnTo>
                  <a:pt x="456133" y="1348297"/>
                </a:lnTo>
                <a:lnTo>
                  <a:pt x="454613" y="1348802"/>
                </a:lnTo>
                <a:lnTo>
                  <a:pt x="453094" y="1349816"/>
                </a:lnTo>
                <a:lnTo>
                  <a:pt x="449548" y="1350323"/>
                </a:lnTo>
                <a:lnTo>
                  <a:pt x="448534" y="1350830"/>
                </a:lnTo>
                <a:lnTo>
                  <a:pt x="447014" y="1352349"/>
                </a:lnTo>
                <a:lnTo>
                  <a:pt x="446508" y="1354375"/>
                </a:lnTo>
                <a:lnTo>
                  <a:pt x="446508" y="1356402"/>
                </a:lnTo>
                <a:lnTo>
                  <a:pt x="447014" y="1359442"/>
                </a:lnTo>
                <a:lnTo>
                  <a:pt x="449041" y="1364001"/>
                </a:lnTo>
                <a:lnTo>
                  <a:pt x="456133" y="1369573"/>
                </a:lnTo>
                <a:lnTo>
                  <a:pt x="463226" y="1374133"/>
                </a:lnTo>
                <a:lnTo>
                  <a:pt x="470319" y="1377678"/>
                </a:lnTo>
                <a:lnTo>
                  <a:pt x="477412" y="1380212"/>
                </a:lnTo>
                <a:lnTo>
                  <a:pt x="484505" y="1382238"/>
                </a:lnTo>
                <a:lnTo>
                  <a:pt x="492611" y="1383252"/>
                </a:lnTo>
                <a:lnTo>
                  <a:pt x="506797" y="1384771"/>
                </a:lnTo>
                <a:lnTo>
                  <a:pt x="521489" y="1385784"/>
                </a:lnTo>
                <a:lnTo>
                  <a:pt x="528582" y="1386797"/>
                </a:lnTo>
                <a:lnTo>
                  <a:pt x="535675" y="1387810"/>
                </a:lnTo>
                <a:lnTo>
                  <a:pt x="542768" y="1389836"/>
                </a:lnTo>
                <a:lnTo>
                  <a:pt x="550874" y="1392369"/>
                </a:lnTo>
                <a:lnTo>
                  <a:pt x="557967" y="1395409"/>
                </a:lnTo>
                <a:lnTo>
                  <a:pt x="565060" y="1399462"/>
                </a:lnTo>
                <a:lnTo>
                  <a:pt x="568606" y="1392876"/>
                </a:lnTo>
                <a:lnTo>
                  <a:pt x="572660" y="1387810"/>
                </a:lnTo>
                <a:lnTo>
                  <a:pt x="576713" y="1383757"/>
                </a:lnTo>
                <a:lnTo>
                  <a:pt x="581273" y="1380718"/>
                </a:lnTo>
                <a:lnTo>
                  <a:pt x="584819" y="1379705"/>
                </a:lnTo>
                <a:lnTo>
                  <a:pt x="589379" y="1378185"/>
                </a:lnTo>
                <a:lnTo>
                  <a:pt x="593938" y="1378185"/>
                </a:lnTo>
                <a:lnTo>
                  <a:pt x="598498" y="1378692"/>
                </a:lnTo>
                <a:lnTo>
                  <a:pt x="602551" y="1380212"/>
                </a:lnTo>
                <a:lnTo>
                  <a:pt x="607111" y="1382238"/>
                </a:lnTo>
                <a:lnTo>
                  <a:pt x="616230" y="1387810"/>
                </a:lnTo>
                <a:lnTo>
                  <a:pt x="625350" y="1394396"/>
                </a:lnTo>
                <a:lnTo>
                  <a:pt x="633455" y="1401488"/>
                </a:lnTo>
                <a:lnTo>
                  <a:pt x="642068" y="1408074"/>
                </a:lnTo>
                <a:lnTo>
                  <a:pt x="650175" y="1413646"/>
                </a:lnTo>
                <a:lnTo>
                  <a:pt x="654735" y="1415672"/>
                </a:lnTo>
                <a:lnTo>
                  <a:pt x="658788" y="1417700"/>
                </a:lnTo>
                <a:lnTo>
                  <a:pt x="662841" y="1419219"/>
                </a:lnTo>
                <a:lnTo>
                  <a:pt x="666387" y="1419219"/>
                </a:lnTo>
                <a:lnTo>
                  <a:pt x="669933" y="1418206"/>
                </a:lnTo>
                <a:lnTo>
                  <a:pt x="673479" y="1417193"/>
                </a:lnTo>
                <a:lnTo>
                  <a:pt x="677027" y="1414660"/>
                </a:lnTo>
                <a:lnTo>
                  <a:pt x="680067" y="1411114"/>
                </a:lnTo>
                <a:lnTo>
                  <a:pt x="683613" y="1406555"/>
                </a:lnTo>
                <a:lnTo>
                  <a:pt x="686146" y="1399969"/>
                </a:lnTo>
                <a:lnTo>
                  <a:pt x="688680" y="1392876"/>
                </a:lnTo>
                <a:lnTo>
                  <a:pt x="691213" y="1383757"/>
                </a:lnTo>
                <a:lnTo>
                  <a:pt x="693746" y="1394903"/>
                </a:lnTo>
                <a:lnTo>
                  <a:pt x="696278" y="1403008"/>
                </a:lnTo>
                <a:lnTo>
                  <a:pt x="698305" y="1405541"/>
                </a:lnTo>
                <a:lnTo>
                  <a:pt x="699825" y="1408074"/>
                </a:lnTo>
                <a:lnTo>
                  <a:pt x="701345" y="1410100"/>
                </a:lnTo>
                <a:lnTo>
                  <a:pt x="703373" y="1411114"/>
                </a:lnTo>
                <a:lnTo>
                  <a:pt x="705905" y="1411620"/>
                </a:lnTo>
                <a:lnTo>
                  <a:pt x="707931" y="1412634"/>
                </a:lnTo>
                <a:lnTo>
                  <a:pt x="712491" y="1412634"/>
                </a:lnTo>
                <a:lnTo>
                  <a:pt x="717558" y="1411620"/>
                </a:lnTo>
                <a:lnTo>
                  <a:pt x="723130" y="1411114"/>
                </a:lnTo>
                <a:lnTo>
                  <a:pt x="728197" y="1410607"/>
                </a:lnTo>
                <a:lnTo>
                  <a:pt x="733770" y="1410100"/>
                </a:lnTo>
                <a:lnTo>
                  <a:pt x="739343" y="1410607"/>
                </a:lnTo>
                <a:lnTo>
                  <a:pt x="741876" y="1411114"/>
                </a:lnTo>
                <a:lnTo>
                  <a:pt x="744916" y="1412634"/>
                </a:lnTo>
                <a:lnTo>
                  <a:pt x="747450" y="1413646"/>
                </a:lnTo>
                <a:lnTo>
                  <a:pt x="749983" y="1416179"/>
                </a:lnTo>
                <a:lnTo>
                  <a:pt x="752516" y="1419219"/>
                </a:lnTo>
                <a:lnTo>
                  <a:pt x="755559" y="1422258"/>
                </a:lnTo>
                <a:lnTo>
                  <a:pt x="758092" y="1426312"/>
                </a:lnTo>
                <a:lnTo>
                  <a:pt x="760624" y="1430870"/>
                </a:lnTo>
                <a:lnTo>
                  <a:pt x="762650" y="1436443"/>
                </a:lnTo>
                <a:lnTo>
                  <a:pt x="765183" y="1443029"/>
                </a:lnTo>
                <a:lnTo>
                  <a:pt x="768729" y="1434417"/>
                </a:lnTo>
                <a:lnTo>
                  <a:pt x="772784" y="1427325"/>
                </a:lnTo>
                <a:lnTo>
                  <a:pt x="776836" y="1422258"/>
                </a:lnTo>
                <a:lnTo>
                  <a:pt x="780384" y="1419219"/>
                </a:lnTo>
                <a:lnTo>
                  <a:pt x="784437" y="1416179"/>
                </a:lnTo>
                <a:lnTo>
                  <a:pt x="788490" y="1415167"/>
                </a:lnTo>
                <a:lnTo>
                  <a:pt x="792036" y="1414660"/>
                </a:lnTo>
                <a:lnTo>
                  <a:pt x="796088" y="1414660"/>
                </a:lnTo>
                <a:lnTo>
                  <a:pt x="799129" y="1415672"/>
                </a:lnTo>
                <a:lnTo>
                  <a:pt x="803182" y="1416179"/>
                </a:lnTo>
                <a:lnTo>
                  <a:pt x="810782" y="1419219"/>
                </a:lnTo>
                <a:lnTo>
                  <a:pt x="818888" y="1421752"/>
                </a:lnTo>
                <a:lnTo>
                  <a:pt x="821927" y="1421752"/>
                </a:lnTo>
                <a:lnTo>
                  <a:pt x="825982" y="1421752"/>
                </a:lnTo>
                <a:lnTo>
                  <a:pt x="826488" y="1427325"/>
                </a:lnTo>
                <a:lnTo>
                  <a:pt x="826488" y="1433403"/>
                </a:lnTo>
                <a:lnTo>
                  <a:pt x="828007" y="1437963"/>
                </a:lnTo>
                <a:lnTo>
                  <a:pt x="829021" y="1443029"/>
                </a:lnTo>
                <a:lnTo>
                  <a:pt x="830540" y="1446575"/>
                </a:lnTo>
                <a:lnTo>
                  <a:pt x="832566" y="1450628"/>
                </a:lnTo>
                <a:lnTo>
                  <a:pt x="835100" y="1454174"/>
                </a:lnTo>
                <a:lnTo>
                  <a:pt x="837634" y="1457213"/>
                </a:lnTo>
                <a:lnTo>
                  <a:pt x="840166" y="1459746"/>
                </a:lnTo>
                <a:lnTo>
                  <a:pt x="843207" y="1461773"/>
                </a:lnTo>
                <a:lnTo>
                  <a:pt x="845739" y="1463799"/>
                </a:lnTo>
                <a:lnTo>
                  <a:pt x="849793" y="1464813"/>
                </a:lnTo>
                <a:lnTo>
                  <a:pt x="853339" y="1465825"/>
                </a:lnTo>
                <a:lnTo>
                  <a:pt x="856886" y="1466332"/>
                </a:lnTo>
                <a:lnTo>
                  <a:pt x="860432" y="1466332"/>
                </a:lnTo>
                <a:lnTo>
                  <a:pt x="863980" y="1466332"/>
                </a:lnTo>
                <a:lnTo>
                  <a:pt x="872085" y="1464306"/>
                </a:lnTo>
                <a:lnTo>
                  <a:pt x="880191" y="1461267"/>
                </a:lnTo>
                <a:lnTo>
                  <a:pt x="888295" y="1456706"/>
                </a:lnTo>
                <a:lnTo>
                  <a:pt x="895896" y="1450122"/>
                </a:lnTo>
                <a:lnTo>
                  <a:pt x="902990" y="1443029"/>
                </a:lnTo>
                <a:lnTo>
                  <a:pt x="909576" y="1433910"/>
                </a:lnTo>
                <a:lnTo>
                  <a:pt x="915148" y="1423272"/>
                </a:lnTo>
                <a:lnTo>
                  <a:pt x="919709" y="1411620"/>
                </a:lnTo>
                <a:lnTo>
                  <a:pt x="923255" y="1415672"/>
                </a:lnTo>
                <a:lnTo>
                  <a:pt x="925788" y="1419219"/>
                </a:lnTo>
                <a:lnTo>
                  <a:pt x="927815" y="1422258"/>
                </a:lnTo>
                <a:lnTo>
                  <a:pt x="928829" y="1426312"/>
                </a:lnTo>
                <a:lnTo>
                  <a:pt x="929334" y="1429351"/>
                </a:lnTo>
                <a:lnTo>
                  <a:pt x="929334" y="1432391"/>
                </a:lnTo>
                <a:lnTo>
                  <a:pt x="929334" y="1438977"/>
                </a:lnTo>
                <a:lnTo>
                  <a:pt x="927815" y="1452148"/>
                </a:lnTo>
                <a:lnTo>
                  <a:pt x="926800" y="1458227"/>
                </a:lnTo>
                <a:lnTo>
                  <a:pt x="927815" y="1461773"/>
                </a:lnTo>
                <a:lnTo>
                  <a:pt x="928322" y="1465825"/>
                </a:lnTo>
                <a:lnTo>
                  <a:pt x="930855" y="1461773"/>
                </a:lnTo>
                <a:lnTo>
                  <a:pt x="933387" y="1459746"/>
                </a:lnTo>
                <a:lnTo>
                  <a:pt x="935921" y="1459240"/>
                </a:lnTo>
                <a:lnTo>
                  <a:pt x="938453" y="1459746"/>
                </a:lnTo>
                <a:lnTo>
                  <a:pt x="940987" y="1461773"/>
                </a:lnTo>
                <a:lnTo>
                  <a:pt x="944027" y="1464813"/>
                </a:lnTo>
                <a:lnTo>
                  <a:pt x="949094" y="1471397"/>
                </a:lnTo>
                <a:lnTo>
                  <a:pt x="954160" y="1478490"/>
                </a:lnTo>
                <a:lnTo>
                  <a:pt x="956693" y="1481023"/>
                </a:lnTo>
                <a:lnTo>
                  <a:pt x="959226" y="1483049"/>
                </a:lnTo>
                <a:lnTo>
                  <a:pt x="961759" y="1483556"/>
                </a:lnTo>
                <a:lnTo>
                  <a:pt x="964293" y="1483556"/>
                </a:lnTo>
                <a:lnTo>
                  <a:pt x="967333" y="1481023"/>
                </a:lnTo>
                <a:lnTo>
                  <a:pt x="969865" y="1477984"/>
                </a:lnTo>
                <a:lnTo>
                  <a:pt x="968851" y="1472918"/>
                </a:lnTo>
                <a:lnTo>
                  <a:pt x="968851" y="1468359"/>
                </a:lnTo>
                <a:lnTo>
                  <a:pt x="969865" y="1457720"/>
                </a:lnTo>
                <a:lnTo>
                  <a:pt x="971385" y="1447589"/>
                </a:lnTo>
                <a:lnTo>
                  <a:pt x="972905" y="1443029"/>
                </a:lnTo>
                <a:lnTo>
                  <a:pt x="974932" y="1438470"/>
                </a:lnTo>
                <a:lnTo>
                  <a:pt x="976958" y="1434417"/>
                </a:lnTo>
                <a:lnTo>
                  <a:pt x="978984" y="1431884"/>
                </a:lnTo>
                <a:lnTo>
                  <a:pt x="981518" y="1429858"/>
                </a:lnTo>
                <a:lnTo>
                  <a:pt x="983545" y="1428845"/>
                </a:lnTo>
                <a:lnTo>
                  <a:pt x="986077" y="1428845"/>
                </a:lnTo>
                <a:lnTo>
                  <a:pt x="988611" y="1429351"/>
                </a:lnTo>
                <a:lnTo>
                  <a:pt x="991651" y="1431884"/>
                </a:lnTo>
                <a:lnTo>
                  <a:pt x="994183" y="1435937"/>
                </a:lnTo>
                <a:lnTo>
                  <a:pt x="993171" y="1438977"/>
                </a:lnTo>
                <a:lnTo>
                  <a:pt x="991651" y="1442522"/>
                </a:lnTo>
                <a:lnTo>
                  <a:pt x="987597" y="1448601"/>
                </a:lnTo>
                <a:lnTo>
                  <a:pt x="978984" y="1461267"/>
                </a:lnTo>
                <a:lnTo>
                  <a:pt x="974932" y="1466839"/>
                </a:lnTo>
                <a:lnTo>
                  <a:pt x="973412" y="1469878"/>
                </a:lnTo>
                <a:lnTo>
                  <a:pt x="972398" y="1473425"/>
                </a:lnTo>
                <a:lnTo>
                  <a:pt x="971385" y="1476464"/>
                </a:lnTo>
                <a:lnTo>
                  <a:pt x="972398" y="1480011"/>
                </a:lnTo>
                <a:lnTo>
                  <a:pt x="972905" y="1483049"/>
                </a:lnTo>
                <a:lnTo>
                  <a:pt x="974425" y="1487102"/>
                </a:lnTo>
                <a:lnTo>
                  <a:pt x="977971" y="1491662"/>
                </a:lnTo>
                <a:lnTo>
                  <a:pt x="979999" y="1492675"/>
                </a:lnTo>
                <a:lnTo>
                  <a:pt x="982025" y="1494195"/>
                </a:lnTo>
                <a:lnTo>
                  <a:pt x="984051" y="1494702"/>
                </a:lnTo>
                <a:lnTo>
                  <a:pt x="986077" y="1494702"/>
                </a:lnTo>
                <a:lnTo>
                  <a:pt x="989624" y="1494195"/>
                </a:lnTo>
                <a:lnTo>
                  <a:pt x="993678" y="1491662"/>
                </a:lnTo>
                <a:lnTo>
                  <a:pt x="997731" y="1488116"/>
                </a:lnTo>
                <a:lnTo>
                  <a:pt x="1001277" y="1483556"/>
                </a:lnTo>
                <a:lnTo>
                  <a:pt x="1005329" y="1478997"/>
                </a:lnTo>
                <a:lnTo>
                  <a:pt x="1012930" y="1468359"/>
                </a:lnTo>
                <a:lnTo>
                  <a:pt x="1021035" y="1458227"/>
                </a:lnTo>
                <a:lnTo>
                  <a:pt x="1024582" y="1454174"/>
                </a:lnTo>
                <a:lnTo>
                  <a:pt x="1028635" y="1451134"/>
                </a:lnTo>
                <a:lnTo>
                  <a:pt x="1032688" y="1448601"/>
                </a:lnTo>
                <a:lnTo>
                  <a:pt x="1034207" y="1448601"/>
                </a:lnTo>
                <a:lnTo>
                  <a:pt x="1036235" y="1448601"/>
                </a:lnTo>
                <a:lnTo>
                  <a:pt x="1035221" y="1459746"/>
                </a:lnTo>
                <a:lnTo>
                  <a:pt x="1035221" y="1468359"/>
                </a:lnTo>
                <a:lnTo>
                  <a:pt x="1035728" y="1475451"/>
                </a:lnTo>
                <a:lnTo>
                  <a:pt x="1037754" y="1480516"/>
                </a:lnTo>
                <a:lnTo>
                  <a:pt x="1040795" y="1485583"/>
                </a:lnTo>
                <a:lnTo>
                  <a:pt x="1044341" y="1490649"/>
                </a:lnTo>
                <a:lnTo>
                  <a:pt x="1053967" y="1502300"/>
                </a:lnTo>
                <a:lnTo>
                  <a:pt x="1058527" y="1494702"/>
                </a:lnTo>
                <a:lnTo>
                  <a:pt x="1063087" y="1488116"/>
                </a:lnTo>
                <a:lnTo>
                  <a:pt x="1067645" y="1482544"/>
                </a:lnTo>
                <a:lnTo>
                  <a:pt x="1072206" y="1478490"/>
                </a:lnTo>
                <a:lnTo>
                  <a:pt x="1075752" y="1474437"/>
                </a:lnTo>
                <a:lnTo>
                  <a:pt x="1080312" y="1471397"/>
                </a:lnTo>
                <a:lnTo>
                  <a:pt x="1089431" y="1466332"/>
                </a:lnTo>
                <a:lnTo>
                  <a:pt x="1098551" y="1461267"/>
                </a:lnTo>
                <a:lnTo>
                  <a:pt x="1103111" y="1458227"/>
                </a:lnTo>
                <a:lnTo>
                  <a:pt x="1107670" y="1454680"/>
                </a:lnTo>
                <a:lnTo>
                  <a:pt x="1112230" y="1450122"/>
                </a:lnTo>
                <a:lnTo>
                  <a:pt x="1116283" y="1444042"/>
                </a:lnTo>
                <a:lnTo>
                  <a:pt x="1120843" y="1437963"/>
                </a:lnTo>
                <a:lnTo>
                  <a:pt x="1125909" y="1429858"/>
                </a:lnTo>
                <a:lnTo>
                  <a:pt x="1121350" y="1427831"/>
                </a:lnTo>
                <a:lnTo>
                  <a:pt x="1117803" y="1425298"/>
                </a:lnTo>
                <a:lnTo>
                  <a:pt x="1115269" y="1422765"/>
                </a:lnTo>
                <a:lnTo>
                  <a:pt x="1114256" y="1419219"/>
                </a:lnTo>
                <a:lnTo>
                  <a:pt x="1112736" y="1414660"/>
                </a:lnTo>
                <a:lnTo>
                  <a:pt x="1113243" y="1408581"/>
                </a:lnTo>
                <a:lnTo>
                  <a:pt x="1114763" y="1401488"/>
                </a:lnTo>
                <a:lnTo>
                  <a:pt x="1116790" y="1393890"/>
                </a:lnTo>
                <a:lnTo>
                  <a:pt x="1119829" y="1398955"/>
                </a:lnTo>
                <a:lnTo>
                  <a:pt x="1123882" y="1404021"/>
                </a:lnTo>
                <a:lnTo>
                  <a:pt x="1124895" y="1405541"/>
                </a:lnTo>
                <a:lnTo>
                  <a:pt x="1126922" y="1406555"/>
                </a:lnTo>
                <a:lnTo>
                  <a:pt x="1128948" y="1406048"/>
                </a:lnTo>
                <a:lnTo>
                  <a:pt x="1130468" y="1404021"/>
                </a:lnTo>
                <a:lnTo>
                  <a:pt x="1130974" y="1400982"/>
                </a:lnTo>
                <a:lnTo>
                  <a:pt x="1130974" y="1397436"/>
                </a:lnTo>
                <a:lnTo>
                  <a:pt x="1129455" y="1390343"/>
                </a:lnTo>
                <a:lnTo>
                  <a:pt x="1127936" y="1383757"/>
                </a:lnTo>
                <a:lnTo>
                  <a:pt x="1124895" y="1376666"/>
                </a:lnTo>
                <a:lnTo>
                  <a:pt x="1122362" y="1370586"/>
                </a:lnTo>
                <a:lnTo>
                  <a:pt x="1120843" y="1364001"/>
                </a:lnTo>
                <a:lnTo>
                  <a:pt x="1120843" y="1360454"/>
                </a:lnTo>
                <a:lnTo>
                  <a:pt x="1120843" y="1356909"/>
                </a:lnTo>
                <a:lnTo>
                  <a:pt x="1121350" y="1353363"/>
                </a:lnTo>
                <a:lnTo>
                  <a:pt x="1122362" y="1350830"/>
                </a:lnTo>
                <a:lnTo>
                  <a:pt x="1129455" y="1357921"/>
                </a:lnTo>
                <a:lnTo>
                  <a:pt x="1136042" y="1363494"/>
                </a:lnTo>
                <a:lnTo>
                  <a:pt x="1142122" y="1366533"/>
                </a:lnTo>
                <a:lnTo>
                  <a:pt x="1147187" y="1368561"/>
                </a:lnTo>
                <a:lnTo>
                  <a:pt x="1151747" y="1368561"/>
                </a:lnTo>
                <a:lnTo>
                  <a:pt x="1155800" y="1368054"/>
                </a:lnTo>
                <a:lnTo>
                  <a:pt x="1163400" y="1365014"/>
                </a:lnTo>
                <a:lnTo>
                  <a:pt x="1167453" y="1364001"/>
                </a:lnTo>
                <a:lnTo>
                  <a:pt x="1171000" y="1363494"/>
                </a:lnTo>
                <a:lnTo>
                  <a:pt x="1175560" y="1363494"/>
                </a:lnTo>
                <a:lnTo>
                  <a:pt x="1180118" y="1365014"/>
                </a:lnTo>
                <a:lnTo>
                  <a:pt x="1185185" y="1368561"/>
                </a:lnTo>
                <a:lnTo>
                  <a:pt x="1191264" y="1374133"/>
                </a:lnTo>
                <a:lnTo>
                  <a:pt x="1198357" y="1382238"/>
                </a:lnTo>
                <a:lnTo>
                  <a:pt x="1205957" y="1392876"/>
                </a:lnTo>
                <a:lnTo>
                  <a:pt x="1203424" y="1396423"/>
                </a:lnTo>
                <a:lnTo>
                  <a:pt x="1200385" y="1398448"/>
                </a:lnTo>
                <a:lnTo>
                  <a:pt x="1196838" y="1398955"/>
                </a:lnTo>
                <a:lnTo>
                  <a:pt x="1193291" y="1399462"/>
                </a:lnTo>
                <a:lnTo>
                  <a:pt x="1185185" y="1398955"/>
                </a:lnTo>
                <a:lnTo>
                  <a:pt x="1178092" y="1398955"/>
                </a:lnTo>
                <a:lnTo>
                  <a:pt x="1175560" y="1398955"/>
                </a:lnTo>
                <a:lnTo>
                  <a:pt x="1173532" y="1399969"/>
                </a:lnTo>
                <a:lnTo>
                  <a:pt x="1172013" y="1401995"/>
                </a:lnTo>
                <a:lnTo>
                  <a:pt x="1171000" y="1405541"/>
                </a:lnTo>
                <a:lnTo>
                  <a:pt x="1172013" y="1410100"/>
                </a:lnTo>
                <a:lnTo>
                  <a:pt x="1173532" y="1416179"/>
                </a:lnTo>
                <a:lnTo>
                  <a:pt x="1177079" y="1424286"/>
                </a:lnTo>
                <a:lnTo>
                  <a:pt x="1181639" y="1434417"/>
                </a:lnTo>
                <a:lnTo>
                  <a:pt x="1179106" y="1440496"/>
                </a:lnTo>
                <a:lnTo>
                  <a:pt x="1176066" y="1443536"/>
                </a:lnTo>
                <a:lnTo>
                  <a:pt x="1173025" y="1445562"/>
                </a:lnTo>
                <a:lnTo>
                  <a:pt x="1168973" y="1446575"/>
                </a:lnTo>
                <a:lnTo>
                  <a:pt x="1165426" y="1446068"/>
                </a:lnTo>
                <a:lnTo>
                  <a:pt x="1161880" y="1445562"/>
                </a:lnTo>
                <a:lnTo>
                  <a:pt x="1154281" y="1442522"/>
                </a:lnTo>
                <a:lnTo>
                  <a:pt x="1147694" y="1439482"/>
                </a:lnTo>
                <a:lnTo>
                  <a:pt x="1145161" y="1439482"/>
                </a:lnTo>
                <a:lnTo>
                  <a:pt x="1142628" y="1440496"/>
                </a:lnTo>
                <a:lnTo>
                  <a:pt x="1140601" y="1441510"/>
                </a:lnTo>
                <a:lnTo>
                  <a:pt x="1139589" y="1445055"/>
                </a:lnTo>
                <a:lnTo>
                  <a:pt x="1138575" y="1450122"/>
                </a:lnTo>
                <a:lnTo>
                  <a:pt x="1138575" y="1457213"/>
                </a:lnTo>
                <a:lnTo>
                  <a:pt x="1142122" y="1458227"/>
                </a:lnTo>
                <a:lnTo>
                  <a:pt x="1144654" y="1459746"/>
                </a:lnTo>
                <a:lnTo>
                  <a:pt x="1150228" y="1459746"/>
                </a:lnTo>
                <a:lnTo>
                  <a:pt x="1156307" y="1459746"/>
                </a:lnTo>
                <a:lnTo>
                  <a:pt x="1159347" y="1460253"/>
                </a:lnTo>
                <a:lnTo>
                  <a:pt x="1161880" y="1460253"/>
                </a:lnTo>
                <a:lnTo>
                  <a:pt x="1165426" y="1461773"/>
                </a:lnTo>
                <a:lnTo>
                  <a:pt x="1167960" y="1463799"/>
                </a:lnTo>
                <a:lnTo>
                  <a:pt x="1171000" y="1465825"/>
                </a:lnTo>
                <a:lnTo>
                  <a:pt x="1173532" y="1469372"/>
                </a:lnTo>
                <a:lnTo>
                  <a:pt x="1176066" y="1473932"/>
                </a:lnTo>
                <a:lnTo>
                  <a:pt x="1179613" y="1480011"/>
                </a:lnTo>
                <a:lnTo>
                  <a:pt x="1182146" y="1487102"/>
                </a:lnTo>
                <a:lnTo>
                  <a:pt x="1184678" y="1496221"/>
                </a:lnTo>
                <a:lnTo>
                  <a:pt x="1187718" y="1489128"/>
                </a:lnTo>
                <a:lnTo>
                  <a:pt x="1191264" y="1483049"/>
                </a:lnTo>
                <a:lnTo>
                  <a:pt x="1193798" y="1478997"/>
                </a:lnTo>
                <a:lnTo>
                  <a:pt x="1196838" y="1476464"/>
                </a:lnTo>
                <a:lnTo>
                  <a:pt x="1199371" y="1475451"/>
                </a:lnTo>
                <a:lnTo>
                  <a:pt x="1202917" y="1475451"/>
                </a:lnTo>
                <a:lnTo>
                  <a:pt x="1205450" y="1475451"/>
                </a:lnTo>
                <a:lnTo>
                  <a:pt x="1208491" y="1476464"/>
                </a:lnTo>
                <a:lnTo>
                  <a:pt x="1214570" y="1477984"/>
                </a:lnTo>
                <a:lnTo>
                  <a:pt x="1217103" y="1478490"/>
                </a:lnTo>
                <a:lnTo>
                  <a:pt x="1220143" y="1477984"/>
                </a:lnTo>
                <a:lnTo>
                  <a:pt x="1223689" y="1477477"/>
                </a:lnTo>
                <a:lnTo>
                  <a:pt x="1226223" y="1474437"/>
                </a:lnTo>
                <a:lnTo>
                  <a:pt x="1229262" y="1470892"/>
                </a:lnTo>
                <a:lnTo>
                  <a:pt x="1231795" y="1464813"/>
                </a:lnTo>
                <a:lnTo>
                  <a:pt x="1230782" y="1460253"/>
                </a:lnTo>
                <a:lnTo>
                  <a:pt x="1228756" y="1456706"/>
                </a:lnTo>
                <a:lnTo>
                  <a:pt x="1227237" y="1453161"/>
                </a:lnTo>
                <a:lnTo>
                  <a:pt x="1225716" y="1451134"/>
                </a:lnTo>
                <a:lnTo>
                  <a:pt x="1223689" y="1450628"/>
                </a:lnTo>
                <a:lnTo>
                  <a:pt x="1222170" y="1450122"/>
                </a:lnTo>
                <a:lnTo>
                  <a:pt x="1218623" y="1450628"/>
                </a:lnTo>
                <a:lnTo>
                  <a:pt x="1215075" y="1451134"/>
                </a:lnTo>
                <a:lnTo>
                  <a:pt x="1211024" y="1452148"/>
                </a:lnTo>
                <a:lnTo>
                  <a:pt x="1210010" y="1451134"/>
                </a:lnTo>
                <a:lnTo>
                  <a:pt x="1207984" y="1450122"/>
                </a:lnTo>
                <a:lnTo>
                  <a:pt x="1205957" y="1448094"/>
                </a:lnTo>
                <a:lnTo>
                  <a:pt x="1204944" y="1445562"/>
                </a:lnTo>
                <a:lnTo>
                  <a:pt x="1207477" y="1442522"/>
                </a:lnTo>
                <a:lnTo>
                  <a:pt x="1209503" y="1438977"/>
                </a:lnTo>
                <a:lnTo>
                  <a:pt x="1210517" y="1435937"/>
                </a:lnTo>
                <a:lnTo>
                  <a:pt x="1211024" y="1432391"/>
                </a:lnTo>
                <a:lnTo>
                  <a:pt x="1212037" y="1429351"/>
                </a:lnTo>
                <a:lnTo>
                  <a:pt x="1212037" y="1426312"/>
                </a:lnTo>
                <a:lnTo>
                  <a:pt x="1210517" y="1419726"/>
                </a:lnTo>
                <a:lnTo>
                  <a:pt x="1207477" y="1406048"/>
                </a:lnTo>
                <a:lnTo>
                  <a:pt x="1205957" y="1399462"/>
                </a:lnTo>
                <a:lnTo>
                  <a:pt x="1205957" y="1392876"/>
                </a:lnTo>
                <a:lnTo>
                  <a:pt x="1211024" y="1383252"/>
                </a:lnTo>
                <a:lnTo>
                  <a:pt x="1214063" y="1379705"/>
                </a:lnTo>
                <a:lnTo>
                  <a:pt x="1216596" y="1376159"/>
                </a:lnTo>
                <a:lnTo>
                  <a:pt x="1219130" y="1373626"/>
                </a:lnTo>
                <a:lnTo>
                  <a:pt x="1222170" y="1371600"/>
                </a:lnTo>
                <a:lnTo>
                  <a:pt x="1224703" y="1370586"/>
                </a:lnTo>
                <a:lnTo>
                  <a:pt x="1227237" y="1370586"/>
                </a:lnTo>
                <a:lnTo>
                  <a:pt x="1230276" y="1370586"/>
                </a:lnTo>
                <a:lnTo>
                  <a:pt x="1232809" y="1371093"/>
                </a:lnTo>
                <a:lnTo>
                  <a:pt x="1235342" y="1372106"/>
                </a:lnTo>
                <a:lnTo>
                  <a:pt x="1237875" y="1374133"/>
                </a:lnTo>
                <a:lnTo>
                  <a:pt x="1240409" y="1376666"/>
                </a:lnTo>
                <a:lnTo>
                  <a:pt x="1242941" y="1380212"/>
                </a:lnTo>
                <a:lnTo>
                  <a:pt x="1248007" y="1387810"/>
                </a:lnTo>
                <a:lnTo>
                  <a:pt x="1242435" y="1398448"/>
                </a:lnTo>
                <a:lnTo>
                  <a:pt x="1236355" y="1408581"/>
                </a:lnTo>
                <a:lnTo>
                  <a:pt x="1233823" y="1413646"/>
                </a:lnTo>
                <a:lnTo>
                  <a:pt x="1232809" y="1419726"/>
                </a:lnTo>
                <a:lnTo>
                  <a:pt x="1231795" y="1424791"/>
                </a:lnTo>
                <a:lnTo>
                  <a:pt x="1233316" y="1430870"/>
                </a:lnTo>
                <a:lnTo>
                  <a:pt x="1234835" y="1428845"/>
                </a:lnTo>
                <a:lnTo>
                  <a:pt x="1235342" y="1427325"/>
                </a:lnTo>
                <a:lnTo>
                  <a:pt x="1236355" y="1426818"/>
                </a:lnTo>
                <a:lnTo>
                  <a:pt x="1237875" y="1426818"/>
                </a:lnTo>
                <a:lnTo>
                  <a:pt x="1240409" y="1427831"/>
                </a:lnTo>
                <a:lnTo>
                  <a:pt x="1242435" y="1429351"/>
                </a:lnTo>
                <a:lnTo>
                  <a:pt x="1244969" y="1431377"/>
                </a:lnTo>
                <a:lnTo>
                  <a:pt x="1246994" y="1433403"/>
                </a:lnTo>
                <a:lnTo>
                  <a:pt x="1248007" y="1433403"/>
                </a:lnTo>
                <a:lnTo>
                  <a:pt x="1249527" y="1433403"/>
                </a:lnTo>
                <a:lnTo>
                  <a:pt x="1250541" y="1432391"/>
                </a:lnTo>
                <a:lnTo>
                  <a:pt x="1251553" y="1431884"/>
                </a:lnTo>
                <a:lnTo>
                  <a:pt x="1254594" y="1427831"/>
                </a:lnTo>
                <a:lnTo>
                  <a:pt x="1256620" y="1424791"/>
                </a:lnTo>
                <a:lnTo>
                  <a:pt x="1258648" y="1420739"/>
                </a:lnTo>
                <a:lnTo>
                  <a:pt x="1259154" y="1417193"/>
                </a:lnTo>
                <a:lnTo>
                  <a:pt x="1259660" y="1413140"/>
                </a:lnTo>
                <a:lnTo>
                  <a:pt x="1259660" y="1410100"/>
                </a:lnTo>
                <a:lnTo>
                  <a:pt x="1259154" y="1401995"/>
                </a:lnTo>
                <a:lnTo>
                  <a:pt x="1259154" y="1394396"/>
                </a:lnTo>
                <a:lnTo>
                  <a:pt x="1259660" y="1386797"/>
                </a:lnTo>
                <a:lnTo>
                  <a:pt x="1260674" y="1382745"/>
                </a:lnTo>
                <a:lnTo>
                  <a:pt x="1261687" y="1378692"/>
                </a:lnTo>
                <a:lnTo>
                  <a:pt x="1264220" y="1375652"/>
                </a:lnTo>
                <a:lnTo>
                  <a:pt x="1266753" y="1371600"/>
                </a:lnTo>
                <a:lnTo>
                  <a:pt x="1271312" y="1376159"/>
                </a:lnTo>
                <a:lnTo>
                  <a:pt x="1275873" y="1380212"/>
                </a:lnTo>
                <a:lnTo>
                  <a:pt x="1279926" y="1383252"/>
                </a:lnTo>
                <a:lnTo>
                  <a:pt x="1284992" y="1385784"/>
                </a:lnTo>
                <a:lnTo>
                  <a:pt x="1289551" y="1387810"/>
                </a:lnTo>
                <a:lnTo>
                  <a:pt x="1294112" y="1389836"/>
                </a:lnTo>
                <a:lnTo>
                  <a:pt x="1303738" y="1392369"/>
                </a:lnTo>
                <a:lnTo>
                  <a:pt x="1313364" y="1393890"/>
                </a:lnTo>
                <a:lnTo>
                  <a:pt x="1322483" y="1394903"/>
                </a:lnTo>
                <a:lnTo>
                  <a:pt x="1332615" y="1395409"/>
                </a:lnTo>
                <a:lnTo>
                  <a:pt x="1342242" y="1396929"/>
                </a:lnTo>
                <a:lnTo>
                  <a:pt x="1351868" y="1398955"/>
                </a:lnTo>
                <a:lnTo>
                  <a:pt x="1360987" y="1401995"/>
                </a:lnTo>
                <a:lnTo>
                  <a:pt x="1365548" y="1404528"/>
                </a:lnTo>
                <a:lnTo>
                  <a:pt x="1369093" y="1407060"/>
                </a:lnTo>
                <a:lnTo>
                  <a:pt x="1373653" y="1410607"/>
                </a:lnTo>
                <a:lnTo>
                  <a:pt x="1377706" y="1414660"/>
                </a:lnTo>
                <a:lnTo>
                  <a:pt x="1381760" y="1418206"/>
                </a:lnTo>
                <a:lnTo>
                  <a:pt x="1385306" y="1423272"/>
                </a:lnTo>
                <a:lnTo>
                  <a:pt x="1389359" y="1429351"/>
                </a:lnTo>
                <a:lnTo>
                  <a:pt x="1392399" y="1435937"/>
                </a:lnTo>
                <a:lnTo>
                  <a:pt x="1396452" y="1443536"/>
                </a:lnTo>
                <a:lnTo>
                  <a:pt x="1399492" y="1452148"/>
                </a:lnTo>
                <a:lnTo>
                  <a:pt x="1402531" y="1461267"/>
                </a:lnTo>
                <a:lnTo>
                  <a:pt x="1405571" y="1471397"/>
                </a:lnTo>
                <a:lnTo>
                  <a:pt x="1407091" y="1469878"/>
                </a:lnTo>
                <a:lnTo>
                  <a:pt x="1408611" y="1469372"/>
                </a:lnTo>
                <a:lnTo>
                  <a:pt x="1414184" y="1468865"/>
                </a:lnTo>
                <a:lnTo>
                  <a:pt x="1419758" y="1468359"/>
                </a:lnTo>
                <a:lnTo>
                  <a:pt x="1424823" y="1466839"/>
                </a:lnTo>
                <a:lnTo>
                  <a:pt x="1427356" y="1465825"/>
                </a:lnTo>
                <a:lnTo>
                  <a:pt x="1430395" y="1464306"/>
                </a:lnTo>
                <a:lnTo>
                  <a:pt x="1431916" y="1461773"/>
                </a:lnTo>
                <a:lnTo>
                  <a:pt x="1433942" y="1459240"/>
                </a:lnTo>
                <a:lnTo>
                  <a:pt x="1434956" y="1455187"/>
                </a:lnTo>
                <a:lnTo>
                  <a:pt x="1435463" y="1450628"/>
                </a:lnTo>
                <a:lnTo>
                  <a:pt x="1435463" y="1445562"/>
                </a:lnTo>
                <a:lnTo>
                  <a:pt x="1433942" y="1438977"/>
                </a:lnTo>
                <a:lnTo>
                  <a:pt x="1432929" y="1434417"/>
                </a:lnTo>
                <a:lnTo>
                  <a:pt x="1430902" y="1431377"/>
                </a:lnTo>
                <a:lnTo>
                  <a:pt x="1428370" y="1429351"/>
                </a:lnTo>
                <a:lnTo>
                  <a:pt x="1425837" y="1427831"/>
                </a:lnTo>
                <a:lnTo>
                  <a:pt x="1423304" y="1427831"/>
                </a:lnTo>
                <a:lnTo>
                  <a:pt x="1420263" y="1427325"/>
                </a:lnTo>
                <a:lnTo>
                  <a:pt x="1414691" y="1427325"/>
                </a:lnTo>
                <a:lnTo>
                  <a:pt x="1412158" y="1427325"/>
                </a:lnTo>
                <a:lnTo>
                  <a:pt x="1409624" y="1426818"/>
                </a:lnTo>
                <a:lnTo>
                  <a:pt x="1407598" y="1425298"/>
                </a:lnTo>
                <a:lnTo>
                  <a:pt x="1406078" y="1423272"/>
                </a:lnTo>
                <a:lnTo>
                  <a:pt x="1405571" y="1420232"/>
                </a:lnTo>
                <a:lnTo>
                  <a:pt x="1405065" y="1415167"/>
                </a:lnTo>
                <a:lnTo>
                  <a:pt x="1405571" y="1409088"/>
                </a:lnTo>
                <a:lnTo>
                  <a:pt x="1407091" y="1401488"/>
                </a:lnTo>
                <a:lnTo>
                  <a:pt x="1409624" y="1404021"/>
                </a:lnTo>
                <a:lnTo>
                  <a:pt x="1412158" y="1406048"/>
                </a:lnTo>
                <a:lnTo>
                  <a:pt x="1415197" y="1407060"/>
                </a:lnTo>
                <a:lnTo>
                  <a:pt x="1418744" y="1409088"/>
                </a:lnTo>
                <a:lnTo>
                  <a:pt x="1425837" y="1411114"/>
                </a:lnTo>
                <a:lnTo>
                  <a:pt x="1433436" y="1411620"/>
                </a:lnTo>
                <a:lnTo>
                  <a:pt x="1449648" y="1413140"/>
                </a:lnTo>
                <a:lnTo>
                  <a:pt x="1457248" y="1413646"/>
                </a:lnTo>
                <a:lnTo>
                  <a:pt x="1465354" y="1415167"/>
                </a:lnTo>
                <a:lnTo>
                  <a:pt x="1472447" y="1417193"/>
                </a:lnTo>
                <a:lnTo>
                  <a:pt x="1475486" y="1418206"/>
                </a:lnTo>
                <a:lnTo>
                  <a:pt x="1478526" y="1419726"/>
                </a:lnTo>
                <a:lnTo>
                  <a:pt x="1481566" y="1421752"/>
                </a:lnTo>
                <a:lnTo>
                  <a:pt x="1484100" y="1424286"/>
                </a:lnTo>
                <a:lnTo>
                  <a:pt x="1486634" y="1427325"/>
                </a:lnTo>
                <a:lnTo>
                  <a:pt x="1488660" y="1430870"/>
                </a:lnTo>
                <a:lnTo>
                  <a:pt x="1489672" y="1434417"/>
                </a:lnTo>
                <a:lnTo>
                  <a:pt x="1491193" y="1438470"/>
                </a:lnTo>
                <a:lnTo>
                  <a:pt x="1492206" y="1443536"/>
                </a:lnTo>
                <a:lnTo>
                  <a:pt x="1492206" y="1449615"/>
                </a:lnTo>
                <a:lnTo>
                  <a:pt x="1492206" y="1455187"/>
                </a:lnTo>
                <a:lnTo>
                  <a:pt x="1491700" y="1462280"/>
                </a:lnTo>
                <a:lnTo>
                  <a:pt x="1491193" y="1469878"/>
                </a:lnTo>
                <a:lnTo>
                  <a:pt x="1489167" y="1478490"/>
                </a:lnTo>
                <a:lnTo>
                  <a:pt x="1491700" y="1481023"/>
                </a:lnTo>
                <a:lnTo>
                  <a:pt x="1494232" y="1483049"/>
                </a:lnTo>
                <a:lnTo>
                  <a:pt x="1496258" y="1483556"/>
                </a:lnTo>
                <a:lnTo>
                  <a:pt x="1498792" y="1483556"/>
                </a:lnTo>
                <a:lnTo>
                  <a:pt x="1500818" y="1483556"/>
                </a:lnTo>
                <a:lnTo>
                  <a:pt x="1503351" y="1482544"/>
                </a:lnTo>
                <a:lnTo>
                  <a:pt x="1507911" y="1480516"/>
                </a:lnTo>
                <a:lnTo>
                  <a:pt x="1510952" y="1476464"/>
                </a:lnTo>
                <a:lnTo>
                  <a:pt x="1512978" y="1473425"/>
                </a:lnTo>
                <a:lnTo>
                  <a:pt x="1515004" y="1469372"/>
                </a:lnTo>
                <a:lnTo>
                  <a:pt x="1515511" y="1465825"/>
                </a:lnTo>
                <a:lnTo>
                  <a:pt x="1516524" y="1457720"/>
                </a:lnTo>
                <a:lnTo>
                  <a:pt x="1515511" y="1450122"/>
                </a:lnTo>
                <a:lnTo>
                  <a:pt x="1515511" y="1443029"/>
                </a:lnTo>
                <a:lnTo>
                  <a:pt x="1515511" y="1434924"/>
                </a:lnTo>
                <a:lnTo>
                  <a:pt x="1517031" y="1431377"/>
                </a:lnTo>
                <a:lnTo>
                  <a:pt x="1518046" y="1427325"/>
                </a:lnTo>
                <a:lnTo>
                  <a:pt x="1520072" y="1424286"/>
                </a:lnTo>
                <a:lnTo>
                  <a:pt x="1523617" y="1420232"/>
                </a:lnTo>
                <a:lnTo>
                  <a:pt x="1537803" y="1422765"/>
                </a:lnTo>
                <a:lnTo>
                  <a:pt x="1552495" y="1426312"/>
                </a:lnTo>
                <a:lnTo>
                  <a:pt x="1582894" y="1433403"/>
                </a:lnTo>
                <a:lnTo>
                  <a:pt x="1614305" y="1441003"/>
                </a:lnTo>
                <a:lnTo>
                  <a:pt x="1630517" y="1445055"/>
                </a:lnTo>
                <a:lnTo>
                  <a:pt x="1645717" y="1448094"/>
                </a:lnTo>
                <a:lnTo>
                  <a:pt x="1661422" y="1450628"/>
                </a:lnTo>
                <a:lnTo>
                  <a:pt x="1676115" y="1452654"/>
                </a:lnTo>
                <a:lnTo>
                  <a:pt x="1691313" y="1454174"/>
                </a:lnTo>
                <a:lnTo>
                  <a:pt x="1705500" y="1454174"/>
                </a:lnTo>
                <a:lnTo>
                  <a:pt x="1719686" y="1452654"/>
                </a:lnTo>
                <a:lnTo>
                  <a:pt x="1726272" y="1452148"/>
                </a:lnTo>
                <a:lnTo>
                  <a:pt x="1732858" y="1450122"/>
                </a:lnTo>
                <a:lnTo>
                  <a:pt x="1738937" y="1448601"/>
                </a:lnTo>
                <a:lnTo>
                  <a:pt x="1745523" y="1446068"/>
                </a:lnTo>
                <a:lnTo>
                  <a:pt x="1751602" y="1443536"/>
                </a:lnTo>
                <a:lnTo>
                  <a:pt x="1757176" y="1440496"/>
                </a:lnTo>
                <a:lnTo>
                  <a:pt x="1764775" y="1446068"/>
                </a:lnTo>
                <a:lnTo>
                  <a:pt x="1772883" y="1450628"/>
                </a:lnTo>
                <a:lnTo>
                  <a:pt x="1788081" y="1459240"/>
                </a:lnTo>
                <a:lnTo>
                  <a:pt x="1803786" y="1465825"/>
                </a:lnTo>
                <a:lnTo>
                  <a:pt x="1819492" y="1471397"/>
                </a:lnTo>
                <a:lnTo>
                  <a:pt x="1835198" y="1475451"/>
                </a:lnTo>
                <a:lnTo>
                  <a:pt x="1850904" y="1478490"/>
                </a:lnTo>
                <a:lnTo>
                  <a:pt x="1866609" y="1481023"/>
                </a:lnTo>
                <a:lnTo>
                  <a:pt x="1882315" y="1483049"/>
                </a:lnTo>
                <a:lnTo>
                  <a:pt x="1913726" y="1485583"/>
                </a:lnTo>
                <a:lnTo>
                  <a:pt x="1945645" y="1487609"/>
                </a:lnTo>
                <a:lnTo>
                  <a:pt x="1961351" y="1489128"/>
                </a:lnTo>
                <a:lnTo>
                  <a:pt x="1976549" y="1490649"/>
                </a:lnTo>
                <a:lnTo>
                  <a:pt x="1992762" y="1493181"/>
                </a:lnTo>
                <a:lnTo>
                  <a:pt x="2008467" y="1497235"/>
                </a:lnTo>
                <a:lnTo>
                  <a:pt x="2005934" y="1490142"/>
                </a:lnTo>
                <a:lnTo>
                  <a:pt x="2003908" y="1483556"/>
                </a:lnTo>
                <a:lnTo>
                  <a:pt x="2003401" y="1480516"/>
                </a:lnTo>
                <a:lnTo>
                  <a:pt x="2002895" y="1477477"/>
                </a:lnTo>
                <a:lnTo>
                  <a:pt x="2003401" y="1473932"/>
                </a:lnTo>
                <a:lnTo>
                  <a:pt x="2004415" y="1470892"/>
                </a:lnTo>
                <a:lnTo>
                  <a:pt x="2009987" y="1478490"/>
                </a:lnTo>
                <a:lnTo>
                  <a:pt x="2015561" y="1485076"/>
                </a:lnTo>
                <a:lnTo>
                  <a:pt x="2021640" y="1491662"/>
                </a:lnTo>
                <a:lnTo>
                  <a:pt x="2027214" y="1496728"/>
                </a:lnTo>
                <a:lnTo>
                  <a:pt x="2033800" y="1501287"/>
                </a:lnTo>
                <a:lnTo>
                  <a:pt x="2040386" y="1505340"/>
                </a:lnTo>
                <a:lnTo>
                  <a:pt x="2047479" y="1508886"/>
                </a:lnTo>
                <a:lnTo>
                  <a:pt x="2054572" y="1511419"/>
                </a:lnTo>
                <a:lnTo>
                  <a:pt x="2061664" y="1513952"/>
                </a:lnTo>
                <a:lnTo>
                  <a:pt x="2068757" y="1516991"/>
                </a:lnTo>
                <a:lnTo>
                  <a:pt x="2076358" y="1518005"/>
                </a:lnTo>
                <a:lnTo>
                  <a:pt x="2084463" y="1519524"/>
                </a:lnTo>
                <a:lnTo>
                  <a:pt x="2099663" y="1521045"/>
                </a:lnTo>
                <a:lnTo>
                  <a:pt x="2115367" y="1522057"/>
                </a:lnTo>
                <a:lnTo>
                  <a:pt x="2148299" y="1522057"/>
                </a:lnTo>
                <a:lnTo>
                  <a:pt x="2164512" y="1522057"/>
                </a:lnTo>
                <a:lnTo>
                  <a:pt x="2180725" y="1522564"/>
                </a:lnTo>
                <a:lnTo>
                  <a:pt x="2196431" y="1524083"/>
                </a:lnTo>
                <a:lnTo>
                  <a:pt x="2212137" y="1526617"/>
                </a:lnTo>
                <a:lnTo>
                  <a:pt x="2219736" y="1527629"/>
                </a:lnTo>
                <a:lnTo>
                  <a:pt x="2227336" y="1529657"/>
                </a:lnTo>
                <a:lnTo>
                  <a:pt x="2234427" y="1532189"/>
                </a:lnTo>
                <a:lnTo>
                  <a:pt x="2241520" y="1535735"/>
                </a:lnTo>
                <a:lnTo>
                  <a:pt x="2243548" y="1530162"/>
                </a:lnTo>
                <a:lnTo>
                  <a:pt x="2244054" y="1525097"/>
                </a:lnTo>
                <a:lnTo>
                  <a:pt x="2245068" y="1513952"/>
                </a:lnTo>
                <a:lnTo>
                  <a:pt x="2245574" y="1503314"/>
                </a:lnTo>
                <a:lnTo>
                  <a:pt x="2246080" y="1497235"/>
                </a:lnTo>
                <a:lnTo>
                  <a:pt x="2247601" y="1492168"/>
                </a:lnTo>
                <a:lnTo>
                  <a:pt x="2257226" y="1497740"/>
                </a:lnTo>
                <a:lnTo>
                  <a:pt x="2266853" y="1503314"/>
                </a:lnTo>
                <a:lnTo>
                  <a:pt x="2276479" y="1506859"/>
                </a:lnTo>
                <a:lnTo>
                  <a:pt x="2287118" y="1510405"/>
                </a:lnTo>
                <a:lnTo>
                  <a:pt x="2296745" y="1512938"/>
                </a:lnTo>
                <a:lnTo>
                  <a:pt x="2306369" y="1514965"/>
                </a:lnTo>
                <a:lnTo>
                  <a:pt x="2326635" y="1517498"/>
                </a:lnTo>
                <a:lnTo>
                  <a:pt x="2346393" y="1520538"/>
                </a:lnTo>
                <a:lnTo>
                  <a:pt x="2356527" y="1522564"/>
                </a:lnTo>
                <a:lnTo>
                  <a:pt x="2366153" y="1524590"/>
                </a:lnTo>
                <a:lnTo>
                  <a:pt x="2375780" y="1527629"/>
                </a:lnTo>
                <a:lnTo>
                  <a:pt x="2385912" y="1531176"/>
                </a:lnTo>
                <a:lnTo>
                  <a:pt x="2396044" y="1535735"/>
                </a:lnTo>
                <a:lnTo>
                  <a:pt x="2405671" y="1541308"/>
                </a:lnTo>
                <a:lnTo>
                  <a:pt x="2402125" y="1532189"/>
                </a:lnTo>
                <a:lnTo>
                  <a:pt x="2401111" y="1527629"/>
                </a:lnTo>
                <a:lnTo>
                  <a:pt x="2400606" y="1523071"/>
                </a:lnTo>
                <a:lnTo>
                  <a:pt x="2400606" y="1518511"/>
                </a:lnTo>
                <a:lnTo>
                  <a:pt x="2401618" y="1514965"/>
                </a:lnTo>
                <a:lnTo>
                  <a:pt x="2403645" y="1510405"/>
                </a:lnTo>
                <a:lnTo>
                  <a:pt x="2406178" y="1506354"/>
                </a:lnTo>
                <a:lnTo>
                  <a:pt x="2411245" y="1515978"/>
                </a:lnTo>
                <a:lnTo>
                  <a:pt x="2416310" y="1525097"/>
                </a:lnTo>
                <a:lnTo>
                  <a:pt x="2421884" y="1532696"/>
                </a:lnTo>
                <a:lnTo>
                  <a:pt x="2427457" y="1540295"/>
                </a:lnTo>
                <a:lnTo>
                  <a:pt x="2433536" y="1545867"/>
                </a:lnTo>
                <a:lnTo>
                  <a:pt x="2439109" y="1550426"/>
                </a:lnTo>
                <a:lnTo>
                  <a:pt x="2444176" y="1554479"/>
                </a:lnTo>
                <a:lnTo>
                  <a:pt x="2450255" y="1557012"/>
                </a:lnTo>
                <a:lnTo>
                  <a:pt x="2455828" y="1558025"/>
                </a:lnTo>
                <a:lnTo>
                  <a:pt x="2461401" y="1557519"/>
                </a:lnTo>
                <a:lnTo>
                  <a:pt x="2466468" y="1555493"/>
                </a:lnTo>
                <a:lnTo>
                  <a:pt x="2471027" y="1552453"/>
                </a:lnTo>
                <a:lnTo>
                  <a:pt x="2475588" y="1547893"/>
                </a:lnTo>
                <a:lnTo>
                  <a:pt x="2479135" y="1540802"/>
                </a:lnTo>
                <a:lnTo>
                  <a:pt x="2482680" y="1532189"/>
                </a:lnTo>
                <a:lnTo>
                  <a:pt x="2485721" y="1522057"/>
                </a:lnTo>
                <a:lnTo>
                  <a:pt x="2491292" y="1528643"/>
                </a:lnTo>
                <a:lnTo>
                  <a:pt x="2496360" y="1534215"/>
                </a:lnTo>
                <a:lnTo>
                  <a:pt x="2501932" y="1538774"/>
                </a:lnTo>
                <a:lnTo>
                  <a:pt x="2506999" y="1542827"/>
                </a:lnTo>
                <a:lnTo>
                  <a:pt x="2513078" y="1545867"/>
                </a:lnTo>
                <a:lnTo>
                  <a:pt x="2518144" y="1547893"/>
                </a:lnTo>
                <a:lnTo>
                  <a:pt x="2524225" y="1549920"/>
                </a:lnTo>
                <a:lnTo>
                  <a:pt x="2529290" y="1550933"/>
                </a:lnTo>
                <a:lnTo>
                  <a:pt x="2534865" y="1551946"/>
                </a:lnTo>
                <a:lnTo>
                  <a:pt x="2540437" y="1552453"/>
                </a:lnTo>
                <a:lnTo>
                  <a:pt x="2552092" y="1551946"/>
                </a:lnTo>
                <a:lnTo>
                  <a:pt x="2562729" y="1550426"/>
                </a:lnTo>
                <a:lnTo>
                  <a:pt x="2573876" y="1548400"/>
                </a:lnTo>
                <a:lnTo>
                  <a:pt x="2585023" y="1546374"/>
                </a:lnTo>
                <a:lnTo>
                  <a:pt x="2596674" y="1545360"/>
                </a:lnTo>
                <a:lnTo>
                  <a:pt x="2607820" y="1544348"/>
                </a:lnTo>
                <a:lnTo>
                  <a:pt x="2612886" y="1545360"/>
                </a:lnTo>
                <a:lnTo>
                  <a:pt x="2618461" y="1545867"/>
                </a:lnTo>
                <a:lnTo>
                  <a:pt x="2624540" y="1547387"/>
                </a:lnTo>
                <a:lnTo>
                  <a:pt x="2629606" y="1548400"/>
                </a:lnTo>
                <a:lnTo>
                  <a:pt x="2635685" y="1550933"/>
                </a:lnTo>
                <a:lnTo>
                  <a:pt x="2640752" y="1553465"/>
                </a:lnTo>
                <a:lnTo>
                  <a:pt x="2646325" y="1557519"/>
                </a:lnTo>
                <a:lnTo>
                  <a:pt x="2651898" y="1561572"/>
                </a:lnTo>
                <a:lnTo>
                  <a:pt x="2656963" y="1566637"/>
                </a:lnTo>
                <a:lnTo>
                  <a:pt x="2662536" y="1573224"/>
                </a:lnTo>
                <a:lnTo>
                  <a:pt x="2662536" y="1566131"/>
                </a:lnTo>
                <a:lnTo>
                  <a:pt x="2663551" y="1560051"/>
                </a:lnTo>
                <a:lnTo>
                  <a:pt x="2665071" y="1555493"/>
                </a:lnTo>
                <a:lnTo>
                  <a:pt x="2668618" y="1552453"/>
                </a:lnTo>
                <a:lnTo>
                  <a:pt x="2671150" y="1550426"/>
                </a:lnTo>
                <a:lnTo>
                  <a:pt x="2675201" y="1549920"/>
                </a:lnTo>
                <a:lnTo>
                  <a:pt x="2678242" y="1549920"/>
                </a:lnTo>
                <a:lnTo>
                  <a:pt x="2682296" y="1551946"/>
                </a:lnTo>
                <a:lnTo>
                  <a:pt x="2685335" y="1553465"/>
                </a:lnTo>
                <a:lnTo>
                  <a:pt x="2688376" y="1557519"/>
                </a:lnTo>
                <a:lnTo>
                  <a:pt x="2691414" y="1561572"/>
                </a:lnTo>
                <a:lnTo>
                  <a:pt x="2692934" y="1566637"/>
                </a:lnTo>
                <a:lnTo>
                  <a:pt x="2693947" y="1572210"/>
                </a:lnTo>
                <a:lnTo>
                  <a:pt x="2693947" y="1578289"/>
                </a:lnTo>
                <a:lnTo>
                  <a:pt x="2692429" y="1585382"/>
                </a:lnTo>
                <a:lnTo>
                  <a:pt x="2689893" y="1592980"/>
                </a:lnTo>
                <a:lnTo>
                  <a:pt x="2688376" y="1586901"/>
                </a:lnTo>
                <a:lnTo>
                  <a:pt x="2685842" y="1582342"/>
                </a:lnTo>
                <a:lnTo>
                  <a:pt x="2683309" y="1578796"/>
                </a:lnTo>
                <a:lnTo>
                  <a:pt x="2680776" y="1576769"/>
                </a:lnTo>
                <a:lnTo>
                  <a:pt x="2677735" y="1576263"/>
                </a:lnTo>
                <a:lnTo>
                  <a:pt x="2674189" y="1576769"/>
                </a:lnTo>
                <a:lnTo>
                  <a:pt x="2671150" y="1578289"/>
                </a:lnTo>
                <a:lnTo>
                  <a:pt x="2668618" y="1580315"/>
                </a:lnTo>
                <a:lnTo>
                  <a:pt x="2665071" y="1583355"/>
                </a:lnTo>
                <a:lnTo>
                  <a:pt x="2662536" y="1587408"/>
                </a:lnTo>
                <a:lnTo>
                  <a:pt x="2660004" y="1591460"/>
                </a:lnTo>
                <a:lnTo>
                  <a:pt x="2657977" y="1595513"/>
                </a:lnTo>
                <a:lnTo>
                  <a:pt x="2656963" y="1601085"/>
                </a:lnTo>
                <a:lnTo>
                  <a:pt x="2655951" y="1606151"/>
                </a:lnTo>
                <a:lnTo>
                  <a:pt x="2655951" y="1611218"/>
                </a:lnTo>
                <a:lnTo>
                  <a:pt x="2656963" y="1616283"/>
                </a:lnTo>
                <a:lnTo>
                  <a:pt x="2661522" y="1619830"/>
                </a:lnTo>
                <a:lnTo>
                  <a:pt x="2664563" y="1622869"/>
                </a:lnTo>
                <a:lnTo>
                  <a:pt x="2667601" y="1626416"/>
                </a:lnTo>
                <a:lnTo>
                  <a:pt x="2669630" y="1629454"/>
                </a:lnTo>
                <a:lnTo>
                  <a:pt x="2671656" y="1633507"/>
                </a:lnTo>
                <a:lnTo>
                  <a:pt x="2673176" y="1637054"/>
                </a:lnTo>
                <a:lnTo>
                  <a:pt x="2675201" y="1645666"/>
                </a:lnTo>
                <a:lnTo>
                  <a:pt x="2677735" y="1664916"/>
                </a:lnTo>
                <a:lnTo>
                  <a:pt x="2679762" y="1676062"/>
                </a:lnTo>
                <a:lnTo>
                  <a:pt x="2682801" y="1689233"/>
                </a:lnTo>
                <a:lnTo>
                  <a:pt x="2686855" y="1687206"/>
                </a:lnTo>
                <a:lnTo>
                  <a:pt x="2690400" y="1684674"/>
                </a:lnTo>
                <a:lnTo>
                  <a:pt x="2693947" y="1681634"/>
                </a:lnTo>
                <a:lnTo>
                  <a:pt x="2696479" y="1679101"/>
                </a:lnTo>
                <a:lnTo>
                  <a:pt x="2701546" y="1673022"/>
                </a:lnTo>
                <a:lnTo>
                  <a:pt x="2706108" y="1665422"/>
                </a:lnTo>
                <a:lnTo>
                  <a:pt x="2709146" y="1657824"/>
                </a:lnTo>
                <a:lnTo>
                  <a:pt x="2711679" y="1649719"/>
                </a:lnTo>
                <a:lnTo>
                  <a:pt x="2713199" y="1640600"/>
                </a:lnTo>
                <a:lnTo>
                  <a:pt x="2714720" y="1631481"/>
                </a:lnTo>
                <a:lnTo>
                  <a:pt x="2715733" y="1622363"/>
                </a:lnTo>
                <a:lnTo>
                  <a:pt x="2715733" y="1613244"/>
                </a:lnTo>
                <a:lnTo>
                  <a:pt x="2715733" y="1595513"/>
                </a:lnTo>
                <a:lnTo>
                  <a:pt x="2713705" y="1568663"/>
                </a:lnTo>
                <a:lnTo>
                  <a:pt x="2722317" y="1572210"/>
                </a:lnTo>
                <a:lnTo>
                  <a:pt x="2729916" y="1575249"/>
                </a:lnTo>
                <a:lnTo>
                  <a:pt x="2738530" y="1576769"/>
                </a:lnTo>
                <a:lnTo>
                  <a:pt x="2746636" y="1578289"/>
                </a:lnTo>
                <a:lnTo>
                  <a:pt x="2754741" y="1578796"/>
                </a:lnTo>
                <a:lnTo>
                  <a:pt x="2762849" y="1578796"/>
                </a:lnTo>
                <a:lnTo>
                  <a:pt x="2771461" y="1577782"/>
                </a:lnTo>
                <a:lnTo>
                  <a:pt x="2779061" y="1576769"/>
                </a:lnTo>
                <a:lnTo>
                  <a:pt x="2796286" y="1573730"/>
                </a:lnTo>
                <a:lnTo>
                  <a:pt x="2812497" y="1569677"/>
                </a:lnTo>
                <a:lnTo>
                  <a:pt x="2829217" y="1566131"/>
                </a:lnTo>
                <a:lnTo>
                  <a:pt x="2845429" y="1563598"/>
                </a:lnTo>
                <a:lnTo>
                  <a:pt x="2848467" y="1568663"/>
                </a:lnTo>
                <a:lnTo>
                  <a:pt x="2850496" y="1574236"/>
                </a:lnTo>
                <a:lnTo>
                  <a:pt x="2851001" y="1580315"/>
                </a:lnTo>
                <a:lnTo>
                  <a:pt x="2852522" y="1585382"/>
                </a:lnTo>
                <a:lnTo>
                  <a:pt x="2853028" y="1591460"/>
                </a:lnTo>
                <a:lnTo>
                  <a:pt x="2853534" y="1596527"/>
                </a:lnTo>
                <a:lnTo>
                  <a:pt x="2855562" y="1602099"/>
                </a:lnTo>
                <a:lnTo>
                  <a:pt x="2858095" y="1608178"/>
                </a:lnTo>
                <a:lnTo>
                  <a:pt x="2869241" y="1601085"/>
                </a:lnTo>
                <a:lnTo>
                  <a:pt x="2880383" y="1595006"/>
                </a:lnTo>
                <a:lnTo>
                  <a:pt x="2891532" y="1589941"/>
                </a:lnTo>
                <a:lnTo>
                  <a:pt x="2902170" y="1585887"/>
                </a:lnTo>
                <a:lnTo>
                  <a:pt x="2913316" y="1583355"/>
                </a:lnTo>
                <a:lnTo>
                  <a:pt x="2924461" y="1580822"/>
                </a:lnTo>
                <a:lnTo>
                  <a:pt x="2936115" y="1578796"/>
                </a:lnTo>
                <a:lnTo>
                  <a:pt x="2946753" y="1578289"/>
                </a:lnTo>
                <a:lnTo>
                  <a:pt x="2958407" y="1577782"/>
                </a:lnTo>
                <a:lnTo>
                  <a:pt x="2969552" y="1578289"/>
                </a:lnTo>
                <a:lnTo>
                  <a:pt x="2981206" y="1578796"/>
                </a:lnTo>
                <a:lnTo>
                  <a:pt x="2992353" y="1579303"/>
                </a:lnTo>
                <a:lnTo>
                  <a:pt x="3015658" y="1582848"/>
                </a:lnTo>
                <a:lnTo>
                  <a:pt x="3038457" y="1586901"/>
                </a:lnTo>
                <a:lnTo>
                  <a:pt x="3082535" y="1594499"/>
                </a:lnTo>
                <a:lnTo>
                  <a:pt x="3104319" y="1598553"/>
                </a:lnTo>
                <a:lnTo>
                  <a:pt x="3125598" y="1600073"/>
                </a:lnTo>
                <a:lnTo>
                  <a:pt x="3136237" y="1600073"/>
                </a:lnTo>
                <a:lnTo>
                  <a:pt x="3146369" y="1600073"/>
                </a:lnTo>
                <a:lnTo>
                  <a:pt x="3157009" y="1599566"/>
                </a:lnTo>
                <a:lnTo>
                  <a:pt x="3167141" y="1599059"/>
                </a:lnTo>
                <a:lnTo>
                  <a:pt x="3176768" y="1597033"/>
                </a:lnTo>
                <a:lnTo>
                  <a:pt x="3186395" y="1593994"/>
                </a:lnTo>
                <a:lnTo>
                  <a:pt x="3196527" y="1590447"/>
                </a:lnTo>
                <a:lnTo>
                  <a:pt x="3205647" y="1585887"/>
                </a:lnTo>
                <a:lnTo>
                  <a:pt x="3213246" y="1595513"/>
                </a:lnTo>
                <a:lnTo>
                  <a:pt x="3218819" y="1603111"/>
                </a:lnTo>
                <a:lnTo>
                  <a:pt x="3224393" y="1607165"/>
                </a:lnTo>
                <a:lnTo>
                  <a:pt x="3228952" y="1611218"/>
                </a:lnTo>
                <a:lnTo>
                  <a:pt x="3233005" y="1615270"/>
                </a:lnTo>
                <a:lnTo>
                  <a:pt x="3237058" y="1619830"/>
                </a:lnTo>
                <a:lnTo>
                  <a:pt x="3241618" y="1625402"/>
                </a:lnTo>
                <a:lnTo>
                  <a:pt x="3246178" y="1634014"/>
                </a:lnTo>
                <a:lnTo>
                  <a:pt x="3248204" y="1629454"/>
                </a:lnTo>
                <a:lnTo>
                  <a:pt x="3249217" y="1624895"/>
                </a:lnTo>
                <a:lnTo>
                  <a:pt x="3250231" y="1616283"/>
                </a:lnTo>
                <a:lnTo>
                  <a:pt x="3250737" y="1611725"/>
                </a:lnTo>
                <a:lnTo>
                  <a:pt x="3252257" y="1608178"/>
                </a:lnTo>
                <a:lnTo>
                  <a:pt x="3253778" y="1603618"/>
                </a:lnTo>
                <a:lnTo>
                  <a:pt x="3256817" y="1599566"/>
                </a:lnTo>
                <a:lnTo>
                  <a:pt x="3273536" y="1603111"/>
                </a:lnTo>
                <a:lnTo>
                  <a:pt x="3290256" y="1606151"/>
                </a:lnTo>
                <a:lnTo>
                  <a:pt x="3323694" y="1611218"/>
                </a:lnTo>
                <a:lnTo>
                  <a:pt x="3357132" y="1614764"/>
                </a:lnTo>
                <a:lnTo>
                  <a:pt x="3390063" y="1617297"/>
                </a:lnTo>
                <a:lnTo>
                  <a:pt x="3422488" y="1618309"/>
                </a:lnTo>
                <a:lnTo>
                  <a:pt x="3454905" y="1618816"/>
                </a:lnTo>
                <a:lnTo>
                  <a:pt x="3518740" y="1618816"/>
                </a:lnTo>
                <a:lnTo>
                  <a:pt x="3582575" y="1618816"/>
                </a:lnTo>
                <a:lnTo>
                  <a:pt x="3613990" y="1619830"/>
                </a:lnTo>
                <a:lnTo>
                  <a:pt x="3646413" y="1620842"/>
                </a:lnTo>
                <a:lnTo>
                  <a:pt x="3678332" y="1622869"/>
                </a:lnTo>
                <a:lnTo>
                  <a:pt x="3710757" y="1626921"/>
                </a:lnTo>
                <a:lnTo>
                  <a:pt x="3743181" y="1631481"/>
                </a:lnTo>
                <a:lnTo>
                  <a:pt x="3759900" y="1634521"/>
                </a:lnTo>
                <a:lnTo>
                  <a:pt x="3776113" y="1638067"/>
                </a:lnTo>
                <a:lnTo>
                  <a:pt x="3778645" y="1630468"/>
                </a:lnTo>
                <a:lnTo>
                  <a:pt x="3781685" y="1624895"/>
                </a:lnTo>
                <a:lnTo>
                  <a:pt x="3786245" y="1620337"/>
                </a:lnTo>
                <a:lnTo>
                  <a:pt x="3790806" y="1617802"/>
                </a:lnTo>
                <a:lnTo>
                  <a:pt x="3795365" y="1615776"/>
                </a:lnTo>
                <a:lnTo>
                  <a:pt x="3801446" y="1615270"/>
                </a:lnTo>
                <a:lnTo>
                  <a:pt x="3807017" y="1616283"/>
                </a:lnTo>
                <a:lnTo>
                  <a:pt x="3813097" y="1618309"/>
                </a:lnTo>
                <a:lnTo>
                  <a:pt x="3819178" y="1620842"/>
                </a:lnTo>
                <a:lnTo>
                  <a:pt x="3825257" y="1624895"/>
                </a:lnTo>
                <a:lnTo>
                  <a:pt x="3831843" y="1629454"/>
                </a:lnTo>
                <a:lnTo>
                  <a:pt x="3837415" y="1635028"/>
                </a:lnTo>
                <a:lnTo>
                  <a:pt x="3843494" y="1641107"/>
                </a:lnTo>
                <a:lnTo>
                  <a:pt x="3849069" y="1648198"/>
                </a:lnTo>
                <a:lnTo>
                  <a:pt x="3854136" y="1655291"/>
                </a:lnTo>
                <a:lnTo>
                  <a:pt x="3859707" y="1662890"/>
                </a:lnTo>
                <a:lnTo>
                  <a:pt x="3865281" y="1653264"/>
                </a:lnTo>
                <a:lnTo>
                  <a:pt x="3870346" y="1645666"/>
                </a:lnTo>
                <a:lnTo>
                  <a:pt x="3876427" y="1640600"/>
                </a:lnTo>
                <a:lnTo>
                  <a:pt x="3878961" y="1638573"/>
                </a:lnTo>
                <a:lnTo>
                  <a:pt x="3881494" y="1637054"/>
                </a:lnTo>
                <a:lnTo>
                  <a:pt x="3884025" y="1636040"/>
                </a:lnTo>
                <a:lnTo>
                  <a:pt x="3886559" y="1636040"/>
                </a:lnTo>
                <a:lnTo>
                  <a:pt x="3892133" y="1635028"/>
                </a:lnTo>
                <a:lnTo>
                  <a:pt x="3897199" y="1636547"/>
                </a:lnTo>
                <a:lnTo>
                  <a:pt x="3902265" y="1638573"/>
                </a:lnTo>
                <a:lnTo>
                  <a:pt x="3907332" y="1641107"/>
                </a:lnTo>
                <a:lnTo>
                  <a:pt x="3912398" y="1644145"/>
                </a:lnTo>
                <a:lnTo>
                  <a:pt x="3923037" y="1650224"/>
                </a:lnTo>
                <a:lnTo>
                  <a:pt x="3928103" y="1652252"/>
                </a:lnTo>
                <a:lnTo>
                  <a:pt x="3934183" y="1653771"/>
                </a:lnTo>
                <a:lnTo>
                  <a:pt x="3939250" y="1653771"/>
                </a:lnTo>
                <a:lnTo>
                  <a:pt x="3944316" y="1653264"/>
                </a:lnTo>
                <a:lnTo>
                  <a:pt x="3945836" y="1650224"/>
                </a:lnTo>
                <a:lnTo>
                  <a:pt x="3948370" y="1646172"/>
                </a:lnTo>
                <a:lnTo>
                  <a:pt x="3950903" y="1643640"/>
                </a:lnTo>
                <a:lnTo>
                  <a:pt x="3954956" y="1641107"/>
                </a:lnTo>
                <a:lnTo>
                  <a:pt x="3958502" y="1638573"/>
                </a:lnTo>
                <a:lnTo>
                  <a:pt x="3963061" y="1636547"/>
                </a:lnTo>
                <a:lnTo>
                  <a:pt x="3973702" y="1633507"/>
                </a:lnTo>
                <a:lnTo>
                  <a:pt x="3985353" y="1630468"/>
                </a:lnTo>
                <a:lnTo>
                  <a:pt x="3998527" y="1629454"/>
                </a:lnTo>
                <a:lnTo>
                  <a:pt x="4013218" y="1627935"/>
                </a:lnTo>
                <a:lnTo>
                  <a:pt x="4027912" y="1627428"/>
                </a:lnTo>
                <a:lnTo>
                  <a:pt x="4058816" y="1626921"/>
                </a:lnTo>
                <a:lnTo>
                  <a:pt x="4090226" y="1626416"/>
                </a:lnTo>
                <a:lnTo>
                  <a:pt x="4104412" y="1625402"/>
                </a:lnTo>
                <a:lnTo>
                  <a:pt x="4118094" y="1623376"/>
                </a:lnTo>
                <a:lnTo>
                  <a:pt x="4130757" y="1621856"/>
                </a:lnTo>
                <a:lnTo>
                  <a:pt x="4141903" y="1618816"/>
                </a:lnTo>
                <a:lnTo>
                  <a:pt x="4140386" y="1624388"/>
                </a:lnTo>
                <a:lnTo>
                  <a:pt x="4139371" y="1629454"/>
                </a:lnTo>
                <a:lnTo>
                  <a:pt x="4139371" y="1635028"/>
                </a:lnTo>
                <a:lnTo>
                  <a:pt x="4139371" y="1640600"/>
                </a:lnTo>
                <a:lnTo>
                  <a:pt x="4139878" y="1646172"/>
                </a:lnTo>
                <a:lnTo>
                  <a:pt x="4141397" y="1651238"/>
                </a:lnTo>
                <a:lnTo>
                  <a:pt x="4143425" y="1657317"/>
                </a:lnTo>
                <a:lnTo>
                  <a:pt x="4145958" y="1662890"/>
                </a:lnTo>
                <a:lnTo>
                  <a:pt x="4149504" y="1656811"/>
                </a:lnTo>
                <a:lnTo>
                  <a:pt x="4154063" y="1651238"/>
                </a:lnTo>
                <a:lnTo>
                  <a:pt x="4158623" y="1647692"/>
                </a:lnTo>
                <a:lnTo>
                  <a:pt x="4162675" y="1643640"/>
                </a:lnTo>
                <a:lnTo>
                  <a:pt x="4167235" y="1641107"/>
                </a:lnTo>
                <a:lnTo>
                  <a:pt x="4171290" y="1639080"/>
                </a:lnTo>
                <a:lnTo>
                  <a:pt x="4175343" y="1637054"/>
                </a:lnTo>
                <a:lnTo>
                  <a:pt x="4179395" y="1636547"/>
                </a:lnTo>
                <a:lnTo>
                  <a:pt x="4183447" y="1636040"/>
                </a:lnTo>
                <a:lnTo>
                  <a:pt x="4188007" y="1636040"/>
                </a:lnTo>
                <a:lnTo>
                  <a:pt x="4195606" y="1636547"/>
                </a:lnTo>
                <a:lnTo>
                  <a:pt x="4203206" y="1638067"/>
                </a:lnTo>
                <a:lnTo>
                  <a:pt x="4211313" y="1640600"/>
                </a:lnTo>
                <a:lnTo>
                  <a:pt x="4218404" y="1642119"/>
                </a:lnTo>
                <a:lnTo>
                  <a:pt x="4224990" y="1644145"/>
                </a:lnTo>
                <a:lnTo>
                  <a:pt x="4232083" y="1645666"/>
                </a:lnTo>
                <a:lnTo>
                  <a:pt x="4235124" y="1645666"/>
                </a:lnTo>
                <a:lnTo>
                  <a:pt x="4237656" y="1645159"/>
                </a:lnTo>
                <a:lnTo>
                  <a:pt x="4241202" y="1644145"/>
                </a:lnTo>
                <a:lnTo>
                  <a:pt x="4244243" y="1643133"/>
                </a:lnTo>
                <a:lnTo>
                  <a:pt x="4246775" y="1641107"/>
                </a:lnTo>
                <a:lnTo>
                  <a:pt x="4249308" y="1638573"/>
                </a:lnTo>
                <a:lnTo>
                  <a:pt x="4251841" y="1635028"/>
                </a:lnTo>
                <a:lnTo>
                  <a:pt x="4254377" y="1631481"/>
                </a:lnTo>
                <a:lnTo>
                  <a:pt x="4257418" y="1626416"/>
                </a:lnTo>
                <a:lnTo>
                  <a:pt x="4258936" y="1620842"/>
                </a:lnTo>
                <a:lnTo>
                  <a:pt x="4264509" y="1631988"/>
                </a:lnTo>
                <a:lnTo>
                  <a:pt x="4269068" y="1643640"/>
                </a:lnTo>
                <a:lnTo>
                  <a:pt x="4270587" y="1654784"/>
                </a:lnTo>
                <a:lnTo>
                  <a:pt x="4272107" y="1660357"/>
                </a:lnTo>
                <a:lnTo>
                  <a:pt x="4272107" y="1665422"/>
                </a:lnTo>
                <a:lnTo>
                  <a:pt x="4274132" y="1665422"/>
                </a:lnTo>
                <a:lnTo>
                  <a:pt x="4276666" y="1664916"/>
                </a:lnTo>
                <a:lnTo>
                  <a:pt x="4281225" y="1662890"/>
                </a:lnTo>
                <a:lnTo>
                  <a:pt x="4285279" y="1659343"/>
                </a:lnTo>
                <a:lnTo>
                  <a:pt x="4288319" y="1653771"/>
                </a:lnTo>
                <a:lnTo>
                  <a:pt x="4291357" y="1647692"/>
                </a:lnTo>
                <a:lnTo>
                  <a:pt x="4293893" y="1640600"/>
                </a:lnTo>
                <a:lnTo>
                  <a:pt x="4295917" y="1632494"/>
                </a:lnTo>
                <a:lnTo>
                  <a:pt x="4296932" y="1624388"/>
                </a:lnTo>
                <a:lnTo>
                  <a:pt x="4300476" y="1628949"/>
                </a:lnTo>
                <a:lnTo>
                  <a:pt x="4304531" y="1631988"/>
                </a:lnTo>
                <a:lnTo>
                  <a:pt x="4308585" y="1633507"/>
                </a:lnTo>
                <a:lnTo>
                  <a:pt x="4311118" y="1633507"/>
                </a:lnTo>
                <a:lnTo>
                  <a:pt x="4313650" y="1633507"/>
                </a:lnTo>
                <a:lnTo>
                  <a:pt x="4315677" y="1631988"/>
                </a:lnTo>
                <a:lnTo>
                  <a:pt x="4318716" y="1629454"/>
                </a:lnTo>
                <a:lnTo>
                  <a:pt x="4320236" y="1628949"/>
                </a:lnTo>
                <a:lnTo>
                  <a:pt x="4320745" y="1628949"/>
                </a:lnTo>
                <a:lnTo>
                  <a:pt x="4321249" y="1629961"/>
                </a:lnTo>
                <a:lnTo>
                  <a:pt x="4321757" y="1631988"/>
                </a:lnTo>
                <a:lnTo>
                  <a:pt x="4322770" y="1642119"/>
                </a:lnTo>
                <a:lnTo>
                  <a:pt x="4323783" y="1661876"/>
                </a:lnTo>
                <a:lnTo>
                  <a:pt x="4329862" y="1657824"/>
                </a:lnTo>
                <a:lnTo>
                  <a:pt x="4336450" y="1655291"/>
                </a:lnTo>
                <a:lnTo>
                  <a:pt x="4342530" y="1653264"/>
                </a:lnTo>
                <a:lnTo>
                  <a:pt x="4348609" y="1652758"/>
                </a:lnTo>
                <a:lnTo>
                  <a:pt x="4355196" y="1652252"/>
                </a:lnTo>
                <a:lnTo>
                  <a:pt x="4360770" y="1652252"/>
                </a:lnTo>
                <a:lnTo>
                  <a:pt x="4372930" y="1652252"/>
                </a:lnTo>
                <a:lnTo>
                  <a:pt x="4379514" y="1652252"/>
                </a:lnTo>
                <a:lnTo>
                  <a:pt x="4385597" y="1651238"/>
                </a:lnTo>
                <a:lnTo>
                  <a:pt x="4391674" y="1650224"/>
                </a:lnTo>
                <a:lnTo>
                  <a:pt x="4397755" y="1648198"/>
                </a:lnTo>
                <a:lnTo>
                  <a:pt x="4404342" y="1645159"/>
                </a:lnTo>
                <a:lnTo>
                  <a:pt x="4410926" y="1640600"/>
                </a:lnTo>
                <a:lnTo>
                  <a:pt x="4416503" y="1634521"/>
                </a:lnTo>
                <a:lnTo>
                  <a:pt x="4423086" y="1626921"/>
                </a:lnTo>
                <a:lnTo>
                  <a:pt x="4419034" y="1635028"/>
                </a:lnTo>
                <a:lnTo>
                  <a:pt x="4418021" y="1639586"/>
                </a:lnTo>
                <a:lnTo>
                  <a:pt x="4417006" y="1643640"/>
                </a:lnTo>
                <a:lnTo>
                  <a:pt x="4417006" y="1648198"/>
                </a:lnTo>
                <a:lnTo>
                  <a:pt x="4418021" y="1652758"/>
                </a:lnTo>
                <a:lnTo>
                  <a:pt x="4419034" y="1657317"/>
                </a:lnTo>
                <a:lnTo>
                  <a:pt x="4422579" y="1661876"/>
                </a:lnTo>
                <a:lnTo>
                  <a:pt x="4426634" y="1657824"/>
                </a:lnTo>
                <a:lnTo>
                  <a:pt x="4431195" y="1655291"/>
                </a:lnTo>
                <a:lnTo>
                  <a:pt x="4436768" y="1653264"/>
                </a:lnTo>
                <a:lnTo>
                  <a:pt x="4441327" y="1652758"/>
                </a:lnTo>
                <a:lnTo>
                  <a:pt x="4445888" y="1652758"/>
                </a:lnTo>
                <a:lnTo>
                  <a:pt x="4450447" y="1653264"/>
                </a:lnTo>
                <a:lnTo>
                  <a:pt x="4460073" y="1654784"/>
                </a:lnTo>
                <a:lnTo>
                  <a:pt x="4464632" y="1655291"/>
                </a:lnTo>
                <a:lnTo>
                  <a:pt x="4469193" y="1655291"/>
                </a:lnTo>
                <a:lnTo>
                  <a:pt x="4474260" y="1654784"/>
                </a:lnTo>
                <a:lnTo>
                  <a:pt x="4478819" y="1653264"/>
                </a:lnTo>
                <a:lnTo>
                  <a:pt x="4483380" y="1650731"/>
                </a:lnTo>
                <a:lnTo>
                  <a:pt x="4488446" y="1646679"/>
                </a:lnTo>
                <a:lnTo>
                  <a:pt x="4493005" y="1641107"/>
                </a:lnTo>
                <a:lnTo>
                  <a:pt x="4495540" y="1637054"/>
                </a:lnTo>
                <a:lnTo>
                  <a:pt x="4495540" y="1638067"/>
                </a:lnTo>
                <a:lnTo>
                  <a:pt x="4495033" y="1641107"/>
                </a:lnTo>
                <a:lnTo>
                  <a:pt x="4495540" y="1645159"/>
                </a:lnTo>
                <a:lnTo>
                  <a:pt x="4497566" y="1653264"/>
                </a:lnTo>
                <a:lnTo>
                  <a:pt x="4500605" y="1662383"/>
                </a:lnTo>
                <a:lnTo>
                  <a:pt x="4505164" y="1669476"/>
                </a:lnTo>
                <a:lnTo>
                  <a:pt x="4507193" y="1672008"/>
                </a:lnTo>
                <a:lnTo>
                  <a:pt x="4509219" y="1674034"/>
                </a:lnTo>
                <a:lnTo>
                  <a:pt x="4511247" y="1674541"/>
                </a:lnTo>
                <a:lnTo>
                  <a:pt x="4513271" y="1674541"/>
                </a:lnTo>
                <a:lnTo>
                  <a:pt x="4514285" y="1673528"/>
                </a:lnTo>
                <a:lnTo>
                  <a:pt x="4515806" y="1669982"/>
                </a:lnTo>
                <a:lnTo>
                  <a:pt x="4518847" y="1667450"/>
                </a:lnTo>
                <a:lnTo>
                  <a:pt x="4521380" y="1664410"/>
                </a:lnTo>
                <a:lnTo>
                  <a:pt x="4522898" y="1661370"/>
                </a:lnTo>
                <a:lnTo>
                  <a:pt x="4523405" y="1657824"/>
                </a:lnTo>
                <a:lnTo>
                  <a:pt x="4523405" y="1654784"/>
                </a:lnTo>
                <a:lnTo>
                  <a:pt x="4522898" y="1651238"/>
                </a:lnTo>
                <a:lnTo>
                  <a:pt x="4520872" y="1644145"/>
                </a:lnTo>
                <a:lnTo>
                  <a:pt x="4519350" y="1638067"/>
                </a:lnTo>
                <a:lnTo>
                  <a:pt x="4518847" y="1634521"/>
                </a:lnTo>
                <a:lnTo>
                  <a:pt x="4518847" y="1631481"/>
                </a:lnTo>
                <a:lnTo>
                  <a:pt x="4519350" y="1627935"/>
                </a:lnTo>
                <a:lnTo>
                  <a:pt x="4520872" y="1624895"/>
                </a:lnTo>
                <a:lnTo>
                  <a:pt x="4522898" y="1621856"/>
                </a:lnTo>
                <a:lnTo>
                  <a:pt x="4526445" y="1618816"/>
                </a:lnTo>
                <a:lnTo>
                  <a:pt x="4533031" y="1626921"/>
                </a:lnTo>
                <a:lnTo>
                  <a:pt x="4540124" y="1634521"/>
                </a:lnTo>
                <a:lnTo>
                  <a:pt x="4546710" y="1640600"/>
                </a:lnTo>
                <a:lnTo>
                  <a:pt x="4553804" y="1645666"/>
                </a:lnTo>
                <a:lnTo>
                  <a:pt x="4560896" y="1649719"/>
                </a:lnTo>
                <a:lnTo>
                  <a:pt x="4567483" y="1652252"/>
                </a:lnTo>
                <a:lnTo>
                  <a:pt x="4574575" y="1653771"/>
                </a:lnTo>
                <a:lnTo>
                  <a:pt x="4581667" y="1655291"/>
                </a:lnTo>
                <a:lnTo>
                  <a:pt x="4588761" y="1655291"/>
                </a:lnTo>
                <a:lnTo>
                  <a:pt x="4595852" y="1653771"/>
                </a:lnTo>
                <a:lnTo>
                  <a:pt x="4602945" y="1652252"/>
                </a:lnTo>
                <a:lnTo>
                  <a:pt x="4610039" y="1649719"/>
                </a:lnTo>
                <a:lnTo>
                  <a:pt x="4617133" y="1645666"/>
                </a:lnTo>
                <a:lnTo>
                  <a:pt x="4624223" y="1641107"/>
                </a:lnTo>
                <a:lnTo>
                  <a:pt x="4631316" y="1635028"/>
                </a:lnTo>
                <a:lnTo>
                  <a:pt x="4638915" y="1628949"/>
                </a:lnTo>
                <a:lnTo>
                  <a:pt x="4642461" y="1636547"/>
                </a:lnTo>
                <a:lnTo>
                  <a:pt x="4646514" y="1642119"/>
                </a:lnTo>
                <a:lnTo>
                  <a:pt x="4648542" y="1644145"/>
                </a:lnTo>
                <a:lnTo>
                  <a:pt x="4651076" y="1645666"/>
                </a:lnTo>
                <a:lnTo>
                  <a:pt x="4653100" y="1646679"/>
                </a:lnTo>
                <a:lnTo>
                  <a:pt x="4655634" y="1647692"/>
                </a:lnTo>
                <a:lnTo>
                  <a:pt x="4660193" y="1647692"/>
                </a:lnTo>
                <a:lnTo>
                  <a:pt x="4665260" y="1646679"/>
                </a:lnTo>
                <a:lnTo>
                  <a:pt x="4670832" y="1645159"/>
                </a:lnTo>
                <a:lnTo>
                  <a:pt x="4676405" y="1641612"/>
                </a:lnTo>
                <a:lnTo>
                  <a:pt x="4688564" y="1634521"/>
                </a:lnTo>
                <a:lnTo>
                  <a:pt x="4702243" y="1627428"/>
                </a:lnTo>
                <a:lnTo>
                  <a:pt x="4709336" y="1624895"/>
                </a:lnTo>
                <a:lnTo>
                  <a:pt x="4716935" y="1622363"/>
                </a:lnTo>
                <a:lnTo>
                  <a:pt x="4725042" y="1620337"/>
                </a:lnTo>
                <a:lnTo>
                  <a:pt x="4732646" y="1620337"/>
                </a:lnTo>
                <a:lnTo>
                  <a:pt x="4737712" y="1620842"/>
                </a:lnTo>
                <a:lnTo>
                  <a:pt x="4743788" y="1622869"/>
                </a:lnTo>
                <a:lnTo>
                  <a:pt x="4749357" y="1625402"/>
                </a:lnTo>
                <a:lnTo>
                  <a:pt x="4755948" y="1628949"/>
                </a:lnTo>
                <a:lnTo>
                  <a:pt x="4769627" y="1636040"/>
                </a:lnTo>
                <a:lnTo>
                  <a:pt x="4776214" y="1639080"/>
                </a:lnTo>
                <a:lnTo>
                  <a:pt x="4783308" y="1641612"/>
                </a:lnTo>
                <a:lnTo>
                  <a:pt x="4789388" y="1644145"/>
                </a:lnTo>
                <a:lnTo>
                  <a:pt x="4795466" y="1645666"/>
                </a:lnTo>
                <a:lnTo>
                  <a:pt x="4801039" y="1645666"/>
                </a:lnTo>
                <a:lnTo>
                  <a:pt x="4804587" y="1645159"/>
                </a:lnTo>
                <a:lnTo>
                  <a:pt x="4807118" y="1644145"/>
                </a:lnTo>
                <a:lnTo>
                  <a:pt x="4809654" y="1643133"/>
                </a:lnTo>
                <a:lnTo>
                  <a:pt x="4811678" y="1641107"/>
                </a:lnTo>
                <a:lnTo>
                  <a:pt x="4814210" y="1639080"/>
                </a:lnTo>
                <a:lnTo>
                  <a:pt x="4816240" y="1636547"/>
                </a:lnTo>
                <a:lnTo>
                  <a:pt x="4817250" y="1633507"/>
                </a:lnTo>
                <a:lnTo>
                  <a:pt x="4819276" y="1629454"/>
                </a:lnTo>
                <a:lnTo>
                  <a:pt x="4820799" y="1624895"/>
                </a:lnTo>
                <a:lnTo>
                  <a:pt x="4821811" y="1619830"/>
                </a:lnTo>
                <a:lnTo>
                  <a:pt x="4831438" y="1626416"/>
                </a:lnTo>
                <a:lnTo>
                  <a:pt x="4842076" y="1631988"/>
                </a:lnTo>
                <a:lnTo>
                  <a:pt x="4851704" y="1636547"/>
                </a:lnTo>
                <a:lnTo>
                  <a:pt x="4861328" y="1639586"/>
                </a:lnTo>
                <a:lnTo>
                  <a:pt x="4870956" y="1643133"/>
                </a:lnTo>
                <a:lnTo>
                  <a:pt x="4881089" y="1645159"/>
                </a:lnTo>
                <a:lnTo>
                  <a:pt x="4890208" y="1646172"/>
                </a:lnTo>
                <a:lnTo>
                  <a:pt x="4899833" y="1646679"/>
                </a:lnTo>
                <a:lnTo>
                  <a:pt x="4908953" y="1647692"/>
                </a:lnTo>
                <a:lnTo>
                  <a:pt x="4917565" y="1646679"/>
                </a:lnTo>
                <a:lnTo>
                  <a:pt x="4936818" y="1645159"/>
                </a:lnTo>
                <a:lnTo>
                  <a:pt x="4954552" y="1642119"/>
                </a:lnTo>
                <a:lnTo>
                  <a:pt x="4972789" y="1638573"/>
                </a:lnTo>
                <a:lnTo>
                  <a:pt x="4991026" y="1635028"/>
                </a:lnTo>
                <a:lnTo>
                  <a:pt x="5009266" y="1631481"/>
                </a:lnTo>
                <a:lnTo>
                  <a:pt x="5027504" y="1628949"/>
                </a:lnTo>
                <a:lnTo>
                  <a:pt x="5036118" y="1627935"/>
                </a:lnTo>
                <a:lnTo>
                  <a:pt x="5045238" y="1627935"/>
                </a:lnTo>
                <a:lnTo>
                  <a:pt x="5054356" y="1627935"/>
                </a:lnTo>
                <a:lnTo>
                  <a:pt x="5063475" y="1628949"/>
                </a:lnTo>
                <a:lnTo>
                  <a:pt x="5073102" y="1629961"/>
                </a:lnTo>
                <a:lnTo>
                  <a:pt x="5082222" y="1631988"/>
                </a:lnTo>
                <a:lnTo>
                  <a:pt x="5091848" y="1634521"/>
                </a:lnTo>
                <a:lnTo>
                  <a:pt x="5101979" y="1638067"/>
                </a:lnTo>
                <a:lnTo>
                  <a:pt x="5111605" y="1642119"/>
                </a:lnTo>
                <a:lnTo>
                  <a:pt x="5121232" y="1647692"/>
                </a:lnTo>
                <a:lnTo>
                  <a:pt x="5117180" y="1638573"/>
                </a:lnTo>
                <a:lnTo>
                  <a:pt x="5113633" y="1629454"/>
                </a:lnTo>
                <a:lnTo>
                  <a:pt x="5112112" y="1624895"/>
                </a:lnTo>
                <a:lnTo>
                  <a:pt x="5111605" y="1620337"/>
                </a:lnTo>
                <a:lnTo>
                  <a:pt x="5111605" y="1615776"/>
                </a:lnTo>
                <a:lnTo>
                  <a:pt x="5112620" y="1611725"/>
                </a:lnTo>
                <a:lnTo>
                  <a:pt x="5117686" y="1613244"/>
                </a:lnTo>
                <a:lnTo>
                  <a:pt x="5119712" y="1614764"/>
                </a:lnTo>
                <a:lnTo>
                  <a:pt x="5121232" y="1615776"/>
                </a:lnTo>
                <a:lnTo>
                  <a:pt x="5122245" y="1618816"/>
                </a:lnTo>
                <a:lnTo>
                  <a:pt x="5123259" y="1622363"/>
                </a:lnTo>
                <a:lnTo>
                  <a:pt x="5123766" y="1627428"/>
                </a:lnTo>
                <a:lnTo>
                  <a:pt x="5125286" y="1633507"/>
                </a:lnTo>
                <a:lnTo>
                  <a:pt x="5126805" y="1639586"/>
                </a:lnTo>
                <a:lnTo>
                  <a:pt x="5130352" y="1648198"/>
                </a:lnTo>
                <a:lnTo>
                  <a:pt x="5135924" y="1642119"/>
                </a:lnTo>
                <a:lnTo>
                  <a:pt x="5141496" y="1637054"/>
                </a:lnTo>
                <a:lnTo>
                  <a:pt x="5147577" y="1632494"/>
                </a:lnTo>
                <a:lnTo>
                  <a:pt x="5153657" y="1628949"/>
                </a:lnTo>
                <a:lnTo>
                  <a:pt x="5160242" y="1626416"/>
                </a:lnTo>
                <a:lnTo>
                  <a:pt x="5167336" y="1623376"/>
                </a:lnTo>
                <a:lnTo>
                  <a:pt x="5174429" y="1620842"/>
                </a:lnTo>
                <a:lnTo>
                  <a:pt x="5181520" y="1619830"/>
                </a:lnTo>
                <a:lnTo>
                  <a:pt x="5189121" y="1618309"/>
                </a:lnTo>
                <a:lnTo>
                  <a:pt x="5196721" y="1617802"/>
                </a:lnTo>
                <a:lnTo>
                  <a:pt x="5212932" y="1616283"/>
                </a:lnTo>
                <a:lnTo>
                  <a:pt x="5230157" y="1617297"/>
                </a:lnTo>
                <a:lnTo>
                  <a:pt x="5246876" y="1617802"/>
                </a:lnTo>
                <a:lnTo>
                  <a:pt x="5281835" y="1619830"/>
                </a:lnTo>
                <a:lnTo>
                  <a:pt x="5300073" y="1620337"/>
                </a:lnTo>
                <a:lnTo>
                  <a:pt x="5317299" y="1619830"/>
                </a:lnTo>
                <a:lnTo>
                  <a:pt x="5335031" y="1618309"/>
                </a:lnTo>
                <a:lnTo>
                  <a:pt x="5343138" y="1616283"/>
                </a:lnTo>
                <a:lnTo>
                  <a:pt x="5352258" y="1614764"/>
                </a:lnTo>
                <a:lnTo>
                  <a:pt x="5360870" y="1612737"/>
                </a:lnTo>
                <a:lnTo>
                  <a:pt x="5368467" y="1609190"/>
                </a:lnTo>
                <a:lnTo>
                  <a:pt x="5377081" y="1606151"/>
                </a:lnTo>
                <a:lnTo>
                  <a:pt x="5384681" y="1601592"/>
                </a:lnTo>
                <a:lnTo>
                  <a:pt x="5383667" y="1608178"/>
                </a:lnTo>
                <a:lnTo>
                  <a:pt x="5383667" y="1611218"/>
                </a:lnTo>
                <a:lnTo>
                  <a:pt x="5383667" y="1614764"/>
                </a:lnTo>
                <a:lnTo>
                  <a:pt x="5384174" y="1618309"/>
                </a:lnTo>
                <a:lnTo>
                  <a:pt x="5385188" y="1621856"/>
                </a:lnTo>
                <a:lnTo>
                  <a:pt x="5386708" y="1624895"/>
                </a:lnTo>
                <a:lnTo>
                  <a:pt x="5388734" y="1627935"/>
                </a:lnTo>
                <a:lnTo>
                  <a:pt x="5398868" y="1620337"/>
                </a:lnTo>
                <a:lnTo>
                  <a:pt x="5409504" y="1613751"/>
                </a:lnTo>
                <a:lnTo>
                  <a:pt x="5419131" y="1609190"/>
                </a:lnTo>
                <a:lnTo>
                  <a:pt x="5429265" y="1606151"/>
                </a:lnTo>
                <a:lnTo>
                  <a:pt x="5439397" y="1604125"/>
                </a:lnTo>
                <a:lnTo>
                  <a:pt x="5449529" y="1603111"/>
                </a:lnTo>
                <a:lnTo>
                  <a:pt x="5459156" y="1603111"/>
                </a:lnTo>
                <a:lnTo>
                  <a:pt x="5469795" y="1603618"/>
                </a:lnTo>
                <a:lnTo>
                  <a:pt x="5479420" y="1605646"/>
                </a:lnTo>
                <a:lnTo>
                  <a:pt x="5489047" y="1607165"/>
                </a:lnTo>
                <a:lnTo>
                  <a:pt x="5509312" y="1613244"/>
                </a:lnTo>
                <a:lnTo>
                  <a:pt x="5528564" y="1619830"/>
                </a:lnTo>
                <a:lnTo>
                  <a:pt x="5548829" y="1625402"/>
                </a:lnTo>
                <a:lnTo>
                  <a:pt x="5560989" y="1617802"/>
                </a:lnTo>
                <a:lnTo>
                  <a:pt x="5573655" y="1610204"/>
                </a:lnTo>
                <a:lnTo>
                  <a:pt x="5587333" y="1603618"/>
                </a:lnTo>
                <a:lnTo>
                  <a:pt x="5600506" y="1597539"/>
                </a:lnTo>
                <a:lnTo>
                  <a:pt x="5614185" y="1592473"/>
                </a:lnTo>
                <a:lnTo>
                  <a:pt x="5626851" y="1589434"/>
                </a:lnTo>
                <a:lnTo>
                  <a:pt x="5640530" y="1586901"/>
                </a:lnTo>
                <a:lnTo>
                  <a:pt x="5653703" y="1585382"/>
                </a:lnTo>
                <a:lnTo>
                  <a:pt x="5659783" y="1585382"/>
                </a:lnTo>
                <a:lnTo>
                  <a:pt x="5666367" y="1585887"/>
                </a:lnTo>
                <a:lnTo>
                  <a:pt x="5672448" y="1586901"/>
                </a:lnTo>
                <a:lnTo>
                  <a:pt x="5679034" y="1587915"/>
                </a:lnTo>
                <a:lnTo>
                  <a:pt x="5685115" y="1589941"/>
                </a:lnTo>
                <a:lnTo>
                  <a:pt x="5691192" y="1591967"/>
                </a:lnTo>
                <a:lnTo>
                  <a:pt x="5696765" y="1595006"/>
                </a:lnTo>
                <a:lnTo>
                  <a:pt x="5702846" y="1598553"/>
                </a:lnTo>
                <a:lnTo>
                  <a:pt x="5708419" y="1601592"/>
                </a:lnTo>
                <a:lnTo>
                  <a:pt x="5714498" y="1606151"/>
                </a:lnTo>
                <a:lnTo>
                  <a:pt x="5719564" y="1610711"/>
                </a:lnTo>
                <a:lnTo>
                  <a:pt x="5724630" y="1616283"/>
                </a:lnTo>
                <a:lnTo>
                  <a:pt x="5730204" y="1622363"/>
                </a:lnTo>
                <a:lnTo>
                  <a:pt x="5735269" y="1628949"/>
                </a:lnTo>
                <a:lnTo>
                  <a:pt x="5740337" y="1636040"/>
                </a:lnTo>
                <a:lnTo>
                  <a:pt x="5744897" y="1643640"/>
                </a:lnTo>
                <a:lnTo>
                  <a:pt x="5746922" y="1639586"/>
                </a:lnTo>
                <a:lnTo>
                  <a:pt x="5748950" y="1635028"/>
                </a:lnTo>
                <a:lnTo>
                  <a:pt x="5749455" y="1631481"/>
                </a:lnTo>
                <a:lnTo>
                  <a:pt x="5749963" y="1626921"/>
                </a:lnTo>
                <a:lnTo>
                  <a:pt x="5749963" y="1618309"/>
                </a:lnTo>
                <a:lnTo>
                  <a:pt x="5749963" y="1609190"/>
                </a:lnTo>
                <a:lnTo>
                  <a:pt x="5749455" y="1600073"/>
                </a:lnTo>
                <a:lnTo>
                  <a:pt x="5749963" y="1591967"/>
                </a:lnTo>
                <a:lnTo>
                  <a:pt x="5750469" y="1587408"/>
                </a:lnTo>
                <a:lnTo>
                  <a:pt x="5751988" y="1583355"/>
                </a:lnTo>
                <a:lnTo>
                  <a:pt x="5754015" y="1578796"/>
                </a:lnTo>
                <a:lnTo>
                  <a:pt x="5756042" y="1575249"/>
                </a:lnTo>
                <a:lnTo>
                  <a:pt x="5759588" y="1582342"/>
                </a:lnTo>
                <a:lnTo>
                  <a:pt x="5763134" y="1587915"/>
                </a:lnTo>
                <a:lnTo>
                  <a:pt x="5766174" y="1591460"/>
                </a:lnTo>
                <a:lnTo>
                  <a:pt x="5769720" y="1592473"/>
                </a:lnTo>
                <a:lnTo>
                  <a:pt x="5773268" y="1592473"/>
                </a:lnTo>
                <a:lnTo>
                  <a:pt x="5776815" y="1591460"/>
                </a:lnTo>
                <a:lnTo>
                  <a:pt x="5780360" y="1589434"/>
                </a:lnTo>
                <a:lnTo>
                  <a:pt x="5783907" y="1586901"/>
                </a:lnTo>
                <a:lnTo>
                  <a:pt x="5791000" y="1580822"/>
                </a:lnTo>
                <a:lnTo>
                  <a:pt x="5794547" y="1578289"/>
                </a:lnTo>
                <a:lnTo>
                  <a:pt x="5798599" y="1576263"/>
                </a:lnTo>
                <a:lnTo>
                  <a:pt x="5801638" y="1575249"/>
                </a:lnTo>
                <a:lnTo>
                  <a:pt x="5805185" y="1575249"/>
                </a:lnTo>
                <a:lnTo>
                  <a:pt x="5808730" y="1576769"/>
                </a:lnTo>
                <a:lnTo>
                  <a:pt x="5812279" y="1580315"/>
                </a:lnTo>
                <a:lnTo>
                  <a:pt x="5809745" y="1585382"/>
                </a:lnTo>
                <a:lnTo>
                  <a:pt x="5806199" y="1589434"/>
                </a:lnTo>
                <a:lnTo>
                  <a:pt x="5803666" y="1591460"/>
                </a:lnTo>
                <a:lnTo>
                  <a:pt x="5800626" y="1592473"/>
                </a:lnTo>
                <a:lnTo>
                  <a:pt x="5798599" y="1594499"/>
                </a:lnTo>
                <a:lnTo>
                  <a:pt x="5797079" y="1596527"/>
                </a:lnTo>
                <a:lnTo>
                  <a:pt x="5796572" y="1599566"/>
                </a:lnTo>
                <a:lnTo>
                  <a:pt x="5797079" y="1604632"/>
                </a:lnTo>
                <a:lnTo>
                  <a:pt x="5803666" y="1601592"/>
                </a:lnTo>
                <a:lnTo>
                  <a:pt x="5808730" y="1599566"/>
                </a:lnTo>
                <a:lnTo>
                  <a:pt x="5814304" y="1597033"/>
                </a:lnTo>
                <a:lnTo>
                  <a:pt x="5817851" y="1594499"/>
                </a:lnTo>
                <a:lnTo>
                  <a:pt x="5821397" y="1589941"/>
                </a:lnTo>
                <a:lnTo>
                  <a:pt x="5824437" y="1583861"/>
                </a:lnTo>
                <a:lnTo>
                  <a:pt x="5827983" y="1575756"/>
                </a:lnTo>
                <a:lnTo>
                  <a:pt x="5831529" y="1564105"/>
                </a:lnTo>
                <a:lnTo>
                  <a:pt x="5842676" y="1569170"/>
                </a:lnTo>
                <a:lnTo>
                  <a:pt x="5853823" y="1573224"/>
                </a:lnTo>
                <a:lnTo>
                  <a:pt x="5864461" y="1576263"/>
                </a:lnTo>
                <a:lnTo>
                  <a:pt x="5875607" y="1578289"/>
                </a:lnTo>
                <a:lnTo>
                  <a:pt x="5886753" y="1580315"/>
                </a:lnTo>
                <a:lnTo>
                  <a:pt x="5897899" y="1580822"/>
                </a:lnTo>
                <a:lnTo>
                  <a:pt x="5908538" y="1581329"/>
                </a:lnTo>
                <a:lnTo>
                  <a:pt x="5920191" y="1581329"/>
                </a:lnTo>
                <a:lnTo>
                  <a:pt x="5931337" y="1580822"/>
                </a:lnTo>
                <a:lnTo>
                  <a:pt x="5942483" y="1579303"/>
                </a:lnTo>
                <a:lnTo>
                  <a:pt x="5965282" y="1576769"/>
                </a:lnTo>
                <a:lnTo>
                  <a:pt x="5987067" y="1573224"/>
                </a:lnTo>
                <a:lnTo>
                  <a:pt x="6009865" y="1569170"/>
                </a:lnTo>
                <a:lnTo>
                  <a:pt x="6031651" y="1565117"/>
                </a:lnTo>
                <a:lnTo>
                  <a:pt x="6054449" y="1561572"/>
                </a:lnTo>
                <a:lnTo>
                  <a:pt x="6076234" y="1559545"/>
                </a:lnTo>
                <a:lnTo>
                  <a:pt x="6087887" y="1559039"/>
                </a:lnTo>
                <a:lnTo>
                  <a:pt x="6099033" y="1558025"/>
                </a:lnTo>
                <a:lnTo>
                  <a:pt x="6110179" y="1559039"/>
                </a:lnTo>
                <a:lnTo>
                  <a:pt x="6121325" y="1559545"/>
                </a:lnTo>
                <a:lnTo>
                  <a:pt x="6131965" y="1561572"/>
                </a:lnTo>
                <a:lnTo>
                  <a:pt x="6143111" y="1563598"/>
                </a:lnTo>
                <a:lnTo>
                  <a:pt x="6154257" y="1566637"/>
                </a:lnTo>
                <a:lnTo>
                  <a:pt x="6165403" y="1569677"/>
                </a:lnTo>
                <a:lnTo>
                  <a:pt x="6177055" y="1575249"/>
                </a:lnTo>
                <a:lnTo>
                  <a:pt x="6187188" y="1580315"/>
                </a:lnTo>
                <a:lnTo>
                  <a:pt x="6193774" y="1565117"/>
                </a:lnTo>
                <a:lnTo>
                  <a:pt x="6196308" y="1558025"/>
                </a:lnTo>
                <a:lnTo>
                  <a:pt x="6198334" y="1550426"/>
                </a:lnTo>
                <a:lnTo>
                  <a:pt x="6199348" y="1542827"/>
                </a:lnTo>
                <a:lnTo>
                  <a:pt x="6199348" y="1534722"/>
                </a:lnTo>
                <a:lnTo>
                  <a:pt x="6198841" y="1531176"/>
                </a:lnTo>
                <a:lnTo>
                  <a:pt x="6197320" y="1527123"/>
                </a:lnTo>
                <a:lnTo>
                  <a:pt x="6196308" y="1523071"/>
                </a:lnTo>
                <a:lnTo>
                  <a:pt x="6193774" y="1519524"/>
                </a:lnTo>
                <a:lnTo>
                  <a:pt x="5896885" y="1528643"/>
                </a:lnTo>
                <a:lnTo>
                  <a:pt x="5600000" y="1537255"/>
                </a:lnTo>
                <a:lnTo>
                  <a:pt x="5303113" y="1544348"/>
                </a:lnTo>
                <a:lnTo>
                  <a:pt x="5154669" y="1547893"/>
                </a:lnTo>
                <a:lnTo>
                  <a:pt x="5006734" y="1550426"/>
                </a:lnTo>
                <a:lnTo>
                  <a:pt x="4858289" y="1552453"/>
                </a:lnTo>
                <a:lnTo>
                  <a:pt x="4709842" y="1553465"/>
                </a:lnTo>
                <a:lnTo>
                  <a:pt x="4561404" y="1554479"/>
                </a:lnTo>
                <a:lnTo>
                  <a:pt x="4413460" y="1554479"/>
                </a:lnTo>
                <a:lnTo>
                  <a:pt x="4265013" y="1553465"/>
                </a:lnTo>
                <a:lnTo>
                  <a:pt x="4116574" y="1551946"/>
                </a:lnTo>
                <a:lnTo>
                  <a:pt x="3969142" y="1548400"/>
                </a:lnTo>
                <a:lnTo>
                  <a:pt x="3820697" y="1544348"/>
                </a:lnTo>
                <a:lnTo>
                  <a:pt x="3672253" y="1540295"/>
                </a:lnTo>
                <a:lnTo>
                  <a:pt x="3524820" y="1533709"/>
                </a:lnTo>
                <a:lnTo>
                  <a:pt x="3376384" y="1525603"/>
                </a:lnTo>
                <a:lnTo>
                  <a:pt x="3228952" y="1517498"/>
                </a:lnTo>
                <a:lnTo>
                  <a:pt x="3080508" y="1506859"/>
                </a:lnTo>
                <a:lnTo>
                  <a:pt x="2932569" y="1495207"/>
                </a:lnTo>
                <a:lnTo>
                  <a:pt x="2859108" y="1489128"/>
                </a:lnTo>
                <a:lnTo>
                  <a:pt x="2784634" y="1482544"/>
                </a:lnTo>
                <a:lnTo>
                  <a:pt x="2710666" y="1475451"/>
                </a:lnTo>
                <a:lnTo>
                  <a:pt x="2636699" y="1467346"/>
                </a:lnTo>
                <a:lnTo>
                  <a:pt x="2562729" y="1459746"/>
                </a:lnTo>
                <a:lnTo>
                  <a:pt x="2489266" y="1451134"/>
                </a:lnTo>
                <a:lnTo>
                  <a:pt x="2415297" y="1442522"/>
                </a:lnTo>
                <a:lnTo>
                  <a:pt x="2341328" y="1432391"/>
                </a:lnTo>
                <a:lnTo>
                  <a:pt x="2267360" y="1422765"/>
                </a:lnTo>
                <a:lnTo>
                  <a:pt x="2193897" y="1412634"/>
                </a:lnTo>
                <a:lnTo>
                  <a:pt x="2119928" y="1401995"/>
                </a:lnTo>
                <a:lnTo>
                  <a:pt x="2045958" y="1391357"/>
                </a:lnTo>
                <a:lnTo>
                  <a:pt x="1972497" y="1379705"/>
                </a:lnTo>
                <a:lnTo>
                  <a:pt x="1898528" y="1367040"/>
                </a:lnTo>
                <a:lnTo>
                  <a:pt x="1824559" y="1354375"/>
                </a:lnTo>
                <a:lnTo>
                  <a:pt x="1751602" y="1341204"/>
                </a:lnTo>
                <a:lnTo>
                  <a:pt x="1677635" y="1327527"/>
                </a:lnTo>
                <a:lnTo>
                  <a:pt x="1603666" y="1313341"/>
                </a:lnTo>
                <a:lnTo>
                  <a:pt x="1529696" y="1298650"/>
                </a:lnTo>
                <a:lnTo>
                  <a:pt x="1456234" y="1282946"/>
                </a:lnTo>
                <a:lnTo>
                  <a:pt x="1432929" y="1280414"/>
                </a:lnTo>
                <a:lnTo>
                  <a:pt x="1407598" y="1277881"/>
                </a:lnTo>
                <a:lnTo>
                  <a:pt x="1382266" y="1275853"/>
                </a:lnTo>
                <a:lnTo>
                  <a:pt x="1356935" y="1272814"/>
                </a:lnTo>
                <a:lnTo>
                  <a:pt x="1344775" y="1270788"/>
                </a:lnTo>
                <a:lnTo>
                  <a:pt x="1333122" y="1268255"/>
                </a:lnTo>
                <a:lnTo>
                  <a:pt x="1321469" y="1265722"/>
                </a:lnTo>
                <a:lnTo>
                  <a:pt x="1310323" y="1262176"/>
                </a:lnTo>
                <a:lnTo>
                  <a:pt x="1300192" y="1257616"/>
                </a:lnTo>
                <a:lnTo>
                  <a:pt x="1291072" y="1253057"/>
                </a:lnTo>
                <a:lnTo>
                  <a:pt x="1282459" y="1247485"/>
                </a:lnTo>
                <a:lnTo>
                  <a:pt x="1274859" y="1240899"/>
                </a:lnTo>
                <a:lnTo>
                  <a:pt x="1268273" y="1247485"/>
                </a:lnTo>
                <a:lnTo>
                  <a:pt x="1261687" y="1252044"/>
                </a:lnTo>
                <a:lnTo>
                  <a:pt x="1256115" y="1255083"/>
                </a:lnTo>
                <a:lnTo>
                  <a:pt x="1249527" y="1257616"/>
                </a:lnTo>
                <a:lnTo>
                  <a:pt x="1243448" y="1259136"/>
                </a:lnTo>
                <a:lnTo>
                  <a:pt x="1237369" y="1260150"/>
                </a:lnTo>
                <a:lnTo>
                  <a:pt x="1224703" y="1260150"/>
                </a:lnTo>
                <a:lnTo>
                  <a:pt x="1212544" y="1261162"/>
                </a:lnTo>
                <a:lnTo>
                  <a:pt x="1206971" y="1261669"/>
                </a:lnTo>
                <a:lnTo>
                  <a:pt x="1200385" y="1262683"/>
                </a:lnTo>
                <a:lnTo>
                  <a:pt x="1194305" y="1264202"/>
                </a:lnTo>
                <a:lnTo>
                  <a:pt x="1187718" y="1267241"/>
                </a:lnTo>
                <a:lnTo>
                  <a:pt x="1181639" y="1271295"/>
                </a:lnTo>
                <a:lnTo>
                  <a:pt x="1175560" y="1276360"/>
                </a:lnTo>
                <a:lnTo>
                  <a:pt x="1173532" y="1274335"/>
                </a:lnTo>
                <a:lnTo>
                  <a:pt x="1172520" y="1271295"/>
                </a:lnTo>
                <a:lnTo>
                  <a:pt x="1168467" y="1264202"/>
                </a:lnTo>
                <a:lnTo>
                  <a:pt x="1161880" y="1246978"/>
                </a:lnTo>
                <a:lnTo>
                  <a:pt x="1158840" y="1239380"/>
                </a:lnTo>
                <a:lnTo>
                  <a:pt x="1156814" y="1236847"/>
                </a:lnTo>
                <a:lnTo>
                  <a:pt x="1155800" y="1235326"/>
                </a:lnTo>
                <a:lnTo>
                  <a:pt x="1153774" y="1234313"/>
                </a:lnTo>
                <a:lnTo>
                  <a:pt x="1151747" y="1234313"/>
                </a:lnTo>
                <a:lnTo>
                  <a:pt x="1149721" y="1236340"/>
                </a:lnTo>
                <a:lnTo>
                  <a:pt x="1148200" y="1238873"/>
                </a:lnTo>
                <a:lnTo>
                  <a:pt x="1147187" y="1247485"/>
                </a:lnTo>
                <a:lnTo>
                  <a:pt x="1146682" y="1251031"/>
                </a:lnTo>
                <a:lnTo>
                  <a:pt x="1145161" y="1254071"/>
                </a:lnTo>
                <a:lnTo>
                  <a:pt x="1144147" y="1256603"/>
                </a:lnTo>
                <a:lnTo>
                  <a:pt x="1142122" y="1257616"/>
                </a:lnTo>
                <a:lnTo>
                  <a:pt x="1140094" y="1259643"/>
                </a:lnTo>
                <a:lnTo>
                  <a:pt x="1138068" y="1260150"/>
                </a:lnTo>
                <a:lnTo>
                  <a:pt x="1136042" y="1261162"/>
                </a:lnTo>
                <a:lnTo>
                  <a:pt x="1133508" y="1261162"/>
                </a:lnTo>
                <a:lnTo>
                  <a:pt x="1128948" y="1259643"/>
                </a:lnTo>
                <a:lnTo>
                  <a:pt x="1123376" y="1257616"/>
                </a:lnTo>
                <a:lnTo>
                  <a:pt x="1117803" y="1255083"/>
                </a:lnTo>
                <a:lnTo>
                  <a:pt x="1112230" y="1251031"/>
                </a:lnTo>
                <a:lnTo>
                  <a:pt x="1106150" y="1246978"/>
                </a:lnTo>
                <a:lnTo>
                  <a:pt x="1095511" y="1238366"/>
                </a:lnTo>
                <a:lnTo>
                  <a:pt x="1085377" y="1229754"/>
                </a:lnTo>
                <a:lnTo>
                  <a:pt x="1078285" y="1224182"/>
                </a:lnTo>
                <a:lnTo>
                  <a:pt x="1075245" y="1222156"/>
                </a:lnTo>
                <a:lnTo>
                  <a:pt x="1071193" y="1220635"/>
                </a:lnTo>
                <a:lnTo>
                  <a:pt x="1068152" y="1219622"/>
                </a:lnTo>
                <a:lnTo>
                  <a:pt x="1064099" y="1219622"/>
                </a:lnTo>
                <a:lnTo>
                  <a:pt x="1057006" y="1219116"/>
                </a:lnTo>
                <a:lnTo>
                  <a:pt x="1049913" y="1220128"/>
                </a:lnTo>
                <a:lnTo>
                  <a:pt x="1042821" y="1222156"/>
                </a:lnTo>
                <a:lnTo>
                  <a:pt x="1035728" y="1224182"/>
                </a:lnTo>
                <a:lnTo>
                  <a:pt x="1021542" y="1229754"/>
                </a:lnTo>
                <a:lnTo>
                  <a:pt x="1014956" y="1232287"/>
                </a:lnTo>
                <a:lnTo>
                  <a:pt x="1009383" y="1233807"/>
                </a:lnTo>
                <a:lnTo>
                  <a:pt x="1003303" y="1235326"/>
                </a:lnTo>
                <a:lnTo>
                  <a:pt x="998743" y="1235326"/>
                </a:lnTo>
                <a:lnTo>
                  <a:pt x="996210" y="1234313"/>
                </a:lnTo>
                <a:lnTo>
                  <a:pt x="994183" y="1233300"/>
                </a:lnTo>
                <a:lnTo>
                  <a:pt x="991651" y="1231780"/>
                </a:lnTo>
                <a:lnTo>
                  <a:pt x="990637" y="1229754"/>
                </a:lnTo>
                <a:lnTo>
                  <a:pt x="988611" y="1227221"/>
                </a:lnTo>
                <a:lnTo>
                  <a:pt x="987092" y="1224182"/>
                </a:lnTo>
                <a:lnTo>
                  <a:pt x="984558" y="1216076"/>
                </a:lnTo>
                <a:lnTo>
                  <a:pt x="990637" y="1214556"/>
                </a:lnTo>
                <a:lnTo>
                  <a:pt x="995704" y="1212530"/>
                </a:lnTo>
                <a:lnTo>
                  <a:pt x="1000771" y="1209997"/>
                </a:lnTo>
                <a:lnTo>
                  <a:pt x="1005836" y="1207970"/>
                </a:lnTo>
                <a:lnTo>
                  <a:pt x="1010903" y="1207464"/>
                </a:lnTo>
                <a:lnTo>
                  <a:pt x="1016982" y="1206451"/>
                </a:lnTo>
                <a:lnTo>
                  <a:pt x="1019516" y="1207464"/>
                </a:lnTo>
                <a:lnTo>
                  <a:pt x="1022049" y="1207970"/>
                </a:lnTo>
                <a:lnTo>
                  <a:pt x="1024582" y="1208984"/>
                </a:lnTo>
                <a:lnTo>
                  <a:pt x="1027115" y="1211010"/>
                </a:lnTo>
                <a:lnTo>
                  <a:pt x="1024075" y="1201891"/>
                </a:lnTo>
                <a:lnTo>
                  <a:pt x="1021035" y="1194799"/>
                </a:lnTo>
                <a:lnTo>
                  <a:pt x="1016982" y="1189227"/>
                </a:lnTo>
                <a:lnTo>
                  <a:pt x="1013942" y="1184161"/>
                </a:lnTo>
                <a:lnTo>
                  <a:pt x="1009383" y="1180615"/>
                </a:lnTo>
                <a:lnTo>
                  <a:pt x="1005329" y="1178082"/>
                </a:lnTo>
                <a:lnTo>
                  <a:pt x="1000771" y="1176055"/>
                </a:lnTo>
                <a:lnTo>
                  <a:pt x="996210" y="1175548"/>
                </a:lnTo>
                <a:lnTo>
                  <a:pt x="991651" y="1175042"/>
                </a:lnTo>
                <a:lnTo>
                  <a:pt x="987092" y="1175548"/>
                </a:lnTo>
                <a:lnTo>
                  <a:pt x="982025" y="1176562"/>
                </a:lnTo>
                <a:lnTo>
                  <a:pt x="976958" y="1178082"/>
                </a:lnTo>
                <a:lnTo>
                  <a:pt x="966319" y="1182134"/>
                </a:lnTo>
                <a:lnTo>
                  <a:pt x="956186" y="1187201"/>
                </a:lnTo>
                <a:lnTo>
                  <a:pt x="945040" y="1191760"/>
                </a:lnTo>
                <a:lnTo>
                  <a:pt x="934907" y="1196318"/>
                </a:lnTo>
                <a:lnTo>
                  <a:pt x="929334" y="1197332"/>
                </a:lnTo>
                <a:lnTo>
                  <a:pt x="924267" y="1198852"/>
                </a:lnTo>
                <a:lnTo>
                  <a:pt x="919202" y="1198852"/>
                </a:lnTo>
                <a:lnTo>
                  <a:pt x="914136" y="1198852"/>
                </a:lnTo>
                <a:lnTo>
                  <a:pt x="908562" y="1198346"/>
                </a:lnTo>
                <a:lnTo>
                  <a:pt x="904509" y="1196318"/>
                </a:lnTo>
                <a:lnTo>
                  <a:pt x="898937" y="1193786"/>
                </a:lnTo>
                <a:lnTo>
                  <a:pt x="894377" y="1189734"/>
                </a:lnTo>
                <a:lnTo>
                  <a:pt x="889817" y="1185174"/>
                </a:lnTo>
                <a:lnTo>
                  <a:pt x="886271" y="1179601"/>
                </a:lnTo>
                <a:lnTo>
                  <a:pt x="882217" y="1171496"/>
                </a:lnTo>
                <a:lnTo>
                  <a:pt x="878164" y="1163391"/>
                </a:lnTo>
                <a:lnTo>
                  <a:pt x="873097" y="1169470"/>
                </a:lnTo>
                <a:lnTo>
                  <a:pt x="867525" y="1175548"/>
                </a:lnTo>
                <a:lnTo>
                  <a:pt x="861446" y="1180108"/>
                </a:lnTo>
                <a:lnTo>
                  <a:pt x="855872" y="1183148"/>
                </a:lnTo>
                <a:lnTo>
                  <a:pt x="849793" y="1185174"/>
                </a:lnTo>
                <a:lnTo>
                  <a:pt x="844220" y="1187201"/>
                </a:lnTo>
                <a:lnTo>
                  <a:pt x="837634" y="1187706"/>
                </a:lnTo>
                <a:lnTo>
                  <a:pt x="831047" y="1187706"/>
                </a:lnTo>
                <a:lnTo>
                  <a:pt x="825475" y="1187201"/>
                </a:lnTo>
                <a:lnTo>
                  <a:pt x="818888" y="1185680"/>
                </a:lnTo>
                <a:lnTo>
                  <a:pt x="805717" y="1182134"/>
                </a:lnTo>
                <a:lnTo>
                  <a:pt x="793050" y="1177575"/>
                </a:lnTo>
                <a:lnTo>
                  <a:pt x="779876" y="1171496"/>
                </a:lnTo>
                <a:lnTo>
                  <a:pt x="767717" y="1166430"/>
                </a:lnTo>
                <a:lnTo>
                  <a:pt x="756064" y="1162377"/>
                </a:lnTo>
                <a:lnTo>
                  <a:pt x="749983" y="1160858"/>
                </a:lnTo>
                <a:lnTo>
                  <a:pt x="744916" y="1159338"/>
                </a:lnTo>
                <a:lnTo>
                  <a:pt x="739849" y="1159338"/>
                </a:lnTo>
                <a:lnTo>
                  <a:pt x="734783" y="1159338"/>
                </a:lnTo>
                <a:lnTo>
                  <a:pt x="729210" y="1159844"/>
                </a:lnTo>
                <a:lnTo>
                  <a:pt x="724651" y="1161364"/>
                </a:lnTo>
                <a:lnTo>
                  <a:pt x="721105" y="1163896"/>
                </a:lnTo>
                <a:lnTo>
                  <a:pt x="717051" y="1166936"/>
                </a:lnTo>
                <a:lnTo>
                  <a:pt x="712998" y="1171496"/>
                </a:lnTo>
                <a:lnTo>
                  <a:pt x="709959" y="1177575"/>
                </a:lnTo>
                <a:lnTo>
                  <a:pt x="707425" y="1184667"/>
                </a:lnTo>
                <a:lnTo>
                  <a:pt x="704891" y="1192266"/>
                </a:lnTo>
                <a:lnTo>
                  <a:pt x="702866" y="1188213"/>
                </a:lnTo>
                <a:lnTo>
                  <a:pt x="700839" y="1184667"/>
                </a:lnTo>
                <a:lnTo>
                  <a:pt x="699825" y="1182641"/>
                </a:lnTo>
                <a:lnTo>
                  <a:pt x="697799" y="1180615"/>
                </a:lnTo>
                <a:lnTo>
                  <a:pt x="694253" y="1178082"/>
                </a:lnTo>
                <a:lnTo>
                  <a:pt x="690706" y="1176562"/>
                </a:lnTo>
                <a:lnTo>
                  <a:pt x="687159" y="1175042"/>
                </a:lnTo>
                <a:lnTo>
                  <a:pt x="685132" y="1173015"/>
                </a:lnTo>
                <a:lnTo>
                  <a:pt x="684120" y="1170989"/>
                </a:lnTo>
                <a:lnTo>
                  <a:pt x="682093" y="1168457"/>
                </a:lnTo>
                <a:lnTo>
                  <a:pt x="681079" y="1164910"/>
                </a:lnTo>
                <a:lnTo>
                  <a:pt x="677533" y="1155284"/>
                </a:lnTo>
                <a:lnTo>
                  <a:pt x="675000" y="1162377"/>
                </a:lnTo>
                <a:lnTo>
                  <a:pt x="671960" y="1168457"/>
                </a:lnTo>
                <a:lnTo>
                  <a:pt x="667907" y="1173522"/>
                </a:lnTo>
                <a:lnTo>
                  <a:pt x="663347" y="1177575"/>
                </a:lnTo>
                <a:lnTo>
                  <a:pt x="658282" y="1180108"/>
                </a:lnTo>
                <a:lnTo>
                  <a:pt x="653216" y="1181122"/>
                </a:lnTo>
                <a:lnTo>
                  <a:pt x="647642" y="1181122"/>
                </a:lnTo>
                <a:lnTo>
                  <a:pt x="642575" y="1180108"/>
                </a:lnTo>
                <a:lnTo>
                  <a:pt x="637509" y="1177575"/>
                </a:lnTo>
                <a:lnTo>
                  <a:pt x="632443" y="1174029"/>
                </a:lnTo>
                <a:lnTo>
                  <a:pt x="627883" y="1168963"/>
                </a:lnTo>
                <a:lnTo>
                  <a:pt x="623830" y="1162377"/>
                </a:lnTo>
                <a:lnTo>
                  <a:pt x="621297" y="1154779"/>
                </a:lnTo>
                <a:lnTo>
                  <a:pt x="618764" y="1145660"/>
                </a:lnTo>
                <a:lnTo>
                  <a:pt x="617244" y="1135528"/>
                </a:lnTo>
                <a:lnTo>
                  <a:pt x="617244" y="1123876"/>
                </a:lnTo>
                <a:lnTo>
                  <a:pt x="609137" y="1124383"/>
                </a:lnTo>
                <a:lnTo>
                  <a:pt x="600524" y="1126409"/>
                </a:lnTo>
                <a:lnTo>
                  <a:pt x="592924" y="1128942"/>
                </a:lnTo>
                <a:lnTo>
                  <a:pt x="584313" y="1131476"/>
                </a:lnTo>
                <a:lnTo>
                  <a:pt x="567593" y="1138567"/>
                </a:lnTo>
                <a:lnTo>
                  <a:pt x="551381" y="1145153"/>
                </a:lnTo>
                <a:lnTo>
                  <a:pt x="542768" y="1147179"/>
                </a:lnTo>
                <a:lnTo>
                  <a:pt x="535168" y="1149205"/>
                </a:lnTo>
                <a:lnTo>
                  <a:pt x="526556" y="1149712"/>
                </a:lnTo>
                <a:lnTo>
                  <a:pt x="518450" y="1149205"/>
                </a:lnTo>
                <a:lnTo>
                  <a:pt x="510343" y="1147179"/>
                </a:lnTo>
                <a:lnTo>
                  <a:pt x="505783" y="1145660"/>
                </a:lnTo>
                <a:lnTo>
                  <a:pt x="502237" y="1143633"/>
                </a:lnTo>
                <a:lnTo>
                  <a:pt x="498183" y="1141100"/>
                </a:lnTo>
                <a:lnTo>
                  <a:pt x="494132" y="1138060"/>
                </a:lnTo>
                <a:lnTo>
                  <a:pt x="489572" y="1134514"/>
                </a:lnTo>
                <a:lnTo>
                  <a:pt x="486025" y="1130969"/>
                </a:lnTo>
                <a:lnTo>
                  <a:pt x="485012" y="1126916"/>
                </a:lnTo>
                <a:lnTo>
                  <a:pt x="486025" y="1122862"/>
                </a:lnTo>
                <a:lnTo>
                  <a:pt x="486532" y="1119317"/>
                </a:lnTo>
                <a:lnTo>
                  <a:pt x="487039" y="1115264"/>
                </a:lnTo>
                <a:lnTo>
                  <a:pt x="491091" y="1108171"/>
                </a:lnTo>
                <a:lnTo>
                  <a:pt x="495144" y="1100573"/>
                </a:lnTo>
                <a:lnTo>
                  <a:pt x="498690" y="1093481"/>
                </a:lnTo>
                <a:lnTo>
                  <a:pt x="501224" y="1086389"/>
                </a:lnTo>
                <a:lnTo>
                  <a:pt x="502744" y="1082335"/>
                </a:lnTo>
                <a:lnTo>
                  <a:pt x="502744" y="1078283"/>
                </a:lnTo>
                <a:lnTo>
                  <a:pt x="502237" y="1074737"/>
                </a:lnTo>
                <a:lnTo>
                  <a:pt x="501224" y="1070684"/>
                </a:lnTo>
                <a:lnTo>
                  <a:pt x="497678" y="1075244"/>
                </a:lnTo>
                <a:lnTo>
                  <a:pt x="493118" y="1079803"/>
                </a:lnTo>
                <a:lnTo>
                  <a:pt x="488051" y="1084868"/>
                </a:lnTo>
                <a:lnTo>
                  <a:pt x="483491" y="1090442"/>
                </a:lnTo>
                <a:lnTo>
                  <a:pt x="481465" y="1093987"/>
                </a:lnTo>
                <a:lnTo>
                  <a:pt x="479438" y="1097026"/>
                </a:lnTo>
                <a:lnTo>
                  <a:pt x="477919" y="1100573"/>
                </a:lnTo>
                <a:lnTo>
                  <a:pt x="477412" y="1104119"/>
                </a:lnTo>
                <a:lnTo>
                  <a:pt x="477412" y="1108171"/>
                </a:lnTo>
                <a:lnTo>
                  <a:pt x="477919" y="1112224"/>
                </a:lnTo>
                <a:lnTo>
                  <a:pt x="479438" y="1116785"/>
                </a:lnTo>
                <a:lnTo>
                  <a:pt x="481465" y="1121850"/>
                </a:lnTo>
                <a:lnTo>
                  <a:pt x="476905" y="1123876"/>
                </a:lnTo>
                <a:lnTo>
                  <a:pt x="471839" y="1125396"/>
                </a:lnTo>
                <a:lnTo>
                  <a:pt x="467280" y="1126916"/>
                </a:lnTo>
                <a:lnTo>
                  <a:pt x="461706" y="1127422"/>
                </a:lnTo>
                <a:lnTo>
                  <a:pt x="457147" y="1127422"/>
                </a:lnTo>
                <a:lnTo>
                  <a:pt x="452080" y="1127422"/>
                </a:lnTo>
                <a:lnTo>
                  <a:pt x="442962" y="1125396"/>
                </a:lnTo>
                <a:lnTo>
                  <a:pt x="433334" y="1122862"/>
                </a:lnTo>
                <a:lnTo>
                  <a:pt x="423709" y="1119824"/>
                </a:lnTo>
                <a:lnTo>
                  <a:pt x="404457" y="1111211"/>
                </a:lnTo>
                <a:lnTo>
                  <a:pt x="395336" y="1108171"/>
                </a:lnTo>
                <a:lnTo>
                  <a:pt x="385711" y="1105133"/>
                </a:lnTo>
                <a:lnTo>
                  <a:pt x="375579" y="1102093"/>
                </a:lnTo>
                <a:lnTo>
                  <a:pt x="365953" y="1101587"/>
                </a:lnTo>
                <a:lnTo>
                  <a:pt x="361393" y="1101587"/>
                </a:lnTo>
                <a:lnTo>
                  <a:pt x="356326" y="1102093"/>
                </a:lnTo>
                <a:lnTo>
                  <a:pt x="351767" y="1103106"/>
                </a:lnTo>
                <a:lnTo>
                  <a:pt x="346700" y="1105133"/>
                </a:lnTo>
                <a:lnTo>
                  <a:pt x="342140" y="1106652"/>
                </a:lnTo>
                <a:lnTo>
                  <a:pt x="337074" y="1110199"/>
                </a:lnTo>
                <a:lnTo>
                  <a:pt x="332515" y="1113238"/>
                </a:lnTo>
                <a:lnTo>
                  <a:pt x="327448" y="1117290"/>
                </a:lnTo>
                <a:lnTo>
                  <a:pt x="327448" y="1110705"/>
                </a:lnTo>
                <a:lnTo>
                  <a:pt x="326434" y="1105133"/>
                </a:lnTo>
                <a:lnTo>
                  <a:pt x="325929" y="1099559"/>
                </a:lnTo>
                <a:lnTo>
                  <a:pt x="323902" y="1096014"/>
                </a:lnTo>
                <a:lnTo>
                  <a:pt x="321369" y="1092468"/>
                </a:lnTo>
                <a:lnTo>
                  <a:pt x="318836" y="1090442"/>
                </a:lnTo>
                <a:lnTo>
                  <a:pt x="316302" y="1089428"/>
                </a:lnTo>
                <a:lnTo>
                  <a:pt x="312755" y="1088921"/>
                </a:lnTo>
                <a:lnTo>
                  <a:pt x="309716" y="1089428"/>
                </a:lnTo>
                <a:lnTo>
                  <a:pt x="306676" y="1091454"/>
                </a:lnTo>
                <a:lnTo>
                  <a:pt x="304142" y="1093987"/>
                </a:lnTo>
                <a:lnTo>
                  <a:pt x="301102" y="1098040"/>
                </a:lnTo>
                <a:lnTo>
                  <a:pt x="298570" y="1103106"/>
                </a:lnTo>
                <a:lnTo>
                  <a:pt x="296544" y="1108678"/>
                </a:lnTo>
                <a:lnTo>
                  <a:pt x="295530" y="1115264"/>
                </a:lnTo>
                <a:lnTo>
                  <a:pt x="294010" y="1123876"/>
                </a:lnTo>
                <a:lnTo>
                  <a:pt x="291477" y="1117797"/>
                </a:lnTo>
                <a:lnTo>
                  <a:pt x="289450" y="1112224"/>
                </a:lnTo>
                <a:lnTo>
                  <a:pt x="288944" y="1106652"/>
                </a:lnTo>
                <a:lnTo>
                  <a:pt x="288944" y="1101080"/>
                </a:lnTo>
                <a:lnTo>
                  <a:pt x="290463" y="1089935"/>
                </a:lnTo>
                <a:lnTo>
                  <a:pt x="290970" y="1084868"/>
                </a:lnTo>
                <a:lnTo>
                  <a:pt x="290463" y="1079803"/>
                </a:lnTo>
                <a:lnTo>
                  <a:pt x="285903" y="1081828"/>
                </a:lnTo>
                <a:lnTo>
                  <a:pt x="281345" y="1082335"/>
                </a:lnTo>
                <a:lnTo>
                  <a:pt x="276784" y="1081828"/>
                </a:lnTo>
                <a:lnTo>
                  <a:pt x="271717" y="1080816"/>
                </a:lnTo>
                <a:lnTo>
                  <a:pt x="262599" y="1077777"/>
                </a:lnTo>
                <a:lnTo>
                  <a:pt x="252972" y="1074737"/>
                </a:lnTo>
                <a:lnTo>
                  <a:pt x="248413" y="1073723"/>
                </a:lnTo>
                <a:lnTo>
                  <a:pt x="244360" y="1074737"/>
                </a:lnTo>
                <a:lnTo>
                  <a:pt x="239800" y="1075751"/>
                </a:lnTo>
                <a:lnTo>
                  <a:pt x="235747" y="1078283"/>
                </a:lnTo>
                <a:lnTo>
                  <a:pt x="232707" y="1082842"/>
                </a:lnTo>
                <a:lnTo>
                  <a:pt x="229667" y="1089428"/>
                </a:lnTo>
                <a:lnTo>
                  <a:pt x="226628" y="1098040"/>
                </a:lnTo>
                <a:lnTo>
                  <a:pt x="225108" y="1108678"/>
                </a:lnTo>
                <a:lnTo>
                  <a:pt x="217508" y="1105133"/>
                </a:lnTo>
                <a:lnTo>
                  <a:pt x="210415" y="1101587"/>
                </a:lnTo>
                <a:lnTo>
                  <a:pt x="203322" y="1099054"/>
                </a:lnTo>
                <a:lnTo>
                  <a:pt x="197243" y="1096520"/>
                </a:lnTo>
                <a:lnTo>
                  <a:pt x="182551" y="1091961"/>
                </a:lnTo>
                <a:lnTo>
                  <a:pt x="175458" y="1089935"/>
                </a:lnTo>
                <a:lnTo>
                  <a:pt x="168365" y="1086895"/>
                </a:lnTo>
                <a:lnTo>
                  <a:pt x="165831" y="1078283"/>
                </a:lnTo>
                <a:lnTo>
                  <a:pt x="162791" y="1071191"/>
                </a:lnTo>
                <a:lnTo>
                  <a:pt x="159245" y="1064099"/>
                </a:lnTo>
                <a:lnTo>
                  <a:pt x="154685" y="1059032"/>
                </a:lnTo>
                <a:lnTo>
                  <a:pt x="150633" y="1053967"/>
                </a:lnTo>
                <a:lnTo>
                  <a:pt x="146073" y="1049913"/>
                </a:lnTo>
                <a:lnTo>
                  <a:pt x="140499" y="1045861"/>
                </a:lnTo>
                <a:lnTo>
                  <a:pt x="135434" y="1043329"/>
                </a:lnTo>
                <a:lnTo>
                  <a:pt x="129860" y="1040795"/>
                </a:lnTo>
                <a:lnTo>
                  <a:pt x="123274" y="1038769"/>
                </a:lnTo>
                <a:lnTo>
                  <a:pt x="117195" y="1037756"/>
                </a:lnTo>
                <a:lnTo>
                  <a:pt x="111114" y="1036236"/>
                </a:lnTo>
                <a:lnTo>
                  <a:pt x="97435" y="1035222"/>
                </a:lnTo>
                <a:lnTo>
                  <a:pt x="83250" y="1033703"/>
                </a:lnTo>
                <a:lnTo>
                  <a:pt x="68557" y="1033196"/>
                </a:lnTo>
                <a:lnTo>
                  <a:pt x="53865" y="1031677"/>
                </a:lnTo>
                <a:lnTo>
                  <a:pt x="39679" y="1029143"/>
                </a:lnTo>
                <a:lnTo>
                  <a:pt x="32586" y="1027117"/>
                </a:lnTo>
                <a:lnTo>
                  <a:pt x="25493" y="1025091"/>
                </a:lnTo>
                <a:lnTo>
                  <a:pt x="18401" y="1022051"/>
                </a:lnTo>
                <a:lnTo>
                  <a:pt x="11308" y="1019012"/>
                </a:lnTo>
                <a:lnTo>
                  <a:pt x="4721" y="1014959"/>
                </a:lnTo>
                <a:lnTo>
                  <a:pt x="0" y="1011691"/>
                </a:lnTo>
                <a:lnTo>
                  <a:pt x="0" y="355323"/>
                </a:lnTo>
                <a:lnTo>
                  <a:pt x="3202" y="356390"/>
                </a:lnTo>
                <a:lnTo>
                  <a:pt x="11308" y="358922"/>
                </a:lnTo>
                <a:lnTo>
                  <a:pt x="19413" y="362469"/>
                </a:lnTo>
                <a:lnTo>
                  <a:pt x="23466" y="363482"/>
                </a:lnTo>
                <a:lnTo>
                  <a:pt x="27520" y="363989"/>
                </a:lnTo>
                <a:lnTo>
                  <a:pt x="32080" y="365002"/>
                </a:lnTo>
                <a:lnTo>
                  <a:pt x="35626" y="363989"/>
                </a:lnTo>
                <a:lnTo>
                  <a:pt x="39679" y="363482"/>
                </a:lnTo>
                <a:lnTo>
                  <a:pt x="44239" y="361456"/>
                </a:lnTo>
                <a:lnTo>
                  <a:pt x="48291" y="358417"/>
                </a:lnTo>
                <a:lnTo>
                  <a:pt x="52851" y="354364"/>
                </a:lnTo>
                <a:lnTo>
                  <a:pt x="56398" y="349298"/>
                </a:lnTo>
                <a:lnTo>
                  <a:pt x="60958" y="342205"/>
                </a:lnTo>
                <a:lnTo>
                  <a:pt x="55892" y="339672"/>
                </a:lnTo>
                <a:lnTo>
                  <a:pt x="51332" y="338152"/>
                </a:lnTo>
                <a:lnTo>
                  <a:pt x="46772" y="336126"/>
                </a:lnTo>
                <a:lnTo>
                  <a:pt x="42719" y="334607"/>
                </a:lnTo>
                <a:lnTo>
                  <a:pt x="41198" y="333086"/>
                </a:lnTo>
                <a:lnTo>
                  <a:pt x="39679" y="331061"/>
                </a:lnTo>
                <a:lnTo>
                  <a:pt x="39172" y="328528"/>
                </a:lnTo>
                <a:lnTo>
                  <a:pt x="39172" y="325995"/>
                </a:lnTo>
                <a:lnTo>
                  <a:pt x="39172" y="321942"/>
                </a:lnTo>
                <a:lnTo>
                  <a:pt x="39679" y="317383"/>
                </a:lnTo>
                <a:lnTo>
                  <a:pt x="42719" y="305731"/>
                </a:lnTo>
                <a:lnTo>
                  <a:pt x="45252" y="308264"/>
                </a:lnTo>
                <a:lnTo>
                  <a:pt x="48798" y="309783"/>
                </a:lnTo>
                <a:lnTo>
                  <a:pt x="51839" y="310290"/>
                </a:lnTo>
                <a:lnTo>
                  <a:pt x="55385" y="311304"/>
                </a:lnTo>
                <a:lnTo>
                  <a:pt x="60958" y="311809"/>
                </a:lnTo>
                <a:lnTo>
                  <a:pt x="65518" y="312316"/>
                </a:lnTo>
                <a:lnTo>
                  <a:pt x="68050" y="312823"/>
                </a:lnTo>
                <a:lnTo>
                  <a:pt x="69571" y="314849"/>
                </a:lnTo>
                <a:lnTo>
                  <a:pt x="70583" y="316876"/>
                </a:lnTo>
                <a:lnTo>
                  <a:pt x="72104" y="319409"/>
                </a:lnTo>
                <a:lnTo>
                  <a:pt x="72104" y="323462"/>
                </a:lnTo>
                <a:lnTo>
                  <a:pt x="72104" y="328528"/>
                </a:lnTo>
                <a:lnTo>
                  <a:pt x="71597" y="335114"/>
                </a:lnTo>
                <a:lnTo>
                  <a:pt x="70078" y="342712"/>
                </a:lnTo>
                <a:lnTo>
                  <a:pt x="72104" y="333593"/>
                </a:lnTo>
                <a:lnTo>
                  <a:pt x="73117" y="325995"/>
                </a:lnTo>
                <a:lnTo>
                  <a:pt x="75143" y="319409"/>
                </a:lnTo>
                <a:lnTo>
                  <a:pt x="77676" y="315356"/>
                </a:lnTo>
                <a:lnTo>
                  <a:pt x="79703" y="312316"/>
                </a:lnTo>
                <a:lnTo>
                  <a:pt x="82236" y="310290"/>
                </a:lnTo>
                <a:lnTo>
                  <a:pt x="84770" y="309277"/>
                </a:lnTo>
                <a:lnTo>
                  <a:pt x="87810" y="309277"/>
                </a:lnTo>
                <a:lnTo>
                  <a:pt x="93382" y="309277"/>
                </a:lnTo>
                <a:lnTo>
                  <a:pt x="99463" y="309277"/>
                </a:lnTo>
                <a:lnTo>
                  <a:pt x="102502" y="309277"/>
                </a:lnTo>
                <a:lnTo>
                  <a:pt x="105542" y="307757"/>
                </a:lnTo>
                <a:lnTo>
                  <a:pt x="109595" y="305731"/>
                </a:lnTo>
                <a:lnTo>
                  <a:pt x="112635" y="302692"/>
                </a:lnTo>
                <a:lnTo>
                  <a:pt x="108075" y="296106"/>
                </a:lnTo>
                <a:lnTo>
                  <a:pt x="104021" y="291040"/>
                </a:lnTo>
                <a:lnTo>
                  <a:pt x="94903" y="281415"/>
                </a:lnTo>
                <a:lnTo>
                  <a:pt x="90343" y="274829"/>
                </a:lnTo>
                <a:lnTo>
                  <a:pt x="85782" y="267737"/>
                </a:lnTo>
                <a:lnTo>
                  <a:pt x="81223" y="258618"/>
                </a:lnTo>
                <a:lnTo>
                  <a:pt x="76664" y="247472"/>
                </a:lnTo>
                <a:lnTo>
                  <a:pt x="74636" y="251525"/>
                </a:lnTo>
                <a:lnTo>
                  <a:pt x="72611" y="254058"/>
                </a:lnTo>
                <a:lnTo>
                  <a:pt x="71597" y="256591"/>
                </a:lnTo>
                <a:lnTo>
                  <a:pt x="69571" y="258111"/>
                </a:lnTo>
                <a:lnTo>
                  <a:pt x="65518" y="260137"/>
                </a:lnTo>
                <a:lnTo>
                  <a:pt x="62478" y="261151"/>
                </a:lnTo>
                <a:lnTo>
                  <a:pt x="58425" y="262670"/>
                </a:lnTo>
                <a:lnTo>
                  <a:pt x="56904" y="263177"/>
                </a:lnTo>
                <a:lnTo>
                  <a:pt x="55385" y="265203"/>
                </a:lnTo>
                <a:lnTo>
                  <a:pt x="53358" y="267737"/>
                </a:lnTo>
                <a:lnTo>
                  <a:pt x="51332" y="270775"/>
                </a:lnTo>
                <a:lnTo>
                  <a:pt x="49305" y="274829"/>
                </a:lnTo>
                <a:lnTo>
                  <a:pt x="48291" y="279894"/>
                </a:lnTo>
                <a:lnTo>
                  <a:pt x="44745" y="269763"/>
                </a:lnTo>
                <a:lnTo>
                  <a:pt x="41705" y="260644"/>
                </a:lnTo>
                <a:lnTo>
                  <a:pt x="37652" y="253551"/>
                </a:lnTo>
                <a:lnTo>
                  <a:pt x="33600" y="246967"/>
                </a:lnTo>
                <a:lnTo>
                  <a:pt x="30054" y="241900"/>
                </a:lnTo>
                <a:lnTo>
                  <a:pt x="26000" y="237341"/>
                </a:lnTo>
                <a:lnTo>
                  <a:pt x="21440" y="234808"/>
                </a:lnTo>
                <a:lnTo>
                  <a:pt x="16880" y="232275"/>
                </a:lnTo>
                <a:lnTo>
                  <a:pt x="12320" y="230755"/>
                </a:lnTo>
                <a:lnTo>
                  <a:pt x="7255" y="229236"/>
                </a:lnTo>
                <a:lnTo>
                  <a:pt x="2695" y="229236"/>
                </a:lnTo>
                <a:lnTo>
                  <a:pt x="0" y="229774"/>
                </a:lnTo>
                <a:close/>
              </a:path>
            </a:pathLst>
          </a:custGeom>
          <a:solidFill>
            <a:srgbClr val="4472C4"/>
          </a:solidFill>
        </p:spPr>
      </p:pic>
    </p:spTree>
    <p:extLst>
      <p:ext uri="{BB962C8B-B14F-4D97-AF65-F5344CB8AC3E}">
        <p14:creationId xmlns:p14="http://schemas.microsoft.com/office/powerpoint/2010/main" xmlns="" val="1107331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99592" y="2564904"/>
            <a:ext cx="7775616" cy="3246770"/>
          </a:xfrm>
        </p:spPr>
        <p:txBody>
          <a:bodyPr>
            <a:normAutofit fontScale="90000"/>
          </a:bodyPr>
          <a:lstStyle/>
          <a:p>
            <a:pPr algn="ctr"/>
            <a:r>
              <a:rPr lang="nl-NL" sz="4000" dirty="0"/>
              <a:t/>
            </a:r>
            <a:br>
              <a:rPr lang="nl-NL" sz="4000" dirty="0"/>
            </a:br>
            <a:r>
              <a:rPr lang="nl-NL" sz="4000" dirty="0"/>
              <a:t/>
            </a:r>
            <a:br>
              <a:rPr lang="nl-NL" sz="4000" dirty="0"/>
            </a:br>
            <a:r>
              <a:rPr lang="nl-NL" sz="4000" dirty="0"/>
              <a:t/>
            </a:r>
            <a:br>
              <a:rPr lang="nl-NL" sz="4000" dirty="0"/>
            </a:br>
            <a:r>
              <a:rPr lang="nl-NL" sz="4000" dirty="0"/>
              <a:t/>
            </a:r>
            <a:br>
              <a:rPr lang="nl-NL" sz="4000" dirty="0"/>
            </a:br>
            <a:r>
              <a:rPr lang="nl-NL" sz="5300" b="1" dirty="0">
                <a:solidFill>
                  <a:schemeClr val="accent4">
                    <a:lumMod val="75000"/>
                  </a:schemeClr>
                </a:solidFill>
              </a:rPr>
              <a:t>NAFT </a:t>
            </a:r>
            <a:r>
              <a:rPr lang="nl-NL" sz="4000" dirty="0"/>
              <a:t/>
            </a:r>
            <a:br>
              <a:rPr lang="nl-NL" sz="4000" dirty="0"/>
            </a:br>
            <a:r>
              <a:rPr lang="nl-NL" sz="4000" dirty="0"/>
              <a:t/>
            </a:r>
            <a:br>
              <a:rPr lang="nl-NL" sz="4000" dirty="0"/>
            </a:br>
            <a:r>
              <a:rPr lang="nl-NL" sz="5300" dirty="0" err="1"/>
              <a:t>PrOS</a:t>
            </a:r>
            <a:r>
              <a:rPr lang="nl-NL" sz="2000" dirty="0"/>
              <a:t/>
            </a:r>
            <a:br>
              <a:rPr lang="nl-NL" sz="2000" dirty="0"/>
            </a:br>
            <a:r>
              <a:rPr lang="nl-NL" dirty="0"/>
              <a:t/>
            </a:r>
            <a:br>
              <a:rPr lang="nl-NL" dirty="0"/>
            </a:br>
            <a:r>
              <a:rPr lang="nl-NL" dirty="0"/>
              <a:t/>
            </a:r>
            <a:br>
              <a:rPr lang="nl-NL" dirty="0"/>
            </a:br>
            <a:r>
              <a:rPr lang="nl-NL" dirty="0"/>
              <a:t/>
            </a:r>
            <a:br>
              <a:rPr lang="nl-NL" dirty="0"/>
            </a:br>
            <a:endParaRPr lang="nl-NL" dirty="0"/>
          </a:p>
        </p:txBody>
      </p:sp>
      <p:sp>
        <p:nvSpPr>
          <p:cNvPr id="4" name="Tekstvak 3"/>
          <p:cNvSpPr txBox="1"/>
          <p:nvPr/>
        </p:nvSpPr>
        <p:spPr>
          <a:xfrm>
            <a:off x="6516216" y="5934734"/>
            <a:ext cx="2416891" cy="55399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xmlns="" val="33185177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a:extLst>
              <a:ext uri="{FF2B5EF4-FFF2-40B4-BE49-F238E27FC236}">
                <a16:creationId xmlns:a16="http://schemas.microsoft.com/office/drawing/2014/main" xmlns="" id="{A3C8ED25-C381-4D2B-889D-35F58B2DEA8C}"/>
              </a:ext>
            </a:extLst>
          </p:cNvPr>
          <p:cNvSpPr>
            <a:spLocks noGrp="1"/>
          </p:cNvSpPr>
          <p:nvPr>
            <p:ph type="title"/>
          </p:nvPr>
        </p:nvSpPr>
        <p:spPr/>
        <p:txBody>
          <a:bodyPr/>
          <a:lstStyle/>
          <a:p>
            <a:r>
              <a:rPr lang="nl-BE" altLang="nl-BE"/>
              <a:t>PrOS: Positieve relaties Op School</a:t>
            </a:r>
          </a:p>
        </p:txBody>
      </p:sp>
      <p:sp>
        <p:nvSpPr>
          <p:cNvPr id="7171" name="Tijdelijke aanduiding voor inhoud 2">
            <a:extLst>
              <a:ext uri="{FF2B5EF4-FFF2-40B4-BE49-F238E27FC236}">
                <a16:creationId xmlns:a16="http://schemas.microsoft.com/office/drawing/2014/main" xmlns="" id="{A0F176B7-464B-4EB0-B4FC-02D1CC3722C4}"/>
              </a:ext>
            </a:extLst>
          </p:cNvPr>
          <p:cNvSpPr>
            <a:spLocks noGrp="1"/>
          </p:cNvSpPr>
          <p:nvPr>
            <p:ph idx="1"/>
          </p:nvPr>
        </p:nvSpPr>
        <p:spPr>
          <a:xfrm>
            <a:off x="1322388" y="1731963"/>
            <a:ext cx="7313612" cy="4114800"/>
          </a:xfrm>
        </p:spPr>
        <p:txBody>
          <a:bodyPr/>
          <a:lstStyle/>
          <a:p>
            <a:pPr>
              <a:defRPr/>
            </a:pPr>
            <a:r>
              <a:rPr lang="nl-BE" altLang="nl-BE" dirty="0"/>
              <a:t>Voornamelijk Mechels project, </a:t>
            </a:r>
          </a:p>
          <a:p>
            <a:pPr marL="0" indent="0">
              <a:buFont typeface="Wingdings" panose="05000000000000000000" pitchFamily="2" charset="2"/>
              <a:buNone/>
              <a:defRPr/>
            </a:pPr>
            <a:r>
              <a:rPr lang="nl-BE" altLang="nl-BE" dirty="0"/>
              <a:t>	beperkt Naft-aanbod 	arrondissement Mechelen</a:t>
            </a:r>
          </a:p>
          <a:p>
            <a:pPr>
              <a:defRPr/>
            </a:pPr>
            <a:r>
              <a:rPr lang="nl-BE" altLang="nl-BE" dirty="0"/>
              <a:t>Adres:</a:t>
            </a:r>
          </a:p>
          <a:p>
            <a:pPr marL="457200" lvl="1" indent="0">
              <a:buFont typeface="Wingdings" panose="05000000000000000000" pitchFamily="2" charset="2"/>
              <a:buNone/>
              <a:defRPr/>
            </a:pPr>
            <a:r>
              <a:rPr lang="nl-BE" altLang="nl-BE" dirty="0"/>
              <a:t>	Lange Ridderstraat 20</a:t>
            </a:r>
          </a:p>
          <a:p>
            <a:pPr marL="457200" lvl="1" indent="0">
              <a:buFont typeface="Wingdings" panose="05000000000000000000" pitchFamily="2" charset="2"/>
              <a:buNone/>
              <a:defRPr/>
            </a:pPr>
            <a:r>
              <a:rPr lang="nl-BE" altLang="nl-BE" dirty="0"/>
              <a:t>   	2800 Mechelen</a:t>
            </a:r>
          </a:p>
          <a:p>
            <a:pPr marL="457200" lvl="1" indent="0">
              <a:buFont typeface="Wingdings" panose="05000000000000000000" pitchFamily="2" charset="2"/>
              <a:buNone/>
              <a:defRPr/>
            </a:pPr>
            <a:r>
              <a:rPr lang="nl-BE" altLang="nl-BE" dirty="0"/>
              <a:t>   	015/42.08.43</a:t>
            </a:r>
          </a:p>
        </p:txBody>
      </p:sp>
      <p:sp>
        <p:nvSpPr>
          <p:cNvPr id="3076" name="Tijdelijke aanduiding voor dianummer 3">
            <a:extLst>
              <a:ext uri="{FF2B5EF4-FFF2-40B4-BE49-F238E27FC236}">
                <a16:creationId xmlns:a16="http://schemas.microsoft.com/office/drawing/2014/main" xmlns="" id="{53035F85-FF96-4A29-9CCE-83BF47F9E9A3}"/>
              </a:ext>
            </a:extLst>
          </p:cNvPr>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eaLnBrk="0" hangingPunct="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eaLnBrk="0" hangingPunct="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eaLnBrk="0" hangingPunct="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1E6FBD-E8F4-4A82-99EE-F2F68D4E414C}" type="slidenum">
              <a:rPr kumimoji="0" lang="nl-NL" altLang="nl-BE" sz="12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NL" altLang="nl-BE"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xmlns="" id="{F51F5A7D-DF4C-4462-8769-0C0EEEE732D9}"/>
              </a:ext>
            </a:extLst>
          </p:cNvPr>
          <p:cNvSpPr>
            <a:spLocks noGrp="1"/>
          </p:cNvSpPr>
          <p:nvPr>
            <p:ph type="title"/>
          </p:nvPr>
        </p:nvSpPr>
        <p:spPr/>
        <p:txBody>
          <a:bodyPr/>
          <a:lstStyle/>
          <a:p>
            <a:endParaRPr lang="nl-BE" altLang="nl-BE"/>
          </a:p>
        </p:txBody>
      </p:sp>
      <p:sp>
        <p:nvSpPr>
          <p:cNvPr id="4099" name="Tijdelijke aanduiding voor inhoud 2">
            <a:extLst>
              <a:ext uri="{FF2B5EF4-FFF2-40B4-BE49-F238E27FC236}">
                <a16:creationId xmlns:a16="http://schemas.microsoft.com/office/drawing/2014/main" xmlns="" id="{C6C91A78-FDFC-4A1B-9EF4-1AD71C2ACA38}"/>
              </a:ext>
            </a:extLst>
          </p:cNvPr>
          <p:cNvSpPr>
            <a:spLocks noGrp="1"/>
          </p:cNvSpPr>
          <p:nvPr>
            <p:ph idx="1"/>
          </p:nvPr>
        </p:nvSpPr>
        <p:spPr>
          <a:xfrm>
            <a:off x="1322388" y="1731963"/>
            <a:ext cx="7313612" cy="4114800"/>
          </a:xfrm>
        </p:spPr>
        <p:txBody>
          <a:bodyPr/>
          <a:lstStyle/>
          <a:p>
            <a:r>
              <a:rPr lang="nl-BE" altLang="nl-BE"/>
              <a:t>Naft-aanbod:</a:t>
            </a:r>
          </a:p>
          <a:p>
            <a:pPr lvl="1"/>
            <a:r>
              <a:rPr lang="nl-BE" altLang="nl-BE"/>
              <a:t>Klasteambuildings</a:t>
            </a:r>
          </a:p>
          <a:p>
            <a:pPr lvl="1"/>
            <a:r>
              <a:rPr lang="nl-BE" altLang="nl-BE"/>
              <a:t>Herstelgerichte interventies</a:t>
            </a:r>
          </a:p>
          <a:p>
            <a:pPr lvl="1"/>
            <a:r>
              <a:rPr lang="nl-BE" altLang="nl-BE"/>
              <a:t>Intervisie</a:t>
            </a:r>
          </a:p>
          <a:p>
            <a:pPr lvl="1"/>
            <a:r>
              <a:rPr lang="nl-BE" altLang="nl-BE"/>
              <a:t>Switch: klasinterventies als het moeilijk gaat</a:t>
            </a:r>
          </a:p>
          <a:p>
            <a:r>
              <a:rPr lang="nl-BE" altLang="nl-BE">
                <a:hlinkClick r:id="rId3"/>
              </a:rPr>
              <a:t>www.prosgoedgedacht.be</a:t>
            </a:r>
            <a:endParaRPr lang="nl-BE" altLang="nl-BE"/>
          </a:p>
          <a:p>
            <a:r>
              <a:rPr lang="nl-BE" altLang="nl-BE">
                <a:hlinkClick r:id="rId4"/>
              </a:rPr>
              <a:t>www.herstelgerichtwerkenopschool.be</a:t>
            </a:r>
            <a:endParaRPr lang="nl-BE" altLang="nl-BE"/>
          </a:p>
        </p:txBody>
      </p:sp>
      <p:sp>
        <p:nvSpPr>
          <p:cNvPr id="4100" name="Tijdelijke aanduiding voor dianummer 3">
            <a:extLst>
              <a:ext uri="{FF2B5EF4-FFF2-40B4-BE49-F238E27FC236}">
                <a16:creationId xmlns:a16="http://schemas.microsoft.com/office/drawing/2014/main" xmlns="" id="{DED31BAD-BD11-490A-9F0C-3C1DDC21B357}"/>
              </a:ext>
            </a:extLst>
          </p:cNvPr>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eaLnBrk="0" hangingPunct="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eaLnBrk="0" hangingPunct="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eaLnBrk="0" hangingPunct="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65AAF3-1216-4918-A44F-1BEA6DD2E3C7}" type="slidenum">
              <a:rPr kumimoji="0" lang="nl-NL" altLang="nl-BE" sz="12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l-NL" altLang="nl-BE"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pic>
        <p:nvPicPr>
          <p:cNvPr id="4101" name="Picture 5">
            <a:extLst>
              <a:ext uri="{FF2B5EF4-FFF2-40B4-BE49-F238E27FC236}">
                <a16:creationId xmlns:a16="http://schemas.microsoft.com/office/drawing/2014/main" xmlns="" id="{39272643-9658-47A7-BA4B-F55F1BF012A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58888" y="333375"/>
            <a:ext cx="7489825" cy="1312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xmlns="" id="{427E8DFA-3B06-486E-B72F-19219CAD13ED}"/>
              </a:ext>
            </a:extLst>
          </p:cNvPr>
          <p:cNvSpPr>
            <a:spLocks noGrp="1"/>
          </p:cNvSpPr>
          <p:nvPr>
            <p:ph type="title"/>
          </p:nvPr>
        </p:nvSpPr>
        <p:spPr/>
        <p:txBody>
          <a:bodyPr/>
          <a:lstStyle/>
          <a:p>
            <a:r>
              <a:rPr lang="nl-BE" altLang="nl-BE"/>
              <a:t>Aanbod PrOS</a:t>
            </a:r>
          </a:p>
        </p:txBody>
      </p:sp>
      <p:sp>
        <p:nvSpPr>
          <p:cNvPr id="4" name="Tijdelijke aanduiding voor dianummer 3">
            <a:extLst>
              <a:ext uri="{FF2B5EF4-FFF2-40B4-BE49-F238E27FC236}">
                <a16:creationId xmlns:a16="http://schemas.microsoft.com/office/drawing/2014/main" xmlns="" id="{2F7771D7-E0F6-4EC3-A3C9-66D912092D61}"/>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256B4C-B36B-44F7-9121-12974EBFE72A}" type="slidenum">
              <a:rPr kumimoji="0" lang="nl-NL" altLang="nl-BE" sz="12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NL" altLang="nl-BE"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5" name="Afgeronde rechthoek 4">
            <a:extLst>
              <a:ext uri="{FF2B5EF4-FFF2-40B4-BE49-F238E27FC236}">
                <a16:creationId xmlns:a16="http://schemas.microsoft.com/office/drawing/2014/main" xmlns="" id="{FE3C9501-B3E7-4605-9F76-BD5AFB01C04F}"/>
              </a:ext>
            </a:extLst>
          </p:cNvPr>
          <p:cNvSpPr/>
          <p:nvPr/>
        </p:nvSpPr>
        <p:spPr bwMode="auto">
          <a:xfrm>
            <a:off x="5076825" y="1844675"/>
            <a:ext cx="3887788" cy="4897438"/>
          </a:xfrm>
          <a:prstGeom prst="roundRect">
            <a:avLst/>
          </a:prstGeom>
          <a:noFill/>
          <a:ln w="9525" cap="flat" cmpd="sng" algn="ctr">
            <a:solidFill>
              <a:schemeClr val="accent1">
                <a:lumMod val="75000"/>
              </a:schemeClr>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Naft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Klasteambuildings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Herstelgerichte interventies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Switch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Intervisie/coaching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p:txBody>
      </p:sp>
      <p:sp>
        <p:nvSpPr>
          <p:cNvPr id="7" name="Afgeronde rechthoek 6">
            <a:extLst>
              <a:ext uri="{FF2B5EF4-FFF2-40B4-BE49-F238E27FC236}">
                <a16:creationId xmlns:a16="http://schemas.microsoft.com/office/drawing/2014/main" xmlns="" id="{CF3480D9-3878-46B2-B172-922E4C2B2523}"/>
              </a:ext>
            </a:extLst>
          </p:cNvPr>
          <p:cNvSpPr/>
          <p:nvPr/>
        </p:nvSpPr>
        <p:spPr bwMode="auto">
          <a:xfrm>
            <a:off x="827088" y="1844675"/>
            <a:ext cx="3889375" cy="4897438"/>
          </a:xfrm>
          <a:prstGeom prst="roundRect">
            <a:avLst/>
          </a:prstGeom>
          <a:noFill/>
          <a:ln w="9525" cap="flat" cmpd="sng" algn="ctr">
            <a:solidFill>
              <a:schemeClr val="accent1">
                <a:lumMod val="75000"/>
              </a:schemeClr>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err="1">
                <a:ln>
                  <a:noFill/>
                </a:ln>
                <a:solidFill>
                  <a:srgbClr val="000000"/>
                </a:solidFill>
                <a:effectLst/>
                <a:uLnTx/>
                <a:uFillTx/>
                <a:latin typeface="Verdana" panose="020B0604030504040204" pitchFamily="34" charset="0"/>
                <a:ea typeface="+mn-ea"/>
                <a:cs typeface="Arial" charset="0"/>
              </a:rPr>
              <a:t>PrOS</a:t>
            </a: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Basis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Kind en context begeleiding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Klasteambuildings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Secundair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Individuele begeleiding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err="1">
                <a:ln>
                  <a:noFill/>
                </a:ln>
                <a:solidFill>
                  <a:srgbClr val="000000"/>
                </a:solidFill>
                <a:effectLst/>
                <a:uLnTx/>
                <a:uFillTx/>
                <a:latin typeface="Verdana" panose="020B0604030504040204" pitchFamily="34" charset="0"/>
                <a:ea typeface="+mn-ea"/>
                <a:cs typeface="Arial" charset="0"/>
              </a:rPr>
              <a:t>Hergo</a:t>
            </a: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/Switch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Carrousel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Volwassenen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Individuele begeleiding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Herstelgericht interventies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Vorming/coaching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Leerkrachtondersteuning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Schoolondersteuning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xmlns="" id="{C7076340-85CD-4EC1-8348-ACE6E4BCE7D8}"/>
              </a:ext>
            </a:extLst>
          </p:cNvPr>
          <p:cNvSpPr>
            <a:spLocks noGrp="1"/>
          </p:cNvSpPr>
          <p:nvPr>
            <p:ph type="title"/>
          </p:nvPr>
        </p:nvSpPr>
        <p:spPr>
          <a:xfrm>
            <a:off x="539750" y="301625"/>
            <a:ext cx="8143875" cy="1143000"/>
          </a:xfrm>
        </p:spPr>
        <p:txBody>
          <a:bodyPr/>
          <a:lstStyle/>
          <a:p>
            <a:r>
              <a:rPr lang="nl-BE" altLang="nl-BE" sz="2800"/>
              <a:t>Vormingsaanbod			Preventief en curatief</a:t>
            </a:r>
            <a:br>
              <a:rPr lang="nl-BE" altLang="nl-BE" sz="2800"/>
            </a:br>
            <a:r>
              <a:rPr lang="nl-BE" altLang="nl-BE" sz="2800"/>
              <a:t>onderwijsprofessionals 	aanbod leerlingen</a:t>
            </a:r>
          </a:p>
        </p:txBody>
      </p:sp>
      <p:sp>
        <p:nvSpPr>
          <p:cNvPr id="5123" name="Tijdelijke aanduiding voor dianummer 3">
            <a:extLst>
              <a:ext uri="{FF2B5EF4-FFF2-40B4-BE49-F238E27FC236}">
                <a16:creationId xmlns:a16="http://schemas.microsoft.com/office/drawing/2014/main" xmlns="" id="{EAFB5EFE-5D37-425B-AD55-589395ACBD9D}"/>
              </a:ext>
            </a:extLst>
          </p:cNvPr>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eaLnBrk="0" hangingPunct="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eaLnBrk="0" hangingPunct="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eaLnBrk="0" hangingPunct="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F8F270-33FD-4388-B726-3500DCB78564}" type="slidenum">
              <a:rPr kumimoji="0" lang="nl-NL" altLang="nl-BE" sz="12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NL" altLang="nl-BE"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pic>
        <p:nvPicPr>
          <p:cNvPr id="75778" name="Picture 2">
            <a:extLst>
              <a:ext uri="{FF2B5EF4-FFF2-40B4-BE49-F238E27FC236}">
                <a16:creationId xmlns:a16="http://schemas.microsoft.com/office/drawing/2014/main" xmlns="" id="{6C31A288-B79F-45BC-AF15-519637358460}"/>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827088" y="1989138"/>
            <a:ext cx="2952750" cy="4203700"/>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miter lim="800000"/>
                <a:headEnd/>
                <a:tailEnd/>
              </a14:hiddenLine>
            </a:ext>
          </a:extLst>
        </p:spPr>
      </p:pic>
      <p:pic>
        <p:nvPicPr>
          <p:cNvPr id="6" name="Picture 5">
            <a:extLst>
              <a:ext uri="{FF2B5EF4-FFF2-40B4-BE49-F238E27FC236}">
                <a16:creationId xmlns:a16="http://schemas.microsoft.com/office/drawing/2014/main" xmlns="" id="{FF446D60-F281-4E67-8E73-4CA965D7447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063" y="2060575"/>
            <a:ext cx="2608262" cy="4030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8758" y="382385"/>
            <a:ext cx="7633742" cy="1174407"/>
          </a:xfrm>
        </p:spPr>
        <p:txBody>
          <a:bodyPr>
            <a:normAutofit fontScale="90000"/>
          </a:bodyPr>
          <a:lstStyle/>
          <a:p>
            <a:pPr algn="l"/>
            <a:r>
              <a:rPr lang="nl-BE" sz="6700" dirty="0"/>
              <a:t>NAFT</a:t>
            </a:r>
            <a:r>
              <a:rPr lang="nl-BE" sz="4800" dirty="0"/>
              <a:t/>
            </a:r>
            <a:br>
              <a:rPr lang="nl-BE" sz="4800" dirty="0"/>
            </a:br>
            <a:endParaRPr lang="nl-BE" sz="4000" dirty="0"/>
          </a:p>
        </p:txBody>
      </p:sp>
      <p:sp>
        <p:nvSpPr>
          <p:cNvPr id="3" name="Tijdelijke aanduiding voor inhoud 2"/>
          <p:cNvSpPr>
            <a:spLocks noGrp="1"/>
          </p:cNvSpPr>
          <p:nvPr>
            <p:ph idx="1"/>
          </p:nvPr>
        </p:nvSpPr>
        <p:spPr>
          <a:xfrm>
            <a:off x="909549" y="1412776"/>
            <a:ext cx="7633742" cy="5544616"/>
          </a:xfrm>
        </p:spPr>
        <p:txBody>
          <a:bodyPr>
            <a:normAutofit/>
          </a:bodyPr>
          <a:lstStyle/>
          <a:p>
            <a:pPr marL="0" indent="0">
              <a:buNone/>
            </a:pPr>
            <a:r>
              <a:rPr lang="nl-BE" dirty="0">
                <a:solidFill>
                  <a:schemeClr val="tx1"/>
                </a:solidFill>
              </a:rPr>
              <a:t>= </a:t>
            </a:r>
            <a:r>
              <a:rPr lang="nl-BE" sz="2800" b="1" dirty="0">
                <a:solidFill>
                  <a:schemeClr val="tx1"/>
                </a:solidFill>
              </a:rPr>
              <a:t>Na</a:t>
            </a:r>
            <a:r>
              <a:rPr lang="nl-BE" sz="2800" dirty="0">
                <a:solidFill>
                  <a:schemeClr val="tx1"/>
                </a:solidFill>
              </a:rPr>
              <a:t>adloze </a:t>
            </a:r>
            <a:r>
              <a:rPr lang="nl-BE" sz="2800" b="1" dirty="0">
                <a:solidFill>
                  <a:schemeClr val="tx1"/>
                </a:solidFill>
              </a:rPr>
              <a:t>F</a:t>
            </a:r>
            <a:r>
              <a:rPr lang="nl-BE" sz="2800" dirty="0">
                <a:solidFill>
                  <a:schemeClr val="tx1"/>
                </a:solidFill>
              </a:rPr>
              <a:t>lexibele </a:t>
            </a:r>
            <a:r>
              <a:rPr lang="nl-BE" sz="2800" b="1" dirty="0">
                <a:solidFill>
                  <a:schemeClr val="tx1"/>
                </a:solidFill>
              </a:rPr>
              <a:t>T</a:t>
            </a:r>
            <a:r>
              <a:rPr lang="nl-BE" sz="2800" dirty="0">
                <a:solidFill>
                  <a:schemeClr val="tx1"/>
                </a:solidFill>
              </a:rPr>
              <a:t>rajecten</a:t>
            </a:r>
          </a:p>
          <a:p>
            <a:pPr marL="0" indent="0">
              <a:buNone/>
            </a:pPr>
            <a:endParaRPr lang="nl-BE" sz="2800" dirty="0">
              <a:solidFill>
                <a:schemeClr val="tx1"/>
              </a:solidFill>
            </a:endParaRPr>
          </a:p>
          <a:p>
            <a:r>
              <a:rPr lang="nl-BE" dirty="0">
                <a:solidFill>
                  <a:schemeClr val="tx1"/>
                </a:solidFill>
              </a:rPr>
              <a:t>Voor leerlingen bij wie schooluitval en/of ongekwalificeerde uitstroom dreigt omwille van pedagogische, juridische, sociale of persoonlijke redenen. </a:t>
            </a:r>
          </a:p>
          <a:p>
            <a:r>
              <a:rPr lang="nl-BE" dirty="0">
                <a:solidFill>
                  <a:schemeClr val="tx1"/>
                </a:solidFill>
              </a:rPr>
              <a:t>gericht op het versterken van secundaire onderwijsinstellingen in hun omgang met deze leerlingen en op het bevorderen van de re-integratie van leerlingen in het onderwijs</a:t>
            </a:r>
          </a:p>
          <a:p>
            <a:r>
              <a:rPr lang="nl-BE" dirty="0">
                <a:solidFill>
                  <a:schemeClr val="tx1"/>
                </a:solidFill>
              </a:rPr>
              <a:t>Trajecten : Leerling/Klas/groep leerlingen/Leerkrachten/School </a:t>
            </a:r>
          </a:p>
          <a:p>
            <a:r>
              <a:rPr lang="nl-BE" dirty="0">
                <a:solidFill>
                  <a:schemeClr val="tx1"/>
                </a:solidFill>
              </a:rPr>
              <a:t>Aangeboden binnen de school of op locatie (naadloos)</a:t>
            </a:r>
          </a:p>
          <a:p>
            <a:r>
              <a:rPr lang="nl-BE" dirty="0">
                <a:solidFill>
                  <a:schemeClr val="tx1"/>
                </a:solidFill>
              </a:rPr>
              <a:t> qua inhoud/duur/methodiek afgestemd op onderwijs/opvoedingsbehoeften en leeftijd </a:t>
            </a:r>
            <a:r>
              <a:rPr lang="nl-BE" dirty="0" err="1">
                <a:solidFill>
                  <a:schemeClr val="tx1"/>
                </a:solidFill>
              </a:rPr>
              <a:t>ll</a:t>
            </a:r>
            <a:r>
              <a:rPr lang="nl-BE" dirty="0">
                <a:solidFill>
                  <a:schemeClr val="tx1"/>
                </a:solidFill>
              </a:rPr>
              <a:t>/leerlingengroep (flexibel &amp; op maat)</a:t>
            </a:r>
          </a:p>
          <a:p>
            <a:pPr marL="457200" lvl="1" indent="0">
              <a:buNone/>
            </a:pPr>
            <a:endParaRPr lang="nl-BE" dirty="0">
              <a:solidFill>
                <a:schemeClr val="tx1"/>
              </a:solidFill>
            </a:endParaRPr>
          </a:p>
        </p:txBody>
      </p:sp>
    </p:spTree>
    <p:extLst>
      <p:ext uri="{BB962C8B-B14F-4D97-AF65-F5344CB8AC3E}">
        <p14:creationId xmlns:p14="http://schemas.microsoft.com/office/powerpoint/2010/main" xmlns="" val="581734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99592" y="2564904"/>
            <a:ext cx="7775616" cy="3246770"/>
          </a:xfrm>
        </p:spPr>
        <p:txBody>
          <a:bodyPr>
            <a:normAutofit fontScale="90000"/>
          </a:bodyPr>
          <a:lstStyle/>
          <a:p>
            <a:pPr algn="ctr"/>
            <a:r>
              <a:rPr lang="nl-NL" sz="4000" dirty="0"/>
              <a:t/>
            </a:r>
            <a:br>
              <a:rPr lang="nl-NL" sz="4000" dirty="0"/>
            </a:br>
            <a:r>
              <a:rPr lang="nl-NL" sz="4000" dirty="0"/>
              <a:t/>
            </a:r>
            <a:br>
              <a:rPr lang="nl-NL" sz="4000" dirty="0"/>
            </a:br>
            <a:r>
              <a:rPr lang="nl-NL" sz="4000" dirty="0"/>
              <a:t/>
            </a:r>
            <a:br>
              <a:rPr lang="nl-NL" sz="4000" dirty="0"/>
            </a:br>
            <a:r>
              <a:rPr lang="nl-NL" sz="4000" dirty="0"/>
              <a:t/>
            </a:r>
            <a:br>
              <a:rPr lang="nl-NL" sz="4000" dirty="0"/>
            </a:br>
            <a:r>
              <a:rPr lang="nl-NL" sz="5300" b="1" dirty="0">
                <a:solidFill>
                  <a:schemeClr val="accent4">
                    <a:lumMod val="75000"/>
                  </a:schemeClr>
                </a:solidFill>
              </a:rPr>
              <a:t>NAFT </a:t>
            </a:r>
            <a:r>
              <a:rPr lang="nl-NL" sz="4000" dirty="0"/>
              <a:t/>
            </a:r>
            <a:br>
              <a:rPr lang="nl-NL" sz="4000" dirty="0"/>
            </a:br>
            <a:r>
              <a:rPr lang="nl-NL" sz="4000" dirty="0"/>
              <a:t/>
            </a:r>
            <a:br>
              <a:rPr lang="nl-NL" sz="4000" dirty="0"/>
            </a:br>
            <a:r>
              <a:rPr lang="nl-NL" sz="5300" dirty="0"/>
              <a:t>PROFO</a:t>
            </a:r>
            <a:r>
              <a:rPr lang="nl-NL" sz="2000" dirty="0"/>
              <a:t/>
            </a:r>
            <a:br>
              <a:rPr lang="nl-NL" sz="2000" dirty="0"/>
            </a:br>
            <a:r>
              <a:rPr lang="nl-NL" dirty="0"/>
              <a:t/>
            </a:r>
            <a:br>
              <a:rPr lang="nl-NL" dirty="0"/>
            </a:br>
            <a:r>
              <a:rPr lang="nl-NL" dirty="0"/>
              <a:t/>
            </a:r>
            <a:br>
              <a:rPr lang="nl-NL" dirty="0"/>
            </a:br>
            <a:r>
              <a:rPr lang="nl-NL" dirty="0"/>
              <a:t/>
            </a:r>
            <a:br>
              <a:rPr lang="nl-NL" dirty="0"/>
            </a:br>
            <a:endParaRPr lang="nl-NL" dirty="0"/>
          </a:p>
        </p:txBody>
      </p:sp>
      <p:sp>
        <p:nvSpPr>
          <p:cNvPr id="4" name="Tekstvak 3"/>
          <p:cNvSpPr txBox="1"/>
          <p:nvPr/>
        </p:nvSpPr>
        <p:spPr>
          <a:xfrm>
            <a:off x="6516216" y="5934734"/>
            <a:ext cx="2416891" cy="55399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xmlns="" val="5476763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AEA54D7-CA5D-48CB-80B3-CCA07144F954}"/>
              </a:ext>
            </a:extLst>
          </p:cNvPr>
          <p:cNvSpPr>
            <a:spLocks noGrp="1"/>
          </p:cNvSpPr>
          <p:nvPr>
            <p:ph type="title"/>
          </p:nvPr>
        </p:nvSpPr>
        <p:spPr/>
        <p:txBody>
          <a:bodyPr/>
          <a:lstStyle/>
          <a:p>
            <a:r>
              <a:rPr lang="nl-BE" dirty="0"/>
              <a:t>PROFO</a:t>
            </a:r>
          </a:p>
        </p:txBody>
      </p:sp>
      <p:sp>
        <p:nvSpPr>
          <p:cNvPr id="3" name="Tijdelijke aanduiding voor inhoud 2">
            <a:extLst>
              <a:ext uri="{FF2B5EF4-FFF2-40B4-BE49-F238E27FC236}">
                <a16:creationId xmlns:a16="http://schemas.microsoft.com/office/drawing/2014/main" xmlns="" id="{D6DB87DE-A66D-4428-8376-58DB753E8EB0}"/>
              </a:ext>
            </a:extLst>
          </p:cNvPr>
          <p:cNvSpPr>
            <a:spLocks noGrp="1"/>
          </p:cNvSpPr>
          <p:nvPr>
            <p:ph idx="1"/>
          </p:nvPr>
        </p:nvSpPr>
        <p:spPr/>
        <p:txBody>
          <a:bodyPr>
            <a:normAutofit/>
          </a:bodyPr>
          <a:lstStyle/>
          <a:p>
            <a:r>
              <a:rPr lang="nl-BE" sz="3200" dirty="0"/>
              <a:t>Filmpje PROFO</a:t>
            </a:r>
          </a:p>
          <a:p>
            <a:r>
              <a:rPr lang="nl-BE" sz="3200" dirty="0"/>
              <a:t>Links: </a:t>
            </a:r>
          </a:p>
          <a:p>
            <a:pPr marL="0" indent="0">
              <a:buNone/>
            </a:pPr>
            <a:r>
              <a:rPr lang="nl-BE" sz="3200" u="sng" dirty="0">
                <a:solidFill>
                  <a:srgbClr val="1F497D"/>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xmlns="" val="tx"/>
                    </a:ext>
                  </a:extLst>
                </a:hlinkClick>
              </a:rPr>
              <a:t>https://youtu.be/rgB9KVRMd9U</a:t>
            </a:r>
            <a:endParaRPr lang="nl-BE" sz="3200" u="sng" dirty="0">
              <a:solidFill>
                <a:srgbClr val="1F497D"/>
              </a:solidFill>
              <a:latin typeface="Calibri" panose="020F0502020204030204" pitchFamily="34" charset="0"/>
              <a:ea typeface="Calibri" panose="020F0502020204030204" pitchFamily="34" charset="0"/>
            </a:endParaRPr>
          </a:p>
          <a:p>
            <a:pPr marL="0" indent="0">
              <a:buNone/>
            </a:pPr>
            <a:r>
              <a:rPr lang="nl-BE" sz="3200" u="sng" dirty="0">
                <a:solidFill>
                  <a:srgbClr val="1F497D"/>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xmlns="" val="tx"/>
                    </a:ext>
                  </a:extLst>
                </a:hlinkClick>
              </a:rPr>
              <a:t>https://youtu.be/GKhMM4tPKyY</a:t>
            </a:r>
            <a:endParaRPr lang="nl-BE" sz="3200" u="sng" dirty="0">
              <a:solidFill>
                <a:srgbClr val="1F497D"/>
              </a:solidFill>
              <a:latin typeface="Calibri" panose="020F0502020204030204" pitchFamily="34" charset="0"/>
              <a:ea typeface="Calibri" panose="020F0502020204030204" pitchFamily="34" charset="0"/>
            </a:endParaRPr>
          </a:p>
          <a:p>
            <a:pPr marL="0" indent="0">
              <a:buNone/>
            </a:pPr>
            <a:endParaRPr lang="nl-BE" sz="3200" dirty="0"/>
          </a:p>
          <a:p>
            <a:pPr marL="0" indent="0">
              <a:buNone/>
            </a:pPr>
            <a:endParaRPr lang="nl-BE" sz="3200" dirty="0"/>
          </a:p>
        </p:txBody>
      </p:sp>
    </p:spTree>
    <p:extLst>
      <p:ext uri="{BB962C8B-B14F-4D97-AF65-F5344CB8AC3E}">
        <p14:creationId xmlns:p14="http://schemas.microsoft.com/office/powerpoint/2010/main" xmlns="" val="326748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99592" y="2564904"/>
            <a:ext cx="7775616" cy="3246770"/>
          </a:xfrm>
        </p:spPr>
        <p:txBody>
          <a:bodyPr>
            <a:normAutofit fontScale="90000"/>
          </a:bodyPr>
          <a:lstStyle/>
          <a:p>
            <a:pPr algn="ctr"/>
            <a:r>
              <a:rPr lang="nl-NL" sz="4000" dirty="0"/>
              <a:t/>
            </a:r>
            <a:br>
              <a:rPr lang="nl-NL" sz="4000" dirty="0"/>
            </a:br>
            <a:r>
              <a:rPr lang="nl-NL" sz="4000" dirty="0"/>
              <a:t/>
            </a:r>
            <a:br>
              <a:rPr lang="nl-NL" sz="4000" dirty="0"/>
            </a:br>
            <a:r>
              <a:rPr lang="nl-NL" sz="4000" dirty="0"/>
              <a:t/>
            </a:r>
            <a:br>
              <a:rPr lang="nl-NL" sz="4000" dirty="0"/>
            </a:br>
            <a:r>
              <a:rPr lang="nl-NL" sz="4000" dirty="0"/>
              <a:t/>
            </a:r>
            <a:br>
              <a:rPr lang="nl-NL" sz="4000" dirty="0"/>
            </a:br>
            <a:r>
              <a:rPr lang="nl-NL" sz="4400" dirty="0">
                <a:solidFill>
                  <a:schemeClr val="accent4">
                    <a:lumMod val="75000"/>
                  </a:schemeClr>
                </a:solidFill>
              </a:rPr>
              <a:t>CMP</a:t>
            </a:r>
            <a:r>
              <a:rPr lang="nl-NL" sz="4400" b="1" dirty="0">
                <a:solidFill>
                  <a:schemeClr val="accent4">
                    <a:lumMod val="75000"/>
                  </a:schemeClr>
                </a:solidFill>
              </a:rPr>
              <a:t> </a:t>
            </a:r>
            <a:r>
              <a:rPr lang="nl-NL" sz="4000" dirty="0"/>
              <a:t/>
            </a:r>
            <a:br>
              <a:rPr lang="nl-NL" sz="4000" dirty="0"/>
            </a:br>
            <a:r>
              <a:rPr lang="nl-NL" sz="4000" dirty="0"/>
              <a:t/>
            </a:r>
            <a:br>
              <a:rPr lang="nl-NL" sz="4000" dirty="0"/>
            </a:br>
            <a:r>
              <a:rPr lang="nl-NL" sz="3600" dirty="0"/>
              <a:t>Centraal meldpunt</a:t>
            </a:r>
            <a:br>
              <a:rPr lang="nl-NL" sz="3600" dirty="0"/>
            </a:br>
            <a:r>
              <a:rPr lang="nl-NL" sz="3100" dirty="0"/>
              <a:t>risicojongeren</a:t>
            </a:r>
            <a:r>
              <a:rPr lang="nl-NL" sz="2200" dirty="0"/>
              <a:t/>
            </a:r>
            <a:br>
              <a:rPr lang="nl-NL" sz="2200" dirty="0"/>
            </a:br>
            <a:r>
              <a:rPr lang="nl-NL" sz="2200" dirty="0"/>
              <a:t/>
            </a:r>
            <a:br>
              <a:rPr lang="nl-NL" sz="2200" dirty="0"/>
            </a:br>
            <a:r>
              <a:rPr lang="nl-NL" sz="2200" dirty="0"/>
              <a:t/>
            </a:r>
            <a:br>
              <a:rPr lang="nl-NL" sz="2200" dirty="0"/>
            </a:br>
            <a:r>
              <a:rPr lang="nl-NL" sz="2200" dirty="0"/>
              <a:t>Regio Mechelen</a:t>
            </a:r>
            <a:r>
              <a:rPr lang="nl-NL" sz="2000" dirty="0"/>
              <a:t/>
            </a:r>
            <a:br>
              <a:rPr lang="nl-NL" sz="2000" dirty="0"/>
            </a:br>
            <a:r>
              <a:rPr lang="nl-NL" dirty="0"/>
              <a:t/>
            </a:r>
            <a:br>
              <a:rPr lang="nl-NL" dirty="0"/>
            </a:br>
            <a:r>
              <a:rPr lang="nl-NL" dirty="0"/>
              <a:t/>
            </a:r>
            <a:br>
              <a:rPr lang="nl-NL" dirty="0"/>
            </a:br>
            <a:r>
              <a:rPr lang="nl-NL" dirty="0"/>
              <a:t/>
            </a:r>
            <a:br>
              <a:rPr lang="nl-NL" dirty="0"/>
            </a:br>
            <a:endParaRPr lang="nl-NL" dirty="0"/>
          </a:p>
        </p:txBody>
      </p:sp>
      <p:sp>
        <p:nvSpPr>
          <p:cNvPr id="4" name="Tekstvak 3"/>
          <p:cNvSpPr txBox="1"/>
          <p:nvPr/>
        </p:nvSpPr>
        <p:spPr>
          <a:xfrm>
            <a:off x="6516216" y="5934734"/>
            <a:ext cx="2416891" cy="553998"/>
          </a:xfrm>
          <a:prstGeom prst="rect">
            <a:avLst/>
          </a:prstGeom>
          <a:noFill/>
        </p:spPr>
        <p:txBody>
          <a:bodyPr wrap="square" rtlCol="0">
            <a:spAutoFit/>
          </a:bodyPr>
          <a:lstStyle/>
          <a:p>
            <a:pPr algn="r"/>
            <a:endParaRPr lang="nl-BE" sz="1200" dirty="0"/>
          </a:p>
          <a:p>
            <a:endParaRPr lang="nl-BE" dirty="0"/>
          </a:p>
        </p:txBody>
      </p:sp>
    </p:spTree>
    <p:extLst>
      <p:ext uri="{BB962C8B-B14F-4D97-AF65-F5344CB8AC3E}">
        <p14:creationId xmlns:p14="http://schemas.microsoft.com/office/powerpoint/2010/main" xmlns="" val="10198681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a:t>
            </a:r>
            <a:endParaRPr lang="nl-BE" dirty="0"/>
          </a:p>
        </p:txBody>
      </p:sp>
      <p:sp>
        <p:nvSpPr>
          <p:cNvPr id="3" name="Tijdelijke aanduiding voor inhoud 2"/>
          <p:cNvSpPr>
            <a:spLocks noGrp="1"/>
          </p:cNvSpPr>
          <p:nvPr>
            <p:ph idx="1"/>
          </p:nvPr>
        </p:nvSpPr>
        <p:spPr/>
        <p:txBody>
          <a:bodyPr/>
          <a:lstStyle/>
          <a:p>
            <a:r>
              <a:rPr lang="nl-NL" dirty="0"/>
              <a:t>Netoverstijgend CLB- project. </a:t>
            </a:r>
          </a:p>
          <a:p>
            <a:r>
              <a:rPr lang="nl-BE" dirty="0"/>
              <a:t>Hoofdzakelijk gesubsidieerd door de stad Mechelen + inbreng van de 2 </a:t>
            </a:r>
            <a:r>
              <a:rPr lang="nl-BE" dirty="0" err="1"/>
              <a:t>Mechelse</a:t>
            </a:r>
            <a:r>
              <a:rPr lang="nl-BE" dirty="0"/>
              <a:t> </a:t>
            </a:r>
            <a:r>
              <a:rPr lang="nl-BE" dirty="0" err="1"/>
              <a:t>CLB’s</a:t>
            </a:r>
            <a:endParaRPr lang="nl-NL" dirty="0"/>
          </a:p>
          <a:p>
            <a:r>
              <a:rPr lang="nl-BE" dirty="0"/>
              <a:t>Doel: dreigende schooluitval en ongekwalificeerde uitstroom in de regio verminderen.</a:t>
            </a:r>
            <a:endParaRPr lang="nl-NL" dirty="0"/>
          </a:p>
          <a:p>
            <a:r>
              <a:rPr lang="nl-BE" dirty="0"/>
              <a:t>Aanspreekpunt voor CLB medewerkers.</a:t>
            </a:r>
          </a:p>
          <a:p>
            <a:r>
              <a:rPr lang="nl-BE" dirty="0"/>
              <a:t>Samen op zoek gaan naar externe partners die de leerling mee kunnen ondersteunen en sterker maken om terug aansluiting te vinden binnen onderwijs. </a:t>
            </a:r>
          </a:p>
          <a:p>
            <a:pPr marL="0" indent="0">
              <a:buNone/>
            </a:pPr>
            <a:endParaRPr lang="nl-BE" dirty="0"/>
          </a:p>
        </p:txBody>
      </p:sp>
    </p:spTree>
    <p:extLst>
      <p:ext uri="{BB962C8B-B14F-4D97-AF65-F5344CB8AC3E}">
        <p14:creationId xmlns:p14="http://schemas.microsoft.com/office/powerpoint/2010/main" xmlns="" val="4182093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doelgroep</a:t>
            </a:r>
            <a:endParaRPr lang="nl-BE" dirty="0"/>
          </a:p>
        </p:txBody>
      </p:sp>
      <p:sp>
        <p:nvSpPr>
          <p:cNvPr id="3" name="Tijdelijke aanduiding voor inhoud 2"/>
          <p:cNvSpPr>
            <a:spLocks noGrp="1"/>
          </p:cNvSpPr>
          <p:nvPr>
            <p:ph idx="1"/>
          </p:nvPr>
        </p:nvSpPr>
        <p:spPr/>
        <p:txBody>
          <a:bodyPr/>
          <a:lstStyle/>
          <a:p>
            <a:endParaRPr lang="nl-NL" dirty="0"/>
          </a:p>
          <a:p>
            <a:endParaRPr lang="nl-NL" dirty="0"/>
          </a:p>
          <a:p>
            <a:endParaRPr lang="nl-NL" dirty="0"/>
          </a:p>
          <a:p>
            <a:r>
              <a:rPr lang="nl-NL" dirty="0"/>
              <a:t>Leerlingen uit secundair onderwijs: voltijds, deeltijds en buitengewoon. </a:t>
            </a:r>
          </a:p>
          <a:p>
            <a:r>
              <a:rPr lang="nl-NL" dirty="0"/>
              <a:t>Leerlingen waarbij schoolloopbaan bedreigd wordt. </a:t>
            </a:r>
          </a:p>
          <a:p>
            <a:pPr marL="0" indent="0">
              <a:buNone/>
            </a:pPr>
            <a:endParaRPr lang="nl-BE" dirty="0"/>
          </a:p>
        </p:txBody>
      </p:sp>
    </p:spTree>
    <p:extLst>
      <p:ext uri="{BB962C8B-B14F-4D97-AF65-F5344CB8AC3E}">
        <p14:creationId xmlns:p14="http://schemas.microsoft.com/office/powerpoint/2010/main" xmlns="" val="313798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Regio’s</a:t>
            </a:r>
            <a:endParaRPr lang="nl-BE"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83568" y="1628800"/>
            <a:ext cx="8149340" cy="4752169"/>
          </a:xfrm>
        </p:spPr>
      </p:pic>
    </p:spTree>
    <p:extLst>
      <p:ext uri="{BB962C8B-B14F-4D97-AF65-F5344CB8AC3E}">
        <p14:creationId xmlns:p14="http://schemas.microsoft.com/office/powerpoint/2010/main" xmlns="" val="2386139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Werking</a:t>
            </a:r>
            <a:endParaRPr lang="nl-BE" dirty="0"/>
          </a:p>
        </p:txBody>
      </p:sp>
      <p:sp>
        <p:nvSpPr>
          <p:cNvPr id="3" name="Tijdelijke aanduiding voor inhoud 2"/>
          <p:cNvSpPr>
            <a:spLocks noGrp="1"/>
          </p:cNvSpPr>
          <p:nvPr>
            <p:ph idx="1"/>
          </p:nvPr>
        </p:nvSpPr>
        <p:spPr/>
        <p:txBody>
          <a:bodyPr>
            <a:normAutofit fontScale="92500" lnSpcReduction="20000"/>
          </a:bodyPr>
          <a:lstStyle/>
          <a:p>
            <a:pPr marL="0" indent="0">
              <a:buNone/>
            </a:pPr>
            <a:r>
              <a:rPr lang="nl-NL" dirty="0"/>
              <a:t>CMP zorgt voor:</a:t>
            </a:r>
          </a:p>
          <a:p>
            <a:r>
              <a:rPr lang="nl-NL" dirty="0"/>
              <a:t>Informatie</a:t>
            </a:r>
          </a:p>
          <a:p>
            <a:r>
              <a:rPr lang="nl-NL" dirty="0"/>
              <a:t>Registratie en monitorring (NAFT- aanvragen)</a:t>
            </a:r>
          </a:p>
          <a:p>
            <a:r>
              <a:rPr lang="nl-NL" dirty="0"/>
              <a:t>Dispatching (NAFT- aanvragen)</a:t>
            </a:r>
          </a:p>
          <a:p>
            <a:r>
              <a:rPr lang="nl-NL" dirty="0"/>
              <a:t>Consulting (in complexe dossiers)</a:t>
            </a:r>
          </a:p>
          <a:p>
            <a:r>
              <a:rPr lang="nl-NL" dirty="0"/>
              <a:t>Expertise (expertisetafels)</a:t>
            </a:r>
          </a:p>
          <a:p>
            <a:r>
              <a:rPr lang="nl-NL" dirty="0"/>
              <a:t>Netwerkopbouw </a:t>
            </a:r>
          </a:p>
          <a:p>
            <a:endParaRPr lang="nl-NL" dirty="0"/>
          </a:p>
          <a:p>
            <a:r>
              <a:rPr lang="nl-NL" dirty="0"/>
              <a:t>CMP heeft een signaalfunctie. </a:t>
            </a:r>
          </a:p>
          <a:p>
            <a:r>
              <a:rPr lang="nl-NL" dirty="0"/>
              <a:t>CMP werkt verbindend tussen aanbieders. </a:t>
            </a:r>
          </a:p>
          <a:p>
            <a:endParaRPr lang="nl-NL" dirty="0"/>
          </a:p>
          <a:p>
            <a:pPr marL="0" indent="0">
              <a:buNone/>
            </a:pPr>
            <a:endParaRPr lang="nl-BE" dirty="0"/>
          </a:p>
        </p:txBody>
      </p:sp>
    </p:spTree>
    <p:extLst>
      <p:ext uri="{BB962C8B-B14F-4D97-AF65-F5344CB8AC3E}">
        <p14:creationId xmlns:p14="http://schemas.microsoft.com/office/powerpoint/2010/main" xmlns="" val="3855254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a:t>
            </a:r>
            <a:endParaRPr lang="nl-BE" dirty="0"/>
          </a:p>
        </p:txBody>
      </p:sp>
      <p:sp>
        <p:nvSpPr>
          <p:cNvPr id="3" name="Tijdelijke aanduiding voor inhoud 2"/>
          <p:cNvSpPr>
            <a:spLocks noGrp="1"/>
          </p:cNvSpPr>
          <p:nvPr>
            <p:ph idx="1"/>
          </p:nvPr>
        </p:nvSpPr>
        <p:spPr/>
        <p:txBody>
          <a:bodyPr>
            <a:normAutofit fontScale="92500" lnSpcReduction="10000"/>
          </a:bodyPr>
          <a:lstStyle/>
          <a:p>
            <a:r>
              <a:rPr lang="nl-NL" dirty="0"/>
              <a:t>School en CLB identificeren mogelijke schooluitval of denken richting NAFT </a:t>
            </a:r>
          </a:p>
          <a:p>
            <a:r>
              <a:rPr lang="nl-NL" dirty="0"/>
              <a:t>CLB- medewerker meldt aan bij juiste CMP (afhankelijk van woonplaats/school).</a:t>
            </a:r>
          </a:p>
          <a:p>
            <a:r>
              <a:rPr lang="nl-NL" dirty="0"/>
              <a:t>Via </a:t>
            </a:r>
            <a:r>
              <a:rPr lang="nl-NL" dirty="0">
                <a:hlinkClick r:id="rId3"/>
              </a:rPr>
              <a:t>aanmeldingsformulier</a:t>
            </a:r>
            <a:r>
              <a:rPr lang="nl-NL" dirty="0"/>
              <a:t>.</a:t>
            </a:r>
          </a:p>
          <a:p>
            <a:pPr>
              <a:buNone/>
            </a:pPr>
            <a:r>
              <a:rPr lang="nl-BE" dirty="0"/>
              <a:t>	- één voor een </a:t>
            </a:r>
            <a:r>
              <a:rPr lang="nl-BE" dirty="0" smtClean="0"/>
              <a:t>individuele </a:t>
            </a:r>
            <a:r>
              <a:rPr lang="nl-BE" dirty="0"/>
              <a:t>aanmelding</a:t>
            </a:r>
            <a:br>
              <a:rPr lang="nl-BE" dirty="0"/>
            </a:br>
            <a:r>
              <a:rPr lang="nl-BE" dirty="0"/>
              <a:t>- één voor aanmelding van een groep</a:t>
            </a:r>
            <a:endParaRPr lang="nl-NL" dirty="0"/>
          </a:p>
          <a:p>
            <a:r>
              <a:rPr lang="nl-NL" dirty="0"/>
              <a:t>Mogelijkheid telefonisch contact met CMP- medewerker</a:t>
            </a:r>
          </a:p>
          <a:p>
            <a:r>
              <a:rPr lang="nl-NL" dirty="0"/>
              <a:t>CMP </a:t>
            </a:r>
            <a:r>
              <a:rPr lang="nl-NL" dirty="0" err="1"/>
              <a:t>dispatcht</a:t>
            </a:r>
            <a:endParaRPr lang="nl-NL" dirty="0"/>
          </a:p>
          <a:p>
            <a:pPr marL="177800" lvl="2" indent="-177800"/>
            <a:r>
              <a:rPr lang="nl-NL" sz="2000" dirty="0"/>
              <a:t>Aanbieder neemt contact op met CLB- medewerker. </a:t>
            </a:r>
          </a:p>
          <a:p>
            <a:pPr marL="0" indent="0">
              <a:buNone/>
            </a:pPr>
            <a:endParaRPr lang="nl-BE" dirty="0"/>
          </a:p>
        </p:txBody>
      </p:sp>
    </p:spTree>
    <p:extLst>
      <p:ext uri="{BB962C8B-B14F-4D97-AF65-F5344CB8AC3E}">
        <p14:creationId xmlns:p14="http://schemas.microsoft.com/office/powerpoint/2010/main" xmlns="" val="1883413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a:t>
            </a:r>
            <a:endParaRPr lang="nl-BE" dirty="0"/>
          </a:p>
        </p:txBody>
      </p:sp>
      <p:sp>
        <p:nvSpPr>
          <p:cNvPr id="3" name="Tijdelijke aanduiding voor inhoud 2"/>
          <p:cNvSpPr>
            <a:spLocks noGrp="1"/>
          </p:cNvSpPr>
          <p:nvPr>
            <p:ph idx="1"/>
          </p:nvPr>
        </p:nvSpPr>
        <p:spPr>
          <a:xfrm>
            <a:off x="938758" y="1484784"/>
            <a:ext cx="7633742" cy="5112568"/>
          </a:xfrm>
        </p:spPr>
        <p:txBody>
          <a:bodyPr>
            <a:normAutofit/>
          </a:bodyPr>
          <a:lstStyle/>
          <a:p>
            <a:r>
              <a:rPr lang="nl-NL" dirty="0"/>
              <a:t>Permanentiemomenten:</a:t>
            </a:r>
          </a:p>
          <a:p>
            <a:pPr lvl="1"/>
            <a:r>
              <a:rPr lang="nl-NL" sz="2000" dirty="0"/>
              <a:t>Mechelen: dinsdag voormiddag en donderdag namiddag </a:t>
            </a:r>
          </a:p>
          <a:p>
            <a:pPr lvl="1"/>
            <a:r>
              <a:rPr lang="nl-NL" sz="2000" dirty="0"/>
              <a:t>Boom: dinsdag en donderdag voormiddag</a:t>
            </a:r>
          </a:p>
          <a:p>
            <a:pPr marL="358775" lvl="1" indent="-358775">
              <a:buFont typeface="Arial" panose="020B0604020202020204" pitchFamily="34" charset="0"/>
              <a:buChar char="•"/>
            </a:pPr>
            <a:r>
              <a:rPr lang="nl-NL" sz="2000" dirty="0"/>
              <a:t>Mailadressen:</a:t>
            </a:r>
          </a:p>
          <a:p>
            <a:pPr marL="758825" lvl="2" indent="-358775"/>
            <a:r>
              <a:rPr lang="nl-NL" sz="2000" dirty="0">
                <a:hlinkClick r:id="rId3"/>
              </a:rPr>
              <a:t>info@cmpregiomechelen.be</a:t>
            </a:r>
            <a:r>
              <a:rPr lang="nl-NL" sz="2000" dirty="0"/>
              <a:t> </a:t>
            </a:r>
          </a:p>
          <a:p>
            <a:pPr marL="758825" lvl="2" indent="-358775"/>
            <a:r>
              <a:rPr lang="nl-NL" sz="2000" dirty="0">
                <a:hlinkClick r:id="rId4"/>
              </a:rPr>
              <a:t>centraalmeldpunt@rupelboom.be</a:t>
            </a:r>
            <a:r>
              <a:rPr lang="nl-NL" sz="2000" dirty="0"/>
              <a:t> </a:t>
            </a:r>
          </a:p>
          <a:p>
            <a:pPr marL="358775" lvl="2" indent="-358775"/>
            <a:r>
              <a:rPr lang="nl-NL" sz="2000" dirty="0"/>
              <a:t>Website</a:t>
            </a:r>
          </a:p>
          <a:p>
            <a:pPr lvl="1">
              <a:lnSpc>
                <a:spcPct val="115000"/>
              </a:lnSpc>
              <a:spcAft>
                <a:spcPts val="0"/>
              </a:spcAft>
              <a:buFont typeface="Arial" panose="020B0604020202020204" pitchFamily="34" charset="0"/>
              <a:buChar char="•"/>
            </a:pPr>
            <a:r>
              <a:rPr lang="en-GB" sz="2000" dirty="0">
                <a:ea typeface="Calibri" panose="020F0502020204030204" pitchFamily="34" charset="0"/>
                <a:cs typeface="Times New Roman" panose="02020603050405020304" pitchFamily="18" charset="0"/>
                <a:hlinkClick r:id="rId5"/>
              </a:rPr>
              <a:t>www.provincieantwerpen.be</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zoekbalk</a:t>
            </a:r>
            <a:r>
              <a:rPr lang="en-GB" sz="2000" dirty="0">
                <a:ea typeface="Calibri" panose="020F0502020204030204" pitchFamily="34" charset="0"/>
                <a:cs typeface="Times New Roman" panose="02020603050405020304" pitchFamily="18" charset="0"/>
              </a:rPr>
              <a:t>: CMP) </a:t>
            </a:r>
          </a:p>
          <a:p>
            <a:pPr marL="358775" lvl="1" indent="-358775">
              <a:lnSpc>
                <a:spcPct val="115000"/>
              </a:lnSpc>
              <a:spcAft>
                <a:spcPts val="0"/>
              </a:spcAft>
              <a:buFont typeface="Arial" panose="020B0604020202020204" pitchFamily="34" charset="0"/>
              <a:buChar char="•"/>
            </a:pPr>
            <a:r>
              <a:rPr lang="en-GB" sz="2000" dirty="0" err="1">
                <a:ea typeface="Calibri" panose="020F0502020204030204" pitchFamily="34" charset="0"/>
                <a:cs typeface="Times New Roman" panose="02020603050405020304" pitchFamily="18" charset="0"/>
              </a:rPr>
              <a:t>Telefoon</a:t>
            </a:r>
            <a:r>
              <a:rPr lang="en-GB" sz="2000" dirty="0">
                <a:ea typeface="Calibri" panose="020F0502020204030204" pitchFamily="34" charset="0"/>
                <a:cs typeface="Times New Roman" panose="02020603050405020304" pitchFamily="18" charset="0"/>
              </a:rPr>
              <a:t>: </a:t>
            </a:r>
          </a:p>
          <a:p>
            <a:pPr marL="285750" lvl="1" indent="161925">
              <a:lnSpc>
                <a:spcPct val="115000"/>
              </a:lnSpc>
              <a:spcAft>
                <a:spcPts val="0"/>
              </a:spcAft>
              <a:buFontTx/>
              <a:buChar char="-"/>
            </a:pPr>
            <a:r>
              <a:rPr lang="en-GB" sz="2000" dirty="0">
                <a:ea typeface="Calibri" panose="020F0502020204030204" pitchFamily="34" charset="0"/>
                <a:cs typeface="Times New Roman" panose="02020603050405020304" pitchFamily="18" charset="0"/>
              </a:rPr>
              <a:t>Mechelen: </a:t>
            </a:r>
            <a:r>
              <a:rPr lang="nl-BE" sz="2000" dirty="0"/>
              <a:t>0474/94.84.03 </a:t>
            </a:r>
            <a:endParaRPr lang="en-GB" sz="2000" dirty="0">
              <a:ea typeface="Calibri" panose="020F0502020204030204" pitchFamily="34" charset="0"/>
              <a:cs typeface="Times New Roman" panose="02020603050405020304" pitchFamily="18" charset="0"/>
            </a:endParaRPr>
          </a:p>
          <a:p>
            <a:pPr marL="285750" lvl="1" indent="161925">
              <a:lnSpc>
                <a:spcPct val="115000"/>
              </a:lnSpc>
              <a:spcAft>
                <a:spcPts val="0"/>
              </a:spcAft>
              <a:buFontTx/>
              <a:buChar char="-"/>
            </a:pPr>
            <a:r>
              <a:rPr lang="en-GB" sz="2000" dirty="0">
                <a:ea typeface="Calibri" panose="020F0502020204030204" pitchFamily="34" charset="0"/>
                <a:cs typeface="Times New Roman" panose="02020603050405020304" pitchFamily="18" charset="0"/>
              </a:rPr>
              <a:t>Boom: 03/369.59.39</a:t>
            </a:r>
          </a:p>
          <a:p>
            <a:pPr marL="0" indent="0">
              <a:buNone/>
            </a:pPr>
            <a:endParaRPr lang="nl-BE" dirty="0"/>
          </a:p>
        </p:txBody>
      </p:sp>
    </p:spTree>
    <p:extLst>
      <p:ext uri="{BB962C8B-B14F-4D97-AF65-F5344CB8AC3E}">
        <p14:creationId xmlns:p14="http://schemas.microsoft.com/office/powerpoint/2010/main" xmlns="" val="755282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flipV="1">
            <a:off x="928662" y="-928718"/>
            <a:ext cx="7633742" cy="382385"/>
          </a:xfrm>
        </p:spPr>
        <p:txBody>
          <a:bodyPr>
            <a:normAutofit fontScale="90000"/>
          </a:bodyPr>
          <a:lstStyle/>
          <a:p>
            <a:endParaRPr lang="nl-NL" dirty="0"/>
          </a:p>
        </p:txBody>
      </p:sp>
      <p:sp>
        <p:nvSpPr>
          <p:cNvPr id="3" name="Tijdelijke aanduiding voor inhoud 2"/>
          <p:cNvSpPr>
            <a:spLocks noGrp="1"/>
          </p:cNvSpPr>
          <p:nvPr>
            <p:ph idx="1"/>
          </p:nvPr>
        </p:nvSpPr>
        <p:spPr>
          <a:xfrm>
            <a:off x="928662" y="1500174"/>
            <a:ext cx="7633742" cy="3593591"/>
          </a:xfrm>
        </p:spPr>
        <p:txBody>
          <a:bodyPr>
            <a:normAutofit fontScale="85000" lnSpcReduction="20000"/>
          </a:bodyPr>
          <a:lstStyle/>
          <a:p>
            <a:r>
              <a:rPr lang="nl-BE" dirty="0"/>
              <a:t>Medewerkers </a:t>
            </a:r>
            <a:endParaRPr lang="nl-BE" dirty="0" smtClean="0"/>
          </a:p>
          <a:p>
            <a:pPr>
              <a:buNone/>
            </a:pPr>
            <a:r>
              <a:rPr lang="nl-BE" dirty="0"/>
              <a:t/>
            </a:r>
            <a:br>
              <a:rPr lang="nl-BE" dirty="0"/>
            </a:br>
            <a:r>
              <a:rPr lang="nl-BE" dirty="0"/>
              <a:t>-Mechelen:</a:t>
            </a:r>
            <a:br>
              <a:rPr lang="nl-BE" dirty="0"/>
            </a:br>
            <a:r>
              <a:rPr lang="nl-BE" dirty="0"/>
              <a:t>Govert </a:t>
            </a:r>
            <a:r>
              <a:rPr lang="nl-BE" dirty="0" err="1"/>
              <a:t>Merckx</a:t>
            </a:r>
            <a:r>
              <a:rPr lang="nl-BE" dirty="0"/>
              <a:t/>
            </a:r>
            <a:br>
              <a:rPr lang="nl-BE" dirty="0"/>
            </a:br>
            <a:r>
              <a:rPr lang="nl-BE" dirty="0" err="1"/>
              <a:t>Annemie</a:t>
            </a:r>
            <a:r>
              <a:rPr lang="nl-BE" dirty="0"/>
              <a:t> </a:t>
            </a:r>
            <a:r>
              <a:rPr lang="nl-BE" dirty="0" err="1"/>
              <a:t>Bieseman</a:t>
            </a:r>
            <a:r>
              <a:rPr lang="nl-BE" dirty="0"/>
              <a:t/>
            </a:r>
            <a:br>
              <a:rPr lang="nl-BE" dirty="0"/>
            </a:br>
            <a:r>
              <a:rPr lang="nl-BE" dirty="0"/>
              <a:t>Irene Van Gestel</a:t>
            </a:r>
            <a:br>
              <a:rPr lang="nl-BE" dirty="0"/>
            </a:br>
            <a:r>
              <a:rPr lang="nl-BE" dirty="0"/>
              <a:t>Lien Van der </a:t>
            </a:r>
            <a:r>
              <a:rPr lang="nl-BE" dirty="0" smtClean="0"/>
              <a:t>Vliet</a:t>
            </a:r>
          </a:p>
          <a:p>
            <a:pPr>
              <a:buNone/>
            </a:pPr>
            <a:endParaRPr lang="nl-BE" dirty="0"/>
          </a:p>
          <a:p>
            <a:pPr>
              <a:buNone/>
            </a:pPr>
            <a:r>
              <a:rPr lang="nl-BE" dirty="0"/>
              <a:t>	- Boom:</a:t>
            </a:r>
            <a:br>
              <a:rPr lang="nl-BE" dirty="0"/>
            </a:br>
            <a:r>
              <a:rPr lang="nl-BE" dirty="0"/>
              <a:t>Sanne Doms</a:t>
            </a:r>
            <a:br>
              <a:rPr lang="nl-BE" dirty="0"/>
            </a:br>
            <a:r>
              <a:rPr lang="nl-BE" dirty="0"/>
              <a:t>Fatma Ibrahimi</a:t>
            </a:r>
            <a:br>
              <a:rPr lang="nl-BE" dirty="0"/>
            </a:br>
            <a:r>
              <a:rPr lang="nl-BE" dirty="0"/>
              <a:t>Inge Nijs</a:t>
            </a:r>
            <a:br>
              <a:rPr lang="nl-BE" dirty="0"/>
            </a:br>
            <a:endParaRPr lang="nl-NL"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8758" y="382385"/>
            <a:ext cx="7633742" cy="1174407"/>
          </a:xfrm>
        </p:spPr>
        <p:txBody>
          <a:bodyPr>
            <a:normAutofit fontScale="90000"/>
          </a:bodyPr>
          <a:lstStyle/>
          <a:p>
            <a:pPr algn="l"/>
            <a:r>
              <a:rPr lang="nl-BE" sz="6700" dirty="0"/>
              <a:t>NAFT</a:t>
            </a:r>
            <a:r>
              <a:rPr lang="nl-BE" sz="4800" dirty="0"/>
              <a:t/>
            </a:r>
            <a:br>
              <a:rPr lang="nl-BE" sz="4800" dirty="0"/>
            </a:br>
            <a:endParaRPr lang="nl-BE" sz="4000" dirty="0"/>
          </a:p>
        </p:txBody>
      </p:sp>
      <p:sp>
        <p:nvSpPr>
          <p:cNvPr id="3" name="Tijdelijke aanduiding voor inhoud 2"/>
          <p:cNvSpPr>
            <a:spLocks noGrp="1"/>
          </p:cNvSpPr>
          <p:nvPr>
            <p:ph idx="1"/>
          </p:nvPr>
        </p:nvSpPr>
        <p:spPr>
          <a:xfrm>
            <a:off x="889225" y="1628800"/>
            <a:ext cx="7633742" cy="4275856"/>
          </a:xfrm>
        </p:spPr>
        <p:txBody>
          <a:bodyPr>
            <a:normAutofit fontScale="92500" lnSpcReduction="10000"/>
          </a:bodyPr>
          <a:lstStyle/>
          <a:p>
            <a:r>
              <a:rPr lang="nl-BE" dirty="0">
                <a:solidFill>
                  <a:schemeClr val="tx1"/>
                </a:solidFill>
              </a:rPr>
              <a:t>Aanmelden : </a:t>
            </a:r>
          </a:p>
          <a:p>
            <a:pPr lvl="1"/>
            <a:r>
              <a:rPr lang="nl-BE" dirty="0">
                <a:solidFill>
                  <a:schemeClr val="tx1"/>
                </a:solidFill>
              </a:rPr>
              <a:t>ALTIJD via CLB/CMP</a:t>
            </a:r>
          </a:p>
          <a:p>
            <a:pPr lvl="1"/>
            <a:r>
              <a:rPr lang="nl-BE" dirty="0">
                <a:solidFill>
                  <a:schemeClr val="tx1"/>
                </a:solidFill>
              </a:rPr>
              <a:t>individuele leerling OF klas/groep van leerlingen</a:t>
            </a:r>
          </a:p>
          <a:p>
            <a:pPr lvl="1"/>
            <a:r>
              <a:rPr lang="nl-BE" dirty="0">
                <a:solidFill>
                  <a:schemeClr val="tx1"/>
                </a:solidFill>
              </a:rPr>
              <a:t>minimale motivatie en engagement van elke betrokkene (leerling(en), ouders/ opvoedingsverantwoordelijke en onderwijsinstelling). </a:t>
            </a:r>
          </a:p>
          <a:p>
            <a:r>
              <a:rPr lang="nl-BE" dirty="0">
                <a:solidFill>
                  <a:schemeClr val="tx1"/>
                </a:solidFill>
              </a:rPr>
              <a:t>In sfeer van openheid en vertrouwen. </a:t>
            </a:r>
          </a:p>
          <a:p>
            <a:r>
              <a:rPr lang="nl-BE" dirty="0">
                <a:solidFill>
                  <a:schemeClr val="tx1"/>
                </a:solidFill>
              </a:rPr>
              <a:t>Overleg en heldere communicatie, informatie-uitwisseling en duidelijke afspraken over de te bereiken doelen.</a:t>
            </a:r>
          </a:p>
          <a:p>
            <a:r>
              <a:rPr lang="nl-BE" dirty="0">
                <a:solidFill>
                  <a:schemeClr val="tx1"/>
                </a:solidFill>
              </a:rPr>
              <a:t>het engagement van de onderwijsinstelling en een duidelijke taakverdeling zijn noodzakelijk om het flexibel traject van de leerling(en) doelgericht vorm te (blijven) geven.</a:t>
            </a:r>
          </a:p>
          <a:p>
            <a:pPr marL="0" indent="0">
              <a:buNone/>
            </a:pPr>
            <a:r>
              <a:rPr lang="nl-BE" dirty="0"/>
              <a:t>    </a:t>
            </a:r>
            <a:r>
              <a:rPr lang="nl-BE" dirty="0">
                <a:solidFill>
                  <a:schemeClr val="tx1"/>
                </a:solidFill>
              </a:rPr>
              <a:t>=&gt; NAFT = </a:t>
            </a:r>
            <a:r>
              <a:rPr lang="nl-BE" b="1" dirty="0"/>
              <a:t>SAMEN-verhaal</a:t>
            </a:r>
            <a:r>
              <a:rPr lang="nl-BE" dirty="0">
                <a:solidFill>
                  <a:schemeClr val="tx1"/>
                </a:solidFill>
              </a:rPr>
              <a:t>! </a:t>
            </a:r>
          </a:p>
          <a:p>
            <a:endParaRPr lang="nl-BE" dirty="0">
              <a:solidFill>
                <a:schemeClr val="tx1"/>
              </a:solidFill>
            </a:endParaRPr>
          </a:p>
        </p:txBody>
      </p:sp>
    </p:spTree>
    <p:extLst>
      <p:ext uri="{BB962C8B-B14F-4D97-AF65-F5344CB8AC3E}">
        <p14:creationId xmlns:p14="http://schemas.microsoft.com/office/powerpoint/2010/main" xmlns="" val="1596675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69F77E6-231B-4C57-8137-99106C2CE1DF}"/>
              </a:ext>
            </a:extLst>
          </p:cNvPr>
          <p:cNvSpPr>
            <a:spLocks noGrp="1"/>
          </p:cNvSpPr>
          <p:nvPr>
            <p:ph type="title"/>
          </p:nvPr>
        </p:nvSpPr>
        <p:spPr/>
        <p:txBody>
          <a:bodyPr/>
          <a:lstStyle/>
          <a:p>
            <a:r>
              <a:rPr lang="nl-BE" dirty="0"/>
              <a:t>Terugblik 2019-2020</a:t>
            </a:r>
          </a:p>
        </p:txBody>
      </p:sp>
      <p:sp>
        <p:nvSpPr>
          <p:cNvPr id="3" name="Tekstvak 2">
            <a:extLst>
              <a:ext uri="{FF2B5EF4-FFF2-40B4-BE49-F238E27FC236}">
                <a16:creationId xmlns:a16="http://schemas.microsoft.com/office/drawing/2014/main" xmlns="" id="{FD105D10-76F2-44A9-BB9C-18900C8C4A27}"/>
              </a:ext>
            </a:extLst>
          </p:cNvPr>
          <p:cNvSpPr txBox="1"/>
          <p:nvPr/>
        </p:nvSpPr>
        <p:spPr>
          <a:xfrm>
            <a:off x="1259632" y="1357299"/>
            <a:ext cx="5832648" cy="4801314"/>
          </a:xfrm>
          <a:prstGeom prst="rect">
            <a:avLst/>
          </a:prstGeom>
          <a:noFill/>
        </p:spPr>
        <p:txBody>
          <a:bodyPr wrap="square" rtlCol="0">
            <a:spAutoFit/>
          </a:bodyPr>
          <a:lstStyle/>
          <a:p>
            <a:endParaRPr lang="nl-BE" dirty="0"/>
          </a:p>
          <a:p>
            <a:pPr marL="571500" indent="-571500">
              <a:buFont typeface="Arial" panose="020B0604020202020204" pitchFamily="34" charset="0"/>
              <a:buChar char="•"/>
            </a:pPr>
            <a:r>
              <a:rPr lang="nl-BE" sz="3600" dirty="0"/>
              <a:t>Boeiende opstart</a:t>
            </a:r>
          </a:p>
          <a:p>
            <a:pPr marL="571500" indent="-571500">
              <a:buFont typeface="Arial" panose="020B0604020202020204" pitchFamily="34" charset="0"/>
              <a:buChar char="•"/>
            </a:pPr>
            <a:r>
              <a:rPr lang="nl-BE" sz="3600" dirty="0"/>
              <a:t>Sedert januari kleine uitbreiding uren en nieuwe medewerker</a:t>
            </a:r>
          </a:p>
          <a:p>
            <a:pPr marL="571500" indent="-571500">
              <a:buFont typeface="Arial" panose="020B0604020202020204" pitchFamily="34" charset="0"/>
              <a:buChar char="•"/>
            </a:pPr>
            <a:r>
              <a:rPr lang="nl-BE" sz="3600" dirty="0"/>
              <a:t>Evolutie </a:t>
            </a:r>
            <a:r>
              <a:rPr lang="nl-BE" sz="3600" dirty="0" err="1"/>
              <a:t>dispatch</a:t>
            </a:r>
            <a:r>
              <a:rPr lang="nl-BE" sz="3600" dirty="0"/>
              <a:t>: van verdelen dossiers naar expertisetafel</a:t>
            </a:r>
          </a:p>
          <a:p>
            <a:pPr marL="571500" indent="-571500">
              <a:buFont typeface="Arial" panose="020B0604020202020204" pitchFamily="34" charset="0"/>
              <a:buChar char="•"/>
            </a:pPr>
            <a:r>
              <a:rPr lang="nl-BE" sz="3600" dirty="0"/>
              <a:t>Coronawerking</a:t>
            </a:r>
          </a:p>
        </p:txBody>
      </p:sp>
    </p:spTree>
    <p:extLst>
      <p:ext uri="{BB962C8B-B14F-4D97-AF65-F5344CB8AC3E}">
        <p14:creationId xmlns:p14="http://schemas.microsoft.com/office/powerpoint/2010/main" xmlns="" val="39258170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Cijfers jaarwerking</a:t>
            </a:r>
          </a:p>
        </p:txBody>
      </p:sp>
      <p:sp>
        <p:nvSpPr>
          <p:cNvPr id="3" name="Tijdelijke aanduiding voor inhoud 2"/>
          <p:cNvSpPr>
            <a:spLocks noGrp="1"/>
          </p:cNvSpPr>
          <p:nvPr>
            <p:ph idx="1"/>
          </p:nvPr>
        </p:nvSpPr>
        <p:spPr/>
        <p:txBody>
          <a:bodyPr/>
          <a:lstStyle/>
          <a:p>
            <a:pPr marL="457200" lvl="1" indent="0">
              <a:buNone/>
            </a:pPr>
            <a:r>
              <a:rPr lang="nl-BE" sz="4000" dirty="0"/>
              <a:t>METEN IS WETEN</a:t>
            </a:r>
          </a:p>
          <a:p>
            <a:pPr marL="457200" lvl="1" indent="0">
              <a:buNone/>
            </a:pPr>
            <a:endParaRPr lang="nl-BE" dirty="0"/>
          </a:p>
          <a:p>
            <a:pPr lvl="1"/>
            <a:endParaRPr lang="nl-B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individuele aanmeldingen en verdeling per partner</a:t>
            </a:r>
          </a:p>
        </p:txBody>
      </p:sp>
      <p:graphicFrame>
        <p:nvGraphicFramePr>
          <p:cNvPr id="4" name="Tijdelijke aanduiding voor inhoud 3">
            <a:extLst>
              <a:ext uri="{FF2B5EF4-FFF2-40B4-BE49-F238E27FC236}">
                <a16:creationId xmlns:a16="http://schemas.microsoft.com/office/drawing/2014/main" xmlns="" id="{00000000-0008-0000-0000-000012000000}"/>
              </a:ext>
            </a:extLst>
          </p:cNvPr>
          <p:cNvGraphicFramePr>
            <a:graphicFrameLocks noGrp="1"/>
          </p:cNvGraphicFramePr>
          <p:nvPr>
            <p:ph idx="1"/>
          </p:nvPr>
        </p:nvGraphicFramePr>
        <p:xfrm>
          <a:off x="755576" y="1772816"/>
          <a:ext cx="7920879" cy="508518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a:t>Leerlingen komen uit… </a:t>
            </a:r>
          </a:p>
        </p:txBody>
      </p:sp>
      <p:graphicFrame>
        <p:nvGraphicFramePr>
          <p:cNvPr id="4" name="Tijdelijke aanduiding voor inhoud 3">
            <a:extLst>
              <a:ext uri="{FF2B5EF4-FFF2-40B4-BE49-F238E27FC236}">
                <a16:creationId xmlns:a16="http://schemas.microsoft.com/office/drawing/2014/main" xmlns="" id="{00000000-0008-0000-0000-000007000000}"/>
              </a:ext>
            </a:extLst>
          </p:cNvPr>
          <p:cNvGraphicFramePr>
            <a:graphicFrameLocks noGrp="1"/>
          </p:cNvGraphicFramePr>
          <p:nvPr>
            <p:ph idx="1"/>
            <p:extLst>
              <p:ext uri="{D42A27DB-BD31-4B8C-83A1-F6EECF244321}">
                <p14:modId xmlns:p14="http://schemas.microsoft.com/office/powerpoint/2010/main" xmlns="" val="4165651412"/>
              </p:ext>
            </p:extLst>
          </p:nvPr>
        </p:nvGraphicFramePr>
        <p:xfrm>
          <a:off x="735545" y="1628800"/>
          <a:ext cx="7672909" cy="499083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a:t>SPREIDING SCHOOLJAAR</a:t>
            </a:r>
          </a:p>
        </p:txBody>
      </p:sp>
      <p:graphicFrame>
        <p:nvGraphicFramePr>
          <p:cNvPr id="4" name="Tijdelijke aanduiding voor inhoud 3"/>
          <p:cNvGraphicFramePr>
            <a:graphicFrameLocks noGrp="1"/>
          </p:cNvGraphicFramePr>
          <p:nvPr>
            <p:ph idx="1"/>
          </p:nvPr>
        </p:nvGraphicFramePr>
        <p:xfrm>
          <a:off x="755576" y="1340768"/>
          <a:ext cx="7848872" cy="496855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a:t>leeftijd</a:t>
            </a:r>
          </a:p>
        </p:txBody>
      </p:sp>
      <p:graphicFrame>
        <p:nvGraphicFramePr>
          <p:cNvPr id="4" name="Tijdelijke aanduiding voor inhoud 3"/>
          <p:cNvGraphicFramePr>
            <a:graphicFrameLocks noGrp="1"/>
          </p:cNvGraphicFramePr>
          <p:nvPr>
            <p:ph idx="1"/>
          </p:nvPr>
        </p:nvGraphicFramePr>
        <p:xfrm>
          <a:off x="938213" y="2286000"/>
          <a:ext cx="7634287" cy="35941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99592" y="2564904"/>
            <a:ext cx="7775616" cy="3246770"/>
          </a:xfrm>
        </p:spPr>
        <p:txBody>
          <a:bodyPr>
            <a:normAutofit fontScale="90000"/>
          </a:bodyPr>
          <a:lstStyle/>
          <a:p>
            <a:pPr algn="ctr"/>
            <a:r>
              <a:rPr lang="nl-NL" sz="4000" dirty="0"/>
              <a:t/>
            </a:r>
            <a:br>
              <a:rPr lang="nl-NL" sz="4000" dirty="0"/>
            </a:br>
            <a:r>
              <a:rPr lang="nl-NL" sz="4000" dirty="0"/>
              <a:t/>
            </a:r>
            <a:br>
              <a:rPr lang="nl-NL" sz="4000" dirty="0"/>
            </a:br>
            <a:r>
              <a:rPr lang="nl-NL" sz="4000" dirty="0"/>
              <a:t/>
            </a:r>
            <a:br>
              <a:rPr lang="nl-NL" sz="4000" dirty="0"/>
            </a:br>
            <a:r>
              <a:rPr lang="nl-NL" sz="4000" dirty="0"/>
              <a:t/>
            </a:r>
            <a:br>
              <a:rPr lang="nl-NL" sz="4000" dirty="0"/>
            </a:br>
            <a:r>
              <a:rPr lang="nl-NL" sz="4400" dirty="0">
                <a:solidFill>
                  <a:schemeClr val="accent4">
                    <a:lumMod val="75000"/>
                  </a:schemeClr>
                </a:solidFill>
              </a:rPr>
              <a:t>CMP</a:t>
            </a:r>
            <a:r>
              <a:rPr lang="nl-NL" sz="4400" b="1" dirty="0">
                <a:solidFill>
                  <a:schemeClr val="accent4">
                    <a:lumMod val="75000"/>
                  </a:schemeClr>
                </a:solidFill>
              </a:rPr>
              <a:t> </a:t>
            </a:r>
            <a:r>
              <a:rPr lang="nl-NL" sz="4000" dirty="0"/>
              <a:t/>
            </a:r>
            <a:br>
              <a:rPr lang="nl-NL" sz="4000" dirty="0"/>
            </a:br>
            <a:r>
              <a:rPr lang="nl-NL" sz="3600" dirty="0"/>
              <a:t>Centraal meldpunt</a:t>
            </a:r>
            <a:br>
              <a:rPr lang="nl-NL" sz="3600" dirty="0"/>
            </a:br>
            <a:r>
              <a:rPr lang="nl-NL" sz="3100" dirty="0"/>
              <a:t>risicojongeren</a:t>
            </a:r>
            <a:r>
              <a:rPr lang="nl-NL" sz="2200" dirty="0"/>
              <a:t/>
            </a:r>
            <a:br>
              <a:rPr lang="nl-NL" sz="2200" dirty="0"/>
            </a:br>
            <a:r>
              <a:rPr lang="nl-NL" sz="2200" dirty="0"/>
              <a:t>Regio Mechelen</a:t>
            </a:r>
            <a:r>
              <a:rPr lang="nl-NL" sz="2000" dirty="0"/>
              <a:t/>
            </a:r>
            <a:br>
              <a:rPr lang="nl-NL" sz="2000" dirty="0"/>
            </a:br>
            <a:r>
              <a:rPr lang="nl-NL" sz="2000" dirty="0"/>
              <a:t/>
            </a:r>
            <a:br>
              <a:rPr lang="nl-NL" sz="2000" dirty="0"/>
            </a:br>
            <a:r>
              <a:rPr lang="nl-NL" sz="2700" dirty="0"/>
              <a:t>coronawerking</a:t>
            </a:r>
            <a:r>
              <a:rPr lang="nl-NL" dirty="0"/>
              <a:t/>
            </a:r>
            <a:br>
              <a:rPr lang="nl-NL" dirty="0"/>
            </a:br>
            <a:r>
              <a:rPr lang="nl-NL" dirty="0"/>
              <a:t/>
            </a:r>
            <a:br>
              <a:rPr lang="nl-NL" dirty="0"/>
            </a:br>
            <a:r>
              <a:rPr lang="nl-NL" dirty="0"/>
              <a:t/>
            </a:r>
            <a:br>
              <a:rPr lang="nl-NL" dirty="0"/>
            </a:br>
            <a:endParaRPr lang="nl-NL" dirty="0"/>
          </a:p>
        </p:txBody>
      </p:sp>
      <p:sp>
        <p:nvSpPr>
          <p:cNvPr id="4" name="Tekstvak 3"/>
          <p:cNvSpPr txBox="1"/>
          <p:nvPr/>
        </p:nvSpPr>
        <p:spPr>
          <a:xfrm>
            <a:off x="6516216" y="5934734"/>
            <a:ext cx="2416891" cy="553998"/>
          </a:xfrm>
          <a:prstGeom prst="rect">
            <a:avLst/>
          </a:prstGeom>
          <a:noFill/>
        </p:spPr>
        <p:txBody>
          <a:bodyPr wrap="square" rtlCol="0">
            <a:spAutoFit/>
          </a:bodyPr>
          <a:lstStyle/>
          <a:p>
            <a:pPr algn="r"/>
            <a:endParaRPr lang="nl-BE" sz="1200" dirty="0"/>
          </a:p>
          <a:p>
            <a:endParaRPr lang="nl-BE" dirty="0"/>
          </a:p>
        </p:txBody>
      </p:sp>
    </p:spTree>
    <p:extLst>
      <p:ext uri="{BB962C8B-B14F-4D97-AF65-F5344CB8AC3E}">
        <p14:creationId xmlns:p14="http://schemas.microsoft.com/office/powerpoint/2010/main" xmlns="" val="1814945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Coronawerking</a:t>
            </a:r>
            <a:endParaRPr lang="nl-NL" dirty="0"/>
          </a:p>
        </p:txBody>
      </p:sp>
      <p:sp>
        <p:nvSpPr>
          <p:cNvPr id="3" name="Tijdelijke aanduiding voor inhoud 2"/>
          <p:cNvSpPr>
            <a:spLocks noGrp="1"/>
          </p:cNvSpPr>
          <p:nvPr>
            <p:ph idx="1"/>
          </p:nvPr>
        </p:nvSpPr>
        <p:spPr/>
        <p:txBody>
          <a:bodyPr>
            <a:normAutofit fontScale="92500" lnSpcReduction="20000"/>
          </a:bodyPr>
          <a:lstStyle/>
          <a:p>
            <a:r>
              <a:rPr lang="nl-BE" dirty="0"/>
              <a:t>Dagelijks permanentie</a:t>
            </a:r>
          </a:p>
          <a:p>
            <a:r>
              <a:rPr lang="nl-BE" dirty="0"/>
              <a:t>Uitbreiding naar basisonderwijs</a:t>
            </a:r>
          </a:p>
          <a:p>
            <a:r>
              <a:rPr lang="nl-BE" dirty="0"/>
              <a:t>Naast </a:t>
            </a:r>
            <a:r>
              <a:rPr lang="nl-BE" dirty="0" err="1"/>
              <a:t>NAFT-partners</a:t>
            </a:r>
            <a:r>
              <a:rPr lang="nl-BE" dirty="0"/>
              <a:t> ook samenwerking met welzijnspartners (stad Mechelen)</a:t>
            </a:r>
          </a:p>
          <a:p>
            <a:r>
              <a:rPr lang="nl-BE" dirty="0"/>
              <a:t>Concrete vragen </a:t>
            </a:r>
            <a:r>
              <a:rPr lang="nl-BE" dirty="0" err="1"/>
              <a:t>ivm</a:t>
            </a:r>
            <a:r>
              <a:rPr lang="nl-BE" dirty="0"/>
              <a:t> afhaken van leerlingen, onbereikbaarheid…</a:t>
            </a:r>
          </a:p>
          <a:p>
            <a:r>
              <a:rPr lang="nl-BE" dirty="0"/>
              <a:t>Scholen kunnen rechtstreeks bij partners of CMP aanmelden.</a:t>
            </a:r>
          </a:p>
          <a:p>
            <a:r>
              <a:rPr lang="nl-BE" dirty="0"/>
              <a:t>Ondersteuning vanuit de stad Mechelen door Sofie </a:t>
            </a:r>
            <a:r>
              <a:rPr lang="nl-BE" dirty="0" err="1" smtClean="0"/>
              <a:t>Geens</a:t>
            </a:r>
            <a:r>
              <a:rPr lang="nl-BE" dirty="0" smtClean="0"/>
              <a:t/>
            </a:r>
            <a:br>
              <a:rPr lang="nl-BE" dirty="0" smtClean="0"/>
            </a:br>
            <a:r>
              <a:rPr lang="nl-BE" dirty="0" smtClean="0"/>
              <a:t>(</a:t>
            </a:r>
            <a:r>
              <a:rPr lang="nl-NL" dirty="0" smtClean="0"/>
              <a:t>projectmedewerker team leerrecht, NETSTERK (VRAC)</a:t>
            </a:r>
          </a:p>
          <a:p>
            <a:endParaRPr lang="nl-NL" dirty="0" smtClean="0"/>
          </a:p>
          <a:p>
            <a:pPr>
              <a:buNone/>
            </a:pPr>
            <a:r>
              <a:rPr lang="nl-BE" dirty="0"/>
              <a:t/>
            </a:r>
            <a:br>
              <a:rPr lang="nl-BE" dirty="0"/>
            </a:br>
            <a:endParaRPr lang="nl-NL"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ek 1">
            <a:extLst>
              <a:ext uri="{FF2B5EF4-FFF2-40B4-BE49-F238E27FC236}">
                <a16:creationId xmlns:a16="http://schemas.microsoft.com/office/drawing/2014/main" xmlns="" id="{A54D5122-2424-4892-85B6-E7F9AC967E65}"/>
              </a:ext>
            </a:extLst>
          </p:cNvPr>
          <p:cNvGraphicFramePr/>
          <p:nvPr>
            <p:extLst>
              <p:ext uri="{D42A27DB-BD31-4B8C-83A1-F6EECF244321}">
                <p14:modId xmlns:p14="http://schemas.microsoft.com/office/powerpoint/2010/main" xmlns="" val="161086567"/>
              </p:ext>
            </p:extLst>
          </p:nvPr>
        </p:nvGraphicFramePr>
        <p:xfrm>
          <a:off x="1835696" y="548680"/>
          <a:ext cx="5472608" cy="2324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afiek 2">
            <a:extLst>
              <a:ext uri="{FF2B5EF4-FFF2-40B4-BE49-F238E27FC236}">
                <a16:creationId xmlns:a16="http://schemas.microsoft.com/office/drawing/2014/main" xmlns="" id="{10F08234-440D-43B8-8DF4-29B89F08D6F1}"/>
              </a:ext>
            </a:extLst>
          </p:cNvPr>
          <p:cNvGraphicFramePr/>
          <p:nvPr>
            <p:extLst>
              <p:ext uri="{D42A27DB-BD31-4B8C-83A1-F6EECF244321}">
                <p14:modId xmlns:p14="http://schemas.microsoft.com/office/powerpoint/2010/main" xmlns="" val="4075422169"/>
              </p:ext>
            </p:extLst>
          </p:nvPr>
        </p:nvGraphicFramePr>
        <p:xfrm>
          <a:off x="1799692" y="3861048"/>
          <a:ext cx="5544616" cy="23177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806891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ek 1">
            <a:extLst>
              <a:ext uri="{FF2B5EF4-FFF2-40B4-BE49-F238E27FC236}">
                <a16:creationId xmlns:a16="http://schemas.microsoft.com/office/drawing/2014/main" xmlns="" id="{DF5D5A3B-E8FD-455A-ADD5-F8B1E8DD6968}"/>
              </a:ext>
            </a:extLst>
          </p:cNvPr>
          <p:cNvGraphicFramePr/>
          <p:nvPr>
            <p:extLst>
              <p:ext uri="{D42A27DB-BD31-4B8C-83A1-F6EECF244321}">
                <p14:modId xmlns:p14="http://schemas.microsoft.com/office/powerpoint/2010/main" xmlns="" val="1855548031"/>
              </p:ext>
            </p:extLst>
          </p:nvPr>
        </p:nvGraphicFramePr>
        <p:xfrm>
          <a:off x="1619672" y="548680"/>
          <a:ext cx="5435600" cy="2311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afiek 2">
            <a:extLst>
              <a:ext uri="{FF2B5EF4-FFF2-40B4-BE49-F238E27FC236}">
                <a16:creationId xmlns:a16="http://schemas.microsoft.com/office/drawing/2014/main" xmlns="" id="{3578F83B-8F23-4029-8D3D-A9728854742B}"/>
              </a:ext>
            </a:extLst>
          </p:cNvPr>
          <p:cNvGraphicFramePr/>
          <p:nvPr>
            <p:extLst>
              <p:ext uri="{D42A27DB-BD31-4B8C-83A1-F6EECF244321}">
                <p14:modId xmlns:p14="http://schemas.microsoft.com/office/powerpoint/2010/main" xmlns="" val="3233433104"/>
              </p:ext>
            </p:extLst>
          </p:nvPr>
        </p:nvGraphicFramePr>
        <p:xfrm>
          <a:off x="1589398" y="3461737"/>
          <a:ext cx="5435600" cy="2660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9487340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3" y="692696"/>
            <a:ext cx="7885127" cy="567122"/>
          </a:xfrm>
        </p:spPr>
        <p:txBody>
          <a:bodyPr>
            <a:normAutofit fontScale="90000"/>
          </a:bodyPr>
          <a:lstStyle/>
          <a:p>
            <a:pPr algn="l"/>
            <a:r>
              <a:rPr lang="nl-BE" sz="4800" dirty="0"/>
              <a:t>NAFT vanaf 1/9/20</a:t>
            </a:r>
          </a:p>
        </p:txBody>
      </p:sp>
      <p:sp>
        <p:nvSpPr>
          <p:cNvPr id="3" name="Tijdelijke aanduiding voor inhoud 2"/>
          <p:cNvSpPr>
            <a:spLocks noGrp="1"/>
          </p:cNvSpPr>
          <p:nvPr>
            <p:ph idx="1"/>
          </p:nvPr>
        </p:nvSpPr>
        <p:spPr>
          <a:xfrm>
            <a:off x="467544" y="1772816"/>
            <a:ext cx="8136904" cy="5040560"/>
          </a:xfrm>
        </p:spPr>
        <p:txBody>
          <a:bodyPr>
            <a:normAutofit/>
          </a:bodyPr>
          <a:lstStyle/>
          <a:p>
            <a:pPr lvl="1">
              <a:buFont typeface="Arial" panose="020B0604020202020204" pitchFamily="34" charset="0"/>
              <a:buChar char="•"/>
            </a:pPr>
            <a:r>
              <a:rPr lang="nl-BE" sz="2000" dirty="0">
                <a:solidFill>
                  <a:schemeClr val="tx1"/>
                </a:solidFill>
              </a:rPr>
              <a:t>Provincie Antwerpen :  van 8 naar 7 Naft-aanbieders</a:t>
            </a:r>
          </a:p>
          <a:p>
            <a:pPr marL="914400" lvl="2" indent="0">
              <a:buNone/>
            </a:pPr>
            <a:r>
              <a:rPr lang="nl-BE" sz="1800" dirty="0">
                <a:solidFill>
                  <a:schemeClr val="tx1"/>
                </a:solidFill>
              </a:rPr>
              <a:t>-&gt; </a:t>
            </a:r>
            <a:r>
              <a:rPr lang="nl-BE" sz="1800" dirty="0" err="1">
                <a:solidFill>
                  <a:schemeClr val="tx1"/>
                </a:solidFill>
              </a:rPr>
              <a:t>Arktos</a:t>
            </a:r>
            <a:endParaRPr lang="nl-BE" sz="1800" dirty="0">
              <a:solidFill>
                <a:schemeClr val="tx1"/>
              </a:solidFill>
            </a:endParaRPr>
          </a:p>
          <a:p>
            <a:pPr marL="914400" lvl="2" indent="0">
              <a:buNone/>
            </a:pPr>
            <a:r>
              <a:rPr lang="nl-BE" sz="1800" dirty="0">
                <a:solidFill>
                  <a:schemeClr val="tx1"/>
                </a:solidFill>
              </a:rPr>
              <a:t>-&gt; </a:t>
            </a:r>
            <a:r>
              <a:rPr lang="nl-BE" sz="1800" dirty="0" err="1">
                <a:solidFill>
                  <a:schemeClr val="tx1"/>
                </a:solidFill>
              </a:rPr>
              <a:t>Cirkant</a:t>
            </a:r>
            <a:endParaRPr lang="nl-BE" sz="1800" dirty="0">
              <a:solidFill>
                <a:schemeClr val="tx1"/>
              </a:solidFill>
            </a:endParaRPr>
          </a:p>
          <a:p>
            <a:pPr marL="914400" lvl="2" indent="0">
              <a:buNone/>
            </a:pPr>
            <a:r>
              <a:rPr lang="nl-BE" sz="1800" dirty="0">
                <a:solidFill>
                  <a:schemeClr val="tx1"/>
                </a:solidFill>
              </a:rPr>
              <a:t>-&gt; </a:t>
            </a:r>
            <a:r>
              <a:rPr lang="nl-BE" sz="1800" dirty="0" err="1">
                <a:solidFill>
                  <a:schemeClr val="tx1"/>
                </a:solidFill>
              </a:rPr>
              <a:t>Elegast</a:t>
            </a:r>
            <a:endParaRPr lang="nl-BE" sz="1800" dirty="0">
              <a:solidFill>
                <a:schemeClr val="tx1"/>
              </a:solidFill>
            </a:endParaRPr>
          </a:p>
          <a:p>
            <a:pPr marL="914400" lvl="2" indent="0">
              <a:buNone/>
            </a:pPr>
            <a:r>
              <a:rPr lang="nl-BE" sz="1800" dirty="0">
                <a:solidFill>
                  <a:schemeClr val="tx1"/>
                </a:solidFill>
              </a:rPr>
              <a:t>-&gt; </a:t>
            </a:r>
            <a:r>
              <a:rPr lang="nl-BE" sz="1800" dirty="0" err="1">
                <a:solidFill>
                  <a:schemeClr val="tx1"/>
                </a:solidFill>
              </a:rPr>
              <a:t>Lejo</a:t>
            </a:r>
            <a:endParaRPr lang="nl-BE" sz="1800" dirty="0">
              <a:solidFill>
                <a:schemeClr val="tx1"/>
              </a:solidFill>
            </a:endParaRPr>
          </a:p>
          <a:p>
            <a:pPr marL="914400" lvl="2" indent="0">
              <a:buNone/>
            </a:pPr>
            <a:r>
              <a:rPr lang="nl-BE" sz="1800" dirty="0">
                <a:solidFill>
                  <a:schemeClr val="tx1"/>
                </a:solidFill>
              </a:rPr>
              <a:t>-&gt; </a:t>
            </a:r>
            <a:r>
              <a:rPr lang="nl-BE" sz="1800" dirty="0" err="1">
                <a:solidFill>
                  <a:schemeClr val="tx1"/>
                </a:solidFill>
              </a:rPr>
              <a:t>Profo</a:t>
            </a:r>
            <a:endParaRPr lang="nl-BE" sz="1800" dirty="0">
              <a:solidFill>
                <a:schemeClr val="tx1"/>
              </a:solidFill>
            </a:endParaRPr>
          </a:p>
          <a:p>
            <a:pPr marL="914400" lvl="2" indent="0">
              <a:buNone/>
            </a:pPr>
            <a:r>
              <a:rPr lang="nl-BE" sz="1800" dirty="0">
                <a:solidFill>
                  <a:schemeClr val="tx1"/>
                </a:solidFill>
              </a:rPr>
              <a:t>-&gt; </a:t>
            </a:r>
            <a:r>
              <a:rPr lang="nl-BE" sz="1800" dirty="0" err="1">
                <a:solidFill>
                  <a:schemeClr val="tx1"/>
                </a:solidFill>
              </a:rPr>
              <a:t>PrOS</a:t>
            </a:r>
            <a:endParaRPr lang="nl-BE" sz="1800" dirty="0">
              <a:solidFill>
                <a:schemeClr val="tx1"/>
              </a:solidFill>
            </a:endParaRPr>
          </a:p>
          <a:p>
            <a:pPr marL="914400" lvl="2" indent="0">
              <a:buNone/>
            </a:pPr>
            <a:r>
              <a:rPr lang="nl-BE" sz="1800" dirty="0">
                <a:solidFill>
                  <a:schemeClr val="tx1"/>
                </a:solidFill>
              </a:rPr>
              <a:t>-&gt; WEB</a:t>
            </a:r>
          </a:p>
          <a:p>
            <a:pPr marL="914400" lvl="2" indent="0">
              <a:buNone/>
            </a:pPr>
            <a:r>
              <a:rPr lang="nl-BE" sz="1800" dirty="0">
                <a:solidFill>
                  <a:schemeClr val="tx1"/>
                </a:solidFill>
              </a:rPr>
              <a:t>Zelfde aantal trajecten : trajecten van </a:t>
            </a:r>
            <a:r>
              <a:rPr lang="nl-BE" sz="1800" dirty="0" err="1">
                <a:solidFill>
                  <a:schemeClr val="tx1"/>
                </a:solidFill>
              </a:rPr>
              <a:t>Emino</a:t>
            </a:r>
            <a:r>
              <a:rPr lang="nl-BE" sz="1800" dirty="0">
                <a:solidFill>
                  <a:schemeClr val="tx1"/>
                </a:solidFill>
              </a:rPr>
              <a:t> toegevoegd aan </a:t>
            </a:r>
            <a:r>
              <a:rPr lang="nl-BE" sz="1800" dirty="0" err="1">
                <a:solidFill>
                  <a:schemeClr val="tx1"/>
                </a:solidFill>
              </a:rPr>
              <a:t>Arktos</a:t>
            </a:r>
            <a:endParaRPr lang="nl-BE" sz="1800" dirty="0">
              <a:solidFill>
                <a:schemeClr val="tx1"/>
              </a:solidFill>
            </a:endParaRPr>
          </a:p>
          <a:p>
            <a:pPr marL="914400" lvl="2" indent="0">
              <a:buNone/>
            </a:pPr>
            <a:endParaRPr lang="nl-BE" sz="1800" dirty="0">
              <a:solidFill>
                <a:schemeClr val="tx1"/>
              </a:solidFill>
            </a:endParaRPr>
          </a:p>
          <a:p>
            <a:pPr lvl="1">
              <a:buFont typeface="Arial" panose="020B0604020202020204" pitchFamily="34" charset="0"/>
              <a:buChar char="•"/>
            </a:pPr>
            <a:r>
              <a:rPr lang="nl-BE" sz="2000" dirty="0">
                <a:solidFill>
                  <a:schemeClr val="tx1"/>
                </a:solidFill>
              </a:rPr>
              <a:t>Wie is WAAR actief?</a:t>
            </a:r>
          </a:p>
          <a:p>
            <a:pPr marL="457200" lvl="1" indent="0">
              <a:buNone/>
            </a:pPr>
            <a:r>
              <a:rPr lang="nl-BE" sz="1200" dirty="0">
                <a:solidFill>
                  <a:schemeClr val="tx1"/>
                </a:solidFill>
                <a:hlinkClick r:id="rId2"/>
              </a:rPr>
              <a:t>https://www.provincieantwerpen.be/aanbod/doe/netwerk-samen-tegen-schooluitval/acties/naft.html</a:t>
            </a:r>
            <a:endParaRPr lang="nl-BE" sz="1200" dirty="0">
              <a:solidFill>
                <a:schemeClr val="tx1"/>
              </a:solidFill>
            </a:endParaRPr>
          </a:p>
          <a:p>
            <a:pPr marL="457200" lvl="1" indent="0">
              <a:buNone/>
            </a:pPr>
            <a:endParaRPr lang="nl-BE" sz="2000" dirty="0">
              <a:solidFill>
                <a:schemeClr val="tx1"/>
              </a:solidFill>
            </a:endParaRPr>
          </a:p>
          <a:p>
            <a:pPr marL="457200" lvl="1" indent="0">
              <a:buNone/>
            </a:pPr>
            <a:endParaRPr lang="nl-BE" sz="2000" dirty="0">
              <a:solidFill>
                <a:schemeClr val="tx1"/>
              </a:solidFill>
            </a:endParaRPr>
          </a:p>
          <a:p>
            <a:pPr marL="914400" lvl="2" indent="0">
              <a:buNone/>
            </a:pPr>
            <a:endParaRPr lang="nl-BE" sz="1800" dirty="0">
              <a:solidFill>
                <a:schemeClr val="tx1"/>
              </a:solidFill>
            </a:endParaRPr>
          </a:p>
        </p:txBody>
      </p:sp>
    </p:spTree>
    <p:extLst>
      <p:ext uri="{BB962C8B-B14F-4D97-AF65-F5344CB8AC3E}">
        <p14:creationId xmlns:p14="http://schemas.microsoft.com/office/powerpoint/2010/main" xmlns="" val="600978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ek 1">
            <a:extLst>
              <a:ext uri="{FF2B5EF4-FFF2-40B4-BE49-F238E27FC236}">
                <a16:creationId xmlns:a16="http://schemas.microsoft.com/office/drawing/2014/main" xmlns="" id="{1E76B8A9-EFE8-4834-B8A1-49B9BE31A2E4}"/>
              </a:ext>
            </a:extLst>
          </p:cNvPr>
          <p:cNvGraphicFramePr/>
          <p:nvPr>
            <p:extLst>
              <p:ext uri="{D42A27DB-BD31-4B8C-83A1-F6EECF244321}">
                <p14:modId xmlns:p14="http://schemas.microsoft.com/office/powerpoint/2010/main" xmlns="" val="571704565"/>
              </p:ext>
            </p:extLst>
          </p:nvPr>
        </p:nvGraphicFramePr>
        <p:xfrm>
          <a:off x="1862646" y="679450"/>
          <a:ext cx="5418708" cy="27495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afiek 2">
            <a:extLst>
              <a:ext uri="{FF2B5EF4-FFF2-40B4-BE49-F238E27FC236}">
                <a16:creationId xmlns:a16="http://schemas.microsoft.com/office/drawing/2014/main" xmlns="" id="{8F6FAC12-F0FB-447B-AFA8-505763F35A10}"/>
              </a:ext>
            </a:extLst>
          </p:cNvPr>
          <p:cNvGraphicFramePr/>
          <p:nvPr>
            <p:extLst>
              <p:ext uri="{D42A27DB-BD31-4B8C-83A1-F6EECF244321}">
                <p14:modId xmlns:p14="http://schemas.microsoft.com/office/powerpoint/2010/main" xmlns="" val="237355668"/>
              </p:ext>
            </p:extLst>
          </p:nvPr>
        </p:nvGraphicFramePr>
        <p:xfrm>
          <a:off x="1812794" y="3717032"/>
          <a:ext cx="5448300" cy="2808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1583085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ek 1">
            <a:extLst>
              <a:ext uri="{FF2B5EF4-FFF2-40B4-BE49-F238E27FC236}">
                <a16:creationId xmlns:a16="http://schemas.microsoft.com/office/drawing/2014/main" xmlns="" id="{FBABAF22-FD8C-48BD-B278-F4919412A919}"/>
              </a:ext>
            </a:extLst>
          </p:cNvPr>
          <p:cNvGraphicFramePr/>
          <p:nvPr>
            <p:extLst>
              <p:ext uri="{D42A27DB-BD31-4B8C-83A1-F6EECF244321}">
                <p14:modId xmlns:p14="http://schemas.microsoft.com/office/powerpoint/2010/main" xmlns="" val="1937959521"/>
              </p:ext>
            </p:extLst>
          </p:nvPr>
        </p:nvGraphicFramePr>
        <p:xfrm>
          <a:off x="1691680" y="1700808"/>
          <a:ext cx="5486400" cy="32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739610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83568" y="188640"/>
            <a:ext cx="8208912" cy="6480720"/>
          </a:xfrm>
        </p:spPr>
        <p:txBody>
          <a:bodyPr>
            <a:normAutofit/>
          </a:bodyPr>
          <a:lstStyle/>
          <a:p>
            <a:pPr marL="0" indent="0">
              <a:buNone/>
            </a:pPr>
            <a:r>
              <a:rPr lang="nl-BE" sz="2600" b="1" dirty="0"/>
              <a:t>Feedback van de aanmelders </a:t>
            </a:r>
            <a:endParaRPr lang="nl-BE" sz="2600" dirty="0"/>
          </a:p>
          <a:p>
            <a:pPr marL="0" indent="0">
              <a:buNone/>
            </a:pPr>
            <a:endParaRPr lang="nl-BE" sz="1000" dirty="0"/>
          </a:p>
          <a:p>
            <a:pPr marL="0" indent="0">
              <a:buNone/>
            </a:pPr>
            <a:r>
              <a:rPr lang="nl-BE" sz="2600" dirty="0"/>
              <a:t>De coronawerking werd als een </a:t>
            </a:r>
            <a:r>
              <a:rPr lang="nl-BE" sz="2600" b="1" dirty="0"/>
              <a:t>meerwaarde </a:t>
            </a:r>
            <a:r>
              <a:rPr lang="nl-BE" sz="2600" dirty="0"/>
              <a:t>ervaren: </a:t>
            </a:r>
          </a:p>
          <a:p>
            <a:pPr marL="0" indent="0">
              <a:buNone/>
            </a:pPr>
            <a:endParaRPr lang="nl-BE" sz="800" dirty="0"/>
          </a:p>
          <a:p>
            <a:pPr>
              <a:buFont typeface="Wingdings" panose="05000000000000000000" pitchFamily="2" charset="2"/>
              <a:buChar char="v"/>
            </a:pPr>
            <a:r>
              <a:rPr lang="nl-BE" sz="2600" dirty="0"/>
              <a:t>Concrete antwoorden </a:t>
            </a:r>
          </a:p>
          <a:p>
            <a:pPr>
              <a:buFont typeface="Wingdings" panose="05000000000000000000" pitchFamily="2" charset="2"/>
              <a:buChar char="v"/>
            </a:pPr>
            <a:r>
              <a:rPr lang="nl-BE" sz="2600" dirty="0"/>
              <a:t>Tips om zelf verder aan de slag te gaan </a:t>
            </a:r>
          </a:p>
          <a:p>
            <a:pPr>
              <a:buFont typeface="Wingdings" panose="05000000000000000000" pitchFamily="2" charset="2"/>
              <a:buChar char="v"/>
            </a:pPr>
            <a:r>
              <a:rPr lang="nl-BE" sz="2600" dirty="0"/>
              <a:t> Fijn om samen te kunnen nadenken </a:t>
            </a:r>
          </a:p>
          <a:p>
            <a:pPr>
              <a:buFont typeface="Wingdings" panose="05000000000000000000" pitchFamily="2" charset="2"/>
              <a:buChar char="v"/>
            </a:pPr>
            <a:r>
              <a:rPr lang="nl-BE" sz="2600" dirty="0"/>
              <a:t>“Het gevoel er niet alleen voor te staan”</a:t>
            </a:r>
          </a:p>
          <a:p>
            <a:pPr>
              <a:buFont typeface="Wingdings" panose="05000000000000000000" pitchFamily="2" charset="2"/>
              <a:buChar char="v"/>
            </a:pPr>
            <a:r>
              <a:rPr lang="nl-BE" sz="2600" dirty="0"/>
              <a:t> Partners die mee aan de slag gingen </a:t>
            </a:r>
          </a:p>
          <a:p>
            <a:pPr>
              <a:buFont typeface="Wingdings" panose="05000000000000000000" pitchFamily="2" charset="2"/>
              <a:buChar char="v"/>
            </a:pPr>
            <a:r>
              <a:rPr lang="nl-BE" sz="2600" dirty="0"/>
              <a:t>Voordeel van telefonische aanmelding</a:t>
            </a:r>
          </a:p>
          <a:p>
            <a:pPr>
              <a:buFont typeface="Wingdings" panose="05000000000000000000" pitchFamily="2" charset="2"/>
              <a:buChar char="v"/>
            </a:pPr>
            <a:r>
              <a:rPr lang="nl-BE" sz="2600" dirty="0"/>
              <a:t>Rechtstreeks toegankelijk voor scholen </a:t>
            </a:r>
          </a:p>
          <a:p>
            <a:pPr>
              <a:buFont typeface="Wingdings" panose="05000000000000000000" pitchFamily="2" charset="2"/>
              <a:buChar char="v"/>
            </a:pPr>
            <a:r>
              <a:rPr lang="nl-BE" sz="2600" dirty="0"/>
              <a:t>Opvolging door het CMP </a:t>
            </a:r>
          </a:p>
          <a:p>
            <a:pPr marL="0" indent="0">
              <a:buNone/>
            </a:pPr>
            <a:endParaRPr lang="nl-BE" dirty="0"/>
          </a:p>
        </p:txBody>
      </p:sp>
    </p:spTree>
    <p:extLst>
      <p:ext uri="{BB962C8B-B14F-4D97-AF65-F5344CB8AC3E}">
        <p14:creationId xmlns:p14="http://schemas.microsoft.com/office/powerpoint/2010/main" xmlns="" val="1597266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87624" y="152636"/>
            <a:ext cx="7752075" cy="6552728"/>
          </a:xfrm>
        </p:spPr>
        <p:txBody>
          <a:bodyPr>
            <a:normAutofit fontScale="40000" lnSpcReduction="20000"/>
          </a:bodyPr>
          <a:lstStyle/>
          <a:p>
            <a:pPr marL="0" indent="0">
              <a:buNone/>
            </a:pPr>
            <a:r>
              <a:rPr lang="nl-BE" sz="6400" b="1" dirty="0"/>
              <a:t>Noden en suggesties van de aanmelders </a:t>
            </a:r>
          </a:p>
          <a:p>
            <a:pPr marL="0" indent="0">
              <a:buNone/>
            </a:pPr>
            <a:endParaRPr lang="nl-BE" sz="2500" b="1" dirty="0"/>
          </a:p>
          <a:p>
            <a:pPr>
              <a:buFont typeface="Wingdings" panose="05000000000000000000" pitchFamily="2" charset="2"/>
              <a:buChar char="v"/>
            </a:pPr>
            <a:r>
              <a:rPr lang="nl-BE" sz="6400" dirty="0"/>
              <a:t>Nood aan taalondersteuning/tolken </a:t>
            </a:r>
          </a:p>
          <a:p>
            <a:pPr>
              <a:buFont typeface="Wingdings" panose="05000000000000000000" pitchFamily="2" charset="2"/>
              <a:buChar char="v"/>
            </a:pPr>
            <a:r>
              <a:rPr lang="nl-BE" sz="6400" dirty="0"/>
              <a:t>Nood aan ondersteuningsaanbod voor leerlingen uit  3</a:t>
            </a:r>
            <a:r>
              <a:rPr lang="nl-BE" sz="6400" baseline="30000" dirty="0"/>
              <a:t>de</a:t>
            </a:r>
            <a:r>
              <a:rPr lang="nl-BE" sz="6400" dirty="0"/>
              <a:t> en 4</a:t>
            </a:r>
            <a:r>
              <a:rPr lang="nl-BE" sz="6400" baseline="30000" dirty="0"/>
              <a:t>de</a:t>
            </a:r>
            <a:r>
              <a:rPr lang="nl-BE" sz="6400" dirty="0"/>
              <a:t> leerjaar</a:t>
            </a:r>
          </a:p>
          <a:p>
            <a:pPr>
              <a:buFont typeface="Wingdings" panose="05000000000000000000" pitchFamily="2" charset="2"/>
              <a:buChar char="v"/>
            </a:pPr>
            <a:r>
              <a:rPr lang="nl-BE" sz="6400" dirty="0"/>
              <a:t>Nood aan herhaling coronawerking CMP indien de situatie zich herhaalt  (sluiting scholen) </a:t>
            </a:r>
          </a:p>
          <a:p>
            <a:pPr>
              <a:buFont typeface="Wingdings" panose="05000000000000000000" pitchFamily="2" charset="2"/>
              <a:buChar char="v"/>
            </a:pPr>
            <a:r>
              <a:rPr lang="nl-BE" sz="6400" dirty="0"/>
              <a:t>Nood aan outreachende ondersteuning voor jongeren </a:t>
            </a:r>
          </a:p>
          <a:p>
            <a:pPr marL="0" indent="0">
              <a:buNone/>
            </a:pPr>
            <a:endParaRPr lang="nl-BE" sz="6400" dirty="0"/>
          </a:p>
          <a:p>
            <a:pPr>
              <a:buFont typeface="Wingdings" panose="05000000000000000000" pitchFamily="2" charset="2"/>
              <a:buChar char="v"/>
            </a:pPr>
            <a:r>
              <a:rPr lang="nl-BE" sz="6400" dirty="0"/>
              <a:t>Toeleiding naar diverse partners en luidop samen nadenken – ook buiten coronaperiode</a:t>
            </a:r>
          </a:p>
          <a:p>
            <a:pPr>
              <a:buFont typeface="Wingdings" panose="05000000000000000000" pitchFamily="2" charset="2"/>
              <a:buChar char="v"/>
            </a:pPr>
            <a:r>
              <a:rPr lang="nl-BE" sz="6400" dirty="0"/>
              <a:t>Opvolging en betrokkenheid CMP </a:t>
            </a:r>
          </a:p>
          <a:p>
            <a:pPr>
              <a:buFont typeface="Wingdings" panose="05000000000000000000" pitchFamily="2" charset="2"/>
              <a:buChar char="v"/>
            </a:pPr>
            <a:r>
              <a:rPr lang="nl-BE" sz="6400" dirty="0"/>
              <a:t>Vaste contactpersonen </a:t>
            </a:r>
          </a:p>
          <a:p>
            <a:pPr>
              <a:buFont typeface="Wingdings" panose="05000000000000000000" pitchFamily="2" charset="2"/>
              <a:buChar char="v"/>
            </a:pPr>
            <a:r>
              <a:rPr lang="nl-BE" sz="6400" dirty="0"/>
              <a:t>Aanbod buddy breder inzetbaar </a:t>
            </a:r>
          </a:p>
          <a:p>
            <a:pPr>
              <a:buFont typeface="Wingdings" panose="05000000000000000000" pitchFamily="2" charset="2"/>
              <a:buChar char="v"/>
            </a:pPr>
            <a:r>
              <a:rPr lang="nl-BE" sz="6400" dirty="0"/>
              <a:t>Partnerschap behouden </a:t>
            </a:r>
          </a:p>
          <a:p>
            <a:pPr>
              <a:buFont typeface="Wingdings" panose="05000000000000000000" pitchFamily="2" charset="2"/>
              <a:buChar char="v"/>
            </a:pPr>
            <a:endParaRPr lang="nl-BE" sz="6400" dirty="0"/>
          </a:p>
          <a:p>
            <a:endParaRPr lang="nl-BE" dirty="0"/>
          </a:p>
        </p:txBody>
      </p:sp>
    </p:spTree>
    <p:extLst>
      <p:ext uri="{BB962C8B-B14F-4D97-AF65-F5344CB8AC3E}">
        <p14:creationId xmlns:p14="http://schemas.microsoft.com/office/powerpoint/2010/main" xmlns="" val="4110680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83568" y="188640"/>
            <a:ext cx="8229600" cy="6480720"/>
          </a:xfrm>
        </p:spPr>
        <p:txBody>
          <a:bodyPr>
            <a:normAutofit fontScale="92500"/>
          </a:bodyPr>
          <a:lstStyle/>
          <a:p>
            <a:pPr marL="0" indent="0">
              <a:buNone/>
            </a:pPr>
            <a:r>
              <a:rPr lang="nl-BE" sz="2800" b="1" dirty="0"/>
              <a:t>Feedback van de partners uit welzijn en jeugdwerk </a:t>
            </a:r>
          </a:p>
          <a:p>
            <a:pPr marL="0" indent="0">
              <a:buNone/>
            </a:pPr>
            <a:endParaRPr lang="nl-BE" sz="1100" b="1" dirty="0"/>
          </a:p>
          <a:p>
            <a:pPr marL="0" indent="0">
              <a:buNone/>
            </a:pPr>
            <a:r>
              <a:rPr lang="nl-BE" sz="2800" b="1" dirty="0"/>
              <a:t> </a:t>
            </a:r>
            <a:r>
              <a:rPr lang="nl-BE" sz="2800" dirty="0"/>
              <a:t>“Wij willen ons steentje bijdragen.”</a:t>
            </a:r>
          </a:p>
          <a:p>
            <a:pPr marL="0" indent="0">
              <a:buNone/>
            </a:pPr>
            <a:endParaRPr lang="nl-BE" sz="1100" dirty="0"/>
          </a:p>
          <a:p>
            <a:pPr marL="0" indent="0">
              <a:buNone/>
            </a:pPr>
            <a:r>
              <a:rPr lang="nl-BE" sz="2800" dirty="0"/>
              <a:t>Wij denken eveneens dat een sterke samenwerking tussen onderwijs en de verschillende partners een belangrijke betekenis kunnen spelen in het voorkomen van en ondersteunen bij (school)problemen bij jongeren.”</a:t>
            </a:r>
          </a:p>
          <a:p>
            <a:pPr marL="0" indent="0">
              <a:buNone/>
            </a:pPr>
            <a:endParaRPr lang="nl-BE" sz="1100" dirty="0"/>
          </a:p>
          <a:p>
            <a:pPr marL="0" indent="0">
              <a:buNone/>
            </a:pPr>
            <a:r>
              <a:rPr lang="nl-BE" sz="2800" dirty="0"/>
              <a:t>“Het is fijn om op deze manier te kunnen samenwerken.” </a:t>
            </a:r>
          </a:p>
          <a:p>
            <a:pPr marL="0" indent="0">
              <a:buNone/>
            </a:pPr>
            <a:endParaRPr lang="nl-BE" sz="1100" dirty="0"/>
          </a:p>
          <a:p>
            <a:pPr marL="0" indent="0">
              <a:buNone/>
            </a:pPr>
            <a:r>
              <a:rPr lang="nl-BE" sz="2800" dirty="0"/>
              <a:t>“Denk je dat wij ook iets kunnen betekenen? “</a:t>
            </a:r>
          </a:p>
          <a:p>
            <a:pPr marL="0" indent="0">
              <a:buNone/>
            </a:pPr>
            <a:endParaRPr lang="nl-BE" sz="1100" dirty="0"/>
          </a:p>
          <a:p>
            <a:pPr marL="0" indent="0">
              <a:buNone/>
            </a:pPr>
            <a:r>
              <a:rPr lang="nl-BE" sz="2800" dirty="0"/>
              <a:t>“Knap! Dat lijkt me nu eens een echt project dat bruggen gaat bouwen.”</a:t>
            </a:r>
          </a:p>
          <a:p>
            <a:pPr marL="0" indent="0">
              <a:buNone/>
            </a:pPr>
            <a:endParaRPr lang="nl-BE" i="1" dirty="0"/>
          </a:p>
          <a:p>
            <a:pPr marL="0" indent="0">
              <a:buNone/>
            </a:pPr>
            <a:endParaRPr lang="nl-BE" dirty="0"/>
          </a:p>
        </p:txBody>
      </p:sp>
    </p:spTree>
    <p:extLst>
      <p:ext uri="{BB962C8B-B14F-4D97-AF65-F5344CB8AC3E}">
        <p14:creationId xmlns:p14="http://schemas.microsoft.com/office/powerpoint/2010/main" xmlns="" val="2450480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9F15DEF-4C8B-4647-A523-AC916CFF1DB4}"/>
              </a:ext>
            </a:extLst>
          </p:cNvPr>
          <p:cNvSpPr>
            <a:spLocks noGrp="1"/>
          </p:cNvSpPr>
          <p:nvPr>
            <p:ph type="title"/>
          </p:nvPr>
        </p:nvSpPr>
        <p:spPr/>
        <p:txBody>
          <a:bodyPr/>
          <a:lstStyle/>
          <a:p>
            <a:r>
              <a:rPr lang="nl-BE" dirty="0"/>
              <a:t>Een blik vooruit</a:t>
            </a:r>
          </a:p>
        </p:txBody>
      </p:sp>
      <p:sp>
        <p:nvSpPr>
          <p:cNvPr id="3" name="Tijdelijke aanduiding voor inhoud 2">
            <a:extLst>
              <a:ext uri="{FF2B5EF4-FFF2-40B4-BE49-F238E27FC236}">
                <a16:creationId xmlns:a16="http://schemas.microsoft.com/office/drawing/2014/main" xmlns="" id="{202FCA51-5A78-436E-ABBD-A75E29201B60}"/>
              </a:ext>
            </a:extLst>
          </p:cNvPr>
          <p:cNvSpPr>
            <a:spLocks noGrp="1"/>
          </p:cNvSpPr>
          <p:nvPr>
            <p:ph idx="1"/>
          </p:nvPr>
        </p:nvSpPr>
        <p:spPr/>
        <p:txBody>
          <a:bodyPr/>
          <a:lstStyle/>
          <a:p>
            <a:r>
              <a:rPr lang="nl-BE" dirty="0"/>
              <a:t>Registratiesysteem</a:t>
            </a:r>
          </a:p>
          <a:p>
            <a:r>
              <a:rPr lang="nl-BE" dirty="0"/>
              <a:t>De brug tussen onderwijs en welzijn</a:t>
            </a:r>
          </a:p>
          <a:p>
            <a:r>
              <a:rPr lang="nl-BE" dirty="0"/>
              <a:t>Elementen uit Coronawerking die we mee nemen</a:t>
            </a:r>
          </a:p>
          <a:p>
            <a:r>
              <a:rPr lang="nl-BE" dirty="0"/>
              <a:t>Expertisetafels en welzijn</a:t>
            </a:r>
          </a:p>
        </p:txBody>
      </p:sp>
    </p:spTree>
    <p:extLst>
      <p:ext uri="{BB962C8B-B14F-4D97-AF65-F5344CB8AC3E}">
        <p14:creationId xmlns:p14="http://schemas.microsoft.com/office/powerpoint/2010/main" xmlns="" val="2484171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3" y="692696"/>
            <a:ext cx="7885127" cy="567122"/>
          </a:xfrm>
        </p:spPr>
        <p:txBody>
          <a:bodyPr>
            <a:normAutofit fontScale="90000"/>
          </a:bodyPr>
          <a:lstStyle/>
          <a:p>
            <a:pPr algn="l"/>
            <a:r>
              <a:rPr lang="nl-BE" sz="4800" dirty="0"/>
              <a:t>NAFT vanaf 1/9/20</a:t>
            </a:r>
          </a:p>
        </p:txBody>
      </p:sp>
      <p:sp>
        <p:nvSpPr>
          <p:cNvPr id="3" name="Tijdelijke aanduiding voor inhoud 2"/>
          <p:cNvSpPr>
            <a:spLocks noGrp="1"/>
          </p:cNvSpPr>
          <p:nvPr>
            <p:ph idx="1"/>
          </p:nvPr>
        </p:nvSpPr>
        <p:spPr>
          <a:xfrm>
            <a:off x="467544" y="1916832"/>
            <a:ext cx="8136904" cy="5040560"/>
          </a:xfrm>
        </p:spPr>
        <p:txBody>
          <a:bodyPr>
            <a:normAutofit lnSpcReduction="10000"/>
          </a:bodyPr>
          <a:lstStyle/>
          <a:p>
            <a:pPr lvl="1">
              <a:buFont typeface="Arial" panose="020B0604020202020204" pitchFamily="34" charset="0"/>
              <a:buChar char="•"/>
            </a:pPr>
            <a:r>
              <a:rPr lang="nl-BE" sz="2000" dirty="0">
                <a:solidFill>
                  <a:schemeClr val="tx1"/>
                </a:solidFill>
              </a:rPr>
              <a:t>Omzendbrief NAFT (Codex Secundair Onderwijs – 24/6/2020)</a:t>
            </a:r>
          </a:p>
          <a:p>
            <a:pPr lvl="2">
              <a:buFont typeface="Wingdings" panose="05000000000000000000" pitchFamily="2" charset="2"/>
              <a:buChar char="Ø"/>
            </a:pPr>
            <a:r>
              <a:rPr lang="nl-BE" sz="1800" dirty="0">
                <a:solidFill>
                  <a:schemeClr val="tx1"/>
                </a:solidFill>
              </a:rPr>
              <a:t>Verloop rondetafelgesprek</a:t>
            </a:r>
          </a:p>
          <a:p>
            <a:pPr lvl="2">
              <a:buFont typeface="Wingdings" panose="05000000000000000000" pitchFamily="2" charset="2"/>
              <a:buChar char="Ø"/>
            </a:pPr>
            <a:r>
              <a:rPr lang="nl-BE" sz="1800" dirty="0">
                <a:solidFill>
                  <a:schemeClr val="tx1"/>
                </a:solidFill>
              </a:rPr>
              <a:t>Welke info mag je als onderwijsactor verwachten van een Naft-aanbieder?</a:t>
            </a:r>
          </a:p>
          <a:p>
            <a:pPr lvl="2">
              <a:buFont typeface="Wingdings" panose="05000000000000000000" pitchFamily="2" charset="2"/>
              <a:buChar char="Ø"/>
            </a:pPr>
            <a:r>
              <a:rPr lang="nl-BE" sz="1800" dirty="0">
                <a:solidFill>
                  <a:schemeClr val="tx1"/>
                </a:solidFill>
              </a:rPr>
              <a:t>Registratie van leerling(en) in Naft-traject</a:t>
            </a:r>
          </a:p>
          <a:p>
            <a:pPr lvl="2">
              <a:buFont typeface="Wingdings" panose="05000000000000000000" pitchFamily="2" charset="2"/>
              <a:buChar char="Ø"/>
            </a:pPr>
            <a:r>
              <a:rPr lang="nl-BE" sz="1800" dirty="0">
                <a:solidFill>
                  <a:schemeClr val="tx1"/>
                </a:solidFill>
              </a:rPr>
              <a:t>Aansprakelijkheid</a:t>
            </a:r>
          </a:p>
          <a:p>
            <a:pPr lvl="1">
              <a:buFont typeface="Arial" panose="020B0604020202020204" pitchFamily="34" charset="0"/>
              <a:buChar char="•"/>
            </a:pPr>
            <a:r>
              <a:rPr lang="nl-BE" sz="2000" dirty="0">
                <a:solidFill>
                  <a:schemeClr val="tx1"/>
                </a:solidFill>
              </a:rPr>
              <a:t>Draaiboek NAFT – CLB – PBD</a:t>
            </a:r>
          </a:p>
          <a:p>
            <a:pPr lvl="2">
              <a:buFont typeface="Wingdings" panose="05000000000000000000" pitchFamily="2" charset="2"/>
              <a:buChar char="Ø"/>
            </a:pPr>
            <a:r>
              <a:rPr lang="nl-BE" sz="1800" dirty="0">
                <a:solidFill>
                  <a:schemeClr val="tx1"/>
                </a:solidFill>
              </a:rPr>
              <a:t>Stappenplan Naft-traject /Naft-flow</a:t>
            </a:r>
          </a:p>
          <a:p>
            <a:pPr lvl="2">
              <a:buFont typeface="Wingdings" panose="05000000000000000000" pitchFamily="2" charset="2"/>
              <a:buChar char="Ø"/>
            </a:pPr>
            <a:r>
              <a:rPr lang="nl-BE" sz="1800" dirty="0">
                <a:solidFill>
                  <a:schemeClr val="tx1"/>
                </a:solidFill>
              </a:rPr>
              <a:t>Invoeging PBD </a:t>
            </a:r>
            <a:r>
              <a:rPr lang="nl-BE" sz="1800" dirty="0" err="1">
                <a:solidFill>
                  <a:schemeClr val="tx1"/>
                </a:solidFill>
              </a:rPr>
              <a:t>ifv</a:t>
            </a:r>
            <a:r>
              <a:rPr lang="nl-BE" sz="1800" dirty="0">
                <a:solidFill>
                  <a:schemeClr val="tx1"/>
                </a:solidFill>
              </a:rPr>
              <a:t> schoolondersteuning</a:t>
            </a:r>
          </a:p>
          <a:p>
            <a:pPr lvl="1">
              <a:buFont typeface="Arial" panose="020B0604020202020204" pitchFamily="34" charset="0"/>
              <a:buChar char="•"/>
            </a:pPr>
            <a:r>
              <a:rPr lang="nl-BE" sz="2000" dirty="0">
                <a:solidFill>
                  <a:schemeClr val="tx1"/>
                </a:solidFill>
              </a:rPr>
              <a:t>R-NAFT = referentiekader Naft</a:t>
            </a:r>
          </a:p>
          <a:p>
            <a:pPr lvl="2">
              <a:buFont typeface="Wingdings" panose="05000000000000000000" pitchFamily="2" charset="2"/>
              <a:buChar char="Ø"/>
            </a:pPr>
            <a:r>
              <a:rPr lang="nl-BE" sz="1800" dirty="0">
                <a:solidFill>
                  <a:schemeClr val="tx1"/>
                </a:solidFill>
              </a:rPr>
              <a:t>Geeft verwachtingen aan van kwaliteitsvolle Naft-begeleiding</a:t>
            </a:r>
          </a:p>
          <a:p>
            <a:pPr marL="457200" lvl="1" indent="0">
              <a:buNone/>
            </a:pPr>
            <a:endParaRPr lang="nl-BE" sz="2000" dirty="0">
              <a:solidFill>
                <a:schemeClr val="tx1"/>
              </a:solidFill>
            </a:endParaRPr>
          </a:p>
          <a:p>
            <a:pPr marL="457200" lvl="1" indent="0">
              <a:buNone/>
            </a:pPr>
            <a:r>
              <a:rPr lang="nl-BE" sz="2000" dirty="0">
                <a:solidFill>
                  <a:schemeClr val="tx1"/>
                </a:solidFill>
              </a:rPr>
              <a:t>Op </a:t>
            </a:r>
            <a:r>
              <a:rPr lang="nl-BE" dirty="0">
                <a:solidFill>
                  <a:schemeClr val="tx1"/>
                </a:solidFill>
                <a:hlinkClick r:id="rId2"/>
              </a:rPr>
              <a:t>https://onderwijs.vlaanderen.be/nl/naft-naadloze-flexibele-trajecten</a:t>
            </a:r>
            <a:endParaRPr lang="nl-BE" dirty="0">
              <a:solidFill>
                <a:schemeClr val="tx1"/>
              </a:solidFill>
            </a:endParaRPr>
          </a:p>
          <a:p>
            <a:pPr marL="457200" lvl="1" indent="0">
              <a:buNone/>
            </a:pPr>
            <a:endParaRPr lang="nl-BE" sz="2000" dirty="0">
              <a:solidFill>
                <a:schemeClr val="tx1"/>
              </a:solidFill>
            </a:endParaRPr>
          </a:p>
          <a:p>
            <a:pPr marL="457200" lvl="1" indent="0">
              <a:buNone/>
            </a:pPr>
            <a:endParaRPr lang="nl-BE" sz="2000" dirty="0">
              <a:solidFill>
                <a:schemeClr val="tx1"/>
              </a:solidFill>
            </a:endParaRPr>
          </a:p>
          <a:p>
            <a:pPr marL="914400" lvl="2" indent="0">
              <a:buNone/>
            </a:pPr>
            <a:endParaRPr lang="nl-BE" sz="1800" dirty="0">
              <a:solidFill>
                <a:schemeClr val="tx1"/>
              </a:solidFill>
            </a:endParaRPr>
          </a:p>
        </p:txBody>
      </p:sp>
    </p:spTree>
    <p:extLst>
      <p:ext uri="{BB962C8B-B14F-4D97-AF65-F5344CB8AC3E}">
        <p14:creationId xmlns:p14="http://schemas.microsoft.com/office/powerpoint/2010/main" xmlns="" val="270245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3" y="692696"/>
            <a:ext cx="7885127" cy="567122"/>
          </a:xfrm>
        </p:spPr>
        <p:txBody>
          <a:bodyPr>
            <a:normAutofit fontScale="90000"/>
          </a:bodyPr>
          <a:lstStyle/>
          <a:p>
            <a:pPr algn="l"/>
            <a:r>
              <a:rPr lang="nl-BE" sz="4800" dirty="0"/>
              <a:t>NAFT vanaf 1/9/20</a:t>
            </a:r>
          </a:p>
        </p:txBody>
      </p:sp>
      <p:sp>
        <p:nvSpPr>
          <p:cNvPr id="3" name="Tijdelijke aanduiding voor inhoud 2"/>
          <p:cNvSpPr>
            <a:spLocks noGrp="1"/>
          </p:cNvSpPr>
          <p:nvPr>
            <p:ph idx="1"/>
          </p:nvPr>
        </p:nvSpPr>
        <p:spPr>
          <a:xfrm>
            <a:off x="467544" y="1916832"/>
            <a:ext cx="8136904" cy="5040560"/>
          </a:xfrm>
        </p:spPr>
        <p:txBody>
          <a:bodyPr>
            <a:normAutofit/>
          </a:bodyPr>
          <a:lstStyle/>
          <a:p>
            <a:pPr lvl="1">
              <a:buFont typeface="Arial" panose="020B0604020202020204" pitchFamily="34" charset="0"/>
              <a:buChar char="•"/>
            </a:pPr>
            <a:r>
              <a:rPr lang="nl-BE" sz="2000" b="1" dirty="0">
                <a:solidFill>
                  <a:schemeClr val="tx1"/>
                </a:solidFill>
              </a:rPr>
              <a:t>Onderwijsdecreet XXX</a:t>
            </a:r>
          </a:p>
          <a:p>
            <a:pPr marL="342900" lvl="1" indent="0">
              <a:buNone/>
            </a:pPr>
            <a:r>
              <a:rPr lang="nl-BE" sz="2000" dirty="0"/>
              <a:t>	-&gt; goedkeuring Vlaamse Regering 15/5/2020</a:t>
            </a:r>
          </a:p>
          <a:p>
            <a:pPr marL="342900" lvl="1" indent="0">
              <a:buNone/>
            </a:pPr>
            <a:r>
              <a:rPr lang="nl-BE" sz="2000" dirty="0"/>
              <a:t>	-&gt; wijzigingen met impact op Decreet L&amp;W</a:t>
            </a:r>
          </a:p>
          <a:p>
            <a:pPr marL="342900" lvl="1" indent="0">
              <a:buNone/>
            </a:pPr>
            <a:r>
              <a:rPr lang="nl-BE" sz="2000" dirty="0">
                <a:solidFill>
                  <a:schemeClr val="tx1"/>
                </a:solidFill>
              </a:rPr>
              <a:t>	</a:t>
            </a:r>
            <a:endParaRPr lang="nl-BE" sz="2000" dirty="0"/>
          </a:p>
          <a:p>
            <a:pPr marL="342900" lvl="1" indent="0">
              <a:buNone/>
            </a:pPr>
            <a:r>
              <a:rPr lang="nl-BE" sz="2000" dirty="0">
                <a:solidFill>
                  <a:schemeClr val="tx1"/>
                </a:solidFill>
              </a:rPr>
              <a:t>	wijzigingen vanaf 1/9/2020</a:t>
            </a:r>
          </a:p>
          <a:p>
            <a:pPr lvl="2">
              <a:buFont typeface="Wingdings" panose="05000000000000000000" pitchFamily="2" charset="2"/>
              <a:buChar char="Ø"/>
            </a:pPr>
            <a:r>
              <a:rPr lang="nl-BE" sz="1700" dirty="0"/>
              <a:t> leeftijdsgrens aangepast van 18j naar 25j</a:t>
            </a:r>
          </a:p>
          <a:p>
            <a:pPr lvl="2">
              <a:buFont typeface="Wingdings" panose="05000000000000000000" pitchFamily="2" charset="2"/>
              <a:buChar char="Ø"/>
            </a:pPr>
            <a:r>
              <a:rPr lang="nl-BE" sz="1700" dirty="0">
                <a:effectLst/>
                <a:latin typeface="Calibri" panose="020F0502020204030204" pitchFamily="34" charset="0"/>
                <a:ea typeface="Calibri" panose="020F0502020204030204" pitchFamily="34" charset="0"/>
              </a:rPr>
              <a:t>artikelen rond uren NAFT en verwijzingen naar CDV worden opgeheven </a:t>
            </a:r>
            <a:endParaRPr lang="nl-BE" sz="1700" dirty="0">
              <a:solidFill>
                <a:schemeClr val="tx1"/>
              </a:solidFill>
            </a:endParaRPr>
          </a:p>
          <a:p>
            <a:pPr lvl="2">
              <a:buFont typeface="Wingdings" panose="05000000000000000000" pitchFamily="2" charset="2"/>
              <a:buChar char="Ø"/>
            </a:pPr>
            <a:endParaRPr lang="nl-BE" sz="1700" dirty="0"/>
          </a:p>
          <a:p>
            <a:pPr marL="685800" lvl="2" indent="0">
              <a:buNone/>
            </a:pPr>
            <a:r>
              <a:rPr lang="nl-BE" sz="2000" dirty="0">
                <a:solidFill>
                  <a:schemeClr val="tx1"/>
                </a:solidFill>
              </a:rPr>
              <a:t>Wijzigingen vanaf 1/9/2021</a:t>
            </a:r>
          </a:p>
          <a:p>
            <a:pPr lvl="2">
              <a:buFont typeface="Wingdings" panose="05000000000000000000" pitchFamily="2" charset="2"/>
              <a:buChar char="Ø"/>
            </a:pPr>
            <a:r>
              <a:rPr lang="nl-BE" sz="1700" dirty="0">
                <a:effectLst/>
                <a:latin typeface="Calibri" panose="020F0502020204030204" pitchFamily="34" charset="0"/>
                <a:ea typeface="Calibri" panose="020F0502020204030204" pitchFamily="34" charset="0"/>
              </a:rPr>
              <a:t>Artikelen rond invulling voltijds engagement en NAFT als uitkomst van screening </a:t>
            </a:r>
            <a:endParaRPr lang="nl-BE" sz="1700" dirty="0">
              <a:solidFill>
                <a:schemeClr val="tx1"/>
              </a:solidFill>
            </a:endParaRPr>
          </a:p>
          <a:p>
            <a:pPr marL="457200" lvl="1" indent="0">
              <a:buNone/>
            </a:pPr>
            <a:endParaRPr lang="nl-BE" sz="2000" dirty="0">
              <a:solidFill>
                <a:schemeClr val="tx1"/>
              </a:solidFill>
            </a:endParaRPr>
          </a:p>
          <a:p>
            <a:pPr marL="914400" lvl="2" indent="0">
              <a:buNone/>
            </a:pPr>
            <a:endParaRPr lang="nl-BE" sz="1800" dirty="0">
              <a:solidFill>
                <a:schemeClr val="tx1"/>
              </a:solidFill>
            </a:endParaRPr>
          </a:p>
        </p:txBody>
      </p:sp>
    </p:spTree>
    <p:extLst>
      <p:ext uri="{BB962C8B-B14F-4D97-AF65-F5344CB8AC3E}">
        <p14:creationId xmlns:p14="http://schemas.microsoft.com/office/powerpoint/2010/main" xmlns="" val="1136316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99592" y="2564904"/>
            <a:ext cx="7775616" cy="3246770"/>
          </a:xfrm>
        </p:spPr>
        <p:txBody>
          <a:bodyPr>
            <a:normAutofit fontScale="90000"/>
          </a:bodyPr>
          <a:lstStyle/>
          <a:p>
            <a:pPr algn="ctr"/>
            <a:r>
              <a:rPr lang="nl-NL" sz="4000" dirty="0"/>
              <a:t/>
            </a:r>
            <a:br>
              <a:rPr lang="nl-NL" sz="4000" dirty="0"/>
            </a:br>
            <a:r>
              <a:rPr lang="nl-NL" sz="4000" dirty="0"/>
              <a:t/>
            </a:r>
            <a:br>
              <a:rPr lang="nl-NL" sz="4000" dirty="0"/>
            </a:br>
            <a:r>
              <a:rPr lang="nl-NL" sz="4000" dirty="0"/>
              <a:t/>
            </a:r>
            <a:br>
              <a:rPr lang="nl-NL" sz="4000" dirty="0"/>
            </a:br>
            <a:r>
              <a:rPr lang="nl-NL" sz="4000" dirty="0"/>
              <a:t/>
            </a:r>
            <a:br>
              <a:rPr lang="nl-NL" sz="4000" dirty="0"/>
            </a:br>
            <a:r>
              <a:rPr lang="nl-NL" sz="5300" b="1" dirty="0">
                <a:solidFill>
                  <a:schemeClr val="accent4">
                    <a:lumMod val="75000"/>
                  </a:schemeClr>
                </a:solidFill>
              </a:rPr>
              <a:t>NAFT </a:t>
            </a:r>
            <a:r>
              <a:rPr lang="nl-NL" sz="4000" dirty="0"/>
              <a:t/>
            </a:r>
            <a:br>
              <a:rPr lang="nl-NL" sz="4000" dirty="0"/>
            </a:br>
            <a:r>
              <a:rPr lang="nl-NL" sz="4000" dirty="0"/>
              <a:t/>
            </a:r>
            <a:br>
              <a:rPr lang="nl-NL" sz="4000" dirty="0"/>
            </a:br>
            <a:r>
              <a:rPr lang="nl-NL" sz="5300" dirty="0" err="1"/>
              <a:t>Arktos</a:t>
            </a:r>
            <a:r>
              <a:rPr lang="nl-NL" sz="5300" dirty="0"/>
              <a:t> </a:t>
            </a:r>
            <a:r>
              <a:rPr lang="nl-NL" sz="2000" dirty="0"/>
              <a:t/>
            </a:r>
            <a:br>
              <a:rPr lang="nl-NL" sz="2000" dirty="0"/>
            </a:br>
            <a:r>
              <a:rPr lang="nl-NL" dirty="0"/>
              <a:t/>
            </a:r>
            <a:br>
              <a:rPr lang="nl-NL" dirty="0"/>
            </a:br>
            <a:r>
              <a:rPr lang="nl-NL" dirty="0"/>
              <a:t/>
            </a:r>
            <a:br>
              <a:rPr lang="nl-NL" dirty="0"/>
            </a:br>
            <a:r>
              <a:rPr lang="nl-NL" dirty="0"/>
              <a:t/>
            </a:r>
            <a:br>
              <a:rPr lang="nl-NL" dirty="0"/>
            </a:br>
            <a:endParaRPr lang="nl-NL" dirty="0"/>
          </a:p>
        </p:txBody>
      </p:sp>
      <p:sp>
        <p:nvSpPr>
          <p:cNvPr id="4" name="Tekstvak 3"/>
          <p:cNvSpPr txBox="1"/>
          <p:nvPr/>
        </p:nvSpPr>
        <p:spPr>
          <a:xfrm>
            <a:off x="6516216" y="5934734"/>
            <a:ext cx="2416891" cy="553998"/>
          </a:xfrm>
          <a:prstGeom prst="rect">
            <a:avLst/>
          </a:prstGeom>
          <a:noFill/>
        </p:spPr>
        <p:txBody>
          <a:bodyPr wrap="square" rtlCol="0">
            <a:spAutoFit/>
          </a:bodyPr>
          <a:lstStyle/>
          <a:p>
            <a:pPr algn="r"/>
            <a:endParaRPr lang="nl-BE" sz="1200" dirty="0"/>
          </a:p>
          <a:p>
            <a:endParaRPr lang="nl-BE" dirty="0"/>
          </a:p>
        </p:txBody>
      </p:sp>
    </p:spTree>
    <p:extLst>
      <p:ext uri="{BB962C8B-B14F-4D97-AF65-F5344CB8AC3E}">
        <p14:creationId xmlns:p14="http://schemas.microsoft.com/office/powerpoint/2010/main" xmlns="" val="33384489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6BFF2854-6F03-4656-AAFC-56697A358681}"/>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colorTemperature colorTemp="5900"/>
                    </a14:imgEffect>
                  </a14:imgLayer>
                </a14:imgProps>
              </a:ext>
              <a:ext uri="{28A0092B-C50C-407E-A947-70E740481C1C}">
                <a14:useLocalDpi xmlns:a14="http://schemas.microsoft.com/office/drawing/2010/main" xmlns="" val="0"/>
              </a:ext>
            </a:extLst>
          </a:blip>
          <a:srcRect l="735" t="8427" r="1225" b="8917"/>
          <a:stretch/>
        </p:blipFill>
        <p:spPr>
          <a:xfrm>
            <a:off x="-1" y="857250"/>
            <a:ext cx="9144001" cy="5143500"/>
          </a:xfrm>
          <a:prstGeom prst="rect">
            <a:avLst/>
          </a:prstGeom>
        </p:spPr>
      </p:pic>
      <p:sp>
        <p:nvSpPr>
          <p:cNvPr id="24" name="Tekstvak 23">
            <a:extLst>
              <a:ext uri="{FF2B5EF4-FFF2-40B4-BE49-F238E27FC236}">
                <a16:creationId xmlns:a16="http://schemas.microsoft.com/office/drawing/2014/main" xmlns="" id="{A83C27AD-8AA3-4BCB-94A8-2A9DF0E32F64}"/>
              </a:ext>
            </a:extLst>
          </p:cNvPr>
          <p:cNvSpPr txBox="1"/>
          <p:nvPr/>
        </p:nvSpPr>
        <p:spPr>
          <a:xfrm>
            <a:off x="4571999" y="3968574"/>
            <a:ext cx="3570396" cy="1200329"/>
          </a:xfrm>
          <a:prstGeom prst="rect">
            <a:avLst/>
          </a:prstGeom>
          <a:noFill/>
        </p:spPr>
        <p:txBody>
          <a:bodyPr wrap="square" rtlCol="0">
            <a:spAutoFit/>
          </a:bodyPr>
          <a:lstStyle/>
          <a:p>
            <a:pPr defTabSz="685800"/>
            <a:r>
              <a:rPr lang="nl-BE" sz="2400" dirty="0">
                <a:solidFill>
                  <a:srgbClr val="413A27"/>
                </a:solidFill>
                <a:effectLst>
                  <a:outerShdw blurRad="38100" dist="38100" dir="2700000" algn="tl">
                    <a:srgbClr val="000000">
                      <a:alpha val="43137"/>
                    </a:srgbClr>
                  </a:outerShdw>
                </a:effectLst>
                <a:latin typeface="Century Gothic"/>
              </a:rPr>
              <a:t>Samen kiezen voor het bundelen van kracht en expertise</a:t>
            </a:r>
          </a:p>
        </p:txBody>
      </p:sp>
      <p:cxnSp>
        <p:nvCxnSpPr>
          <p:cNvPr id="25" name="Rechte verbindingslijn 24">
            <a:extLst>
              <a:ext uri="{FF2B5EF4-FFF2-40B4-BE49-F238E27FC236}">
                <a16:creationId xmlns:a16="http://schemas.microsoft.com/office/drawing/2014/main" xmlns="" id="{7F8ABD06-FF52-4306-BCFA-B5F9D7B53D2C}"/>
              </a:ext>
            </a:extLst>
          </p:cNvPr>
          <p:cNvCxnSpPr>
            <a:cxnSpLocks/>
          </p:cNvCxnSpPr>
          <p:nvPr/>
        </p:nvCxnSpPr>
        <p:spPr>
          <a:xfrm>
            <a:off x="4441851" y="3968573"/>
            <a:ext cx="0" cy="1184553"/>
          </a:xfrm>
          <a:prstGeom prst="line">
            <a:avLst/>
          </a:prstGeom>
          <a:ln w="44450">
            <a:solidFill>
              <a:srgbClr val="413A27">
                <a:alpha val="80000"/>
              </a:srgb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5" name="Tijdelijke aanduiding voor afbeelding 23">
            <a:extLst>
              <a:ext uri="{FF2B5EF4-FFF2-40B4-BE49-F238E27FC236}">
                <a16:creationId xmlns:a16="http://schemas.microsoft.com/office/drawing/2014/main" xmlns="" id="{320ADD08-1DD3-4D6C-BE83-D1B6F2FCB989}"/>
              </a:ext>
            </a:extLst>
          </p:cNvPr>
          <p:cNvPicPr>
            <a:picLocks noChangeAspect="1"/>
          </p:cNvPicPr>
          <p:nvPr/>
        </p:nvPicPr>
        <p:blipFill>
          <a:blip r:embed="rId4" cstate="print">
            <a:extLst>
              <a:ext uri="{28A0092B-C50C-407E-A947-70E740481C1C}">
                <a14:useLocalDpi xmlns:a14="http://schemas.microsoft.com/office/drawing/2010/main" xmlns="" val="0"/>
              </a:ext>
            </a:extLst>
          </a:blip>
          <a:srcRect t="17246" b="17246"/>
          <a:stretch>
            <a:fillRect/>
          </a:stretch>
        </p:blipFill>
        <p:spPr>
          <a:xfrm>
            <a:off x="-71302" y="1012774"/>
            <a:ext cx="4886325" cy="4832453"/>
          </a:xfrm>
          <a:custGeom>
            <a:avLst/>
            <a:gdLst>
              <a:gd name="connsiteX0" fmla="*/ 1265873 w 6696075"/>
              <a:gd name="connsiteY0" fmla="*/ 2080260 h 6857999"/>
              <a:gd name="connsiteX1" fmla="*/ 1263968 w 6696075"/>
              <a:gd name="connsiteY1" fmla="*/ 2084070 h 6857999"/>
              <a:gd name="connsiteX2" fmla="*/ 1262698 w 6696075"/>
              <a:gd name="connsiteY2" fmla="*/ 2087880 h 6857999"/>
              <a:gd name="connsiteX3" fmla="*/ 1261745 w 6696075"/>
              <a:gd name="connsiteY3" fmla="*/ 2091055 h 6857999"/>
              <a:gd name="connsiteX4" fmla="*/ 1262698 w 6696075"/>
              <a:gd name="connsiteY4" fmla="*/ 2089785 h 6857999"/>
              <a:gd name="connsiteX5" fmla="*/ 1263650 w 6696075"/>
              <a:gd name="connsiteY5" fmla="*/ 2088198 h 6857999"/>
              <a:gd name="connsiteX6" fmla="*/ 1264603 w 6696075"/>
              <a:gd name="connsiteY6" fmla="*/ 2086610 h 6857999"/>
              <a:gd name="connsiteX7" fmla="*/ 1265873 w 6696075"/>
              <a:gd name="connsiteY7" fmla="*/ 2085023 h 6857999"/>
              <a:gd name="connsiteX8" fmla="*/ 1267460 w 6696075"/>
              <a:gd name="connsiteY8" fmla="*/ 2083753 h 6857999"/>
              <a:gd name="connsiteX9" fmla="*/ 1269048 w 6696075"/>
              <a:gd name="connsiteY9" fmla="*/ 2082800 h 6857999"/>
              <a:gd name="connsiteX10" fmla="*/ 1265873 w 6696075"/>
              <a:gd name="connsiteY10" fmla="*/ 2080578 h 6857999"/>
              <a:gd name="connsiteX11" fmla="*/ 3027998 w 6696075"/>
              <a:gd name="connsiteY11" fmla="*/ 0 h 6857999"/>
              <a:gd name="connsiteX12" fmla="*/ 3039111 w 6696075"/>
              <a:gd name="connsiteY12" fmla="*/ 0 h 6857999"/>
              <a:gd name="connsiteX13" fmla="*/ 3050223 w 6696075"/>
              <a:gd name="connsiteY13" fmla="*/ 0 h 6857999"/>
              <a:gd name="connsiteX14" fmla="*/ 3061018 w 6696075"/>
              <a:gd name="connsiteY14" fmla="*/ 0 h 6857999"/>
              <a:gd name="connsiteX15" fmla="*/ 3072130 w 6696075"/>
              <a:gd name="connsiteY15" fmla="*/ 635 h 6857999"/>
              <a:gd name="connsiteX16" fmla="*/ 3094355 w 6696075"/>
              <a:gd name="connsiteY16" fmla="*/ 1905 h 6857999"/>
              <a:gd name="connsiteX17" fmla="*/ 3116263 w 6696075"/>
              <a:gd name="connsiteY17" fmla="*/ 4128 h 6857999"/>
              <a:gd name="connsiteX18" fmla="*/ 3138488 w 6696075"/>
              <a:gd name="connsiteY18" fmla="*/ 6350 h 6857999"/>
              <a:gd name="connsiteX19" fmla="*/ 3160713 w 6696075"/>
              <a:gd name="connsiteY19" fmla="*/ 9525 h 6857999"/>
              <a:gd name="connsiteX20" fmla="*/ 3182938 w 6696075"/>
              <a:gd name="connsiteY20" fmla="*/ 13018 h 6857999"/>
              <a:gd name="connsiteX21" fmla="*/ 3205163 w 6696075"/>
              <a:gd name="connsiteY21" fmla="*/ 16828 h 6857999"/>
              <a:gd name="connsiteX22" fmla="*/ 3249930 w 6696075"/>
              <a:gd name="connsiteY22" fmla="*/ 25083 h 6857999"/>
              <a:gd name="connsiteX23" fmla="*/ 3265488 w 6696075"/>
              <a:gd name="connsiteY23" fmla="*/ 28575 h 6857999"/>
              <a:gd name="connsiteX24" fmla="*/ 3281045 w 6696075"/>
              <a:gd name="connsiteY24" fmla="*/ 32068 h 6857999"/>
              <a:gd name="connsiteX25" fmla="*/ 3296285 w 6696075"/>
              <a:gd name="connsiteY25" fmla="*/ 36195 h 6857999"/>
              <a:gd name="connsiteX26" fmla="*/ 3311208 w 6696075"/>
              <a:gd name="connsiteY26" fmla="*/ 40958 h 6857999"/>
              <a:gd name="connsiteX27" fmla="*/ 3325813 w 6696075"/>
              <a:gd name="connsiteY27" fmla="*/ 45720 h 6857999"/>
              <a:gd name="connsiteX28" fmla="*/ 3340418 w 6696075"/>
              <a:gd name="connsiteY28" fmla="*/ 50800 h 6857999"/>
              <a:gd name="connsiteX29" fmla="*/ 3354705 w 6696075"/>
              <a:gd name="connsiteY29" fmla="*/ 56515 h 6857999"/>
              <a:gd name="connsiteX30" fmla="*/ 3368993 w 6696075"/>
              <a:gd name="connsiteY30" fmla="*/ 62230 h 6857999"/>
              <a:gd name="connsiteX31" fmla="*/ 3382963 w 6696075"/>
              <a:gd name="connsiteY31" fmla="*/ 68263 h 6857999"/>
              <a:gd name="connsiteX32" fmla="*/ 3396615 w 6696075"/>
              <a:gd name="connsiteY32" fmla="*/ 74613 h 6857999"/>
              <a:gd name="connsiteX33" fmla="*/ 3410268 w 6696075"/>
              <a:gd name="connsiteY33" fmla="*/ 81598 h 6857999"/>
              <a:gd name="connsiteX34" fmla="*/ 3423603 w 6696075"/>
              <a:gd name="connsiteY34" fmla="*/ 88265 h 6857999"/>
              <a:gd name="connsiteX35" fmla="*/ 3436938 w 6696075"/>
              <a:gd name="connsiteY35" fmla="*/ 95568 h 6857999"/>
              <a:gd name="connsiteX36" fmla="*/ 3449955 w 6696075"/>
              <a:gd name="connsiteY36" fmla="*/ 102870 h 6857999"/>
              <a:gd name="connsiteX37" fmla="*/ 3462973 w 6696075"/>
              <a:gd name="connsiteY37" fmla="*/ 110490 h 6857999"/>
              <a:gd name="connsiteX38" fmla="*/ 3475990 w 6696075"/>
              <a:gd name="connsiteY38" fmla="*/ 118110 h 6857999"/>
              <a:gd name="connsiteX39" fmla="*/ 3501390 w 6696075"/>
              <a:gd name="connsiteY39" fmla="*/ 133985 h 6857999"/>
              <a:gd name="connsiteX40" fmla="*/ 3526790 w 6696075"/>
              <a:gd name="connsiteY40" fmla="*/ 150178 h 6857999"/>
              <a:gd name="connsiteX41" fmla="*/ 3551873 w 6696075"/>
              <a:gd name="connsiteY41" fmla="*/ 167005 h 6857999"/>
              <a:gd name="connsiteX42" fmla="*/ 3576638 w 6696075"/>
              <a:gd name="connsiteY42" fmla="*/ 183515 h 6857999"/>
              <a:gd name="connsiteX43" fmla="*/ 3625850 w 6696075"/>
              <a:gd name="connsiteY43" fmla="*/ 216853 h 6857999"/>
              <a:gd name="connsiteX44" fmla="*/ 3650933 w 6696075"/>
              <a:gd name="connsiteY44" fmla="*/ 233680 h 6857999"/>
              <a:gd name="connsiteX45" fmla="*/ 3675698 w 6696075"/>
              <a:gd name="connsiteY45" fmla="*/ 249555 h 6857999"/>
              <a:gd name="connsiteX46" fmla="*/ 3714750 w 6696075"/>
              <a:gd name="connsiteY46" fmla="*/ 273368 h 6857999"/>
              <a:gd name="connsiteX47" fmla="*/ 3733800 w 6696075"/>
              <a:gd name="connsiteY47" fmla="*/ 285115 h 6857999"/>
              <a:gd name="connsiteX48" fmla="*/ 3753168 w 6696075"/>
              <a:gd name="connsiteY48" fmla="*/ 296228 h 6857999"/>
              <a:gd name="connsiteX49" fmla="*/ 3772853 w 6696075"/>
              <a:gd name="connsiteY49" fmla="*/ 307340 h 6857999"/>
              <a:gd name="connsiteX50" fmla="*/ 3791903 w 6696075"/>
              <a:gd name="connsiteY50" fmla="*/ 318135 h 6857999"/>
              <a:gd name="connsiteX51" fmla="*/ 3811588 w 6696075"/>
              <a:gd name="connsiteY51" fmla="*/ 328613 h 6857999"/>
              <a:gd name="connsiteX52" fmla="*/ 3831590 w 6696075"/>
              <a:gd name="connsiteY52" fmla="*/ 338455 h 6857999"/>
              <a:gd name="connsiteX53" fmla="*/ 3851275 w 6696075"/>
              <a:gd name="connsiteY53" fmla="*/ 347980 h 6857999"/>
              <a:gd name="connsiteX54" fmla="*/ 3871278 w 6696075"/>
              <a:gd name="connsiteY54" fmla="*/ 357505 h 6857999"/>
              <a:gd name="connsiteX55" fmla="*/ 3891915 w 6696075"/>
              <a:gd name="connsiteY55" fmla="*/ 366395 h 6857999"/>
              <a:gd name="connsiteX56" fmla="*/ 3912553 w 6696075"/>
              <a:gd name="connsiteY56" fmla="*/ 374650 h 6857999"/>
              <a:gd name="connsiteX57" fmla="*/ 3932873 w 6696075"/>
              <a:gd name="connsiteY57" fmla="*/ 382588 h 6857999"/>
              <a:gd name="connsiteX58" fmla="*/ 3954145 w 6696075"/>
              <a:gd name="connsiteY58" fmla="*/ 390208 h 6857999"/>
              <a:gd name="connsiteX59" fmla="*/ 3975418 w 6696075"/>
              <a:gd name="connsiteY59" fmla="*/ 397193 h 6857999"/>
              <a:gd name="connsiteX60" fmla="*/ 3997325 w 6696075"/>
              <a:gd name="connsiteY60" fmla="*/ 403860 h 6857999"/>
              <a:gd name="connsiteX61" fmla="*/ 4018915 w 6696075"/>
              <a:gd name="connsiteY61" fmla="*/ 410210 h 6857999"/>
              <a:gd name="connsiteX62" fmla="*/ 4039870 w 6696075"/>
              <a:gd name="connsiteY62" fmla="*/ 416878 h 6857999"/>
              <a:gd name="connsiteX63" fmla="*/ 4061143 w 6696075"/>
              <a:gd name="connsiteY63" fmla="*/ 424180 h 6857999"/>
              <a:gd name="connsiteX64" fmla="*/ 4081780 w 6696075"/>
              <a:gd name="connsiteY64" fmla="*/ 431800 h 6857999"/>
              <a:gd name="connsiteX65" fmla="*/ 4102418 w 6696075"/>
              <a:gd name="connsiteY65" fmla="*/ 439738 h 6857999"/>
              <a:gd name="connsiteX66" fmla="*/ 4122420 w 6696075"/>
              <a:gd name="connsiteY66" fmla="*/ 447993 h 6857999"/>
              <a:gd name="connsiteX67" fmla="*/ 4142423 w 6696075"/>
              <a:gd name="connsiteY67" fmla="*/ 456883 h 6857999"/>
              <a:gd name="connsiteX68" fmla="*/ 4162425 w 6696075"/>
              <a:gd name="connsiteY68" fmla="*/ 466408 h 6857999"/>
              <a:gd name="connsiteX69" fmla="*/ 4181475 w 6696075"/>
              <a:gd name="connsiteY69" fmla="*/ 476568 h 6857999"/>
              <a:gd name="connsiteX70" fmla="*/ 4200843 w 6696075"/>
              <a:gd name="connsiteY70" fmla="*/ 486728 h 6857999"/>
              <a:gd name="connsiteX71" fmla="*/ 4219575 w 6696075"/>
              <a:gd name="connsiteY71" fmla="*/ 498158 h 6857999"/>
              <a:gd name="connsiteX72" fmla="*/ 4237990 w 6696075"/>
              <a:gd name="connsiteY72" fmla="*/ 509588 h 6857999"/>
              <a:gd name="connsiteX73" fmla="*/ 4256088 w 6696075"/>
              <a:gd name="connsiteY73" fmla="*/ 521970 h 6857999"/>
              <a:gd name="connsiteX74" fmla="*/ 4273550 w 6696075"/>
              <a:gd name="connsiteY74" fmla="*/ 534988 h 6857999"/>
              <a:gd name="connsiteX75" fmla="*/ 4290695 w 6696075"/>
              <a:gd name="connsiteY75" fmla="*/ 548640 h 6857999"/>
              <a:gd name="connsiteX76" fmla="*/ 4299585 w 6696075"/>
              <a:gd name="connsiteY76" fmla="*/ 555943 h 6857999"/>
              <a:gd name="connsiteX77" fmla="*/ 4307840 w 6696075"/>
              <a:gd name="connsiteY77" fmla="*/ 563245 h 6857999"/>
              <a:gd name="connsiteX78" fmla="*/ 4312285 w 6696075"/>
              <a:gd name="connsiteY78" fmla="*/ 561023 h 6857999"/>
              <a:gd name="connsiteX79" fmla="*/ 4316413 w 6696075"/>
              <a:gd name="connsiteY79" fmla="*/ 560070 h 6857999"/>
              <a:gd name="connsiteX80" fmla="*/ 4320223 w 6696075"/>
              <a:gd name="connsiteY80" fmla="*/ 559753 h 6857999"/>
              <a:gd name="connsiteX81" fmla="*/ 4324033 w 6696075"/>
              <a:gd name="connsiteY81" fmla="*/ 560070 h 6857999"/>
              <a:gd name="connsiteX82" fmla="*/ 4327525 w 6696075"/>
              <a:gd name="connsiteY82" fmla="*/ 560705 h 6857999"/>
              <a:gd name="connsiteX83" fmla="*/ 4331018 w 6696075"/>
              <a:gd name="connsiteY83" fmla="*/ 561975 h 6857999"/>
              <a:gd name="connsiteX84" fmla="*/ 4333875 w 6696075"/>
              <a:gd name="connsiteY84" fmla="*/ 563563 h 6857999"/>
              <a:gd name="connsiteX85" fmla="*/ 4337368 w 6696075"/>
              <a:gd name="connsiteY85" fmla="*/ 565468 h 6857999"/>
              <a:gd name="connsiteX86" fmla="*/ 4342765 w 6696075"/>
              <a:gd name="connsiteY86" fmla="*/ 569595 h 6857999"/>
              <a:gd name="connsiteX87" fmla="*/ 4348798 w 6696075"/>
              <a:gd name="connsiteY87" fmla="*/ 574040 h 6857999"/>
              <a:gd name="connsiteX88" fmla="*/ 4354513 w 6696075"/>
              <a:gd name="connsiteY88" fmla="*/ 578485 h 6857999"/>
              <a:gd name="connsiteX89" fmla="*/ 4357688 w 6696075"/>
              <a:gd name="connsiteY89" fmla="*/ 580073 h 6857999"/>
              <a:gd name="connsiteX90" fmla="*/ 4360863 w 6696075"/>
              <a:gd name="connsiteY90" fmla="*/ 581660 h 6857999"/>
              <a:gd name="connsiteX91" fmla="*/ 4368800 w 6696075"/>
              <a:gd name="connsiteY91" fmla="*/ 583883 h 6857999"/>
              <a:gd name="connsiteX92" fmla="*/ 4376420 w 6696075"/>
              <a:gd name="connsiteY92" fmla="*/ 586423 h 6857999"/>
              <a:gd name="connsiteX93" fmla="*/ 4383723 w 6696075"/>
              <a:gd name="connsiteY93" fmla="*/ 588963 h 6857999"/>
              <a:gd name="connsiteX94" fmla="*/ 4391343 w 6696075"/>
              <a:gd name="connsiteY94" fmla="*/ 591820 h 6857999"/>
              <a:gd name="connsiteX95" fmla="*/ 4405948 w 6696075"/>
              <a:gd name="connsiteY95" fmla="*/ 597853 h 6857999"/>
              <a:gd name="connsiteX96" fmla="*/ 4420235 w 6696075"/>
              <a:gd name="connsiteY96" fmla="*/ 604520 h 6857999"/>
              <a:gd name="connsiteX97" fmla="*/ 4434205 w 6696075"/>
              <a:gd name="connsiteY97" fmla="*/ 611823 h 6857999"/>
              <a:gd name="connsiteX98" fmla="*/ 4447858 w 6696075"/>
              <a:gd name="connsiteY98" fmla="*/ 619443 h 6857999"/>
              <a:gd name="connsiteX99" fmla="*/ 4461510 w 6696075"/>
              <a:gd name="connsiteY99" fmla="*/ 627380 h 6857999"/>
              <a:gd name="connsiteX100" fmla="*/ 4474528 w 6696075"/>
              <a:gd name="connsiteY100" fmla="*/ 635635 h 6857999"/>
              <a:gd name="connsiteX101" fmla="*/ 4501198 w 6696075"/>
              <a:gd name="connsiteY101" fmla="*/ 652463 h 6857999"/>
              <a:gd name="connsiteX102" fmla="*/ 4528185 w 6696075"/>
              <a:gd name="connsiteY102" fmla="*/ 668973 h 6857999"/>
              <a:gd name="connsiteX103" fmla="*/ 4541520 w 6696075"/>
              <a:gd name="connsiteY103" fmla="*/ 676910 h 6857999"/>
              <a:gd name="connsiteX104" fmla="*/ 4555173 w 6696075"/>
              <a:gd name="connsiteY104" fmla="*/ 684848 h 6857999"/>
              <a:gd name="connsiteX105" fmla="*/ 4568825 w 6696075"/>
              <a:gd name="connsiteY105" fmla="*/ 692150 h 6857999"/>
              <a:gd name="connsiteX106" fmla="*/ 4583113 w 6696075"/>
              <a:gd name="connsiteY106" fmla="*/ 698818 h 6857999"/>
              <a:gd name="connsiteX107" fmla="*/ 4630420 w 6696075"/>
              <a:gd name="connsiteY107" fmla="*/ 729933 h 6857999"/>
              <a:gd name="connsiteX108" fmla="*/ 4677728 w 6696075"/>
              <a:gd name="connsiteY108" fmla="*/ 760730 h 6857999"/>
              <a:gd name="connsiteX109" fmla="*/ 4725035 w 6696075"/>
              <a:gd name="connsiteY109" fmla="*/ 792163 h 6857999"/>
              <a:gd name="connsiteX110" fmla="*/ 4771708 w 6696075"/>
              <a:gd name="connsiteY110" fmla="*/ 823595 h 6857999"/>
              <a:gd name="connsiteX111" fmla="*/ 4794885 w 6696075"/>
              <a:gd name="connsiteY111" fmla="*/ 839788 h 6857999"/>
              <a:gd name="connsiteX112" fmla="*/ 4817745 w 6696075"/>
              <a:gd name="connsiteY112" fmla="*/ 855980 h 6857999"/>
              <a:gd name="connsiteX113" fmla="*/ 4840605 w 6696075"/>
              <a:gd name="connsiteY113" fmla="*/ 872490 h 6857999"/>
              <a:gd name="connsiteX114" fmla="*/ 4863465 w 6696075"/>
              <a:gd name="connsiteY114" fmla="*/ 889318 h 6857999"/>
              <a:gd name="connsiteX115" fmla="*/ 4886008 w 6696075"/>
              <a:gd name="connsiteY115" fmla="*/ 906145 h 6857999"/>
              <a:gd name="connsiteX116" fmla="*/ 4908233 w 6696075"/>
              <a:gd name="connsiteY116" fmla="*/ 923290 h 6857999"/>
              <a:gd name="connsiteX117" fmla="*/ 4930140 w 6696075"/>
              <a:gd name="connsiteY117" fmla="*/ 941070 h 6857999"/>
              <a:gd name="connsiteX118" fmla="*/ 4951730 w 6696075"/>
              <a:gd name="connsiteY118" fmla="*/ 959168 h 6857999"/>
              <a:gd name="connsiteX119" fmla="*/ 4962525 w 6696075"/>
              <a:gd name="connsiteY119" fmla="*/ 968375 h 6857999"/>
              <a:gd name="connsiteX120" fmla="*/ 4973638 w 6696075"/>
              <a:gd name="connsiteY120" fmla="*/ 977583 h 6857999"/>
              <a:gd name="connsiteX121" fmla="*/ 4995228 w 6696075"/>
              <a:gd name="connsiteY121" fmla="*/ 995998 h 6857999"/>
              <a:gd name="connsiteX122" fmla="*/ 5016818 w 6696075"/>
              <a:gd name="connsiteY122" fmla="*/ 1015048 h 6857999"/>
              <a:gd name="connsiteX123" fmla="*/ 5038725 w 6696075"/>
              <a:gd name="connsiteY123" fmla="*/ 1033463 h 6857999"/>
              <a:gd name="connsiteX124" fmla="*/ 5049520 w 6696075"/>
              <a:gd name="connsiteY124" fmla="*/ 1042670 h 6857999"/>
              <a:gd name="connsiteX125" fmla="*/ 5060315 w 6696075"/>
              <a:gd name="connsiteY125" fmla="*/ 1051560 h 6857999"/>
              <a:gd name="connsiteX126" fmla="*/ 5071745 w 6696075"/>
              <a:gd name="connsiteY126" fmla="*/ 1060450 h 6857999"/>
              <a:gd name="connsiteX127" fmla="*/ 5083493 w 6696075"/>
              <a:gd name="connsiteY127" fmla="*/ 1068705 h 6857999"/>
              <a:gd name="connsiteX128" fmla="*/ 5095240 w 6696075"/>
              <a:gd name="connsiteY128" fmla="*/ 1076960 h 6857999"/>
              <a:gd name="connsiteX129" fmla="*/ 5107305 w 6696075"/>
              <a:gd name="connsiteY129" fmla="*/ 1084898 h 6857999"/>
              <a:gd name="connsiteX130" fmla="*/ 5120005 w 6696075"/>
              <a:gd name="connsiteY130" fmla="*/ 1092518 h 6857999"/>
              <a:gd name="connsiteX131" fmla="*/ 5132388 w 6696075"/>
              <a:gd name="connsiteY131" fmla="*/ 1099503 h 6857999"/>
              <a:gd name="connsiteX132" fmla="*/ 5138103 w 6696075"/>
              <a:gd name="connsiteY132" fmla="*/ 1106805 h 6857999"/>
              <a:gd name="connsiteX133" fmla="*/ 5144135 w 6696075"/>
              <a:gd name="connsiteY133" fmla="*/ 1114108 h 6857999"/>
              <a:gd name="connsiteX134" fmla="*/ 5150168 w 6696075"/>
              <a:gd name="connsiteY134" fmla="*/ 1121093 h 6857999"/>
              <a:gd name="connsiteX135" fmla="*/ 5156518 w 6696075"/>
              <a:gd name="connsiteY135" fmla="*/ 1128078 h 6857999"/>
              <a:gd name="connsiteX136" fmla="*/ 5162550 w 6696075"/>
              <a:gd name="connsiteY136" fmla="*/ 1134745 h 6857999"/>
              <a:gd name="connsiteX137" fmla="*/ 5169218 w 6696075"/>
              <a:gd name="connsiteY137" fmla="*/ 1141413 h 6857999"/>
              <a:gd name="connsiteX138" fmla="*/ 5182553 w 6696075"/>
              <a:gd name="connsiteY138" fmla="*/ 1154430 h 6857999"/>
              <a:gd name="connsiteX139" fmla="*/ 5196523 w 6696075"/>
              <a:gd name="connsiteY139" fmla="*/ 1166813 h 6857999"/>
              <a:gd name="connsiteX140" fmla="*/ 5210810 w 6696075"/>
              <a:gd name="connsiteY140" fmla="*/ 1178560 h 6857999"/>
              <a:gd name="connsiteX141" fmla="*/ 5225415 w 6696075"/>
              <a:gd name="connsiteY141" fmla="*/ 1190308 h 6857999"/>
              <a:gd name="connsiteX142" fmla="*/ 5240020 w 6696075"/>
              <a:gd name="connsiteY142" fmla="*/ 1201420 h 6857999"/>
              <a:gd name="connsiteX143" fmla="*/ 5269865 w 6696075"/>
              <a:gd name="connsiteY143" fmla="*/ 1223645 h 6857999"/>
              <a:gd name="connsiteX144" fmla="*/ 5300028 w 6696075"/>
              <a:gd name="connsiteY144" fmla="*/ 1245870 h 6857999"/>
              <a:gd name="connsiteX145" fmla="*/ 5314633 w 6696075"/>
              <a:gd name="connsiteY145" fmla="*/ 1257300 h 6857999"/>
              <a:gd name="connsiteX146" fmla="*/ 5329238 w 6696075"/>
              <a:gd name="connsiteY146" fmla="*/ 1268730 h 6857999"/>
              <a:gd name="connsiteX147" fmla="*/ 5343843 w 6696075"/>
              <a:gd name="connsiteY147" fmla="*/ 1280795 h 6857999"/>
              <a:gd name="connsiteX148" fmla="*/ 5357813 w 6696075"/>
              <a:gd name="connsiteY148" fmla="*/ 1292860 h 6857999"/>
              <a:gd name="connsiteX149" fmla="*/ 5366703 w 6696075"/>
              <a:gd name="connsiteY149" fmla="*/ 1300798 h 6857999"/>
              <a:gd name="connsiteX150" fmla="*/ 5376545 w 6696075"/>
              <a:gd name="connsiteY150" fmla="*/ 1308418 h 6857999"/>
              <a:gd name="connsiteX151" fmla="*/ 5385753 w 6696075"/>
              <a:gd name="connsiteY151" fmla="*/ 1316038 h 6857999"/>
              <a:gd name="connsiteX152" fmla="*/ 5394643 w 6696075"/>
              <a:gd name="connsiteY152" fmla="*/ 1323975 h 6857999"/>
              <a:gd name="connsiteX153" fmla="*/ 5403215 w 6696075"/>
              <a:gd name="connsiteY153" fmla="*/ 1331913 h 6857999"/>
              <a:gd name="connsiteX154" fmla="*/ 5407660 w 6696075"/>
              <a:gd name="connsiteY154" fmla="*/ 1336358 h 6857999"/>
              <a:gd name="connsiteX155" fmla="*/ 5411470 w 6696075"/>
              <a:gd name="connsiteY155" fmla="*/ 1340485 h 6857999"/>
              <a:gd name="connsiteX156" fmla="*/ 5415280 w 6696075"/>
              <a:gd name="connsiteY156" fmla="*/ 1345248 h 6857999"/>
              <a:gd name="connsiteX157" fmla="*/ 5418773 w 6696075"/>
              <a:gd name="connsiteY157" fmla="*/ 1349693 h 6857999"/>
              <a:gd name="connsiteX158" fmla="*/ 5422265 w 6696075"/>
              <a:gd name="connsiteY158" fmla="*/ 1354773 h 6857999"/>
              <a:gd name="connsiteX159" fmla="*/ 5425440 w 6696075"/>
              <a:gd name="connsiteY159" fmla="*/ 1360170 h 6857999"/>
              <a:gd name="connsiteX160" fmla="*/ 5539423 w 6696075"/>
              <a:gd name="connsiteY160" fmla="*/ 1459230 h 6857999"/>
              <a:gd name="connsiteX161" fmla="*/ 5628640 w 6696075"/>
              <a:gd name="connsiteY161" fmla="*/ 1539875 h 6857999"/>
              <a:gd name="connsiteX162" fmla="*/ 5717540 w 6696075"/>
              <a:gd name="connsiteY162" fmla="*/ 1621155 h 6857999"/>
              <a:gd name="connsiteX163" fmla="*/ 5737860 w 6696075"/>
              <a:gd name="connsiteY163" fmla="*/ 1654493 h 6857999"/>
              <a:gd name="connsiteX164" fmla="*/ 5747385 w 6696075"/>
              <a:gd name="connsiteY164" fmla="*/ 1659573 h 6857999"/>
              <a:gd name="connsiteX165" fmla="*/ 5756910 w 6696075"/>
              <a:gd name="connsiteY165" fmla="*/ 1664653 h 6857999"/>
              <a:gd name="connsiteX166" fmla="*/ 5766117 w 6696075"/>
              <a:gd name="connsiteY166" fmla="*/ 1670050 h 6857999"/>
              <a:gd name="connsiteX167" fmla="*/ 5775007 w 6696075"/>
              <a:gd name="connsiteY167" fmla="*/ 1675765 h 6857999"/>
              <a:gd name="connsiteX168" fmla="*/ 5783580 w 6696075"/>
              <a:gd name="connsiteY168" fmla="*/ 1681798 h 6857999"/>
              <a:gd name="connsiteX169" fmla="*/ 5792470 w 6696075"/>
              <a:gd name="connsiteY169" fmla="*/ 1687513 h 6857999"/>
              <a:gd name="connsiteX170" fmla="*/ 5800725 w 6696075"/>
              <a:gd name="connsiteY170" fmla="*/ 1693863 h 6857999"/>
              <a:gd name="connsiteX171" fmla="*/ 5808980 w 6696075"/>
              <a:gd name="connsiteY171" fmla="*/ 1700213 h 6857999"/>
              <a:gd name="connsiteX172" fmla="*/ 5817235 w 6696075"/>
              <a:gd name="connsiteY172" fmla="*/ 1706563 h 6857999"/>
              <a:gd name="connsiteX173" fmla="*/ 5825173 w 6696075"/>
              <a:gd name="connsiteY173" fmla="*/ 1713230 h 6857999"/>
              <a:gd name="connsiteX174" fmla="*/ 5840413 w 6696075"/>
              <a:gd name="connsiteY174" fmla="*/ 1726883 h 6857999"/>
              <a:gd name="connsiteX175" fmla="*/ 5855335 w 6696075"/>
              <a:gd name="connsiteY175" fmla="*/ 1741170 h 6857999"/>
              <a:gd name="connsiteX176" fmla="*/ 5869940 w 6696075"/>
              <a:gd name="connsiteY176" fmla="*/ 1755458 h 6857999"/>
              <a:gd name="connsiteX177" fmla="*/ 5884227 w 6696075"/>
              <a:gd name="connsiteY177" fmla="*/ 1770380 h 6857999"/>
              <a:gd name="connsiteX178" fmla="*/ 5897880 w 6696075"/>
              <a:gd name="connsiteY178" fmla="*/ 1785620 h 6857999"/>
              <a:gd name="connsiteX179" fmla="*/ 5911850 w 6696075"/>
              <a:gd name="connsiteY179" fmla="*/ 1800860 h 6857999"/>
              <a:gd name="connsiteX180" fmla="*/ 5925185 w 6696075"/>
              <a:gd name="connsiteY180" fmla="*/ 1816418 h 6857999"/>
              <a:gd name="connsiteX181" fmla="*/ 5951537 w 6696075"/>
              <a:gd name="connsiteY181" fmla="*/ 1847850 h 6857999"/>
              <a:gd name="connsiteX182" fmla="*/ 5978525 w 6696075"/>
              <a:gd name="connsiteY182" fmla="*/ 1878965 h 6857999"/>
              <a:gd name="connsiteX183" fmla="*/ 5992177 w 6696075"/>
              <a:gd name="connsiteY183" fmla="*/ 1887220 h 6857999"/>
              <a:gd name="connsiteX184" fmla="*/ 6005513 w 6696075"/>
              <a:gd name="connsiteY184" fmla="*/ 1896428 h 6857999"/>
              <a:gd name="connsiteX185" fmla="*/ 6012180 w 6696075"/>
              <a:gd name="connsiteY185" fmla="*/ 1900873 h 6857999"/>
              <a:gd name="connsiteX186" fmla="*/ 6017895 w 6696075"/>
              <a:gd name="connsiteY186" fmla="*/ 1905953 h 6857999"/>
              <a:gd name="connsiteX187" fmla="*/ 6024245 w 6696075"/>
              <a:gd name="connsiteY187" fmla="*/ 1911033 h 6857999"/>
              <a:gd name="connsiteX188" fmla="*/ 6029960 w 6696075"/>
              <a:gd name="connsiteY188" fmla="*/ 1915795 h 6857999"/>
              <a:gd name="connsiteX189" fmla="*/ 6035675 w 6696075"/>
              <a:gd name="connsiteY189" fmla="*/ 1921193 h 6857999"/>
              <a:gd name="connsiteX190" fmla="*/ 6041390 w 6696075"/>
              <a:gd name="connsiteY190" fmla="*/ 1926908 h 6857999"/>
              <a:gd name="connsiteX191" fmla="*/ 6046470 w 6696075"/>
              <a:gd name="connsiteY191" fmla="*/ 1932623 h 6857999"/>
              <a:gd name="connsiteX192" fmla="*/ 6051550 w 6696075"/>
              <a:gd name="connsiteY192" fmla="*/ 1938338 h 6857999"/>
              <a:gd name="connsiteX193" fmla="*/ 6056630 w 6696075"/>
              <a:gd name="connsiteY193" fmla="*/ 1944370 h 6857999"/>
              <a:gd name="connsiteX194" fmla="*/ 6061075 w 6696075"/>
              <a:gd name="connsiteY194" fmla="*/ 1950720 h 6857999"/>
              <a:gd name="connsiteX195" fmla="*/ 6065520 w 6696075"/>
              <a:gd name="connsiteY195" fmla="*/ 1957388 h 6857999"/>
              <a:gd name="connsiteX196" fmla="*/ 6069647 w 6696075"/>
              <a:gd name="connsiteY196" fmla="*/ 1964373 h 6857999"/>
              <a:gd name="connsiteX197" fmla="*/ 6079807 w 6696075"/>
              <a:gd name="connsiteY197" fmla="*/ 1971358 h 6857999"/>
              <a:gd name="connsiteX198" fmla="*/ 6089650 w 6696075"/>
              <a:gd name="connsiteY198" fmla="*/ 1978660 h 6857999"/>
              <a:gd name="connsiteX199" fmla="*/ 6099175 w 6696075"/>
              <a:gd name="connsiteY199" fmla="*/ 1985963 h 6857999"/>
              <a:gd name="connsiteX200" fmla="*/ 6109017 w 6696075"/>
              <a:gd name="connsiteY200" fmla="*/ 1993265 h 6857999"/>
              <a:gd name="connsiteX201" fmla="*/ 6117907 w 6696075"/>
              <a:gd name="connsiteY201" fmla="*/ 2000885 h 6857999"/>
              <a:gd name="connsiteX202" fmla="*/ 6127115 w 6696075"/>
              <a:gd name="connsiteY202" fmla="*/ 2008823 h 6857999"/>
              <a:gd name="connsiteX203" fmla="*/ 6135687 w 6696075"/>
              <a:gd name="connsiteY203" fmla="*/ 2016760 h 6857999"/>
              <a:gd name="connsiteX204" fmla="*/ 6144260 w 6696075"/>
              <a:gd name="connsiteY204" fmla="*/ 2025333 h 6857999"/>
              <a:gd name="connsiteX205" fmla="*/ 6152515 w 6696075"/>
              <a:gd name="connsiteY205" fmla="*/ 2033905 h 6857999"/>
              <a:gd name="connsiteX206" fmla="*/ 6160135 w 6696075"/>
              <a:gd name="connsiteY206" fmla="*/ 2042795 h 6857999"/>
              <a:gd name="connsiteX207" fmla="*/ 6167437 w 6696075"/>
              <a:gd name="connsiteY207" fmla="*/ 2052003 h 6857999"/>
              <a:gd name="connsiteX208" fmla="*/ 6174740 w 6696075"/>
              <a:gd name="connsiteY208" fmla="*/ 2061528 h 6857999"/>
              <a:gd name="connsiteX209" fmla="*/ 6181090 w 6696075"/>
              <a:gd name="connsiteY209" fmla="*/ 2071688 h 6857999"/>
              <a:gd name="connsiteX210" fmla="*/ 6187123 w 6696075"/>
              <a:gd name="connsiteY210" fmla="*/ 2081848 h 6857999"/>
              <a:gd name="connsiteX211" fmla="*/ 6192837 w 6696075"/>
              <a:gd name="connsiteY211" fmla="*/ 2092325 h 6857999"/>
              <a:gd name="connsiteX212" fmla="*/ 6198235 w 6696075"/>
              <a:gd name="connsiteY212" fmla="*/ 2103438 h 6857999"/>
              <a:gd name="connsiteX213" fmla="*/ 6219190 w 6696075"/>
              <a:gd name="connsiteY213" fmla="*/ 2122170 h 6857999"/>
              <a:gd name="connsiteX214" fmla="*/ 6229667 w 6696075"/>
              <a:gd name="connsiteY214" fmla="*/ 2125980 h 6857999"/>
              <a:gd name="connsiteX215" fmla="*/ 6240145 w 6696075"/>
              <a:gd name="connsiteY215" fmla="*/ 2130425 h 6857999"/>
              <a:gd name="connsiteX216" fmla="*/ 6249670 w 6696075"/>
              <a:gd name="connsiteY216" fmla="*/ 2134870 h 6857999"/>
              <a:gd name="connsiteX217" fmla="*/ 6258560 w 6696075"/>
              <a:gd name="connsiteY217" fmla="*/ 2140268 h 6857999"/>
              <a:gd name="connsiteX218" fmla="*/ 6267133 w 6696075"/>
              <a:gd name="connsiteY218" fmla="*/ 2146300 h 6857999"/>
              <a:gd name="connsiteX219" fmla="*/ 6275705 w 6696075"/>
              <a:gd name="connsiteY219" fmla="*/ 2152015 h 6857999"/>
              <a:gd name="connsiteX220" fmla="*/ 6283325 w 6696075"/>
              <a:gd name="connsiteY220" fmla="*/ 2158683 h 6857999"/>
              <a:gd name="connsiteX221" fmla="*/ 6290627 w 6696075"/>
              <a:gd name="connsiteY221" fmla="*/ 2165985 h 6857999"/>
              <a:gd name="connsiteX222" fmla="*/ 6297613 w 6696075"/>
              <a:gd name="connsiteY222" fmla="*/ 2173288 h 6857999"/>
              <a:gd name="connsiteX223" fmla="*/ 6303963 w 6696075"/>
              <a:gd name="connsiteY223" fmla="*/ 2180908 h 6857999"/>
              <a:gd name="connsiteX224" fmla="*/ 6310313 w 6696075"/>
              <a:gd name="connsiteY224" fmla="*/ 2188845 h 6857999"/>
              <a:gd name="connsiteX225" fmla="*/ 6316345 w 6696075"/>
              <a:gd name="connsiteY225" fmla="*/ 2197418 h 6857999"/>
              <a:gd name="connsiteX226" fmla="*/ 6322377 w 6696075"/>
              <a:gd name="connsiteY226" fmla="*/ 2205990 h 6857999"/>
              <a:gd name="connsiteX227" fmla="*/ 6328093 w 6696075"/>
              <a:gd name="connsiteY227" fmla="*/ 2214563 h 6857999"/>
              <a:gd name="connsiteX228" fmla="*/ 6333173 w 6696075"/>
              <a:gd name="connsiteY228" fmla="*/ 2223453 h 6857999"/>
              <a:gd name="connsiteX229" fmla="*/ 6338253 w 6696075"/>
              <a:gd name="connsiteY229" fmla="*/ 2232660 h 6857999"/>
              <a:gd name="connsiteX230" fmla="*/ 6433185 w 6696075"/>
              <a:gd name="connsiteY230" fmla="*/ 2350453 h 6857999"/>
              <a:gd name="connsiteX231" fmla="*/ 6539230 w 6696075"/>
              <a:gd name="connsiteY231" fmla="*/ 2480945 h 6857999"/>
              <a:gd name="connsiteX232" fmla="*/ 6591935 w 6696075"/>
              <a:gd name="connsiteY232" fmla="*/ 2546350 h 6857999"/>
              <a:gd name="connsiteX233" fmla="*/ 6617653 w 6696075"/>
              <a:gd name="connsiteY233" fmla="*/ 2579370 h 6857999"/>
              <a:gd name="connsiteX234" fmla="*/ 6643687 w 6696075"/>
              <a:gd name="connsiteY234" fmla="*/ 2612390 h 6857999"/>
              <a:gd name="connsiteX235" fmla="*/ 6649403 w 6696075"/>
              <a:gd name="connsiteY235" fmla="*/ 2619693 h 6857999"/>
              <a:gd name="connsiteX236" fmla="*/ 6655117 w 6696075"/>
              <a:gd name="connsiteY236" fmla="*/ 2626995 h 6857999"/>
              <a:gd name="connsiteX237" fmla="*/ 6660833 w 6696075"/>
              <a:gd name="connsiteY237" fmla="*/ 2634933 h 6857999"/>
              <a:gd name="connsiteX238" fmla="*/ 6663373 w 6696075"/>
              <a:gd name="connsiteY238" fmla="*/ 2639060 h 6857999"/>
              <a:gd name="connsiteX239" fmla="*/ 6665595 w 6696075"/>
              <a:gd name="connsiteY239" fmla="*/ 2643188 h 6857999"/>
              <a:gd name="connsiteX240" fmla="*/ 6667500 w 6696075"/>
              <a:gd name="connsiteY240" fmla="*/ 2647633 h 6857999"/>
              <a:gd name="connsiteX241" fmla="*/ 6669087 w 6696075"/>
              <a:gd name="connsiteY241" fmla="*/ 2651760 h 6857999"/>
              <a:gd name="connsiteX242" fmla="*/ 6670675 w 6696075"/>
              <a:gd name="connsiteY242" fmla="*/ 2656523 h 6857999"/>
              <a:gd name="connsiteX243" fmla="*/ 6671627 w 6696075"/>
              <a:gd name="connsiteY243" fmla="*/ 2661285 h 6857999"/>
              <a:gd name="connsiteX244" fmla="*/ 6672263 w 6696075"/>
              <a:gd name="connsiteY244" fmla="*/ 2666048 h 6857999"/>
              <a:gd name="connsiteX245" fmla="*/ 6671945 w 6696075"/>
              <a:gd name="connsiteY245" fmla="*/ 2671128 h 6857999"/>
              <a:gd name="connsiteX246" fmla="*/ 6671627 w 6696075"/>
              <a:gd name="connsiteY246" fmla="*/ 2676208 h 6857999"/>
              <a:gd name="connsiteX247" fmla="*/ 6670040 w 6696075"/>
              <a:gd name="connsiteY247" fmla="*/ 2681288 h 6857999"/>
              <a:gd name="connsiteX248" fmla="*/ 6673533 w 6696075"/>
              <a:gd name="connsiteY248" fmla="*/ 2687638 h 6857999"/>
              <a:gd name="connsiteX249" fmla="*/ 6676390 w 6696075"/>
              <a:gd name="connsiteY249" fmla="*/ 2693988 h 6857999"/>
              <a:gd name="connsiteX250" fmla="*/ 6679247 w 6696075"/>
              <a:gd name="connsiteY250" fmla="*/ 2700020 h 6857999"/>
              <a:gd name="connsiteX251" fmla="*/ 6681787 w 6696075"/>
              <a:gd name="connsiteY251" fmla="*/ 2706370 h 6857999"/>
              <a:gd name="connsiteX252" fmla="*/ 6683693 w 6696075"/>
              <a:gd name="connsiteY252" fmla="*/ 2712720 h 6857999"/>
              <a:gd name="connsiteX253" fmla="*/ 6685915 w 6696075"/>
              <a:gd name="connsiteY253" fmla="*/ 2718753 h 6857999"/>
              <a:gd name="connsiteX254" fmla="*/ 6687185 w 6696075"/>
              <a:gd name="connsiteY254" fmla="*/ 2725103 h 6857999"/>
              <a:gd name="connsiteX255" fmla="*/ 6688455 w 6696075"/>
              <a:gd name="connsiteY255" fmla="*/ 2731453 h 6857999"/>
              <a:gd name="connsiteX256" fmla="*/ 6689725 w 6696075"/>
              <a:gd name="connsiteY256" fmla="*/ 2738120 h 6857999"/>
              <a:gd name="connsiteX257" fmla="*/ 6690360 w 6696075"/>
              <a:gd name="connsiteY257" fmla="*/ 2744470 h 6857999"/>
              <a:gd name="connsiteX258" fmla="*/ 6691630 w 6696075"/>
              <a:gd name="connsiteY258" fmla="*/ 2757170 h 6857999"/>
              <a:gd name="connsiteX259" fmla="*/ 6692583 w 6696075"/>
              <a:gd name="connsiteY259" fmla="*/ 2769870 h 6857999"/>
              <a:gd name="connsiteX260" fmla="*/ 6692583 w 6696075"/>
              <a:gd name="connsiteY260" fmla="*/ 2782888 h 6857999"/>
              <a:gd name="connsiteX261" fmla="*/ 6691947 w 6696075"/>
              <a:gd name="connsiteY261" fmla="*/ 2795905 h 6857999"/>
              <a:gd name="connsiteX262" fmla="*/ 6691630 w 6696075"/>
              <a:gd name="connsiteY262" fmla="*/ 2808923 h 6857999"/>
              <a:gd name="connsiteX263" fmla="*/ 6690360 w 6696075"/>
              <a:gd name="connsiteY263" fmla="*/ 2834640 h 6857999"/>
              <a:gd name="connsiteX264" fmla="*/ 6690043 w 6696075"/>
              <a:gd name="connsiteY264" fmla="*/ 2847975 h 6857999"/>
              <a:gd name="connsiteX265" fmla="*/ 6689725 w 6696075"/>
              <a:gd name="connsiteY265" fmla="*/ 2860675 h 6857999"/>
              <a:gd name="connsiteX266" fmla="*/ 6690043 w 6696075"/>
              <a:gd name="connsiteY266" fmla="*/ 2873693 h 6857999"/>
              <a:gd name="connsiteX267" fmla="*/ 6690677 w 6696075"/>
              <a:gd name="connsiteY267" fmla="*/ 2886393 h 6857999"/>
              <a:gd name="connsiteX268" fmla="*/ 6693217 w 6696075"/>
              <a:gd name="connsiteY268" fmla="*/ 2903538 h 6857999"/>
              <a:gd name="connsiteX269" fmla="*/ 6695123 w 6696075"/>
              <a:gd name="connsiteY269" fmla="*/ 2920683 h 6857999"/>
              <a:gd name="connsiteX270" fmla="*/ 6695757 w 6696075"/>
              <a:gd name="connsiteY270" fmla="*/ 2928938 h 6857999"/>
              <a:gd name="connsiteX271" fmla="*/ 6696075 w 6696075"/>
              <a:gd name="connsiteY271" fmla="*/ 2937193 h 6857999"/>
              <a:gd name="connsiteX272" fmla="*/ 6696075 w 6696075"/>
              <a:gd name="connsiteY272" fmla="*/ 2945448 h 6857999"/>
              <a:gd name="connsiteX273" fmla="*/ 6695440 w 6696075"/>
              <a:gd name="connsiteY273" fmla="*/ 2953385 h 6857999"/>
              <a:gd name="connsiteX274" fmla="*/ 6694805 w 6696075"/>
              <a:gd name="connsiteY274" fmla="*/ 2957513 h 6857999"/>
              <a:gd name="connsiteX275" fmla="*/ 6694170 w 6696075"/>
              <a:gd name="connsiteY275" fmla="*/ 2961005 h 6857999"/>
              <a:gd name="connsiteX276" fmla="*/ 6692900 w 6696075"/>
              <a:gd name="connsiteY276" fmla="*/ 2965133 h 6857999"/>
              <a:gd name="connsiteX277" fmla="*/ 6691630 w 6696075"/>
              <a:gd name="connsiteY277" fmla="*/ 2968625 h 6857999"/>
              <a:gd name="connsiteX278" fmla="*/ 6690043 w 6696075"/>
              <a:gd name="connsiteY278" fmla="*/ 2972753 h 6857999"/>
              <a:gd name="connsiteX279" fmla="*/ 6688455 w 6696075"/>
              <a:gd name="connsiteY279" fmla="*/ 2976245 h 6857999"/>
              <a:gd name="connsiteX280" fmla="*/ 6686550 w 6696075"/>
              <a:gd name="connsiteY280" fmla="*/ 2979738 h 6857999"/>
              <a:gd name="connsiteX281" fmla="*/ 6684010 w 6696075"/>
              <a:gd name="connsiteY281" fmla="*/ 2983230 h 6857999"/>
              <a:gd name="connsiteX282" fmla="*/ 6681470 w 6696075"/>
              <a:gd name="connsiteY282" fmla="*/ 2986723 h 6857999"/>
              <a:gd name="connsiteX283" fmla="*/ 6678930 w 6696075"/>
              <a:gd name="connsiteY283" fmla="*/ 2989898 h 6857999"/>
              <a:gd name="connsiteX284" fmla="*/ 6675437 w 6696075"/>
              <a:gd name="connsiteY284" fmla="*/ 2993390 h 6857999"/>
              <a:gd name="connsiteX285" fmla="*/ 6671945 w 6696075"/>
              <a:gd name="connsiteY285" fmla="*/ 2996565 h 6857999"/>
              <a:gd name="connsiteX286" fmla="*/ 6667817 w 6696075"/>
              <a:gd name="connsiteY286" fmla="*/ 2999740 h 6857999"/>
              <a:gd name="connsiteX287" fmla="*/ 6664007 w 6696075"/>
              <a:gd name="connsiteY287" fmla="*/ 3002598 h 6857999"/>
              <a:gd name="connsiteX288" fmla="*/ 6659245 w 6696075"/>
              <a:gd name="connsiteY288" fmla="*/ 3005138 h 6857999"/>
              <a:gd name="connsiteX289" fmla="*/ 6654165 w 6696075"/>
              <a:gd name="connsiteY289" fmla="*/ 3008313 h 6857999"/>
              <a:gd name="connsiteX290" fmla="*/ 6652895 w 6696075"/>
              <a:gd name="connsiteY290" fmla="*/ 3001328 h 6857999"/>
              <a:gd name="connsiteX291" fmla="*/ 6652577 w 6696075"/>
              <a:gd name="connsiteY291" fmla="*/ 2997835 h 6857999"/>
              <a:gd name="connsiteX292" fmla="*/ 6651625 w 6696075"/>
              <a:gd name="connsiteY292" fmla="*/ 2994978 h 6857999"/>
              <a:gd name="connsiteX293" fmla="*/ 6652577 w 6696075"/>
              <a:gd name="connsiteY293" fmla="*/ 3001645 h 6857999"/>
              <a:gd name="connsiteX294" fmla="*/ 6654165 w 6696075"/>
              <a:gd name="connsiteY294" fmla="*/ 3008313 h 6857999"/>
              <a:gd name="connsiteX295" fmla="*/ 6651307 w 6696075"/>
              <a:gd name="connsiteY295" fmla="*/ 3007360 h 6857999"/>
              <a:gd name="connsiteX296" fmla="*/ 6642417 w 6696075"/>
              <a:gd name="connsiteY296" fmla="*/ 3011488 h 6857999"/>
              <a:gd name="connsiteX297" fmla="*/ 6633210 w 6696075"/>
              <a:gd name="connsiteY297" fmla="*/ 3016250 h 6857999"/>
              <a:gd name="connsiteX298" fmla="*/ 6635750 w 6696075"/>
              <a:gd name="connsiteY298" fmla="*/ 3016250 h 6857999"/>
              <a:gd name="connsiteX299" fmla="*/ 6637973 w 6696075"/>
              <a:gd name="connsiteY299" fmla="*/ 3015933 h 6857999"/>
              <a:gd name="connsiteX300" fmla="*/ 6640195 w 6696075"/>
              <a:gd name="connsiteY300" fmla="*/ 3015298 h 6857999"/>
              <a:gd name="connsiteX301" fmla="*/ 6642417 w 6696075"/>
              <a:gd name="connsiteY301" fmla="*/ 3014345 h 6857999"/>
              <a:gd name="connsiteX302" fmla="*/ 6644640 w 6696075"/>
              <a:gd name="connsiteY302" fmla="*/ 3012758 h 6857999"/>
              <a:gd name="connsiteX303" fmla="*/ 6646863 w 6696075"/>
              <a:gd name="connsiteY303" fmla="*/ 3011170 h 6857999"/>
              <a:gd name="connsiteX304" fmla="*/ 6649085 w 6696075"/>
              <a:gd name="connsiteY304" fmla="*/ 3009265 h 6857999"/>
              <a:gd name="connsiteX305" fmla="*/ 6651307 w 6696075"/>
              <a:gd name="connsiteY305" fmla="*/ 3007360 h 6857999"/>
              <a:gd name="connsiteX306" fmla="*/ 6649085 w 6696075"/>
              <a:gd name="connsiteY306" fmla="*/ 3014345 h 6857999"/>
              <a:gd name="connsiteX307" fmla="*/ 6646227 w 6696075"/>
              <a:gd name="connsiteY307" fmla="*/ 3021648 h 6857999"/>
              <a:gd name="connsiteX308" fmla="*/ 6643687 w 6696075"/>
              <a:gd name="connsiteY308" fmla="*/ 3028950 h 6857999"/>
              <a:gd name="connsiteX309" fmla="*/ 6640195 w 6696075"/>
              <a:gd name="connsiteY309" fmla="*/ 3035935 h 6857999"/>
              <a:gd name="connsiteX310" fmla="*/ 6636703 w 6696075"/>
              <a:gd name="connsiteY310" fmla="*/ 3042920 h 6857999"/>
              <a:gd name="connsiteX311" fmla="*/ 6632893 w 6696075"/>
              <a:gd name="connsiteY311" fmla="*/ 3049588 h 6857999"/>
              <a:gd name="connsiteX312" fmla="*/ 6628765 w 6696075"/>
              <a:gd name="connsiteY312" fmla="*/ 3056573 h 6857999"/>
              <a:gd name="connsiteX313" fmla="*/ 6624320 w 6696075"/>
              <a:gd name="connsiteY313" fmla="*/ 3063558 h 6857999"/>
              <a:gd name="connsiteX314" fmla="*/ 6619875 w 6696075"/>
              <a:gd name="connsiteY314" fmla="*/ 3070225 h 6857999"/>
              <a:gd name="connsiteX315" fmla="*/ 6614795 w 6696075"/>
              <a:gd name="connsiteY315" fmla="*/ 3076575 h 6857999"/>
              <a:gd name="connsiteX316" fmla="*/ 6609397 w 6696075"/>
              <a:gd name="connsiteY316" fmla="*/ 3082925 h 6857999"/>
              <a:gd name="connsiteX317" fmla="*/ 6604000 w 6696075"/>
              <a:gd name="connsiteY317" fmla="*/ 3089275 h 6857999"/>
              <a:gd name="connsiteX318" fmla="*/ 6598285 w 6696075"/>
              <a:gd name="connsiteY318" fmla="*/ 3095308 h 6857999"/>
              <a:gd name="connsiteX319" fmla="*/ 6592570 w 6696075"/>
              <a:gd name="connsiteY319" fmla="*/ 3101023 h 6857999"/>
              <a:gd name="connsiteX320" fmla="*/ 6586220 w 6696075"/>
              <a:gd name="connsiteY320" fmla="*/ 3106738 h 6857999"/>
              <a:gd name="connsiteX321" fmla="*/ 6580187 w 6696075"/>
              <a:gd name="connsiteY321" fmla="*/ 3112135 h 6857999"/>
              <a:gd name="connsiteX322" fmla="*/ 6573520 w 6696075"/>
              <a:gd name="connsiteY322" fmla="*/ 3117533 h 6857999"/>
              <a:gd name="connsiteX323" fmla="*/ 6566853 w 6696075"/>
              <a:gd name="connsiteY323" fmla="*/ 3122295 h 6857999"/>
              <a:gd name="connsiteX324" fmla="*/ 6560185 w 6696075"/>
              <a:gd name="connsiteY324" fmla="*/ 3127058 h 6857999"/>
              <a:gd name="connsiteX325" fmla="*/ 6553835 w 6696075"/>
              <a:gd name="connsiteY325" fmla="*/ 3131503 h 6857999"/>
              <a:gd name="connsiteX326" fmla="*/ 6546850 w 6696075"/>
              <a:gd name="connsiteY326" fmla="*/ 3135630 h 6857999"/>
              <a:gd name="connsiteX327" fmla="*/ 6539547 w 6696075"/>
              <a:gd name="connsiteY327" fmla="*/ 3139758 h 6857999"/>
              <a:gd name="connsiteX328" fmla="*/ 6532563 w 6696075"/>
              <a:gd name="connsiteY328" fmla="*/ 3143250 h 6857999"/>
              <a:gd name="connsiteX329" fmla="*/ 6525260 w 6696075"/>
              <a:gd name="connsiteY329" fmla="*/ 3146425 h 6857999"/>
              <a:gd name="connsiteX330" fmla="*/ 6517957 w 6696075"/>
              <a:gd name="connsiteY330" fmla="*/ 3149283 h 6857999"/>
              <a:gd name="connsiteX331" fmla="*/ 6510655 w 6696075"/>
              <a:gd name="connsiteY331" fmla="*/ 3151823 h 6857999"/>
              <a:gd name="connsiteX332" fmla="*/ 6503035 w 6696075"/>
              <a:gd name="connsiteY332" fmla="*/ 3154363 h 6857999"/>
              <a:gd name="connsiteX333" fmla="*/ 6495733 w 6696075"/>
              <a:gd name="connsiteY333" fmla="*/ 3156268 h 6857999"/>
              <a:gd name="connsiteX334" fmla="*/ 6488113 w 6696075"/>
              <a:gd name="connsiteY334" fmla="*/ 3157538 h 6857999"/>
              <a:gd name="connsiteX335" fmla="*/ 6480810 w 6696075"/>
              <a:gd name="connsiteY335" fmla="*/ 3158808 h 6857999"/>
              <a:gd name="connsiteX336" fmla="*/ 6473507 w 6696075"/>
              <a:gd name="connsiteY336" fmla="*/ 3159443 h 6857999"/>
              <a:gd name="connsiteX337" fmla="*/ 6465887 w 6696075"/>
              <a:gd name="connsiteY337" fmla="*/ 3159760 h 6857999"/>
              <a:gd name="connsiteX338" fmla="*/ 6444933 w 6696075"/>
              <a:gd name="connsiteY338" fmla="*/ 3160078 h 6857999"/>
              <a:gd name="connsiteX339" fmla="*/ 6423977 w 6696075"/>
              <a:gd name="connsiteY339" fmla="*/ 3161348 h 6857999"/>
              <a:gd name="connsiteX340" fmla="*/ 6381433 w 6696075"/>
              <a:gd name="connsiteY340" fmla="*/ 3164205 h 6857999"/>
              <a:gd name="connsiteX341" fmla="*/ 6360477 w 6696075"/>
              <a:gd name="connsiteY341" fmla="*/ 3165475 h 6857999"/>
              <a:gd name="connsiteX342" fmla="*/ 6339205 w 6696075"/>
              <a:gd name="connsiteY342" fmla="*/ 3166745 h 6857999"/>
              <a:gd name="connsiteX343" fmla="*/ 6317933 w 6696075"/>
              <a:gd name="connsiteY343" fmla="*/ 3167063 h 6857999"/>
              <a:gd name="connsiteX344" fmla="*/ 6307773 w 6696075"/>
              <a:gd name="connsiteY344" fmla="*/ 3167063 h 6857999"/>
              <a:gd name="connsiteX345" fmla="*/ 6296977 w 6696075"/>
              <a:gd name="connsiteY345" fmla="*/ 3167063 h 6857999"/>
              <a:gd name="connsiteX346" fmla="*/ 6286817 w 6696075"/>
              <a:gd name="connsiteY346" fmla="*/ 3166745 h 6857999"/>
              <a:gd name="connsiteX347" fmla="*/ 6276657 w 6696075"/>
              <a:gd name="connsiteY347" fmla="*/ 3166110 h 6857999"/>
              <a:gd name="connsiteX348" fmla="*/ 6265863 w 6696075"/>
              <a:gd name="connsiteY348" fmla="*/ 3165158 h 6857999"/>
              <a:gd name="connsiteX349" fmla="*/ 6255703 w 6696075"/>
              <a:gd name="connsiteY349" fmla="*/ 3163888 h 6857999"/>
              <a:gd name="connsiteX350" fmla="*/ 6245225 w 6696075"/>
              <a:gd name="connsiteY350" fmla="*/ 3162300 h 6857999"/>
              <a:gd name="connsiteX351" fmla="*/ 6235383 w 6696075"/>
              <a:gd name="connsiteY351" fmla="*/ 3160078 h 6857999"/>
              <a:gd name="connsiteX352" fmla="*/ 6225223 w 6696075"/>
              <a:gd name="connsiteY352" fmla="*/ 3157855 h 6857999"/>
              <a:gd name="connsiteX353" fmla="*/ 6215063 w 6696075"/>
              <a:gd name="connsiteY353" fmla="*/ 3155315 h 6857999"/>
              <a:gd name="connsiteX354" fmla="*/ 6205220 w 6696075"/>
              <a:gd name="connsiteY354" fmla="*/ 3151823 h 6857999"/>
              <a:gd name="connsiteX355" fmla="*/ 6195377 w 6696075"/>
              <a:gd name="connsiteY355" fmla="*/ 3148330 h 6857999"/>
              <a:gd name="connsiteX356" fmla="*/ 6185217 w 6696075"/>
              <a:gd name="connsiteY356" fmla="*/ 3144203 h 6857999"/>
              <a:gd name="connsiteX357" fmla="*/ 6175693 w 6696075"/>
              <a:gd name="connsiteY357" fmla="*/ 3139758 h 6857999"/>
              <a:gd name="connsiteX358" fmla="*/ 6165850 w 6696075"/>
              <a:gd name="connsiteY358" fmla="*/ 3134360 h 6857999"/>
              <a:gd name="connsiteX359" fmla="*/ 6156007 w 6696075"/>
              <a:gd name="connsiteY359" fmla="*/ 3128328 h 6857999"/>
              <a:gd name="connsiteX360" fmla="*/ 6146800 w 6696075"/>
              <a:gd name="connsiteY360" fmla="*/ 3121978 h 6857999"/>
              <a:gd name="connsiteX361" fmla="*/ 6137593 w 6696075"/>
              <a:gd name="connsiteY361" fmla="*/ 3114993 h 6857999"/>
              <a:gd name="connsiteX362" fmla="*/ 6128067 w 6696075"/>
              <a:gd name="connsiteY362" fmla="*/ 3112453 h 6857999"/>
              <a:gd name="connsiteX363" fmla="*/ 6119177 w 6696075"/>
              <a:gd name="connsiteY363" fmla="*/ 3109913 h 6857999"/>
              <a:gd name="connsiteX364" fmla="*/ 6110923 w 6696075"/>
              <a:gd name="connsiteY364" fmla="*/ 3106103 h 6857999"/>
              <a:gd name="connsiteX365" fmla="*/ 6102350 w 6696075"/>
              <a:gd name="connsiteY365" fmla="*/ 3102610 h 6857999"/>
              <a:gd name="connsiteX366" fmla="*/ 6094413 w 6696075"/>
              <a:gd name="connsiteY366" fmla="*/ 3098483 h 6857999"/>
              <a:gd name="connsiteX367" fmla="*/ 6086475 w 6696075"/>
              <a:gd name="connsiteY367" fmla="*/ 3094355 h 6857999"/>
              <a:gd name="connsiteX368" fmla="*/ 6078855 w 6696075"/>
              <a:gd name="connsiteY368" fmla="*/ 3089593 h 6857999"/>
              <a:gd name="connsiteX369" fmla="*/ 6071235 w 6696075"/>
              <a:gd name="connsiteY369" fmla="*/ 3084513 h 6857999"/>
              <a:gd name="connsiteX370" fmla="*/ 6056313 w 6696075"/>
              <a:gd name="connsiteY370" fmla="*/ 3074353 h 6857999"/>
              <a:gd name="connsiteX371" fmla="*/ 6041707 w 6696075"/>
              <a:gd name="connsiteY371" fmla="*/ 3063875 h 6857999"/>
              <a:gd name="connsiteX372" fmla="*/ 6027103 w 6696075"/>
              <a:gd name="connsiteY372" fmla="*/ 3053398 h 6857999"/>
              <a:gd name="connsiteX373" fmla="*/ 6012180 w 6696075"/>
              <a:gd name="connsiteY373" fmla="*/ 3043238 h 6857999"/>
              <a:gd name="connsiteX374" fmla="*/ 5959157 w 6696075"/>
              <a:gd name="connsiteY374" fmla="*/ 3005455 h 6857999"/>
              <a:gd name="connsiteX375" fmla="*/ 5880735 w 6696075"/>
              <a:gd name="connsiteY375" fmla="*/ 2958465 h 6857999"/>
              <a:gd name="connsiteX376" fmla="*/ 5844223 w 6696075"/>
              <a:gd name="connsiteY376" fmla="*/ 2926080 h 6857999"/>
              <a:gd name="connsiteX377" fmla="*/ 5831840 w 6696075"/>
              <a:gd name="connsiteY377" fmla="*/ 2920683 h 6857999"/>
              <a:gd name="connsiteX378" fmla="*/ 5819457 w 6696075"/>
              <a:gd name="connsiteY378" fmla="*/ 2915285 h 6857999"/>
              <a:gd name="connsiteX379" fmla="*/ 5807393 w 6696075"/>
              <a:gd name="connsiteY379" fmla="*/ 2909570 h 6857999"/>
              <a:gd name="connsiteX380" fmla="*/ 5795645 w 6696075"/>
              <a:gd name="connsiteY380" fmla="*/ 2904173 h 6857999"/>
              <a:gd name="connsiteX381" fmla="*/ 5789613 w 6696075"/>
              <a:gd name="connsiteY381" fmla="*/ 2900680 h 6857999"/>
              <a:gd name="connsiteX382" fmla="*/ 5783897 w 6696075"/>
              <a:gd name="connsiteY382" fmla="*/ 2897505 h 6857999"/>
              <a:gd name="connsiteX383" fmla="*/ 5778500 w 6696075"/>
              <a:gd name="connsiteY383" fmla="*/ 2893695 h 6857999"/>
              <a:gd name="connsiteX384" fmla="*/ 5773103 w 6696075"/>
              <a:gd name="connsiteY384" fmla="*/ 2889885 h 6857999"/>
              <a:gd name="connsiteX385" fmla="*/ 5768023 w 6696075"/>
              <a:gd name="connsiteY385" fmla="*/ 2885758 h 6857999"/>
              <a:gd name="connsiteX386" fmla="*/ 5763260 w 6696075"/>
              <a:gd name="connsiteY386" fmla="*/ 2881313 h 6857999"/>
              <a:gd name="connsiteX387" fmla="*/ 5758497 w 6696075"/>
              <a:gd name="connsiteY387" fmla="*/ 2876550 h 6857999"/>
              <a:gd name="connsiteX388" fmla="*/ 5754053 w 6696075"/>
              <a:gd name="connsiteY388" fmla="*/ 2871153 h 6857999"/>
              <a:gd name="connsiteX389" fmla="*/ 5746750 w 6696075"/>
              <a:gd name="connsiteY389" fmla="*/ 2863215 h 6857999"/>
              <a:gd name="connsiteX390" fmla="*/ 5739765 w 6696075"/>
              <a:gd name="connsiteY390" fmla="*/ 2854960 h 6857999"/>
              <a:gd name="connsiteX391" fmla="*/ 5732780 w 6696075"/>
              <a:gd name="connsiteY391" fmla="*/ 2846705 h 6857999"/>
              <a:gd name="connsiteX392" fmla="*/ 5725795 w 6696075"/>
              <a:gd name="connsiteY392" fmla="*/ 2838450 h 6857999"/>
              <a:gd name="connsiteX393" fmla="*/ 5718493 w 6696075"/>
              <a:gd name="connsiteY393" fmla="*/ 2830513 h 6857999"/>
              <a:gd name="connsiteX394" fmla="*/ 5710873 w 6696075"/>
              <a:gd name="connsiteY394" fmla="*/ 2822893 h 6857999"/>
              <a:gd name="connsiteX395" fmla="*/ 5707063 w 6696075"/>
              <a:gd name="connsiteY395" fmla="*/ 2819400 h 6857999"/>
              <a:gd name="connsiteX396" fmla="*/ 5702935 w 6696075"/>
              <a:gd name="connsiteY396" fmla="*/ 2816225 h 6857999"/>
              <a:gd name="connsiteX397" fmla="*/ 5698807 w 6696075"/>
              <a:gd name="connsiteY397" fmla="*/ 2813050 h 6857999"/>
              <a:gd name="connsiteX398" fmla="*/ 5694045 w 6696075"/>
              <a:gd name="connsiteY398" fmla="*/ 2810193 h 6857999"/>
              <a:gd name="connsiteX399" fmla="*/ 5689600 w 6696075"/>
              <a:gd name="connsiteY399" fmla="*/ 2807653 h 6857999"/>
              <a:gd name="connsiteX400" fmla="*/ 5685155 w 6696075"/>
              <a:gd name="connsiteY400" fmla="*/ 2804478 h 6857999"/>
              <a:gd name="connsiteX401" fmla="*/ 5675947 w 6696075"/>
              <a:gd name="connsiteY401" fmla="*/ 2797810 h 6857999"/>
              <a:gd name="connsiteX402" fmla="*/ 5670867 w 6696075"/>
              <a:gd name="connsiteY402" fmla="*/ 2794953 h 6857999"/>
              <a:gd name="connsiteX403" fmla="*/ 5665787 w 6696075"/>
              <a:gd name="connsiteY403" fmla="*/ 2791778 h 6857999"/>
              <a:gd name="connsiteX404" fmla="*/ 5661025 w 6696075"/>
              <a:gd name="connsiteY404" fmla="*/ 2789238 h 6857999"/>
              <a:gd name="connsiteX405" fmla="*/ 5655627 w 6696075"/>
              <a:gd name="connsiteY405" fmla="*/ 2787333 h 6857999"/>
              <a:gd name="connsiteX406" fmla="*/ 5650230 w 6696075"/>
              <a:gd name="connsiteY406" fmla="*/ 2786063 h 6857999"/>
              <a:gd name="connsiteX407" fmla="*/ 5647690 w 6696075"/>
              <a:gd name="connsiteY407" fmla="*/ 2785428 h 6857999"/>
              <a:gd name="connsiteX408" fmla="*/ 5644833 w 6696075"/>
              <a:gd name="connsiteY408" fmla="*/ 2785428 h 6857999"/>
              <a:gd name="connsiteX409" fmla="*/ 5642293 w 6696075"/>
              <a:gd name="connsiteY409" fmla="*/ 2785428 h 6857999"/>
              <a:gd name="connsiteX410" fmla="*/ 5639753 w 6696075"/>
              <a:gd name="connsiteY410" fmla="*/ 2785428 h 6857999"/>
              <a:gd name="connsiteX411" fmla="*/ 5636578 w 6696075"/>
              <a:gd name="connsiteY411" fmla="*/ 2786063 h 6857999"/>
              <a:gd name="connsiteX412" fmla="*/ 5634038 w 6696075"/>
              <a:gd name="connsiteY412" fmla="*/ 2786698 h 6857999"/>
              <a:gd name="connsiteX413" fmla="*/ 5631498 w 6696075"/>
              <a:gd name="connsiteY413" fmla="*/ 2787650 h 6857999"/>
              <a:gd name="connsiteX414" fmla="*/ 5628323 w 6696075"/>
              <a:gd name="connsiteY414" fmla="*/ 2788920 h 6857999"/>
              <a:gd name="connsiteX415" fmla="*/ 5625783 w 6696075"/>
              <a:gd name="connsiteY415" fmla="*/ 2790508 h 6857999"/>
              <a:gd name="connsiteX416" fmla="*/ 5622608 w 6696075"/>
              <a:gd name="connsiteY416" fmla="*/ 2792730 h 6857999"/>
              <a:gd name="connsiteX417" fmla="*/ 5620068 w 6696075"/>
              <a:gd name="connsiteY417" fmla="*/ 2795270 h 6857999"/>
              <a:gd name="connsiteX418" fmla="*/ 5617210 w 6696075"/>
              <a:gd name="connsiteY418" fmla="*/ 2797810 h 6857999"/>
              <a:gd name="connsiteX419" fmla="*/ 5614353 w 6696075"/>
              <a:gd name="connsiteY419" fmla="*/ 2800985 h 6857999"/>
              <a:gd name="connsiteX420" fmla="*/ 5611495 w 6696075"/>
              <a:gd name="connsiteY420" fmla="*/ 2804478 h 6857999"/>
              <a:gd name="connsiteX421" fmla="*/ 5612765 w 6696075"/>
              <a:gd name="connsiteY421" fmla="*/ 2806065 h 6857999"/>
              <a:gd name="connsiteX422" fmla="*/ 5613400 w 6696075"/>
              <a:gd name="connsiteY422" fmla="*/ 2808288 h 6857999"/>
              <a:gd name="connsiteX423" fmla="*/ 5613718 w 6696075"/>
              <a:gd name="connsiteY423" fmla="*/ 2809875 h 6857999"/>
              <a:gd name="connsiteX424" fmla="*/ 5613718 w 6696075"/>
              <a:gd name="connsiteY424" fmla="*/ 2811463 h 6857999"/>
              <a:gd name="connsiteX425" fmla="*/ 5613718 w 6696075"/>
              <a:gd name="connsiteY425" fmla="*/ 2813050 h 6857999"/>
              <a:gd name="connsiteX426" fmla="*/ 5613083 w 6696075"/>
              <a:gd name="connsiteY426" fmla="*/ 2814955 h 6857999"/>
              <a:gd name="connsiteX427" fmla="*/ 5612130 w 6696075"/>
              <a:gd name="connsiteY427" fmla="*/ 2816860 h 6857999"/>
              <a:gd name="connsiteX428" fmla="*/ 5610860 w 6696075"/>
              <a:gd name="connsiteY428" fmla="*/ 2818448 h 6857999"/>
              <a:gd name="connsiteX429" fmla="*/ 5613400 w 6696075"/>
              <a:gd name="connsiteY429" fmla="*/ 2824798 h 6857999"/>
              <a:gd name="connsiteX430" fmla="*/ 5614035 w 6696075"/>
              <a:gd name="connsiteY430" fmla="*/ 2827973 h 6857999"/>
              <a:gd name="connsiteX431" fmla="*/ 5614988 w 6696075"/>
              <a:gd name="connsiteY431" fmla="*/ 2831148 h 6857999"/>
              <a:gd name="connsiteX432" fmla="*/ 5615305 w 6696075"/>
              <a:gd name="connsiteY432" fmla="*/ 2834323 h 6857999"/>
              <a:gd name="connsiteX433" fmla="*/ 5615623 w 6696075"/>
              <a:gd name="connsiteY433" fmla="*/ 2837815 h 6857999"/>
              <a:gd name="connsiteX434" fmla="*/ 5615623 w 6696075"/>
              <a:gd name="connsiteY434" fmla="*/ 2843848 h 6857999"/>
              <a:gd name="connsiteX435" fmla="*/ 5614988 w 6696075"/>
              <a:gd name="connsiteY435" fmla="*/ 2850198 h 6857999"/>
              <a:gd name="connsiteX436" fmla="*/ 5613718 w 6696075"/>
              <a:gd name="connsiteY436" fmla="*/ 2856548 h 6857999"/>
              <a:gd name="connsiteX437" fmla="*/ 5611495 w 6696075"/>
              <a:gd name="connsiteY437" fmla="*/ 2862898 h 6857999"/>
              <a:gd name="connsiteX438" fmla="*/ 5608638 w 6696075"/>
              <a:gd name="connsiteY438" fmla="*/ 2868930 h 6857999"/>
              <a:gd name="connsiteX439" fmla="*/ 5607368 w 6696075"/>
              <a:gd name="connsiteY439" fmla="*/ 2874010 h 6857999"/>
              <a:gd name="connsiteX440" fmla="*/ 5605463 w 6696075"/>
              <a:gd name="connsiteY440" fmla="*/ 2878455 h 6857999"/>
              <a:gd name="connsiteX441" fmla="*/ 5603240 w 6696075"/>
              <a:gd name="connsiteY441" fmla="*/ 2882900 h 6857999"/>
              <a:gd name="connsiteX442" fmla="*/ 5600065 w 6696075"/>
              <a:gd name="connsiteY442" fmla="*/ 2886710 h 6857999"/>
              <a:gd name="connsiteX443" fmla="*/ 5597208 w 6696075"/>
              <a:gd name="connsiteY443" fmla="*/ 2890838 h 6857999"/>
              <a:gd name="connsiteX444" fmla="*/ 5593398 w 6696075"/>
              <a:gd name="connsiteY444" fmla="*/ 2894648 h 6857999"/>
              <a:gd name="connsiteX445" fmla="*/ 5586413 w 6696075"/>
              <a:gd name="connsiteY445" fmla="*/ 2902268 h 6857999"/>
              <a:gd name="connsiteX446" fmla="*/ 5583238 w 6696075"/>
              <a:gd name="connsiteY446" fmla="*/ 2906078 h 6857999"/>
              <a:gd name="connsiteX447" fmla="*/ 5579745 w 6696075"/>
              <a:gd name="connsiteY447" fmla="*/ 2909888 h 6857999"/>
              <a:gd name="connsiteX448" fmla="*/ 5577205 w 6696075"/>
              <a:gd name="connsiteY448" fmla="*/ 2914333 h 6857999"/>
              <a:gd name="connsiteX449" fmla="*/ 5574665 w 6696075"/>
              <a:gd name="connsiteY449" fmla="*/ 2918778 h 6857999"/>
              <a:gd name="connsiteX450" fmla="*/ 5572443 w 6696075"/>
              <a:gd name="connsiteY450" fmla="*/ 2922905 h 6857999"/>
              <a:gd name="connsiteX451" fmla="*/ 5571173 w 6696075"/>
              <a:gd name="connsiteY451" fmla="*/ 2927985 h 6857999"/>
              <a:gd name="connsiteX452" fmla="*/ 5570855 w 6696075"/>
              <a:gd name="connsiteY452" fmla="*/ 2930525 h 6857999"/>
              <a:gd name="connsiteX453" fmla="*/ 5570538 w 6696075"/>
              <a:gd name="connsiteY453" fmla="*/ 2933065 h 6857999"/>
              <a:gd name="connsiteX454" fmla="*/ 5570538 w 6696075"/>
              <a:gd name="connsiteY454" fmla="*/ 2935923 h 6857999"/>
              <a:gd name="connsiteX455" fmla="*/ 5570538 w 6696075"/>
              <a:gd name="connsiteY455" fmla="*/ 2938463 h 6857999"/>
              <a:gd name="connsiteX456" fmla="*/ 5579110 w 6696075"/>
              <a:gd name="connsiteY456" fmla="*/ 2942590 h 6857999"/>
              <a:gd name="connsiteX457" fmla="*/ 5586095 w 6696075"/>
              <a:gd name="connsiteY457" fmla="*/ 2946400 h 6857999"/>
              <a:gd name="connsiteX458" fmla="*/ 5588953 w 6696075"/>
              <a:gd name="connsiteY458" fmla="*/ 2948623 h 6857999"/>
              <a:gd name="connsiteX459" fmla="*/ 5591493 w 6696075"/>
              <a:gd name="connsiteY459" fmla="*/ 2950528 h 6857999"/>
              <a:gd name="connsiteX460" fmla="*/ 5593398 w 6696075"/>
              <a:gd name="connsiteY460" fmla="*/ 2952433 h 6857999"/>
              <a:gd name="connsiteX461" fmla="*/ 5595303 w 6696075"/>
              <a:gd name="connsiteY461" fmla="*/ 2954020 h 6857999"/>
              <a:gd name="connsiteX462" fmla="*/ 5596890 w 6696075"/>
              <a:gd name="connsiteY462" fmla="*/ 2956243 h 6857999"/>
              <a:gd name="connsiteX463" fmla="*/ 5597843 w 6696075"/>
              <a:gd name="connsiteY463" fmla="*/ 2958148 h 6857999"/>
              <a:gd name="connsiteX464" fmla="*/ 5598478 w 6696075"/>
              <a:gd name="connsiteY464" fmla="*/ 2960053 h 6857999"/>
              <a:gd name="connsiteX465" fmla="*/ 5599113 w 6696075"/>
              <a:gd name="connsiteY465" fmla="*/ 2962275 h 6857999"/>
              <a:gd name="connsiteX466" fmla="*/ 5599113 w 6696075"/>
              <a:gd name="connsiteY466" fmla="*/ 2963863 h 6857999"/>
              <a:gd name="connsiteX467" fmla="*/ 5599113 w 6696075"/>
              <a:gd name="connsiteY467" fmla="*/ 2965768 h 6857999"/>
              <a:gd name="connsiteX468" fmla="*/ 5598795 w 6696075"/>
              <a:gd name="connsiteY468" fmla="*/ 2967673 h 6857999"/>
              <a:gd name="connsiteX469" fmla="*/ 5598478 w 6696075"/>
              <a:gd name="connsiteY469" fmla="*/ 2969895 h 6857999"/>
              <a:gd name="connsiteX470" fmla="*/ 5596890 w 6696075"/>
              <a:gd name="connsiteY470" fmla="*/ 2973388 h 6857999"/>
              <a:gd name="connsiteX471" fmla="*/ 5594350 w 6696075"/>
              <a:gd name="connsiteY471" fmla="*/ 2977515 h 6857999"/>
              <a:gd name="connsiteX472" fmla="*/ 5591175 w 6696075"/>
              <a:gd name="connsiteY472" fmla="*/ 2981008 h 6857999"/>
              <a:gd name="connsiteX473" fmla="*/ 5587683 w 6696075"/>
              <a:gd name="connsiteY473" fmla="*/ 2985135 h 6857999"/>
              <a:gd name="connsiteX474" fmla="*/ 5583555 w 6696075"/>
              <a:gd name="connsiteY474" fmla="*/ 2988945 h 6857999"/>
              <a:gd name="connsiteX475" fmla="*/ 5579110 w 6696075"/>
              <a:gd name="connsiteY475" fmla="*/ 2992755 h 6857999"/>
              <a:gd name="connsiteX476" fmla="*/ 5569903 w 6696075"/>
              <a:gd name="connsiteY476" fmla="*/ 3000693 h 6857999"/>
              <a:gd name="connsiteX477" fmla="*/ 5559743 w 6696075"/>
              <a:gd name="connsiteY477" fmla="*/ 3009265 h 6857999"/>
              <a:gd name="connsiteX478" fmla="*/ 5549265 w 6696075"/>
              <a:gd name="connsiteY478" fmla="*/ 3017203 h 6857999"/>
              <a:gd name="connsiteX479" fmla="*/ 5539105 w 6696075"/>
              <a:gd name="connsiteY479" fmla="*/ 3024823 h 6857999"/>
              <a:gd name="connsiteX480" fmla="*/ 5528310 w 6696075"/>
              <a:gd name="connsiteY480" fmla="*/ 3031808 h 6857999"/>
              <a:gd name="connsiteX481" fmla="*/ 5517833 w 6696075"/>
              <a:gd name="connsiteY481" fmla="*/ 3038158 h 6857999"/>
              <a:gd name="connsiteX482" fmla="*/ 5507355 w 6696075"/>
              <a:gd name="connsiteY482" fmla="*/ 3044190 h 6857999"/>
              <a:gd name="connsiteX483" fmla="*/ 5496243 w 6696075"/>
              <a:gd name="connsiteY483" fmla="*/ 3049588 h 6857999"/>
              <a:gd name="connsiteX484" fmla="*/ 5485765 w 6696075"/>
              <a:gd name="connsiteY484" fmla="*/ 3054668 h 6857999"/>
              <a:gd name="connsiteX485" fmla="*/ 5474653 w 6696075"/>
              <a:gd name="connsiteY485" fmla="*/ 3059430 h 6857999"/>
              <a:gd name="connsiteX486" fmla="*/ 5463540 w 6696075"/>
              <a:gd name="connsiteY486" fmla="*/ 3063240 h 6857999"/>
              <a:gd name="connsiteX487" fmla="*/ 5452428 w 6696075"/>
              <a:gd name="connsiteY487" fmla="*/ 3067050 h 6857999"/>
              <a:gd name="connsiteX488" fmla="*/ 5441315 w 6696075"/>
              <a:gd name="connsiteY488" fmla="*/ 3070225 h 6857999"/>
              <a:gd name="connsiteX489" fmla="*/ 5429885 w 6696075"/>
              <a:gd name="connsiteY489" fmla="*/ 3073400 h 6857999"/>
              <a:gd name="connsiteX490" fmla="*/ 5418455 w 6696075"/>
              <a:gd name="connsiteY490" fmla="*/ 3075623 h 6857999"/>
              <a:gd name="connsiteX491" fmla="*/ 5407343 w 6696075"/>
              <a:gd name="connsiteY491" fmla="*/ 3077528 h 6857999"/>
              <a:gd name="connsiteX492" fmla="*/ 5395595 w 6696075"/>
              <a:gd name="connsiteY492" fmla="*/ 3079115 h 6857999"/>
              <a:gd name="connsiteX493" fmla="*/ 5384483 w 6696075"/>
              <a:gd name="connsiteY493" fmla="*/ 3080385 h 6857999"/>
              <a:gd name="connsiteX494" fmla="*/ 5372735 w 6696075"/>
              <a:gd name="connsiteY494" fmla="*/ 3081338 h 6857999"/>
              <a:gd name="connsiteX495" fmla="*/ 5360988 w 6696075"/>
              <a:gd name="connsiteY495" fmla="*/ 3081655 h 6857999"/>
              <a:gd name="connsiteX496" fmla="*/ 5349240 w 6696075"/>
              <a:gd name="connsiteY496" fmla="*/ 3081973 h 6857999"/>
              <a:gd name="connsiteX497" fmla="*/ 5337493 w 6696075"/>
              <a:gd name="connsiteY497" fmla="*/ 3081655 h 6857999"/>
              <a:gd name="connsiteX498" fmla="*/ 5325745 w 6696075"/>
              <a:gd name="connsiteY498" fmla="*/ 3081020 h 6857999"/>
              <a:gd name="connsiteX499" fmla="*/ 5313680 w 6696075"/>
              <a:gd name="connsiteY499" fmla="*/ 3080385 h 6857999"/>
              <a:gd name="connsiteX500" fmla="*/ 5301615 w 6696075"/>
              <a:gd name="connsiteY500" fmla="*/ 3078798 h 6857999"/>
              <a:gd name="connsiteX501" fmla="*/ 5289868 w 6696075"/>
              <a:gd name="connsiteY501" fmla="*/ 3077210 h 6857999"/>
              <a:gd name="connsiteX502" fmla="*/ 5277485 w 6696075"/>
              <a:gd name="connsiteY502" fmla="*/ 3075623 h 6857999"/>
              <a:gd name="connsiteX503" fmla="*/ 5265738 w 6696075"/>
              <a:gd name="connsiteY503" fmla="*/ 3073400 h 6857999"/>
              <a:gd name="connsiteX504" fmla="*/ 5253355 w 6696075"/>
              <a:gd name="connsiteY504" fmla="*/ 3070860 h 6857999"/>
              <a:gd name="connsiteX505" fmla="*/ 5240973 w 6696075"/>
              <a:gd name="connsiteY505" fmla="*/ 3068320 h 6857999"/>
              <a:gd name="connsiteX506" fmla="*/ 5228590 w 6696075"/>
              <a:gd name="connsiteY506" fmla="*/ 3065463 h 6857999"/>
              <a:gd name="connsiteX507" fmla="*/ 5216525 w 6696075"/>
              <a:gd name="connsiteY507" fmla="*/ 3061970 h 6857999"/>
              <a:gd name="connsiteX508" fmla="*/ 5204143 w 6696075"/>
              <a:gd name="connsiteY508" fmla="*/ 3058795 h 6857999"/>
              <a:gd name="connsiteX509" fmla="*/ 5204778 w 6696075"/>
              <a:gd name="connsiteY509" fmla="*/ 3096895 h 6857999"/>
              <a:gd name="connsiteX510" fmla="*/ 5332095 w 6696075"/>
              <a:gd name="connsiteY510" fmla="*/ 3217545 h 6857999"/>
              <a:gd name="connsiteX511" fmla="*/ 5342255 w 6696075"/>
              <a:gd name="connsiteY511" fmla="*/ 3228975 h 6857999"/>
              <a:gd name="connsiteX512" fmla="*/ 5352415 w 6696075"/>
              <a:gd name="connsiteY512" fmla="*/ 3239453 h 6857999"/>
              <a:gd name="connsiteX513" fmla="*/ 5363528 w 6696075"/>
              <a:gd name="connsiteY513" fmla="*/ 3250248 h 6857999"/>
              <a:gd name="connsiteX514" fmla="*/ 5374323 w 6696075"/>
              <a:gd name="connsiteY514" fmla="*/ 3260408 h 6857999"/>
              <a:gd name="connsiteX515" fmla="*/ 5396548 w 6696075"/>
              <a:gd name="connsiteY515" fmla="*/ 3281045 h 6857999"/>
              <a:gd name="connsiteX516" fmla="*/ 5418773 w 6696075"/>
              <a:gd name="connsiteY516" fmla="*/ 3301683 h 6857999"/>
              <a:gd name="connsiteX517" fmla="*/ 5429885 w 6696075"/>
              <a:gd name="connsiteY517" fmla="*/ 3311843 h 6857999"/>
              <a:gd name="connsiteX518" fmla="*/ 5440363 w 6696075"/>
              <a:gd name="connsiteY518" fmla="*/ 3322003 h 6857999"/>
              <a:gd name="connsiteX519" fmla="*/ 5451158 w 6696075"/>
              <a:gd name="connsiteY519" fmla="*/ 3333115 h 6857999"/>
              <a:gd name="connsiteX520" fmla="*/ 5461318 w 6696075"/>
              <a:gd name="connsiteY520" fmla="*/ 3343910 h 6857999"/>
              <a:gd name="connsiteX521" fmla="*/ 5471478 w 6696075"/>
              <a:gd name="connsiteY521" fmla="*/ 3355340 h 6857999"/>
              <a:gd name="connsiteX522" fmla="*/ 5480685 w 6696075"/>
              <a:gd name="connsiteY522" fmla="*/ 3367088 h 6857999"/>
              <a:gd name="connsiteX523" fmla="*/ 5489575 w 6696075"/>
              <a:gd name="connsiteY523" fmla="*/ 3378835 h 6857999"/>
              <a:gd name="connsiteX524" fmla="*/ 5494020 w 6696075"/>
              <a:gd name="connsiteY524" fmla="*/ 3385185 h 6857999"/>
              <a:gd name="connsiteX525" fmla="*/ 5497830 w 6696075"/>
              <a:gd name="connsiteY525" fmla="*/ 3391535 h 6857999"/>
              <a:gd name="connsiteX526" fmla="*/ 5501323 w 6696075"/>
              <a:gd name="connsiteY526" fmla="*/ 3393440 h 6857999"/>
              <a:gd name="connsiteX527" fmla="*/ 5503863 w 6696075"/>
              <a:gd name="connsiteY527" fmla="*/ 3395345 h 6857999"/>
              <a:gd name="connsiteX528" fmla="*/ 5506085 w 6696075"/>
              <a:gd name="connsiteY528" fmla="*/ 3397885 h 6857999"/>
              <a:gd name="connsiteX529" fmla="*/ 5508308 w 6696075"/>
              <a:gd name="connsiteY529" fmla="*/ 3400108 h 6857999"/>
              <a:gd name="connsiteX530" fmla="*/ 5509895 w 6696075"/>
              <a:gd name="connsiteY530" fmla="*/ 3402648 h 6857999"/>
              <a:gd name="connsiteX531" fmla="*/ 5511165 w 6696075"/>
              <a:gd name="connsiteY531" fmla="*/ 3405505 h 6857999"/>
              <a:gd name="connsiteX532" fmla="*/ 5512118 w 6696075"/>
              <a:gd name="connsiteY532" fmla="*/ 3408045 h 6857999"/>
              <a:gd name="connsiteX533" fmla="*/ 5512753 w 6696075"/>
              <a:gd name="connsiteY533" fmla="*/ 3411220 h 6857999"/>
              <a:gd name="connsiteX534" fmla="*/ 5513388 w 6696075"/>
              <a:gd name="connsiteY534" fmla="*/ 3414078 h 6857999"/>
              <a:gd name="connsiteX535" fmla="*/ 5513705 w 6696075"/>
              <a:gd name="connsiteY535" fmla="*/ 3416935 h 6857999"/>
              <a:gd name="connsiteX536" fmla="*/ 5514023 w 6696075"/>
              <a:gd name="connsiteY536" fmla="*/ 3422968 h 6857999"/>
              <a:gd name="connsiteX537" fmla="*/ 5514023 w 6696075"/>
              <a:gd name="connsiteY537" fmla="*/ 3429318 h 6857999"/>
              <a:gd name="connsiteX538" fmla="*/ 5513705 w 6696075"/>
              <a:gd name="connsiteY538" fmla="*/ 3435668 h 6857999"/>
              <a:gd name="connsiteX539" fmla="*/ 5513388 w 6696075"/>
              <a:gd name="connsiteY539" fmla="*/ 3442018 h 6857999"/>
              <a:gd name="connsiteX540" fmla="*/ 5513388 w 6696075"/>
              <a:gd name="connsiteY540" fmla="*/ 3448368 h 6857999"/>
              <a:gd name="connsiteX541" fmla="*/ 5514023 w 6696075"/>
              <a:gd name="connsiteY541" fmla="*/ 3454083 h 6857999"/>
              <a:gd name="connsiteX542" fmla="*/ 5514658 w 6696075"/>
              <a:gd name="connsiteY542" fmla="*/ 3457258 h 6857999"/>
              <a:gd name="connsiteX543" fmla="*/ 5515610 w 6696075"/>
              <a:gd name="connsiteY543" fmla="*/ 3459798 h 6857999"/>
              <a:gd name="connsiteX544" fmla="*/ 5516563 w 6696075"/>
              <a:gd name="connsiteY544" fmla="*/ 3462973 h 6857999"/>
              <a:gd name="connsiteX545" fmla="*/ 5517833 w 6696075"/>
              <a:gd name="connsiteY545" fmla="*/ 3465513 h 6857999"/>
              <a:gd name="connsiteX546" fmla="*/ 5519420 w 6696075"/>
              <a:gd name="connsiteY546" fmla="*/ 3467735 h 6857999"/>
              <a:gd name="connsiteX547" fmla="*/ 5521325 w 6696075"/>
              <a:gd name="connsiteY547" fmla="*/ 3470275 h 6857999"/>
              <a:gd name="connsiteX548" fmla="*/ 5524183 w 6696075"/>
              <a:gd name="connsiteY548" fmla="*/ 3472498 h 6857999"/>
              <a:gd name="connsiteX549" fmla="*/ 5526723 w 6696075"/>
              <a:gd name="connsiteY549" fmla="*/ 3474403 h 6857999"/>
              <a:gd name="connsiteX550" fmla="*/ 5530215 w 6696075"/>
              <a:gd name="connsiteY550" fmla="*/ 3476308 h 6857999"/>
              <a:gd name="connsiteX551" fmla="*/ 5533708 w 6696075"/>
              <a:gd name="connsiteY551" fmla="*/ 3478213 h 6857999"/>
              <a:gd name="connsiteX552" fmla="*/ 5538788 w 6696075"/>
              <a:gd name="connsiteY552" fmla="*/ 3478213 h 6857999"/>
              <a:gd name="connsiteX553" fmla="*/ 5543868 w 6696075"/>
              <a:gd name="connsiteY553" fmla="*/ 3478213 h 6857999"/>
              <a:gd name="connsiteX554" fmla="*/ 5553710 w 6696075"/>
              <a:gd name="connsiteY554" fmla="*/ 3477578 h 6857999"/>
              <a:gd name="connsiteX555" fmla="*/ 5563235 w 6696075"/>
              <a:gd name="connsiteY555" fmla="*/ 3476625 h 6857999"/>
              <a:gd name="connsiteX556" fmla="*/ 5568315 w 6696075"/>
              <a:gd name="connsiteY556" fmla="*/ 3476625 h 6857999"/>
              <a:gd name="connsiteX557" fmla="*/ 5573395 w 6696075"/>
              <a:gd name="connsiteY557" fmla="*/ 3476625 h 6857999"/>
              <a:gd name="connsiteX558" fmla="*/ 5577840 w 6696075"/>
              <a:gd name="connsiteY558" fmla="*/ 3477260 h 6857999"/>
              <a:gd name="connsiteX559" fmla="*/ 5582920 w 6696075"/>
              <a:gd name="connsiteY559" fmla="*/ 3477895 h 6857999"/>
              <a:gd name="connsiteX560" fmla="*/ 5587683 w 6696075"/>
              <a:gd name="connsiteY560" fmla="*/ 3479165 h 6857999"/>
              <a:gd name="connsiteX561" fmla="*/ 5591810 w 6696075"/>
              <a:gd name="connsiteY561" fmla="*/ 3480753 h 6857999"/>
              <a:gd name="connsiteX562" fmla="*/ 5596573 w 6696075"/>
              <a:gd name="connsiteY562" fmla="*/ 3482658 h 6857999"/>
              <a:gd name="connsiteX563" fmla="*/ 5600700 w 6696075"/>
              <a:gd name="connsiteY563" fmla="*/ 3485833 h 6857999"/>
              <a:gd name="connsiteX564" fmla="*/ 5604828 w 6696075"/>
              <a:gd name="connsiteY564" fmla="*/ 3489325 h 6857999"/>
              <a:gd name="connsiteX565" fmla="*/ 5608638 w 6696075"/>
              <a:gd name="connsiteY565" fmla="*/ 3493770 h 6857999"/>
              <a:gd name="connsiteX566" fmla="*/ 5620068 w 6696075"/>
              <a:gd name="connsiteY566" fmla="*/ 3507105 h 6857999"/>
              <a:gd name="connsiteX567" fmla="*/ 5631498 w 6696075"/>
              <a:gd name="connsiteY567" fmla="*/ 3519805 h 6857999"/>
              <a:gd name="connsiteX568" fmla="*/ 5643245 w 6696075"/>
              <a:gd name="connsiteY568" fmla="*/ 3532505 h 6857999"/>
              <a:gd name="connsiteX569" fmla="*/ 5655627 w 6696075"/>
              <a:gd name="connsiteY569" fmla="*/ 3545205 h 6857999"/>
              <a:gd name="connsiteX570" fmla="*/ 5680393 w 6696075"/>
              <a:gd name="connsiteY570" fmla="*/ 3569653 h 6857999"/>
              <a:gd name="connsiteX571" fmla="*/ 5705475 w 6696075"/>
              <a:gd name="connsiteY571" fmla="*/ 3594100 h 6857999"/>
              <a:gd name="connsiteX572" fmla="*/ 5717540 w 6696075"/>
              <a:gd name="connsiteY572" fmla="*/ 3606483 h 6857999"/>
              <a:gd name="connsiteX573" fmla="*/ 5729605 w 6696075"/>
              <a:gd name="connsiteY573" fmla="*/ 3619183 h 6857999"/>
              <a:gd name="connsiteX574" fmla="*/ 5741353 w 6696075"/>
              <a:gd name="connsiteY574" fmla="*/ 3632200 h 6857999"/>
              <a:gd name="connsiteX575" fmla="*/ 5752147 w 6696075"/>
              <a:gd name="connsiteY575" fmla="*/ 3645218 h 6857999"/>
              <a:gd name="connsiteX576" fmla="*/ 5763260 w 6696075"/>
              <a:gd name="connsiteY576" fmla="*/ 3658870 h 6857999"/>
              <a:gd name="connsiteX577" fmla="*/ 5768023 w 6696075"/>
              <a:gd name="connsiteY577" fmla="*/ 3665855 h 6857999"/>
              <a:gd name="connsiteX578" fmla="*/ 5773103 w 6696075"/>
              <a:gd name="connsiteY578" fmla="*/ 3672840 h 6857999"/>
              <a:gd name="connsiteX579" fmla="*/ 5778183 w 6696075"/>
              <a:gd name="connsiteY579" fmla="*/ 3680143 h 6857999"/>
              <a:gd name="connsiteX580" fmla="*/ 5782627 w 6696075"/>
              <a:gd name="connsiteY580" fmla="*/ 3687445 h 6857999"/>
              <a:gd name="connsiteX581" fmla="*/ 5787073 w 6696075"/>
              <a:gd name="connsiteY581" fmla="*/ 3695065 h 6857999"/>
              <a:gd name="connsiteX582" fmla="*/ 5791200 w 6696075"/>
              <a:gd name="connsiteY582" fmla="*/ 3702685 h 6857999"/>
              <a:gd name="connsiteX583" fmla="*/ 5798503 w 6696075"/>
              <a:gd name="connsiteY583" fmla="*/ 3710940 h 6857999"/>
              <a:gd name="connsiteX584" fmla="*/ 5805805 w 6696075"/>
              <a:gd name="connsiteY584" fmla="*/ 3718878 h 6857999"/>
              <a:gd name="connsiteX585" fmla="*/ 5813425 w 6696075"/>
              <a:gd name="connsiteY585" fmla="*/ 3726815 h 6857999"/>
              <a:gd name="connsiteX586" fmla="*/ 5817553 w 6696075"/>
              <a:gd name="connsiteY586" fmla="*/ 3730943 h 6857999"/>
              <a:gd name="connsiteX587" fmla="*/ 5821997 w 6696075"/>
              <a:gd name="connsiteY587" fmla="*/ 3734118 h 6857999"/>
              <a:gd name="connsiteX588" fmla="*/ 5832475 w 6696075"/>
              <a:gd name="connsiteY588" fmla="*/ 3743325 h 6857999"/>
              <a:gd name="connsiteX589" fmla="*/ 5842635 w 6696075"/>
              <a:gd name="connsiteY589" fmla="*/ 3751898 h 6857999"/>
              <a:gd name="connsiteX590" fmla="*/ 5852795 w 6696075"/>
              <a:gd name="connsiteY590" fmla="*/ 3760788 h 6857999"/>
              <a:gd name="connsiteX591" fmla="*/ 5862320 w 6696075"/>
              <a:gd name="connsiteY591" fmla="*/ 3769995 h 6857999"/>
              <a:gd name="connsiteX592" fmla="*/ 5871527 w 6696075"/>
              <a:gd name="connsiteY592" fmla="*/ 3779203 h 6857999"/>
              <a:gd name="connsiteX593" fmla="*/ 5880417 w 6696075"/>
              <a:gd name="connsiteY593" fmla="*/ 3788728 h 6857999"/>
              <a:gd name="connsiteX594" fmla="*/ 5888673 w 6696075"/>
              <a:gd name="connsiteY594" fmla="*/ 3797935 h 6857999"/>
              <a:gd name="connsiteX595" fmla="*/ 5896610 w 6696075"/>
              <a:gd name="connsiteY595" fmla="*/ 3807460 h 6857999"/>
              <a:gd name="connsiteX596" fmla="*/ 5904230 w 6696075"/>
              <a:gd name="connsiteY596" fmla="*/ 3817620 h 6857999"/>
              <a:gd name="connsiteX597" fmla="*/ 5911215 w 6696075"/>
              <a:gd name="connsiteY597" fmla="*/ 3827463 h 6857999"/>
              <a:gd name="connsiteX598" fmla="*/ 5917883 w 6696075"/>
              <a:gd name="connsiteY598" fmla="*/ 3837623 h 6857999"/>
              <a:gd name="connsiteX599" fmla="*/ 5924233 w 6696075"/>
              <a:gd name="connsiteY599" fmla="*/ 3847783 h 6857999"/>
              <a:gd name="connsiteX600" fmla="*/ 5929947 w 6696075"/>
              <a:gd name="connsiteY600" fmla="*/ 3857943 h 6857999"/>
              <a:gd name="connsiteX601" fmla="*/ 5935345 w 6696075"/>
              <a:gd name="connsiteY601" fmla="*/ 3868738 h 6857999"/>
              <a:gd name="connsiteX602" fmla="*/ 5940425 w 6696075"/>
              <a:gd name="connsiteY602" fmla="*/ 3879215 h 6857999"/>
              <a:gd name="connsiteX603" fmla="*/ 5944870 w 6696075"/>
              <a:gd name="connsiteY603" fmla="*/ 3890328 h 6857999"/>
              <a:gd name="connsiteX604" fmla="*/ 5948997 w 6696075"/>
              <a:gd name="connsiteY604" fmla="*/ 3901123 h 6857999"/>
              <a:gd name="connsiteX605" fmla="*/ 5952490 w 6696075"/>
              <a:gd name="connsiteY605" fmla="*/ 3912235 h 6857999"/>
              <a:gd name="connsiteX606" fmla="*/ 5955983 w 6696075"/>
              <a:gd name="connsiteY606" fmla="*/ 3923348 h 6857999"/>
              <a:gd name="connsiteX607" fmla="*/ 5958523 w 6696075"/>
              <a:gd name="connsiteY607" fmla="*/ 3934778 h 6857999"/>
              <a:gd name="connsiteX608" fmla="*/ 5961063 w 6696075"/>
              <a:gd name="connsiteY608" fmla="*/ 3946208 h 6857999"/>
              <a:gd name="connsiteX609" fmla="*/ 5962967 w 6696075"/>
              <a:gd name="connsiteY609" fmla="*/ 3958273 h 6857999"/>
              <a:gd name="connsiteX610" fmla="*/ 5964237 w 6696075"/>
              <a:gd name="connsiteY610" fmla="*/ 3970020 h 6857999"/>
              <a:gd name="connsiteX611" fmla="*/ 5965190 w 6696075"/>
              <a:gd name="connsiteY611" fmla="*/ 3982085 h 6857999"/>
              <a:gd name="connsiteX612" fmla="*/ 5965507 w 6696075"/>
              <a:gd name="connsiteY612" fmla="*/ 3994150 h 6857999"/>
              <a:gd name="connsiteX613" fmla="*/ 5965507 w 6696075"/>
              <a:gd name="connsiteY613" fmla="*/ 4006850 h 6857999"/>
              <a:gd name="connsiteX614" fmla="*/ 5965190 w 6696075"/>
              <a:gd name="connsiteY614" fmla="*/ 4018915 h 6857999"/>
              <a:gd name="connsiteX615" fmla="*/ 5964237 w 6696075"/>
              <a:gd name="connsiteY615" fmla="*/ 4031933 h 6857999"/>
              <a:gd name="connsiteX616" fmla="*/ 5962967 w 6696075"/>
              <a:gd name="connsiteY616" fmla="*/ 4044633 h 6857999"/>
              <a:gd name="connsiteX617" fmla="*/ 5961063 w 6696075"/>
              <a:gd name="connsiteY617" fmla="*/ 4057650 h 6857999"/>
              <a:gd name="connsiteX618" fmla="*/ 5958523 w 6696075"/>
              <a:gd name="connsiteY618" fmla="*/ 4070668 h 6857999"/>
              <a:gd name="connsiteX619" fmla="*/ 5955665 w 6696075"/>
              <a:gd name="connsiteY619" fmla="*/ 4084320 h 6857999"/>
              <a:gd name="connsiteX620" fmla="*/ 5955983 w 6696075"/>
              <a:gd name="connsiteY620" fmla="*/ 4135438 h 6857999"/>
              <a:gd name="connsiteX621" fmla="*/ 5955347 w 6696075"/>
              <a:gd name="connsiteY621" fmla="*/ 4139248 h 6857999"/>
              <a:gd name="connsiteX622" fmla="*/ 5954077 w 6696075"/>
              <a:gd name="connsiteY622" fmla="*/ 4143058 h 6857999"/>
              <a:gd name="connsiteX623" fmla="*/ 5952173 w 6696075"/>
              <a:gd name="connsiteY623" fmla="*/ 4146868 h 6857999"/>
              <a:gd name="connsiteX624" fmla="*/ 5950585 w 6696075"/>
              <a:gd name="connsiteY624" fmla="*/ 4150360 h 6857999"/>
              <a:gd name="connsiteX625" fmla="*/ 5948680 w 6696075"/>
              <a:gd name="connsiteY625" fmla="*/ 4154170 h 6857999"/>
              <a:gd name="connsiteX626" fmla="*/ 5946457 w 6696075"/>
              <a:gd name="connsiteY626" fmla="*/ 4157345 h 6857999"/>
              <a:gd name="connsiteX627" fmla="*/ 5941377 w 6696075"/>
              <a:gd name="connsiteY627" fmla="*/ 4164330 h 6857999"/>
              <a:gd name="connsiteX628" fmla="*/ 5935663 w 6696075"/>
              <a:gd name="connsiteY628" fmla="*/ 4170998 h 6857999"/>
              <a:gd name="connsiteX629" fmla="*/ 5929947 w 6696075"/>
              <a:gd name="connsiteY629" fmla="*/ 4177665 h 6857999"/>
              <a:gd name="connsiteX630" fmla="*/ 5924550 w 6696075"/>
              <a:gd name="connsiteY630" fmla="*/ 4184333 h 6857999"/>
              <a:gd name="connsiteX631" fmla="*/ 5918835 w 6696075"/>
              <a:gd name="connsiteY631" fmla="*/ 4191318 h 6857999"/>
              <a:gd name="connsiteX632" fmla="*/ 5914073 w 6696075"/>
              <a:gd name="connsiteY632" fmla="*/ 4197668 h 6857999"/>
              <a:gd name="connsiteX633" fmla="*/ 5911850 w 6696075"/>
              <a:gd name="connsiteY633" fmla="*/ 4201478 h 6857999"/>
              <a:gd name="connsiteX634" fmla="*/ 5909945 w 6696075"/>
              <a:gd name="connsiteY634" fmla="*/ 4204970 h 6857999"/>
              <a:gd name="connsiteX635" fmla="*/ 5908040 w 6696075"/>
              <a:gd name="connsiteY635" fmla="*/ 4208780 h 6857999"/>
              <a:gd name="connsiteX636" fmla="*/ 5906770 w 6696075"/>
              <a:gd name="connsiteY636" fmla="*/ 4212273 h 6857999"/>
              <a:gd name="connsiteX637" fmla="*/ 5905817 w 6696075"/>
              <a:gd name="connsiteY637" fmla="*/ 4216400 h 6857999"/>
              <a:gd name="connsiteX638" fmla="*/ 5905183 w 6696075"/>
              <a:gd name="connsiteY638" fmla="*/ 4220528 h 6857999"/>
              <a:gd name="connsiteX639" fmla="*/ 5904865 w 6696075"/>
              <a:gd name="connsiteY639" fmla="*/ 4224338 h 6857999"/>
              <a:gd name="connsiteX640" fmla="*/ 5904865 w 6696075"/>
              <a:gd name="connsiteY640" fmla="*/ 4228783 h 6857999"/>
              <a:gd name="connsiteX641" fmla="*/ 5905500 w 6696075"/>
              <a:gd name="connsiteY641" fmla="*/ 4232910 h 6857999"/>
              <a:gd name="connsiteX642" fmla="*/ 5906770 w 6696075"/>
              <a:gd name="connsiteY642" fmla="*/ 4237673 h 6857999"/>
              <a:gd name="connsiteX643" fmla="*/ 5908040 w 6696075"/>
              <a:gd name="connsiteY643" fmla="*/ 4242435 h 6857999"/>
              <a:gd name="connsiteX644" fmla="*/ 5910580 w 6696075"/>
              <a:gd name="connsiteY644" fmla="*/ 4246880 h 6857999"/>
              <a:gd name="connsiteX645" fmla="*/ 5913120 w 6696075"/>
              <a:gd name="connsiteY645" fmla="*/ 4251960 h 6857999"/>
              <a:gd name="connsiteX646" fmla="*/ 5916295 w 6696075"/>
              <a:gd name="connsiteY646" fmla="*/ 4257358 h 6857999"/>
              <a:gd name="connsiteX647" fmla="*/ 5916295 w 6696075"/>
              <a:gd name="connsiteY647" fmla="*/ 4258310 h 6857999"/>
              <a:gd name="connsiteX648" fmla="*/ 5915343 w 6696075"/>
              <a:gd name="connsiteY648" fmla="*/ 4259580 h 6857999"/>
              <a:gd name="connsiteX649" fmla="*/ 5912485 w 6696075"/>
              <a:gd name="connsiteY649" fmla="*/ 4263390 h 6857999"/>
              <a:gd name="connsiteX650" fmla="*/ 5908993 w 6696075"/>
              <a:gd name="connsiteY650" fmla="*/ 4266883 h 6857999"/>
              <a:gd name="connsiteX651" fmla="*/ 5907405 w 6696075"/>
              <a:gd name="connsiteY651" fmla="*/ 4267835 h 6857999"/>
              <a:gd name="connsiteX652" fmla="*/ 5906453 w 6696075"/>
              <a:gd name="connsiteY652" fmla="*/ 4268153 h 6857999"/>
              <a:gd name="connsiteX653" fmla="*/ 5896927 w 6696075"/>
              <a:gd name="connsiteY653" fmla="*/ 4265613 h 6857999"/>
              <a:gd name="connsiteX654" fmla="*/ 5888037 w 6696075"/>
              <a:gd name="connsiteY654" fmla="*/ 4263708 h 6857999"/>
              <a:gd name="connsiteX655" fmla="*/ 5883910 w 6696075"/>
              <a:gd name="connsiteY655" fmla="*/ 4263073 h 6857999"/>
              <a:gd name="connsiteX656" fmla="*/ 5879783 w 6696075"/>
              <a:gd name="connsiteY656" fmla="*/ 4262755 h 6857999"/>
              <a:gd name="connsiteX657" fmla="*/ 5876290 w 6696075"/>
              <a:gd name="connsiteY657" fmla="*/ 4262755 h 6857999"/>
              <a:gd name="connsiteX658" fmla="*/ 5872480 w 6696075"/>
              <a:gd name="connsiteY658" fmla="*/ 4263073 h 6857999"/>
              <a:gd name="connsiteX659" fmla="*/ 5869305 w 6696075"/>
              <a:gd name="connsiteY659" fmla="*/ 4263390 h 6857999"/>
              <a:gd name="connsiteX660" fmla="*/ 5866130 w 6696075"/>
              <a:gd name="connsiteY660" fmla="*/ 4263708 h 6857999"/>
              <a:gd name="connsiteX661" fmla="*/ 5862955 w 6696075"/>
              <a:gd name="connsiteY661" fmla="*/ 4264978 h 6857999"/>
              <a:gd name="connsiteX662" fmla="*/ 5860097 w 6696075"/>
              <a:gd name="connsiteY662" fmla="*/ 4265930 h 6857999"/>
              <a:gd name="connsiteX663" fmla="*/ 5857240 w 6696075"/>
              <a:gd name="connsiteY663" fmla="*/ 4266883 h 6857999"/>
              <a:gd name="connsiteX664" fmla="*/ 5855017 w 6696075"/>
              <a:gd name="connsiteY664" fmla="*/ 4268470 h 6857999"/>
              <a:gd name="connsiteX665" fmla="*/ 5852477 w 6696075"/>
              <a:gd name="connsiteY665" fmla="*/ 4269740 h 6857999"/>
              <a:gd name="connsiteX666" fmla="*/ 5850255 w 6696075"/>
              <a:gd name="connsiteY666" fmla="*/ 4271963 h 6857999"/>
              <a:gd name="connsiteX667" fmla="*/ 5848350 w 6696075"/>
              <a:gd name="connsiteY667" fmla="*/ 4273868 h 6857999"/>
              <a:gd name="connsiteX668" fmla="*/ 5846445 w 6696075"/>
              <a:gd name="connsiteY668" fmla="*/ 4275773 h 6857999"/>
              <a:gd name="connsiteX669" fmla="*/ 5844857 w 6696075"/>
              <a:gd name="connsiteY669" fmla="*/ 4277995 h 6857999"/>
              <a:gd name="connsiteX670" fmla="*/ 5842953 w 6696075"/>
              <a:gd name="connsiteY670" fmla="*/ 4280535 h 6857999"/>
              <a:gd name="connsiteX671" fmla="*/ 5840095 w 6696075"/>
              <a:gd name="connsiteY671" fmla="*/ 4285933 h 6857999"/>
              <a:gd name="connsiteX672" fmla="*/ 5837873 w 6696075"/>
              <a:gd name="connsiteY672" fmla="*/ 4291965 h 6857999"/>
              <a:gd name="connsiteX673" fmla="*/ 5835650 w 6696075"/>
              <a:gd name="connsiteY673" fmla="*/ 4298950 h 6857999"/>
              <a:gd name="connsiteX674" fmla="*/ 5834380 w 6696075"/>
              <a:gd name="connsiteY674" fmla="*/ 4306253 h 6857999"/>
              <a:gd name="connsiteX675" fmla="*/ 5833427 w 6696075"/>
              <a:gd name="connsiteY675" fmla="*/ 4314190 h 6857999"/>
              <a:gd name="connsiteX676" fmla="*/ 5832793 w 6696075"/>
              <a:gd name="connsiteY676" fmla="*/ 4322445 h 6857999"/>
              <a:gd name="connsiteX677" fmla="*/ 5831840 w 6696075"/>
              <a:gd name="connsiteY677" fmla="*/ 4322763 h 6857999"/>
              <a:gd name="connsiteX678" fmla="*/ 5828347 w 6696075"/>
              <a:gd name="connsiteY678" fmla="*/ 4323398 h 6857999"/>
              <a:gd name="connsiteX679" fmla="*/ 5817553 w 6696075"/>
              <a:gd name="connsiteY679" fmla="*/ 4324033 h 6857999"/>
              <a:gd name="connsiteX680" fmla="*/ 5790883 w 6696075"/>
              <a:gd name="connsiteY680" fmla="*/ 4324668 h 6857999"/>
              <a:gd name="connsiteX681" fmla="*/ 5784215 w 6696075"/>
              <a:gd name="connsiteY681" fmla="*/ 4324033 h 6857999"/>
              <a:gd name="connsiteX682" fmla="*/ 5777230 w 6696075"/>
              <a:gd name="connsiteY682" fmla="*/ 4323715 h 6857999"/>
              <a:gd name="connsiteX683" fmla="*/ 5770563 w 6696075"/>
              <a:gd name="connsiteY683" fmla="*/ 4323715 h 6857999"/>
              <a:gd name="connsiteX684" fmla="*/ 5763577 w 6696075"/>
              <a:gd name="connsiteY684" fmla="*/ 4324033 h 6857999"/>
              <a:gd name="connsiteX685" fmla="*/ 5749290 w 6696075"/>
              <a:gd name="connsiteY685" fmla="*/ 4324985 h 6857999"/>
              <a:gd name="connsiteX686" fmla="*/ 5735320 w 6696075"/>
              <a:gd name="connsiteY686" fmla="*/ 4326573 h 6857999"/>
              <a:gd name="connsiteX687" fmla="*/ 5721350 w 6696075"/>
              <a:gd name="connsiteY687" fmla="*/ 4328478 h 6857999"/>
              <a:gd name="connsiteX688" fmla="*/ 5707063 w 6696075"/>
              <a:gd name="connsiteY688" fmla="*/ 4330700 h 6857999"/>
              <a:gd name="connsiteX689" fmla="*/ 5693093 w 6696075"/>
              <a:gd name="connsiteY689" fmla="*/ 4332923 h 6857999"/>
              <a:gd name="connsiteX690" fmla="*/ 5679123 w 6696075"/>
              <a:gd name="connsiteY690" fmla="*/ 4334510 h 6857999"/>
              <a:gd name="connsiteX691" fmla="*/ 5664835 w 6696075"/>
              <a:gd name="connsiteY691" fmla="*/ 4335780 h 6857999"/>
              <a:gd name="connsiteX692" fmla="*/ 5657850 w 6696075"/>
              <a:gd name="connsiteY692" fmla="*/ 4336098 h 6857999"/>
              <a:gd name="connsiteX693" fmla="*/ 5650865 w 6696075"/>
              <a:gd name="connsiteY693" fmla="*/ 4336415 h 6857999"/>
              <a:gd name="connsiteX694" fmla="*/ 5643880 w 6696075"/>
              <a:gd name="connsiteY694" fmla="*/ 4336415 h 6857999"/>
              <a:gd name="connsiteX695" fmla="*/ 5636895 w 6696075"/>
              <a:gd name="connsiteY695" fmla="*/ 4336098 h 6857999"/>
              <a:gd name="connsiteX696" fmla="*/ 5630228 w 6696075"/>
              <a:gd name="connsiteY696" fmla="*/ 4335463 h 6857999"/>
              <a:gd name="connsiteX697" fmla="*/ 5623243 w 6696075"/>
              <a:gd name="connsiteY697" fmla="*/ 4334510 h 6857999"/>
              <a:gd name="connsiteX698" fmla="*/ 5616258 w 6696075"/>
              <a:gd name="connsiteY698" fmla="*/ 4333240 h 6857999"/>
              <a:gd name="connsiteX699" fmla="*/ 5609590 w 6696075"/>
              <a:gd name="connsiteY699" fmla="*/ 4331653 h 6857999"/>
              <a:gd name="connsiteX700" fmla="*/ 5602923 w 6696075"/>
              <a:gd name="connsiteY700" fmla="*/ 4329113 h 6857999"/>
              <a:gd name="connsiteX701" fmla="*/ 5595938 w 6696075"/>
              <a:gd name="connsiteY701" fmla="*/ 4326890 h 6857999"/>
              <a:gd name="connsiteX702" fmla="*/ 5589270 w 6696075"/>
              <a:gd name="connsiteY702" fmla="*/ 4324033 h 6857999"/>
              <a:gd name="connsiteX703" fmla="*/ 5582285 w 6696075"/>
              <a:gd name="connsiteY703" fmla="*/ 4320223 h 6857999"/>
              <a:gd name="connsiteX704" fmla="*/ 5575618 w 6696075"/>
              <a:gd name="connsiteY704" fmla="*/ 4316413 h 6857999"/>
              <a:gd name="connsiteX705" fmla="*/ 5568950 w 6696075"/>
              <a:gd name="connsiteY705" fmla="*/ 4311968 h 6857999"/>
              <a:gd name="connsiteX706" fmla="*/ 5498783 w 6696075"/>
              <a:gd name="connsiteY706" fmla="*/ 4295775 h 6857999"/>
              <a:gd name="connsiteX707" fmla="*/ 5496878 w 6696075"/>
              <a:gd name="connsiteY707" fmla="*/ 4299903 h 6857999"/>
              <a:gd name="connsiteX708" fmla="*/ 5494973 w 6696075"/>
              <a:gd name="connsiteY708" fmla="*/ 4304030 h 6857999"/>
              <a:gd name="connsiteX709" fmla="*/ 5493068 w 6696075"/>
              <a:gd name="connsiteY709" fmla="*/ 4307523 h 6857999"/>
              <a:gd name="connsiteX710" fmla="*/ 5490210 w 6696075"/>
              <a:gd name="connsiteY710" fmla="*/ 4311015 h 6857999"/>
              <a:gd name="connsiteX711" fmla="*/ 5487988 w 6696075"/>
              <a:gd name="connsiteY711" fmla="*/ 4313873 h 6857999"/>
              <a:gd name="connsiteX712" fmla="*/ 5485130 w 6696075"/>
              <a:gd name="connsiteY712" fmla="*/ 4316730 h 6857999"/>
              <a:gd name="connsiteX713" fmla="*/ 5482273 w 6696075"/>
              <a:gd name="connsiteY713" fmla="*/ 4318635 h 6857999"/>
              <a:gd name="connsiteX714" fmla="*/ 5479098 w 6696075"/>
              <a:gd name="connsiteY714" fmla="*/ 4320223 h 6857999"/>
              <a:gd name="connsiteX715" fmla="*/ 5475923 w 6696075"/>
              <a:gd name="connsiteY715" fmla="*/ 4321493 h 6857999"/>
              <a:gd name="connsiteX716" fmla="*/ 5472748 w 6696075"/>
              <a:gd name="connsiteY716" fmla="*/ 4322128 h 6857999"/>
              <a:gd name="connsiteX717" fmla="*/ 5469255 w 6696075"/>
              <a:gd name="connsiteY717" fmla="*/ 4322445 h 6857999"/>
              <a:gd name="connsiteX718" fmla="*/ 5465763 w 6696075"/>
              <a:gd name="connsiteY718" fmla="*/ 4322128 h 6857999"/>
              <a:gd name="connsiteX719" fmla="*/ 5461953 w 6696075"/>
              <a:gd name="connsiteY719" fmla="*/ 4321175 h 6857999"/>
              <a:gd name="connsiteX720" fmla="*/ 5458460 w 6696075"/>
              <a:gd name="connsiteY720" fmla="*/ 4319588 h 6857999"/>
              <a:gd name="connsiteX721" fmla="*/ 5454333 w 6696075"/>
              <a:gd name="connsiteY721" fmla="*/ 4317365 h 6857999"/>
              <a:gd name="connsiteX722" fmla="*/ 5450840 w 6696075"/>
              <a:gd name="connsiteY722" fmla="*/ 4314190 h 6857999"/>
              <a:gd name="connsiteX723" fmla="*/ 5436553 w 6696075"/>
              <a:gd name="connsiteY723" fmla="*/ 4302443 h 6857999"/>
              <a:gd name="connsiteX724" fmla="*/ 5421948 w 6696075"/>
              <a:gd name="connsiteY724" fmla="*/ 4290378 h 6857999"/>
              <a:gd name="connsiteX725" fmla="*/ 5392738 w 6696075"/>
              <a:gd name="connsiteY725" fmla="*/ 4266883 h 6857999"/>
              <a:gd name="connsiteX726" fmla="*/ 5363210 w 6696075"/>
              <a:gd name="connsiteY726" fmla="*/ 4243705 h 6857999"/>
              <a:gd name="connsiteX727" fmla="*/ 5334000 w 6696075"/>
              <a:gd name="connsiteY727" fmla="*/ 4220210 h 6857999"/>
              <a:gd name="connsiteX728" fmla="*/ 5319713 w 6696075"/>
              <a:gd name="connsiteY728" fmla="*/ 4208145 h 6857999"/>
              <a:gd name="connsiteX729" fmla="*/ 5305108 w 6696075"/>
              <a:gd name="connsiteY729" fmla="*/ 4196080 h 6857999"/>
              <a:gd name="connsiteX730" fmla="*/ 5291138 w 6696075"/>
              <a:gd name="connsiteY730" fmla="*/ 4184015 h 6857999"/>
              <a:gd name="connsiteX731" fmla="*/ 5277168 w 6696075"/>
              <a:gd name="connsiteY731" fmla="*/ 4171315 h 6857999"/>
              <a:gd name="connsiteX732" fmla="*/ 5263515 w 6696075"/>
              <a:gd name="connsiteY732" fmla="*/ 4158615 h 6857999"/>
              <a:gd name="connsiteX733" fmla="*/ 5250498 w 6696075"/>
              <a:gd name="connsiteY733" fmla="*/ 4145280 h 6857999"/>
              <a:gd name="connsiteX734" fmla="*/ 5237798 w 6696075"/>
              <a:gd name="connsiteY734" fmla="*/ 4131945 h 6857999"/>
              <a:gd name="connsiteX735" fmla="*/ 5225415 w 6696075"/>
              <a:gd name="connsiteY735" fmla="*/ 4117975 h 6857999"/>
              <a:gd name="connsiteX736" fmla="*/ 5215255 w 6696075"/>
              <a:gd name="connsiteY736" fmla="*/ 4108768 h 6857999"/>
              <a:gd name="connsiteX737" fmla="*/ 5204778 w 6696075"/>
              <a:gd name="connsiteY737" fmla="*/ 4100195 h 6857999"/>
              <a:gd name="connsiteX738" fmla="*/ 5193983 w 6696075"/>
              <a:gd name="connsiteY738" fmla="*/ 4092258 h 6857999"/>
              <a:gd name="connsiteX739" fmla="*/ 5182870 w 6696075"/>
              <a:gd name="connsiteY739" fmla="*/ 4084320 h 6857999"/>
              <a:gd name="connsiteX740" fmla="*/ 5160645 w 6696075"/>
              <a:gd name="connsiteY740" fmla="*/ 4069080 h 6857999"/>
              <a:gd name="connsiteX741" fmla="*/ 5138103 w 6696075"/>
              <a:gd name="connsiteY741" fmla="*/ 4053840 h 6857999"/>
              <a:gd name="connsiteX742" fmla="*/ 5127308 w 6696075"/>
              <a:gd name="connsiteY742" fmla="*/ 4046220 h 6857999"/>
              <a:gd name="connsiteX743" fmla="*/ 5115878 w 6696075"/>
              <a:gd name="connsiteY743" fmla="*/ 4038283 h 6857999"/>
              <a:gd name="connsiteX744" fmla="*/ 5105400 w 6696075"/>
              <a:gd name="connsiteY744" fmla="*/ 4030028 h 6857999"/>
              <a:gd name="connsiteX745" fmla="*/ 5094923 w 6696075"/>
              <a:gd name="connsiteY745" fmla="*/ 4021138 h 6857999"/>
              <a:gd name="connsiteX746" fmla="*/ 5084763 w 6696075"/>
              <a:gd name="connsiteY746" fmla="*/ 4012248 h 6857999"/>
              <a:gd name="connsiteX747" fmla="*/ 5074920 w 6696075"/>
              <a:gd name="connsiteY747" fmla="*/ 4003040 h 6857999"/>
              <a:gd name="connsiteX748" fmla="*/ 5070475 w 6696075"/>
              <a:gd name="connsiteY748" fmla="*/ 3997960 h 6857999"/>
              <a:gd name="connsiteX749" fmla="*/ 5066030 w 6696075"/>
              <a:gd name="connsiteY749" fmla="*/ 3993198 h 6857999"/>
              <a:gd name="connsiteX750" fmla="*/ 5061903 w 6696075"/>
              <a:gd name="connsiteY750" fmla="*/ 3987800 h 6857999"/>
              <a:gd name="connsiteX751" fmla="*/ 5057458 w 6696075"/>
              <a:gd name="connsiteY751" fmla="*/ 3982403 h 6857999"/>
              <a:gd name="connsiteX752" fmla="*/ 5046345 w 6696075"/>
              <a:gd name="connsiteY752" fmla="*/ 3977005 h 6857999"/>
              <a:gd name="connsiteX753" fmla="*/ 5035550 w 6696075"/>
              <a:gd name="connsiteY753" fmla="*/ 3971608 h 6857999"/>
              <a:gd name="connsiteX754" fmla="*/ 5025073 w 6696075"/>
              <a:gd name="connsiteY754" fmla="*/ 3965575 h 6857999"/>
              <a:gd name="connsiteX755" fmla="*/ 5014595 w 6696075"/>
              <a:gd name="connsiteY755" fmla="*/ 3958908 h 6857999"/>
              <a:gd name="connsiteX756" fmla="*/ 5005070 w 6696075"/>
              <a:gd name="connsiteY756" fmla="*/ 3951923 h 6857999"/>
              <a:gd name="connsiteX757" fmla="*/ 4995545 w 6696075"/>
              <a:gd name="connsiteY757" fmla="*/ 3944938 h 6857999"/>
              <a:gd name="connsiteX758" fmla="*/ 4986020 w 6696075"/>
              <a:gd name="connsiteY758" fmla="*/ 3937318 h 6857999"/>
              <a:gd name="connsiteX759" fmla="*/ 4977130 w 6696075"/>
              <a:gd name="connsiteY759" fmla="*/ 3929698 h 6857999"/>
              <a:gd name="connsiteX760" fmla="*/ 4968240 w 6696075"/>
              <a:gd name="connsiteY760" fmla="*/ 3921760 h 6857999"/>
              <a:gd name="connsiteX761" fmla="*/ 4959350 w 6696075"/>
              <a:gd name="connsiteY761" fmla="*/ 3913823 h 6857999"/>
              <a:gd name="connsiteX762" fmla="*/ 4942205 w 6696075"/>
              <a:gd name="connsiteY762" fmla="*/ 3897313 h 6857999"/>
              <a:gd name="connsiteX763" fmla="*/ 4908550 w 6696075"/>
              <a:gd name="connsiteY763" fmla="*/ 3863340 h 6857999"/>
              <a:gd name="connsiteX764" fmla="*/ 4837430 w 6696075"/>
              <a:gd name="connsiteY764" fmla="*/ 3807460 h 6857999"/>
              <a:gd name="connsiteX765" fmla="*/ 4765993 w 6696075"/>
              <a:gd name="connsiteY765" fmla="*/ 3736658 h 6857999"/>
              <a:gd name="connsiteX766" fmla="*/ 4670425 w 6696075"/>
              <a:gd name="connsiteY766" fmla="*/ 3652203 h 6857999"/>
              <a:gd name="connsiteX767" fmla="*/ 4564698 w 6696075"/>
              <a:gd name="connsiteY767" fmla="*/ 3545523 h 6857999"/>
              <a:gd name="connsiteX768" fmla="*/ 4398328 w 6696075"/>
              <a:gd name="connsiteY768" fmla="*/ 3373120 h 6857999"/>
              <a:gd name="connsiteX769" fmla="*/ 4314190 w 6696075"/>
              <a:gd name="connsiteY769" fmla="*/ 3278505 h 6857999"/>
              <a:gd name="connsiteX770" fmla="*/ 4229735 w 6696075"/>
              <a:gd name="connsiteY770" fmla="*/ 3183573 h 6857999"/>
              <a:gd name="connsiteX771" fmla="*/ 4131945 w 6696075"/>
              <a:gd name="connsiteY771" fmla="*/ 3094673 h 6857999"/>
              <a:gd name="connsiteX772" fmla="*/ 4033838 w 6696075"/>
              <a:gd name="connsiteY772" fmla="*/ 3005138 h 6857999"/>
              <a:gd name="connsiteX773" fmla="*/ 4027170 w 6696075"/>
              <a:gd name="connsiteY773" fmla="*/ 3004503 h 6857999"/>
              <a:gd name="connsiteX774" fmla="*/ 4021138 w 6696075"/>
              <a:gd name="connsiteY774" fmla="*/ 3003550 h 6857999"/>
              <a:gd name="connsiteX775" fmla="*/ 4015423 w 6696075"/>
              <a:gd name="connsiteY775" fmla="*/ 3001963 h 6857999"/>
              <a:gd name="connsiteX776" fmla="*/ 4010025 w 6696075"/>
              <a:gd name="connsiteY776" fmla="*/ 2999740 h 6857999"/>
              <a:gd name="connsiteX777" fmla="*/ 4004945 w 6696075"/>
              <a:gd name="connsiteY777" fmla="*/ 2997200 h 6857999"/>
              <a:gd name="connsiteX778" fmla="*/ 4000183 w 6696075"/>
              <a:gd name="connsiteY778" fmla="*/ 2994343 h 6857999"/>
              <a:gd name="connsiteX779" fmla="*/ 3995420 w 6696075"/>
              <a:gd name="connsiteY779" fmla="*/ 2991485 h 6857999"/>
              <a:gd name="connsiteX780" fmla="*/ 3990975 w 6696075"/>
              <a:gd name="connsiteY780" fmla="*/ 2987993 h 6857999"/>
              <a:gd name="connsiteX781" fmla="*/ 3986848 w 6696075"/>
              <a:gd name="connsiteY781" fmla="*/ 2984500 h 6857999"/>
              <a:gd name="connsiteX782" fmla="*/ 3982403 w 6696075"/>
              <a:gd name="connsiteY782" fmla="*/ 2980373 h 6857999"/>
              <a:gd name="connsiteX783" fmla="*/ 3974465 w 6696075"/>
              <a:gd name="connsiteY783" fmla="*/ 2972435 h 6857999"/>
              <a:gd name="connsiteX784" fmla="*/ 3966845 w 6696075"/>
              <a:gd name="connsiteY784" fmla="*/ 2964498 h 6857999"/>
              <a:gd name="connsiteX785" fmla="*/ 3958908 w 6696075"/>
              <a:gd name="connsiteY785" fmla="*/ 2956243 h 6857999"/>
              <a:gd name="connsiteX786" fmla="*/ 3900805 w 6696075"/>
              <a:gd name="connsiteY786" fmla="*/ 2914650 h 6857999"/>
              <a:gd name="connsiteX787" fmla="*/ 3871913 w 6696075"/>
              <a:gd name="connsiteY787" fmla="*/ 2893695 h 6857999"/>
              <a:gd name="connsiteX788" fmla="*/ 3843020 w 6696075"/>
              <a:gd name="connsiteY788" fmla="*/ 2872423 h 6857999"/>
              <a:gd name="connsiteX789" fmla="*/ 3838893 w 6696075"/>
              <a:gd name="connsiteY789" fmla="*/ 2869565 h 6857999"/>
              <a:gd name="connsiteX790" fmla="*/ 3834448 w 6696075"/>
              <a:gd name="connsiteY790" fmla="*/ 2867343 h 6857999"/>
              <a:gd name="connsiteX791" fmla="*/ 3830638 w 6696075"/>
              <a:gd name="connsiteY791" fmla="*/ 2865438 h 6857999"/>
              <a:gd name="connsiteX792" fmla="*/ 3827780 w 6696075"/>
              <a:gd name="connsiteY792" fmla="*/ 2864803 h 6857999"/>
              <a:gd name="connsiteX793" fmla="*/ 3824923 w 6696075"/>
              <a:gd name="connsiteY793" fmla="*/ 2864485 h 6857999"/>
              <a:gd name="connsiteX794" fmla="*/ 3822383 w 6696075"/>
              <a:gd name="connsiteY794" fmla="*/ 2864803 h 6857999"/>
              <a:gd name="connsiteX795" fmla="*/ 3820160 w 6696075"/>
              <a:gd name="connsiteY795" fmla="*/ 2865755 h 6857999"/>
              <a:gd name="connsiteX796" fmla="*/ 3818255 w 6696075"/>
              <a:gd name="connsiteY796" fmla="*/ 2867343 h 6857999"/>
              <a:gd name="connsiteX797" fmla="*/ 3816668 w 6696075"/>
              <a:gd name="connsiteY797" fmla="*/ 2869248 h 6857999"/>
              <a:gd name="connsiteX798" fmla="*/ 3815080 w 6696075"/>
              <a:gd name="connsiteY798" fmla="*/ 2871153 h 6857999"/>
              <a:gd name="connsiteX799" fmla="*/ 3813810 w 6696075"/>
              <a:gd name="connsiteY799" fmla="*/ 2874010 h 6857999"/>
              <a:gd name="connsiteX800" fmla="*/ 3812540 w 6696075"/>
              <a:gd name="connsiteY800" fmla="*/ 2876550 h 6857999"/>
              <a:gd name="connsiteX801" fmla="*/ 3810635 w 6696075"/>
              <a:gd name="connsiteY801" fmla="*/ 2882583 h 6857999"/>
              <a:gd name="connsiteX802" fmla="*/ 3808413 w 6696075"/>
              <a:gd name="connsiteY802" fmla="*/ 2888933 h 6857999"/>
              <a:gd name="connsiteX803" fmla="*/ 3814128 w 6696075"/>
              <a:gd name="connsiteY803" fmla="*/ 2890520 h 6857999"/>
              <a:gd name="connsiteX804" fmla="*/ 3819208 w 6696075"/>
              <a:gd name="connsiteY804" fmla="*/ 2892425 h 6857999"/>
              <a:gd name="connsiteX805" fmla="*/ 3824288 w 6696075"/>
              <a:gd name="connsiteY805" fmla="*/ 2894330 h 6857999"/>
              <a:gd name="connsiteX806" fmla="*/ 3829050 w 6696075"/>
              <a:gd name="connsiteY806" fmla="*/ 2896870 h 6857999"/>
              <a:gd name="connsiteX807" fmla="*/ 3833495 w 6696075"/>
              <a:gd name="connsiteY807" fmla="*/ 2899410 h 6857999"/>
              <a:gd name="connsiteX808" fmla="*/ 3837623 w 6696075"/>
              <a:gd name="connsiteY808" fmla="*/ 2901950 h 6857999"/>
              <a:gd name="connsiteX809" fmla="*/ 3841750 w 6696075"/>
              <a:gd name="connsiteY809" fmla="*/ 2905125 h 6857999"/>
              <a:gd name="connsiteX810" fmla="*/ 3845243 w 6696075"/>
              <a:gd name="connsiteY810" fmla="*/ 2908300 h 6857999"/>
              <a:gd name="connsiteX811" fmla="*/ 3848735 w 6696075"/>
              <a:gd name="connsiteY811" fmla="*/ 2912110 h 6857999"/>
              <a:gd name="connsiteX812" fmla="*/ 3851910 w 6696075"/>
              <a:gd name="connsiteY812" fmla="*/ 2915603 h 6857999"/>
              <a:gd name="connsiteX813" fmla="*/ 3855085 w 6696075"/>
              <a:gd name="connsiteY813" fmla="*/ 2919730 h 6857999"/>
              <a:gd name="connsiteX814" fmla="*/ 3857625 w 6696075"/>
              <a:gd name="connsiteY814" fmla="*/ 2923858 h 6857999"/>
              <a:gd name="connsiteX815" fmla="*/ 3859848 w 6696075"/>
              <a:gd name="connsiteY815" fmla="*/ 2928620 h 6857999"/>
              <a:gd name="connsiteX816" fmla="*/ 3862070 w 6696075"/>
              <a:gd name="connsiteY816" fmla="*/ 2933383 h 6857999"/>
              <a:gd name="connsiteX817" fmla="*/ 3863975 w 6696075"/>
              <a:gd name="connsiteY817" fmla="*/ 2938145 h 6857999"/>
              <a:gd name="connsiteX818" fmla="*/ 3865563 w 6696075"/>
              <a:gd name="connsiteY818" fmla="*/ 2943543 h 6857999"/>
              <a:gd name="connsiteX819" fmla="*/ 3880803 w 6696075"/>
              <a:gd name="connsiteY819" fmla="*/ 2957513 h 6857999"/>
              <a:gd name="connsiteX820" fmla="*/ 3891598 w 6696075"/>
              <a:gd name="connsiteY820" fmla="*/ 2965450 h 6857999"/>
              <a:gd name="connsiteX821" fmla="*/ 3902075 w 6696075"/>
              <a:gd name="connsiteY821" fmla="*/ 2973070 h 6857999"/>
              <a:gd name="connsiteX822" fmla="*/ 3913188 w 6696075"/>
              <a:gd name="connsiteY822" fmla="*/ 2980690 h 6857999"/>
              <a:gd name="connsiteX823" fmla="*/ 3924300 w 6696075"/>
              <a:gd name="connsiteY823" fmla="*/ 2987675 h 6857999"/>
              <a:gd name="connsiteX824" fmla="*/ 3946843 w 6696075"/>
              <a:gd name="connsiteY824" fmla="*/ 3002280 h 6857999"/>
              <a:gd name="connsiteX825" fmla="*/ 3957955 w 6696075"/>
              <a:gd name="connsiteY825" fmla="*/ 3009583 h 6857999"/>
              <a:gd name="connsiteX826" fmla="*/ 3968433 w 6696075"/>
              <a:gd name="connsiteY826" fmla="*/ 3017203 h 6857999"/>
              <a:gd name="connsiteX827" fmla="*/ 3978910 w 6696075"/>
              <a:gd name="connsiteY827" fmla="*/ 3025140 h 6857999"/>
              <a:gd name="connsiteX828" fmla="*/ 3983673 w 6696075"/>
              <a:gd name="connsiteY828" fmla="*/ 3029268 h 6857999"/>
              <a:gd name="connsiteX829" fmla="*/ 3988753 w 6696075"/>
              <a:gd name="connsiteY829" fmla="*/ 3033395 h 6857999"/>
              <a:gd name="connsiteX830" fmla="*/ 3993515 w 6696075"/>
              <a:gd name="connsiteY830" fmla="*/ 3038158 h 6857999"/>
              <a:gd name="connsiteX831" fmla="*/ 3997643 w 6696075"/>
              <a:gd name="connsiteY831" fmla="*/ 3042920 h 6857999"/>
              <a:gd name="connsiteX832" fmla="*/ 4002088 w 6696075"/>
              <a:gd name="connsiteY832" fmla="*/ 3047365 h 6857999"/>
              <a:gd name="connsiteX833" fmla="*/ 4005898 w 6696075"/>
              <a:gd name="connsiteY833" fmla="*/ 3052445 h 6857999"/>
              <a:gd name="connsiteX834" fmla="*/ 4010025 w 6696075"/>
              <a:gd name="connsiteY834" fmla="*/ 3057843 h 6857999"/>
              <a:gd name="connsiteX835" fmla="*/ 4013518 w 6696075"/>
              <a:gd name="connsiteY835" fmla="*/ 3062923 h 6857999"/>
              <a:gd name="connsiteX836" fmla="*/ 4017010 w 6696075"/>
              <a:gd name="connsiteY836" fmla="*/ 3068638 h 6857999"/>
              <a:gd name="connsiteX837" fmla="*/ 4019868 w 6696075"/>
              <a:gd name="connsiteY837" fmla="*/ 3074670 h 6857999"/>
              <a:gd name="connsiteX838" fmla="*/ 4023043 w 6696075"/>
              <a:gd name="connsiteY838" fmla="*/ 3081020 h 6857999"/>
              <a:gd name="connsiteX839" fmla="*/ 4025583 w 6696075"/>
              <a:gd name="connsiteY839" fmla="*/ 3087370 h 6857999"/>
              <a:gd name="connsiteX840" fmla="*/ 4027488 w 6696075"/>
              <a:gd name="connsiteY840" fmla="*/ 3093720 h 6857999"/>
              <a:gd name="connsiteX841" fmla="*/ 4029710 w 6696075"/>
              <a:gd name="connsiteY841" fmla="*/ 3100705 h 6857999"/>
              <a:gd name="connsiteX842" fmla="*/ 4037648 w 6696075"/>
              <a:gd name="connsiteY842" fmla="*/ 3113723 h 6857999"/>
              <a:gd name="connsiteX843" fmla="*/ 4046220 w 6696075"/>
              <a:gd name="connsiteY843" fmla="*/ 3126105 h 6857999"/>
              <a:gd name="connsiteX844" fmla="*/ 4055428 w 6696075"/>
              <a:gd name="connsiteY844" fmla="*/ 3137535 h 6857999"/>
              <a:gd name="connsiteX845" fmla="*/ 4064635 w 6696075"/>
              <a:gd name="connsiteY845" fmla="*/ 3149283 h 6857999"/>
              <a:gd name="connsiteX846" fmla="*/ 4074795 w 6696075"/>
              <a:gd name="connsiteY846" fmla="*/ 3160078 h 6857999"/>
              <a:gd name="connsiteX847" fmla="*/ 4084955 w 6696075"/>
              <a:gd name="connsiteY847" fmla="*/ 3171190 h 6857999"/>
              <a:gd name="connsiteX848" fmla="*/ 4095433 w 6696075"/>
              <a:gd name="connsiteY848" fmla="*/ 3181350 h 6857999"/>
              <a:gd name="connsiteX849" fmla="*/ 4106228 w 6696075"/>
              <a:gd name="connsiteY849" fmla="*/ 3191828 h 6857999"/>
              <a:gd name="connsiteX850" fmla="*/ 4117340 w 6696075"/>
              <a:gd name="connsiteY850" fmla="*/ 3201988 h 6857999"/>
              <a:gd name="connsiteX851" fmla="*/ 4128135 w 6696075"/>
              <a:gd name="connsiteY851" fmla="*/ 3212148 h 6857999"/>
              <a:gd name="connsiteX852" fmla="*/ 4150995 w 6696075"/>
              <a:gd name="connsiteY852" fmla="*/ 3231515 h 6857999"/>
              <a:gd name="connsiteX853" fmla="*/ 4173538 w 6696075"/>
              <a:gd name="connsiteY853" fmla="*/ 3250883 h 6857999"/>
              <a:gd name="connsiteX854" fmla="*/ 4196080 w 6696075"/>
              <a:gd name="connsiteY854" fmla="*/ 3270568 h 6857999"/>
              <a:gd name="connsiteX855" fmla="*/ 4198303 w 6696075"/>
              <a:gd name="connsiteY855" fmla="*/ 3272473 h 6857999"/>
              <a:gd name="connsiteX856" fmla="*/ 4199890 w 6696075"/>
              <a:gd name="connsiteY856" fmla="*/ 3274060 h 6857999"/>
              <a:gd name="connsiteX857" fmla="*/ 4200843 w 6696075"/>
              <a:gd name="connsiteY857" fmla="*/ 3275648 h 6857999"/>
              <a:gd name="connsiteX858" fmla="*/ 4201478 w 6696075"/>
              <a:gd name="connsiteY858" fmla="*/ 3277235 h 6857999"/>
              <a:gd name="connsiteX859" fmla="*/ 4206240 w 6696075"/>
              <a:gd name="connsiteY859" fmla="*/ 3283585 h 6857999"/>
              <a:gd name="connsiteX860" fmla="*/ 4211003 w 6696075"/>
              <a:gd name="connsiteY860" fmla="*/ 3289300 h 6857999"/>
              <a:gd name="connsiteX861" fmla="*/ 4221163 w 6696075"/>
              <a:gd name="connsiteY861" fmla="*/ 3301048 h 6857999"/>
              <a:gd name="connsiteX862" fmla="*/ 4231323 w 6696075"/>
              <a:gd name="connsiteY862" fmla="*/ 3311843 h 6857999"/>
              <a:gd name="connsiteX863" fmla="*/ 4242435 w 6696075"/>
              <a:gd name="connsiteY863" fmla="*/ 3322638 h 6857999"/>
              <a:gd name="connsiteX864" fmla="*/ 4253548 w 6696075"/>
              <a:gd name="connsiteY864" fmla="*/ 3332798 h 6857999"/>
              <a:gd name="connsiteX865" fmla="*/ 4264978 w 6696075"/>
              <a:gd name="connsiteY865" fmla="*/ 3342958 h 6857999"/>
              <a:gd name="connsiteX866" fmla="*/ 4288155 w 6696075"/>
              <a:gd name="connsiteY866" fmla="*/ 3363595 h 6857999"/>
              <a:gd name="connsiteX867" fmla="*/ 4299585 w 6696075"/>
              <a:gd name="connsiteY867" fmla="*/ 3374073 h 6857999"/>
              <a:gd name="connsiteX868" fmla="*/ 4310380 w 6696075"/>
              <a:gd name="connsiteY868" fmla="*/ 3384550 h 6857999"/>
              <a:gd name="connsiteX869" fmla="*/ 4320858 w 6696075"/>
              <a:gd name="connsiteY869" fmla="*/ 3395028 h 6857999"/>
              <a:gd name="connsiteX870" fmla="*/ 4331335 w 6696075"/>
              <a:gd name="connsiteY870" fmla="*/ 3406458 h 6857999"/>
              <a:gd name="connsiteX871" fmla="*/ 4336415 w 6696075"/>
              <a:gd name="connsiteY871" fmla="*/ 3412490 h 6857999"/>
              <a:gd name="connsiteX872" fmla="*/ 4341178 w 6696075"/>
              <a:gd name="connsiteY872" fmla="*/ 3418205 h 6857999"/>
              <a:gd name="connsiteX873" fmla="*/ 4345623 w 6696075"/>
              <a:gd name="connsiteY873" fmla="*/ 3424238 h 6857999"/>
              <a:gd name="connsiteX874" fmla="*/ 4350068 w 6696075"/>
              <a:gd name="connsiteY874" fmla="*/ 3430270 h 6857999"/>
              <a:gd name="connsiteX875" fmla="*/ 4354513 w 6696075"/>
              <a:gd name="connsiteY875" fmla="*/ 3436620 h 6857999"/>
              <a:gd name="connsiteX876" fmla="*/ 4358640 w 6696075"/>
              <a:gd name="connsiteY876" fmla="*/ 3443288 h 6857999"/>
              <a:gd name="connsiteX877" fmla="*/ 4362133 w 6696075"/>
              <a:gd name="connsiteY877" fmla="*/ 3449955 h 6857999"/>
              <a:gd name="connsiteX878" fmla="*/ 4365943 w 6696075"/>
              <a:gd name="connsiteY878" fmla="*/ 3456940 h 6857999"/>
              <a:gd name="connsiteX879" fmla="*/ 4373880 w 6696075"/>
              <a:gd name="connsiteY879" fmla="*/ 3468370 h 6857999"/>
              <a:gd name="connsiteX880" fmla="*/ 4382135 w 6696075"/>
              <a:gd name="connsiteY880" fmla="*/ 3480118 h 6857999"/>
              <a:gd name="connsiteX881" fmla="*/ 4390390 w 6696075"/>
              <a:gd name="connsiteY881" fmla="*/ 3491230 h 6857999"/>
              <a:gd name="connsiteX882" fmla="*/ 4398963 w 6696075"/>
              <a:gd name="connsiteY882" fmla="*/ 3502660 h 6857999"/>
              <a:gd name="connsiteX883" fmla="*/ 4407853 w 6696075"/>
              <a:gd name="connsiteY883" fmla="*/ 3513455 h 6857999"/>
              <a:gd name="connsiteX884" fmla="*/ 4417378 w 6696075"/>
              <a:gd name="connsiteY884" fmla="*/ 3524568 h 6857999"/>
              <a:gd name="connsiteX885" fmla="*/ 4426585 w 6696075"/>
              <a:gd name="connsiteY885" fmla="*/ 3535045 h 6857999"/>
              <a:gd name="connsiteX886" fmla="*/ 4435793 w 6696075"/>
              <a:gd name="connsiteY886" fmla="*/ 3545523 h 6857999"/>
              <a:gd name="connsiteX887" fmla="*/ 4455478 w 6696075"/>
              <a:gd name="connsiteY887" fmla="*/ 3566160 h 6857999"/>
              <a:gd name="connsiteX888" fmla="*/ 4475480 w 6696075"/>
              <a:gd name="connsiteY888" fmla="*/ 3586163 h 6857999"/>
              <a:gd name="connsiteX889" fmla="*/ 4495483 w 6696075"/>
              <a:gd name="connsiteY889" fmla="*/ 3606165 h 6857999"/>
              <a:gd name="connsiteX890" fmla="*/ 4516438 w 6696075"/>
              <a:gd name="connsiteY890" fmla="*/ 3625850 h 6857999"/>
              <a:gd name="connsiteX891" fmla="*/ 4558030 w 6696075"/>
              <a:gd name="connsiteY891" fmla="*/ 3664903 h 6857999"/>
              <a:gd name="connsiteX892" fmla="*/ 4578668 w 6696075"/>
              <a:gd name="connsiteY892" fmla="*/ 3684588 h 6857999"/>
              <a:gd name="connsiteX893" fmla="*/ 4598670 w 6696075"/>
              <a:gd name="connsiteY893" fmla="*/ 3704273 h 6857999"/>
              <a:gd name="connsiteX894" fmla="*/ 4618673 w 6696075"/>
              <a:gd name="connsiteY894" fmla="*/ 3724593 h 6857999"/>
              <a:gd name="connsiteX895" fmla="*/ 4638358 w 6696075"/>
              <a:gd name="connsiteY895" fmla="*/ 3745230 h 6857999"/>
              <a:gd name="connsiteX896" fmla="*/ 4647565 w 6696075"/>
              <a:gd name="connsiteY896" fmla="*/ 3755390 h 6857999"/>
              <a:gd name="connsiteX897" fmla="*/ 4657090 w 6696075"/>
              <a:gd name="connsiteY897" fmla="*/ 3766185 h 6857999"/>
              <a:gd name="connsiteX898" fmla="*/ 4666298 w 6696075"/>
              <a:gd name="connsiteY898" fmla="*/ 3776980 h 6857999"/>
              <a:gd name="connsiteX899" fmla="*/ 4675188 w 6696075"/>
              <a:gd name="connsiteY899" fmla="*/ 3788093 h 6857999"/>
              <a:gd name="connsiteX900" fmla="*/ 4685665 w 6696075"/>
              <a:gd name="connsiteY900" fmla="*/ 3797618 h 6857999"/>
              <a:gd name="connsiteX901" fmla="*/ 4697095 w 6696075"/>
              <a:gd name="connsiteY901" fmla="*/ 3806825 h 6857999"/>
              <a:gd name="connsiteX902" fmla="*/ 4707890 w 6696075"/>
              <a:gd name="connsiteY902" fmla="*/ 3816668 h 6857999"/>
              <a:gd name="connsiteX903" fmla="*/ 4713288 w 6696075"/>
              <a:gd name="connsiteY903" fmla="*/ 3821113 h 6857999"/>
              <a:gd name="connsiteX904" fmla="*/ 4718685 w 6696075"/>
              <a:gd name="connsiteY904" fmla="*/ 3826193 h 6857999"/>
              <a:gd name="connsiteX905" fmla="*/ 4723448 w 6696075"/>
              <a:gd name="connsiteY905" fmla="*/ 3831273 h 6857999"/>
              <a:gd name="connsiteX906" fmla="*/ 4728210 w 6696075"/>
              <a:gd name="connsiteY906" fmla="*/ 3836353 h 6857999"/>
              <a:gd name="connsiteX907" fmla="*/ 4732973 w 6696075"/>
              <a:gd name="connsiteY907" fmla="*/ 3842068 h 6857999"/>
              <a:gd name="connsiteX908" fmla="*/ 4736783 w 6696075"/>
              <a:gd name="connsiteY908" fmla="*/ 3847783 h 6857999"/>
              <a:gd name="connsiteX909" fmla="*/ 4740910 w 6696075"/>
              <a:gd name="connsiteY909" fmla="*/ 3853815 h 6857999"/>
              <a:gd name="connsiteX910" fmla="*/ 4744085 w 6696075"/>
              <a:gd name="connsiteY910" fmla="*/ 3860165 h 6857999"/>
              <a:gd name="connsiteX911" fmla="*/ 4746943 w 6696075"/>
              <a:gd name="connsiteY911" fmla="*/ 3867150 h 6857999"/>
              <a:gd name="connsiteX912" fmla="*/ 4749165 w 6696075"/>
              <a:gd name="connsiteY912" fmla="*/ 3873818 h 6857999"/>
              <a:gd name="connsiteX913" fmla="*/ 4767580 w 6696075"/>
              <a:gd name="connsiteY913" fmla="*/ 3890963 h 6857999"/>
              <a:gd name="connsiteX914" fmla="*/ 4786313 w 6696075"/>
              <a:gd name="connsiteY914" fmla="*/ 3907473 h 6857999"/>
              <a:gd name="connsiteX915" fmla="*/ 4796473 w 6696075"/>
              <a:gd name="connsiteY915" fmla="*/ 3915728 h 6857999"/>
              <a:gd name="connsiteX916" fmla="*/ 4806315 w 6696075"/>
              <a:gd name="connsiteY916" fmla="*/ 3924300 h 6857999"/>
              <a:gd name="connsiteX917" fmla="*/ 4815523 w 6696075"/>
              <a:gd name="connsiteY917" fmla="*/ 3933508 h 6857999"/>
              <a:gd name="connsiteX918" fmla="*/ 4824095 w 6696075"/>
              <a:gd name="connsiteY918" fmla="*/ 3942715 h 6857999"/>
              <a:gd name="connsiteX919" fmla="*/ 4832668 w 6696075"/>
              <a:gd name="connsiteY919" fmla="*/ 3952240 h 6857999"/>
              <a:gd name="connsiteX920" fmla="*/ 4840605 w 6696075"/>
              <a:gd name="connsiteY920" fmla="*/ 3961765 h 6857999"/>
              <a:gd name="connsiteX921" fmla="*/ 4848543 w 6696075"/>
              <a:gd name="connsiteY921" fmla="*/ 3971925 h 6857999"/>
              <a:gd name="connsiteX922" fmla="*/ 4856163 w 6696075"/>
              <a:gd name="connsiteY922" fmla="*/ 3982085 h 6857999"/>
              <a:gd name="connsiteX923" fmla="*/ 4863465 w 6696075"/>
              <a:gd name="connsiteY923" fmla="*/ 3992563 h 6857999"/>
              <a:gd name="connsiteX924" fmla="*/ 4870450 w 6696075"/>
              <a:gd name="connsiteY924" fmla="*/ 4003040 h 6857999"/>
              <a:gd name="connsiteX925" fmla="*/ 4884103 w 6696075"/>
              <a:gd name="connsiteY925" fmla="*/ 4024313 h 6857999"/>
              <a:gd name="connsiteX926" fmla="*/ 4897438 w 6696075"/>
              <a:gd name="connsiteY926" fmla="*/ 4045585 h 6857999"/>
              <a:gd name="connsiteX927" fmla="*/ 4911090 w 6696075"/>
              <a:gd name="connsiteY927" fmla="*/ 4066858 h 6857999"/>
              <a:gd name="connsiteX928" fmla="*/ 4917440 w 6696075"/>
              <a:gd name="connsiteY928" fmla="*/ 4074478 h 6857999"/>
              <a:gd name="connsiteX929" fmla="*/ 4924108 w 6696075"/>
              <a:gd name="connsiteY929" fmla="*/ 4082098 h 6857999"/>
              <a:gd name="connsiteX930" fmla="*/ 4930458 w 6696075"/>
              <a:gd name="connsiteY930" fmla="*/ 4089718 h 6857999"/>
              <a:gd name="connsiteX931" fmla="*/ 4936490 w 6696075"/>
              <a:gd name="connsiteY931" fmla="*/ 4097338 h 6857999"/>
              <a:gd name="connsiteX932" fmla="*/ 4939030 w 6696075"/>
              <a:gd name="connsiteY932" fmla="*/ 4101148 h 6857999"/>
              <a:gd name="connsiteX933" fmla="*/ 4941253 w 6696075"/>
              <a:gd name="connsiteY933" fmla="*/ 4105593 h 6857999"/>
              <a:gd name="connsiteX934" fmla="*/ 4943793 w 6696075"/>
              <a:gd name="connsiteY934" fmla="*/ 4110038 h 6857999"/>
              <a:gd name="connsiteX935" fmla="*/ 4945698 w 6696075"/>
              <a:gd name="connsiteY935" fmla="*/ 4114165 h 6857999"/>
              <a:gd name="connsiteX936" fmla="*/ 4947285 w 6696075"/>
              <a:gd name="connsiteY936" fmla="*/ 4118928 h 6857999"/>
              <a:gd name="connsiteX937" fmla="*/ 4948555 w 6696075"/>
              <a:gd name="connsiteY937" fmla="*/ 4123373 h 6857999"/>
              <a:gd name="connsiteX938" fmla="*/ 4949508 w 6696075"/>
              <a:gd name="connsiteY938" fmla="*/ 4128453 h 6857999"/>
              <a:gd name="connsiteX939" fmla="*/ 4949825 w 6696075"/>
              <a:gd name="connsiteY939" fmla="*/ 4133850 h 6857999"/>
              <a:gd name="connsiteX940" fmla="*/ 4955540 w 6696075"/>
              <a:gd name="connsiteY940" fmla="*/ 4139565 h 6857999"/>
              <a:gd name="connsiteX941" fmla="*/ 4960303 w 6696075"/>
              <a:gd name="connsiteY941" fmla="*/ 4144963 h 6857999"/>
              <a:gd name="connsiteX942" fmla="*/ 4964113 w 6696075"/>
              <a:gd name="connsiteY942" fmla="*/ 4150360 h 6857999"/>
              <a:gd name="connsiteX943" fmla="*/ 4967605 w 6696075"/>
              <a:gd name="connsiteY943" fmla="*/ 4156075 h 6857999"/>
              <a:gd name="connsiteX944" fmla="*/ 4970145 w 6696075"/>
              <a:gd name="connsiteY944" fmla="*/ 4161790 h 6857999"/>
              <a:gd name="connsiteX945" fmla="*/ 4971733 w 6696075"/>
              <a:gd name="connsiteY945" fmla="*/ 4167188 h 6857999"/>
              <a:gd name="connsiteX946" fmla="*/ 4973003 w 6696075"/>
              <a:gd name="connsiteY946" fmla="*/ 4172903 h 6857999"/>
              <a:gd name="connsiteX947" fmla="*/ 4973320 w 6696075"/>
              <a:gd name="connsiteY947" fmla="*/ 4178618 h 6857999"/>
              <a:gd name="connsiteX948" fmla="*/ 4973003 w 6696075"/>
              <a:gd name="connsiteY948" fmla="*/ 4184333 h 6857999"/>
              <a:gd name="connsiteX949" fmla="*/ 4971415 w 6696075"/>
              <a:gd name="connsiteY949" fmla="*/ 4189730 h 6857999"/>
              <a:gd name="connsiteX950" fmla="*/ 4969828 w 6696075"/>
              <a:gd name="connsiteY950" fmla="*/ 4195445 h 6857999"/>
              <a:gd name="connsiteX951" fmla="*/ 4967288 w 6696075"/>
              <a:gd name="connsiteY951" fmla="*/ 4201160 h 6857999"/>
              <a:gd name="connsiteX952" fmla="*/ 4963795 w 6696075"/>
              <a:gd name="connsiteY952" fmla="*/ 4206875 h 6857999"/>
              <a:gd name="connsiteX953" fmla="*/ 4959985 w 6696075"/>
              <a:gd name="connsiteY953" fmla="*/ 4212273 h 6857999"/>
              <a:gd name="connsiteX954" fmla="*/ 4955223 w 6696075"/>
              <a:gd name="connsiteY954" fmla="*/ 4217670 h 6857999"/>
              <a:gd name="connsiteX955" fmla="*/ 4950143 w 6696075"/>
              <a:gd name="connsiteY955" fmla="*/ 4223385 h 6857999"/>
              <a:gd name="connsiteX956" fmla="*/ 4964748 w 6696075"/>
              <a:gd name="connsiteY956" fmla="*/ 4257040 h 6857999"/>
              <a:gd name="connsiteX957" fmla="*/ 4966335 w 6696075"/>
              <a:gd name="connsiteY957" fmla="*/ 4272915 h 6857999"/>
              <a:gd name="connsiteX958" fmla="*/ 4967605 w 6696075"/>
              <a:gd name="connsiteY958" fmla="*/ 4289108 h 6857999"/>
              <a:gd name="connsiteX959" fmla="*/ 4968875 w 6696075"/>
              <a:gd name="connsiteY959" fmla="*/ 4304983 h 6857999"/>
              <a:gd name="connsiteX960" fmla="*/ 4969193 w 6696075"/>
              <a:gd name="connsiteY960" fmla="*/ 4312920 h 6857999"/>
              <a:gd name="connsiteX961" fmla="*/ 4969193 w 6696075"/>
              <a:gd name="connsiteY961" fmla="*/ 4320858 h 6857999"/>
              <a:gd name="connsiteX962" fmla="*/ 4968875 w 6696075"/>
              <a:gd name="connsiteY962" fmla="*/ 4328795 h 6857999"/>
              <a:gd name="connsiteX963" fmla="*/ 4968240 w 6696075"/>
              <a:gd name="connsiteY963" fmla="*/ 4336733 h 6857999"/>
              <a:gd name="connsiteX964" fmla="*/ 4967288 w 6696075"/>
              <a:gd name="connsiteY964" fmla="*/ 4344670 h 6857999"/>
              <a:gd name="connsiteX965" fmla="*/ 4965700 w 6696075"/>
              <a:gd name="connsiteY965" fmla="*/ 4352290 h 6857999"/>
              <a:gd name="connsiteX966" fmla="*/ 4963160 w 6696075"/>
              <a:gd name="connsiteY966" fmla="*/ 4360228 h 6857999"/>
              <a:gd name="connsiteX967" fmla="*/ 4960303 w 6696075"/>
              <a:gd name="connsiteY967" fmla="*/ 4367848 h 6857999"/>
              <a:gd name="connsiteX968" fmla="*/ 4956493 w 6696075"/>
              <a:gd name="connsiteY968" fmla="*/ 4375468 h 6857999"/>
              <a:gd name="connsiteX969" fmla="*/ 4952048 w 6696075"/>
              <a:gd name="connsiteY969" fmla="*/ 4383088 h 6857999"/>
              <a:gd name="connsiteX970" fmla="*/ 4951730 w 6696075"/>
              <a:gd name="connsiteY970" fmla="*/ 4385945 h 6857999"/>
              <a:gd name="connsiteX971" fmla="*/ 4951095 w 6696075"/>
              <a:gd name="connsiteY971" fmla="*/ 4388803 h 6857999"/>
              <a:gd name="connsiteX972" fmla="*/ 4949825 w 6696075"/>
              <a:gd name="connsiteY972" fmla="*/ 4391978 h 6857999"/>
              <a:gd name="connsiteX973" fmla="*/ 4948873 w 6696075"/>
              <a:gd name="connsiteY973" fmla="*/ 4394835 h 6857999"/>
              <a:gd name="connsiteX974" fmla="*/ 4946333 w 6696075"/>
              <a:gd name="connsiteY974" fmla="*/ 4400233 h 6857999"/>
              <a:gd name="connsiteX975" fmla="*/ 4942840 w 6696075"/>
              <a:gd name="connsiteY975" fmla="*/ 4405948 h 6857999"/>
              <a:gd name="connsiteX976" fmla="*/ 4939348 w 6696075"/>
              <a:gd name="connsiteY976" fmla="*/ 4411028 h 6857999"/>
              <a:gd name="connsiteX977" fmla="*/ 4935220 w 6696075"/>
              <a:gd name="connsiteY977" fmla="*/ 4416425 h 6857999"/>
              <a:gd name="connsiteX978" fmla="*/ 4931728 w 6696075"/>
              <a:gd name="connsiteY978" fmla="*/ 4422140 h 6857999"/>
              <a:gd name="connsiteX979" fmla="*/ 4927918 w 6696075"/>
              <a:gd name="connsiteY979" fmla="*/ 4427538 h 6857999"/>
              <a:gd name="connsiteX980" fmla="*/ 4924743 w 6696075"/>
              <a:gd name="connsiteY980" fmla="*/ 4432935 h 6857999"/>
              <a:gd name="connsiteX981" fmla="*/ 4923473 w 6696075"/>
              <a:gd name="connsiteY981" fmla="*/ 4436110 h 6857999"/>
              <a:gd name="connsiteX982" fmla="*/ 4922520 w 6696075"/>
              <a:gd name="connsiteY982" fmla="*/ 4438968 h 6857999"/>
              <a:gd name="connsiteX983" fmla="*/ 4921250 w 6696075"/>
              <a:gd name="connsiteY983" fmla="*/ 4442143 h 6857999"/>
              <a:gd name="connsiteX984" fmla="*/ 4920615 w 6696075"/>
              <a:gd name="connsiteY984" fmla="*/ 4445000 h 6857999"/>
              <a:gd name="connsiteX985" fmla="*/ 4919980 w 6696075"/>
              <a:gd name="connsiteY985" fmla="*/ 4447858 h 6857999"/>
              <a:gd name="connsiteX986" fmla="*/ 4919980 w 6696075"/>
              <a:gd name="connsiteY986" fmla="*/ 4451350 h 6857999"/>
              <a:gd name="connsiteX987" fmla="*/ 4919980 w 6696075"/>
              <a:gd name="connsiteY987" fmla="*/ 4454525 h 6857999"/>
              <a:gd name="connsiteX988" fmla="*/ 4920615 w 6696075"/>
              <a:gd name="connsiteY988" fmla="*/ 4458018 h 6857999"/>
              <a:gd name="connsiteX989" fmla="*/ 4921250 w 6696075"/>
              <a:gd name="connsiteY989" fmla="*/ 4461510 h 6857999"/>
              <a:gd name="connsiteX990" fmla="*/ 4922838 w 6696075"/>
              <a:gd name="connsiteY990" fmla="*/ 4465003 h 6857999"/>
              <a:gd name="connsiteX991" fmla="*/ 4924425 w 6696075"/>
              <a:gd name="connsiteY991" fmla="*/ 4468813 h 6857999"/>
              <a:gd name="connsiteX992" fmla="*/ 4926330 w 6696075"/>
              <a:gd name="connsiteY992" fmla="*/ 4472623 h 6857999"/>
              <a:gd name="connsiteX993" fmla="*/ 4929188 w 6696075"/>
              <a:gd name="connsiteY993" fmla="*/ 4476433 h 6857999"/>
              <a:gd name="connsiteX994" fmla="*/ 4932045 w 6696075"/>
              <a:gd name="connsiteY994" fmla="*/ 4480560 h 6857999"/>
              <a:gd name="connsiteX995" fmla="*/ 4935220 w 6696075"/>
              <a:gd name="connsiteY995" fmla="*/ 4485323 h 6857999"/>
              <a:gd name="connsiteX996" fmla="*/ 4937443 w 6696075"/>
              <a:gd name="connsiteY996" fmla="*/ 4489133 h 6857999"/>
              <a:gd name="connsiteX997" fmla="*/ 4939030 w 6696075"/>
              <a:gd name="connsiteY997" fmla="*/ 4492943 h 6857999"/>
              <a:gd name="connsiteX998" fmla="*/ 4939348 w 6696075"/>
              <a:gd name="connsiteY998" fmla="*/ 4496118 h 6857999"/>
              <a:gd name="connsiteX999" fmla="*/ 4939030 w 6696075"/>
              <a:gd name="connsiteY999" fmla="*/ 4498975 h 6857999"/>
              <a:gd name="connsiteX1000" fmla="*/ 4938395 w 6696075"/>
              <a:gd name="connsiteY1000" fmla="*/ 4501833 h 6857999"/>
              <a:gd name="connsiteX1001" fmla="*/ 4936808 w 6696075"/>
              <a:gd name="connsiteY1001" fmla="*/ 4504055 h 6857999"/>
              <a:gd name="connsiteX1002" fmla="*/ 4934268 w 6696075"/>
              <a:gd name="connsiteY1002" fmla="*/ 4505643 h 6857999"/>
              <a:gd name="connsiteX1003" fmla="*/ 4931728 w 6696075"/>
              <a:gd name="connsiteY1003" fmla="*/ 4507230 h 6857999"/>
              <a:gd name="connsiteX1004" fmla="*/ 4928235 w 6696075"/>
              <a:gd name="connsiteY1004" fmla="*/ 4508183 h 6857999"/>
              <a:gd name="connsiteX1005" fmla="*/ 4924743 w 6696075"/>
              <a:gd name="connsiteY1005" fmla="*/ 4508818 h 6857999"/>
              <a:gd name="connsiteX1006" fmla="*/ 4920615 w 6696075"/>
              <a:gd name="connsiteY1006" fmla="*/ 4509135 h 6857999"/>
              <a:gd name="connsiteX1007" fmla="*/ 4916805 w 6696075"/>
              <a:gd name="connsiteY1007" fmla="*/ 4508818 h 6857999"/>
              <a:gd name="connsiteX1008" fmla="*/ 4912043 w 6696075"/>
              <a:gd name="connsiteY1008" fmla="*/ 4508183 h 6857999"/>
              <a:gd name="connsiteX1009" fmla="*/ 4907598 w 6696075"/>
              <a:gd name="connsiteY1009" fmla="*/ 4506595 h 6857999"/>
              <a:gd name="connsiteX1010" fmla="*/ 4902835 w 6696075"/>
              <a:gd name="connsiteY1010" fmla="*/ 4505008 h 6857999"/>
              <a:gd name="connsiteX1011" fmla="*/ 4896485 w 6696075"/>
              <a:gd name="connsiteY1011" fmla="*/ 4503103 h 6857999"/>
              <a:gd name="connsiteX1012" fmla="*/ 4891088 w 6696075"/>
              <a:gd name="connsiteY1012" fmla="*/ 4501833 h 6857999"/>
              <a:gd name="connsiteX1013" fmla="*/ 4886325 w 6696075"/>
              <a:gd name="connsiteY1013" fmla="*/ 4501198 h 6857999"/>
              <a:gd name="connsiteX1014" fmla="*/ 4881880 w 6696075"/>
              <a:gd name="connsiteY1014" fmla="*/ 4501198 h 6857999"/>
              <a:gd name="connsiteX1015" fmla="*/ 4878070 w 6696075"/>
              <a:gd name="connsiteY1015" fmla="*/ 4501833 h 6857999"/>
              <a:gd name="connsiteX1016" fmla="*/ 4874260 w 6696075"/>
              <a:gd name="connsiteY1016" fmla="*/ 4503103 h 6857999"/>
              <a:gd name="connsiteX1017" fmla="*/ 4871403 w 6696075"/>
              <a:gd name="connsiteY1017" fmla="*/ 4504690 h 6857999"/>
              <a:gd name="connsiteX1018" fmla="*/ 4868545 w 6696075"/>
              <a:gd name="connsiteY1018" fmla="*/ 4506595 h 6857999"/>
              <a:gd name="connsiteX1019" fmla="*/ 4866323 w 6696075"/>
              <a:gd name="connsiteY1019" fmla="*/ 4509453 h 6857999"/>
              <a:gd name="connsiteX1020" fmla="*/ 4864418 w 6696075"/>
              <a:gd name="connsiteY1020" fmla="*/ 4512310 h 6857999"/>
              <a:gd name="connsiteX1021" fmla="*/ 4862513 w 6696075"/>
              <a:gd name="connsiteY1021" fmla="*/ 4515803 h 6857999"/>
              <a:gd name="connsiteX1022" fmla="*/ 4860925 w 6696075"/>
              <a:gd name="connsiteY1022" fmla="*/ 4519295 h 6857999"/>
              <a:gd name="connsiteX1023" fmla="*/ 4859655 w 6696075"/>
              <a:gd name="connsiteY1023" fmla="*/ 4523423 h 6857999"/>
              <a:gd name="connsiteX1024" fmla="*/ 4858385 w 6696075"/>
              <a:gd name="connsiteY1024" fmla="*/ 4527550 h 6857999"/>
              <a:gd name="connsiteX1025" fmla="*/ 4856798 w 6696075"/>
              <a:gd name="connsiteY1025" fmla="*/ 4536123 h 6857999"/>
              <a:gd name="connsiteX1026" fmla="*/ 4857433 w 6696075"/>
              <a:gd name="connsiteY1026" fmla="*/ 4540568 h 6857999"/>
              <a:gd name="connsiteX1027" fmla="*/ 4858385 w 6696075"/>
              <a:gd name="connsiteY1027" fmla="*/ 4544695 h 6857999"/>
              <a:gd name="connsiteX1028" fmla="*/ 4859655 w 6696075"/>
              <a:gd name="connsiteY1028" fmla="*/ 4548505 h 6857999"/>
              <a:gd name="connsiteX1029" fmla="*/ 4860925 w 6696075"/>
              <a:gd name="connsiteY1029" fmla="*/ 4552315 h 6857999"/>
              <a:gd name="connsiteX1030" fmla="*/ 4863148 w 6696075"/>
              <a:gd name="connsiteY1030" fmla="*/ 4555490 h 6857999"/>
              <a:gd name="connsiteX1031" fmla="*/ 4865053 w 6696075"/>
              <a:gd name="connsiteY1031" fmla="*/ 4558983 h 6857999"/>
              <a:gd name="connsiteX1032" fmla="*/ 4867275 w 6696075"/>
              <a:gd name="connsiteY1032" fmla="*/ 4562158 h 6857999"/>
              <a:gd name="connsiteX1033" fmla="*/ 4869815 w 6696075"/>
              <a:gd name="connsiteY1033" fmla="*/ 4565015 h 6857999"/>
              <a:gd name="connsiteX1034" fmla="*/ 4875213 w 6696075"/>
              <a:gd name="connsiteY1034" fmla="*/ 4570730 h 6857999"/>
              <a:gd name="connsiteX1035" fmla="*/ 4881563 w 6696075"/>
              <a:gd name="connsiteY1035" fmla="*/ 4576128 h 6857999"/>
              <a:gd name="connsiteX1036" fmla="*/ 4887913 w 6696075"/>
              <a:gd name="connsiteY1036" fmla="*/ 4581525 h 6857999"/>
              <a:gd name="connsiteX1037" fmla="*/ 4894580 w 6696075"/>
              <a:gd name="connsiteY1037" fmla="*/ 4586288 h 6857999"/>
              <a:gd name="connsiteX1038" fmla="*/ 4899660 w 6696075"/>
              <a:gd name="connsiteY1038" fmla="*/ 4588828 h 6857999"/>
              <a:gd name="connsiteX1039" fmla="*/ 4904423 w 6696075"/>
              <a:gd name="connsiteY1039" fmla="*/ 4591685 h 6857999"/>
              <a:gd name="connsiteX1040" fmla="*/ 4913313 w 6696075"/>
              <a:gd name="connsiteY1040" fmla="*/ 4597400 h 6857999"/>
              <a:gd name="connsiteX1041" fmla="*/ 4922203 w 6696075"/>
              <a:gd name="connsiteY1041" fmla="*/ 4603750 h 6857999"/>
              <a:gd name="connsiteX1042" fmla="*/ 4929823 w 6696075"/>
              <a:gd name="connsiteY1042" fmla="*/ 4610418 h 6857999"/>
              <a:gd name="connsiteX1043" fmla="*/ 4937443 w 6696075"/>
              <a:gd name="connsiteY1043" fmla="*/ 4617720 h 6857999"/>
              <a:gd name="connsiteX1044" fmla="*/ 4944428 w 6696075"/>
              <a:gd name="connsiteY1044" fmla="*/ 4625023 h 6857999"/>
              <a:gd name="connsiteX1045" fmla="*/ 4951095 w 6696075"/>
              <a:gd name="connsiteY1045" fmla="*/ 4632960 h 6857999"/>
              <a:gd name="connsiteX1046" fmla="*/ 4957128 w 6696075"/>
              <a:gd name="connsiteY1046" fmla="*/ 4640898 h 6857999"/>
              <a:gd name="connsiteX1047" fmla="*/ 4963478 w 6696075"/>
              <a:gd name="connsiteY1047" fmla="*/ 4648835 h 6857999"/>
              <a:gd name="connsiteX1048" fmla="*/ 4969510 w 6696075"/>
              <a:gd name="connsiteY1048" fmla="*/ 4657090 h 6857999"/>
              <a:gd name="connsiteX1049" fmla="*/ 4980940 w 6696075"/>
              <a:gd name="connsiteY1049" fmla="*/ 4673918 h 6857999"/>
              <a:gd name="connsiteX1050" fmla="*/ 4992688 w 6696075"/>
              <a:gd name="connsiteY1050" fmla="*/ 4691380 h 6857999"/>
              <a:gd name="connsiteX1051" fmla="*/ 4998403 w 6696075"/>
              <a:gd name="connsiteY1051" fmla="*/ 4699635 h 6857999"/>
              <a:gd name="connsiteX1052" fmla="*/ 5004753 w 6696075"/>
              <a:gd name="connsiteY1052" fmla="*/ 4707573 h 6857999"/>
              <a:gd name="connsiteX1053" fmla="*/ 5016183 w 6696075"/>
              <a:gd name="connsiteY1053" fmla="*/ 4720908 h 6857999"/>
              <a:gd name="connsiteX1054" fmla="*/ 5027613 w 6696075"/>
              <a:gd name="connsiteY1054" fmla="*/ 4734243 h 6857999"/>
              <a:gd name="connsiteX1055" fmla="*/ 5038725 w 6696075"/>
              <a:gd name="connsiteY1055" fmla="*/ 4747895 h 6857999"/>
              <a:gd name="connsiteX1056" fmla="*/ 5049203 w 6696075"/>
              <a:gd name="connsiteY1056" fmla="*/ 4761548 h 6857999"/>
              <a:gd name="connsiteX1057" fmla="*/ 5059680 w 6696075"/>
              <a:gd name="connsiteY1057" fmla="*/ 4775518 h 6857999"/>
              <a:gd name="connsiteX1058" fmla="*/ 5070158 w 6696075"/>
              <a:gd name="connsiteY1058" fmla="*/ 4789488 h 6857999"/>
              <a:gd name="connsiteX1059" fmla="*/ 5090478 w 6696075"/>
              <a:gd name="connsiteY1059" fmla="*/ 4818063 h 6857999"/>
              <a:gd name="connsiteX1060" fmla="*/ 5109845 w 6696075"/>
              <a:gd name="connsiteY1060" fmla="*/ 4846638 h 6857999"/>
              <a:gd name="connsiteX1061" fmla="*/ 5129213 w 6696075"/>
              <a:gd name="connsiteY1061" fmla="*/ 4875848 h 6857999"/>
              <a:gd name="connsiteX1062" fmla="*/ 5147945 w 6696075"/>
              <a:gd name="connsiteY1062" fmla="*/ 4905058 h 6857999"/>
              <a:gd name="connsiteX1063" fmla="*/ 5166995 w 6696075"/>
              <a:gd name="connsiteY1063" fmla="*/ 4934268 h 6857999"/>
              <a:gd name="connsiteX1064" fmla="*/ 5189220 w 6696075"/>
              <a:gd name="connsiteY1064" fmla="*/ 4966653 h 6857999"/>
              <a:gd name="connsiteX1065" fmla="*/ 5211763 w 6696075"/>
              <a:gd name="connsiteY1065" fmla="*/ 4998720 h 6857999"/>
              <a:gd name="connsiteX1066" fmla="*/ 5219700 w 6696075"/>
              <a:gd name="connsiteY1066" fmla="*/ 5006658 h 6857999"/>
              <a:gd name="connsiteX1067" fmla="*/ 5227003 w 6696075"/>
              <a:gd name="connsiteY1067" fmla="*/ 5015230 h 6857999"/>
              <a:gd name="connsiteX1068" fmla="*/ 5233353 w 6696075"/>
              <a:gd name="connsiteY1068" fmla="*/ 5023485 h 6857999"/>
              <a:gd name="connsiteX1069" fmla="*/ 5239068 w 6696075"/>
              <a:gd name="connsiteY1069" fmla="*/ 5031740 h 6857999"/>
              <a:gd name="connsiteX1070" fmla="*/ 5243830 w 6696075"/>
              <a:gd name="connsiteY1070" fmla="*/ 5040313 h 6857999"/>
              <a:gd name="connsiteX1071" fmla="*/ 5247640 w 6696075"/>
              <a:gd name="connsiteY1071" fmla="*/ 5048568 h 6857999"/>
              <a:gd name="connsiteX1072" fmla="*/ 5251133 w 6696075"/>
              <a:gd name="connsiteY1072" fmla="*/ 5057140 h 6857999"/>
              <a:gd name="connsiteX1073" fmla="*/ 5253673 w 6696075"/>
              <a:gd name="connsiteY1073" fmla="*/ 5065713 h 6857999"/>
              <a:gd name="connsiteX1074" fmla="*/ 5255895 w 6696075"/>
              <a:gd name="connsiteY1074" fmla="*/ 5074920 h 6857999"/>
              <a:gd name="connsiteX1075" fmla="*/ 5257165 w 6696075"/>
              <a:gd name="connsiteY1075" fmla="*/ 5083493 h 6857999"/>
              <a:gd name="connsiteX1076" fmla="*/ 5258435 w 6696075"/>
              <a:gd name="connsiteY1076" fmla="*/ 5092383 h 6857999"/>
              <a:gd name="connsiteX1077" fmla="*/ 5259070 w 6696075"/>
              <a:gd name="connsiteY1077" fmla="*/ 5100955 h 6857999"/>
              <a:gd name="connsiteX1078" fmla="*/ 5259070 w 6696075"/>
              <a:gd name="connsiteY1078" fmla="*/ 5109845 h 6857999"/>
              <a:gd name="connsiteX1079" fmla="*/ 5258753 w 6696075"/>
              <a:gd name="connsiteY1079" fmla="*/ 5119053 h 6857999"/>
              <a:gd name="connsiteX1080" fmla="*/ 5258435 w 6696075"/>
              <a:gd name="connsiteY1080" fmla="*/ 5127943 h 6857999"/>
              <a:gd name="connsiteX1081" fmla="*/ 5257165 w 6696075"/>
              <a:gd name="connsiteY1081" fmla="*/ 5136833 h 6857999"/>
              <a:gd name="connsiteX1082" fmla="*/ 5256213 w 6696075"/>
              <a:gd name="connsiteY1082" fmla="*/ 5145723 h 6857999"/>
              <a:gd name="connsiteX1083" fmla="*/ 5254943 w 6696075"/>
              <a:gd name="connsiteY1083" fmla="*/ 5155248 h 6857999"/>
              <a:gd name="connsiteX1084" fmla="*/ 5252085 w 6696075"/>
              <a:gd name="connsiteY1084" fmla="*/ 5173028 h 6857999"/>
              <a:gd name="connsiteX1085" fmla="*/ 5248593 w 6696075"/>
              <a:gd name="connsiteY1085" fmla="*/ 5191125 h 6857999"/>
              <a:gd name="connsiteX1086" fmla="*/ 5245735 w 6696075"/>
              <a:gd name="connsiteY1086" fmla="*/ 5209540 h 6857999"/>
              <a:gd name="connsiteX1087" fmla="*/ 5243195 w 6696075"/>
              <a:gd name="connsiteY1087" fmla="*/ 5227320 h 6857999"/>
              <a:gd name="connsiteX1088" fmla="*/ 5242243 w 6696075"/>
              <a:gd name="connsiteY1088" fmla="*/ 5236528 h 6857999"/>
              <a:gd name="connsiteX1089" fmla="*/ 5241608 w 6696075"/>
              <a:gd name="connsiteY1089" fmla="*/ 5245418 h 6857999"/>
              <a:gd name="connsiteX1090" fmla="*/ 5241290 w 6696075"/>
              <a:gd name="connsiteY1090" fmla="*/ 5254308 h 6857999"/>
              <a:gd name="connsiteX1091" fmla="*/ 5240973 w 6696075"/>
              <a:gd name="connsiteY1091" fmla="*/ 5263198 h 6857999"/>
              <a:gd name="connsiteX1092" fmla="*/ 5241608 w 6696075"/>
              <a:gd name="connsiteY1092" fmla="*/ 5272088 h 6857999"/>
              <a:gd name="connsiteX1093" fmla="*/ 5242243 w 6696075"/>
              <a:gd name="connsiteY1093" fmla="*/ 5280978 h 6857999"/>
              <a:gd name="connsiteX1094" fmla="*/ 5243195 w 6696075"/>
              <a:gd name="connsiteY1094" fmla="*/ 5285423 h 6857999"/>
              <a:gd name="connsiteX1095" fmla="*/ 5244148 w 6696075"/>
              <a:gd name="connsiteY1095" fmla="*/ 5290185 h 6857999"/>
              <a:gd name="connsiteX1096" fmla="*/ 5244148 w 6696075"/>
              <a:gd name="connsiteY1096" fmla="*/ 5293995 h 6857999"/>
              <a:gd name="connsiteX1097" fmla="*/ 5243830 w 6696075"/>
              <a:gd name="connsiteY1097" fmla="*/ 5298440 h 6857999"/>
              <a:gd name="connsiteX1098" fmla="*/ 5242560 w 6696075"/>
              <a:gd name="connsiteY1098" fmla="*/ 5302568 h 6857999"/>
              <a:gd name="connsiteX1099" fmla="*/ 5241608 w 6696075"/>
              <a:gd name="connsiteY1099" fmla="*/ 5306378 h 6857999"/>
              <a:gd name="connsiteX1100" fmla="*/ 5240020 w 6696075"/>
              <a:gd name="connsiteY1100" fmla="*/ 5310188 h 6857999"/>
              <a:gd name="connsiteX1101" fmla="*/ 5238433 w 6696075"/>
              <a:gd name="connsiteY1101" fmla="*/ 5313998 h 6857999"/>
              <a:gd name="connsiteX1102" fmla="*/ 5235893 w 6696075"/>
              <a:gd name="connsiteY1102" fmla="*/ 5317808 h 6857999"/>
              <a:gd name="connsiteX1103" fmla="*/ 5233988 w 6696075"/>
              <a:gd name="connsiteY1103" fmla="*/ 5320983 h 6857999"/>
              <a:gd name="connsiteX1104" fmla="*/ 5228590 w 6696075"/>
              <a:gd name="connsiteY1104" fmla="*/ 5328285 h 6857999"/>
              <a:gd name="connsiteX1105" fmla="*/ 5223193 w 6696075"/>
              <a:gd name="connsiteY1105" fmla="*/ 5334953 h 6857999"/>
              <a:gd name="connsiteX1106" fmla="*/ 5217478 w 6696075"/>
              <a:gd name="connsiteY1106" fmla="*/ 5341938 h 6857999"/>
              <a:gd name="connsiteX1107" fmla="*/ 5211763 w 6696075"/>
              <a:gd name="connsiteY1107" fmla="*/ 5348605 h 6857999"/>
              <a:gd name="connsiteX1108" fmla="*/ 5207000 w 6696075"/>
              <a:gd name="connsiteY1108" fmla="*/ 5355590 h 6857999"/>
              <a:gd name="connsiteX1109" fmla="*/ 5204460 w 6696075"/>
              <a:gd name="connsiteY1109" fmla="*/ 5359083 h 6857999"/>
              <a:gd name="connsiteX1110" fmla="*/ 5202555 w 6696075"/>
              <a:gd name="connsiteY1110" fmla="*/ 5362893 h 6857999"/>
              <a:gd name="connsiteX1111" fmla="*/ 5200650 w 6696075"/>
              <a:gd name="connsiteY1111" fmla="*/ 5366385 h 6857999"/>
              <a:gd name="connsiteX1112" fmla="*/ 5198745 w 6696075"/>
              <a:gd name="connsiteY1112" fmla="*/ 5370513 h 6857999"/>
              <a:gd name="connsiteX1113" fmla="*/ 5197793 w 6696075"/>
              <a:gd name="connsiteY1113" fmla="*/ 5374323 h 6857999"/>
              <a:gd name="connsiteX1114" fmla="*/ 5196840 w 6696075"/>
              <a:gd name="connsiteY1114" fmla="*/ 5378450 h 6857999"/>
              <a:gd name="connsiteX1115" fmla="*/ 5196523 w 6696075"/>
              <a:gd name="connsiteY1115" fmla="*/ 5382260 h 6857999"/>
              <a:gd name="connsiteX1116" fmla="*/ 5196523 w 6696075"/>
              <a:gd name="connsiteY1116" fmla="*/ 5386705 h 6857999"/>
              <a:gd name="connsiteX1117" fmla="*/ 5196840 w 6696075"/>
              <a:gd name="connsiteY1117" fmla="*/ 5391150 h 6857999"/>
              <a:gd name="connsiteX1118" fmla="*/ 5197793 w 6696075"/>
              <a:gd name="connsiteY1118" fmla="*/ 5395595 h 6857999"/>
              <a:gd name="connsiteX1119" fmla="*/ 5199063 w 6696075"/>
              <a:gd name="connsiteY1119" fmla="*/ 5400358 h 6857999"/>
              <a:gd name="connsiteX1120" fmla="*/ 5201603 w 6696075"/>
              <a:gd name="connsiteY1120" fmla="*/ 5405438 h 6857999"/>
              <a:gd name="connsiteX1121" fmla="*/ 5192713 w 6696075"/>
              <a:gd name="connsiteY1121" fmla="*/ 5400993 h 6857999"/>
              <a:gd name="connsiteX1122" fmla="*/ 5184458 w 6696075"/>
              <a:gd name="connsiteY1122" fmla="*/ 5398453 h 6857999"/>
              <a:gd name="connsiteX1123" fmla="*/ 5180965 w 6696075"/>
              <a:gd name="connsiteY1123" fmla="*/ 5396865 h 6857999"/>
              <a:gd name="connsiteX1124" fmla="*/ 5177155 w 6696075"/>
              <a:gd name="connsiteY1124" fmla="*/ 5396230 h 6857999"/>
              <a:gd name="connsiteX1125" fmla="*/ 5173980 w 6696075"/>
              <a:gd name="connsiteY1125" fmla="*/ 5395595 h 6857999"/>
              <a:gd name="connsiteX1126" fmla="*/ 5170805 w 6696075"/>
              <a:gd name="connsiteY1126" fmla="*/ 5395278 h 6857999"/>
              <a:gd name="connsiteX1127" fmla="*/ 5167630 w 6696075"/>
              <a:gd name="connsiteY1127" fmla="*/ 5395278 h 6857999"/>
              <a:gd name="connsiteX1128" fmla="*/ 5164773 w 6696075"/>
              <a:gd name="connsiteY1128" fmla="*/ 5395278 h 6857999"/>
              <a:gd name="connsiteX1129" fmla="*/ 5161598 w 6696075"/>
              <a:gd name="connsiteY1129" fmla="*/ 5395595 h 6857999"/>
              <a:gd name="connsiteX1130" fmla="*/ 5159058 w 6696075"/>
              <a:gd name="connsiteY1130" fmla="*/ 5396230 h 6857999"/>
              <a:gd name="connsiteX1131" fmla="*/ 5156835 w 6696075"/>
              <a:gd name="connsiteY1131" fmla="*/ 5396865 h 6857999"/>
              <a:gd name="connsiteX1132" fmla="*/ 5153978 w 6696075"/>
              <a:gd name="connsiteY1132" fmla="*/ 5398135 h 6857999"/>
              <a:gd name="connsiteX1133" fmla="*/ 5151755 w 6696075"/>
              <a:gd name="connsiteY1133" fmla="*/ 5399405 h 6857999"/>
              <a:gd name="connsiteX1134" fmla="*/ 5149850 w 6696075"/>
              <a:gd name="connsiteY1134" fmla="*/ 5400675 h 6857999"/>
              <a:gd name="connsiteX1135" fmla="*/ 5145723 w 6696075"/>
              <a:gd name="connsiteY1135" fmla="*/ 5403533 h 6857999"/>
              <a:gd name="connsiteX1136" fmla="*/ 5142230 w 6696075"/>
              <a:gd name="connsiteY1136" fmla="*/ 5407343 h 6857999"/>
              <a:gd name="connsiteX1137" fmla="*/ 5138420 w 6696075"/>
              <a:gd name="connsiteY1137" fmla="*/ 5411153 h 6857999"/>
              <a:gd name="connsiteX1138" fmla="*/ 5135563 w 6696075"/>
              <a:gd name="connsiteY1138" fmla="*/ 5415915 h 6857999"/>
              <a:gd name="connsiteX1139" fmla="*/ 5132705 w 6696075"/>
              <a:gd name="connsiteY1139" fmla="*/ 5420995 h 6857999"/>
              <a:gd name="connsiteX1140" fmla="*/ 5130165 w 6696075"/>
              <a:gd name="connsiteY1140" fmla="*/ 5426075 h 6857999"/>
              <a:gd name="connsiteX1141" fmla="*/ 5125085 w 6696075"/>
              <a:gd name="connsiteY1141" fmla="*/ 5437188 h 6857999"/>
              <a:gd name="connsiteX1142" fmla="*/ 5120323 w 6696075"/>
              <a:gd name="connsiteY1142" fmla="*/ 5448300 h 6857999"/>
              <a:gd name="connsiteX1143" fmla="*/ 5115243 w 6696075"/>
              <a:gd name="connsiteY1143" fmla="*/ 5459413 h 6857999"/>
              <a:gd name="connsiteX1144" fmla="*/ 5112703 w 6696075"/>
              <a:gd name="connsiteY1144" fmla="*/ 5464810 h 6857999"/>
              <a:gd name="connsiteX1145" fmla="*/ 5109528 w 6696075"/>
              <a:gd name="connsiteY1145" fmla="*/ 5469573 h 6857999"/>
              <a:gd name="connsiteX1146" fmla="*/ 5106670 w 6696075"/>
              <a:gd name="connsiteY1146" fmla="*/ 5474335 h 6857999"/>
              <a:gd name="connsiteX1147" fmla="*/ 5103178 w 6696075"/>
              <a:gd name="connsiteY1147" fmla="*/ 5478780 h 6857999"/>
              <a:gd name="connsiteX1148" fmla="*/ 5099368 w 6696075"/>
              <a:gd name="connsiteY1148" fmla="*/ 5482273 h 6857999"/>
              <a:gd name="connsiteX1149" fmla="*/ 5095240 w 6696075"/>
              <a:gd name="connsiteY1149" fmla="*/ 5485130 h 6857999"/>
              <a:gd name="connsiteX1150" fmla="*/ 5093018 w 6696075"/>
              <a:gd name="connsiteY1150" fmla="*/ 5487035 h 6857999"/>
              <a:gd name="connsiteX1151" fmla="*/ 5090795 w 6696075"/>
              <a:gd name="connsiteY1151" fmla="*/ 5487988 h 6857999"/>
              <a:gd name="connsiteX1152" fmla="*/ 5087938 w 6696075"/>
              <a:gd name="connsiteY1152" fmla="*/ 5488940 h 6857999"/>
              <a:gd name="connsiteX1153" fmla="*/ 5085715 w 6696075"/>
              <a:gd name="connsiteY1153" fmla="*/ 5489893 h 6857999"/>
              <a:gd name="connsiteX1154" fmla="*/ 5082858 w 6696075"/>
              <a:gd name="connsiteY1154" fmla="*/ 5490210 h 6857999"/>
              <a:gd name="connsiteX1155" fmla="*/ 5080000 w 6696075"/>
              <a:gd name="connsiteY1155" fmla="*/ 5490845 h 6857999"/>
              <a:gd name="connsiteX1156" fmla="*/ 5077143 w 6696075"/>
              <a:gd name="connsiteY1156" fmla="*/ 5490845 h 6857999"/>
              <a:gd name="connsiteX1157" fmla="*/ 5073650 w 6696075"/>
              <a:gd name="connsiteY1157" fmla="*/ 5490845 h 6857999"/>
              <a:gd name="connsiteX1158" fmla="*/ 5070475 w 6696075"/>
              <a:gd name="connsiteY1158" fmla="*/ 5490845 h 6857999"/>
              <a:gd name="connsiteX1159" fmla="*/ 5066983 w 6696075"/>
              <a:gd name="connsiteY1159" fmla="*/ 5490210 h 6857999"/>
              <a:gd name="connsiteX1160" fmla="*/ 5063490 w 6696075"/>
              <a:gd name="connsiteY1160" fmla="*/ 5489575 h 6857999"/>
              <a:gd name="connsiteX1161" fmla="*/ 5059363 w 6696075"/>
              <a:gd name="connsiteY1161" fmla="*/ 5488623 h 6857999"/>
              <a:gd name="connsiteX1162" fmla="*/ 5053648 w 6696075"/>
              <a:gd name="connsiteY1162" fmla="*/ 5487035 h 6857999"/>
              <a:gd name="connsiteX1163" fmla="*/ 5047298 w 6696075"/>
              <a:gd name="connsiteY1163" fmla="*/ 5486083 h 6857999"/>
              <a:gd name="connsiteX1164" fmla="*/ 5040948 w 6696075"/>
              <a:gd name="connsiteY1164" fmla="*/ 5484813 h 6857999"/>
              <a:gd name="connsiteX1165" fmla="*/ 5034598 w 6696075"/>
              <a:gd name="connsiteY1165" fmla="*/ 5484178 h 6857999"/>
              <a:gd name="connsiteX1166" fmla="*/ 5028248 w 6696075"/>
              <a:gd name="connsiteY1166" fmla="*/ 5483860 h 6857999"/>
              <a:gd name="connsiteX1167" fmla="*/ 5021898 w 6696075"/>
              <a:gd name="connsiteY1167" fmla="*/ 5483860 h 6857999"/>
              <a:gd name="connsiteX1168" fmla="*/ 5009515 w 6696075"/>
              <a:gd name="connsiteY1168" fmla="*/ 5484178 h 6857999"/>
              <a:gd name="connsiteX1169" fmla="*/ 4996498 w 6696075"/>
              <a:gd name="connsiteY1169" fmla="*/ 5484813 h 6857999"/>
              <a:gd name="connsiteX1170" fmla="*/ 4983480 w 6696075"/>
              <a:gd name="connsiteY1170" fmla="*/ 5486400 h 6857999"/>
              <a:gd name="connsiteX1171" fmla="*/ 4957763 w 6696075"/>
              <a:gd name="connsiteY1171" fmla="*/ 5489258 h 6857999"/>
              <a:gd name="connsiteX1172" fmla="*/ 4945063 w 6696075"/>
              <a:gd name="connsiteY1172" fmla="*/ 5490528 h 6857999"/>
              <a:gd name="connsiteX1173" fmla="*/ 4932045 w 6696075"/>
              <a:gd name="connsiteY1173" fmla="*/ 5491163 h 6857999"/>
              <a:gd name="connsiteX1174" fmla="*/ 4925695 w 6696075"/>
              <a:gd name="connsiteY1174" fmla="*/ 5491163 h 6857999"/>
              <a:gd name="connsiteX1175" fmla="*/ 4919028 w 6696075"/>
              <a:gd name="connsiteY1175" fmla="*/ 5491163 h 6857999"/>
              <a:gd name="connsiteX1176" fmla="*/ 4912678 w 6696075"/>
              <a:gd name="connsiteY1176" fmla="*/ 5490528 h 6857999"/>
              <a:gd name="connsiteX1177" fmla="*/ 4906328 w 6696075"/>
              <a:gd name="connsiteY1177" fmla="*/ 5490210 h 6857999"/>
              <a:gd name="connsiteX1178" fmla="*/ 4900295 w 6696075"/>
              <a:gd name="connsiteY1178" fmla="*/ 5489258 h 6857999"/>
              <a:gd name="connsiteX1179" fmla="*/ 4893945 w 6696075"/>
              <a:gd name="connsiteY1179" fmla="*/ 5487988 h 6857999"/>
              <a:gd name="connsiteX1180" fmla="*/ 4887595 w 6696075"/>
              <a:gd name="connsiteY1180" fmla="*/ 5486718 h 6857999"/>
              <a:gd name="connsiteX1181" fmla="*/ 4881245 w 6696075"/>
              <a:gd name="connsiteY1181" fmla="*/ 5484495 h 6857999"/>
              <a:gd name="connsiteX1182" fmla="*/ 4874895 w 6696075"/>
              <a:gd name="connsiteY1182" fmla="*/ 5482273 h 6857999"/>
              <a:gd name="connsiteX1183" fmla="*/ 4868863 w 6696075"/>
              <a:gd name="connsiteY1183" fmla="*/ 5479733 h 6857999"/>
              <a:gd name="connsiteX1184" fmla="*/ 4862513 w 6696075"/>
              <a:gd name="connsiteY1184" fmla="*/ 5476240 h 6857999"/>
              <a:gd name="connsiteX1185" fmla="*/ 4856798 w 6696075"/>
              <a:gd name="connsiteY1185" fmla="*/ 5472748 h 6857999"/>
              <a:gd name="connsiteX1186" fmla="*/ 4850448 w 6696075"/>
              <a:gd name="connsiteY1186" fmla="*/ 5474018 h 6857999"/>
              <a:gd name="connsiteX1187" fmla="*/ 4844098 w 6696075"/>
              <a:gd name="connsiteY1187" fmla="*/ 5474653 h 6857999"/>
              <a:gd name="connsiteX1188" fmla="*/ 4838065 w 6696075"/>
              <a:gd name="connsiteY1188" fmla="*/ 5475288 h 6857999"/>
              <a:gd name="connsiteX1189" fmla="*/ 4832033 w 6696075"/>
              <a:gd name="connsiteY1189" fmla="*/ 5475605 h 6857999"/>
              <a:gd name="connsiteX1190" fmla="*/ 4826635 w 6696075"/>
              <a:gd name="connsiteY1190" fmla="*/ 5475605 h 6857999"/>
              <a:gd name="connsiteX1191" fmla="*/ 4820920 w 6696075"/>
              <a:gd name="connsiteY1191" fmla="*/ 5475605 h 6857999"/>
              <a:gd name="connsiteX1192" fmla="*/ 4815205 w 6696075"/>
              <a:gd name="connsiteY1192" fmla="*/ 5474970 h 6857999"/>
              <a:gd name="connsiteX1193" fmla="*/ 4809808 w 6696075"/>
              <a:gd name="connsiteY1193" fmla="*/ 5474335 h 6857999"/>
              <a:gd name="connsiteX1194" fmla="*/ 4805045 w 6696075"/>
              <a:gd name="connsiteY1194" fmla="*/ 5473383 h 6857999"/>
              <a:gd name="connsiteX1195" fmla="*/ 4799648 w 6696075"/>
              <a:gd name="connsiteY1195" fmla="*/ 5472430 h 6857999"/>
              <a:gd name="connsiteX1196" fmla="*/ 4794568 w 6696075"/>
              <a:gd name="connsiteY1196" fmla="*/ 5470525 h 6857999"/>
              <a:gd name="connsiteX1197" fmla="*/ 4790123 w 6696075"/>
              <a:gd name="connsiteY1197" fmla="*/ 5469255 h 6857999"/>
              <a:gd name="connsiteX1198" fmla="*/ 4785043 w 6696075"/>
              <a:gd name="connsiteY1198" fmla="*/ 5467350 h 6857999"/>
              <a:gd name="connsiteX1199" fmla="*/ 4780280 w 6696075"/>
              <a:gd name="connsiteY1199" fmla="*/ 5465445 h 6857999"/>
              <a:gd name="connsiteX1200" fmla="*/ 4776153 w 6696075"/>
              <a:gd name="connsiteY1200" fmla="*/ 5462905 h 6857999"/>
              <a:gd name="connsiteX1201" fmla="*/ 4771390 w 6696075"/>
              <a:gd name="connsiteY1201" fmla="*/ 5460683 h 6857999"/>
              <a:gd name="connsiteX1202" fmla="*/ 4766945 w 6696075"/>
              <a:gd name="connsiteY1202" fmla="*/ 5458143 h 6857999"/>
              <a:gd name="connsiteX1203" fmla="*/ 4763135 w 6696075"/>
              <a:gd name="connsiteY1203" fmla="*/ 5455285 h 6857999"/>
              <a:gd name="connsiteX1204" fmla="*/ 4754880 w 6696075"/>
              <a:gd name="connsiteY1204" fmla="*/ 5449570 h 6857999"/>
              <a:gd name="connsiteX1205" fmla="*/ 4746943 w 6696075"/>
              <a:gd name="connsiteY1205" fmla="*/ 5442903 h 6857999"/>
              <a:gd name="connsiteX1206" fmla="*/ 4739323 w 6696075"/>
              <a:gd name="connsiteY1206" fmla="*/ 5435600 h 6857999"/>
              <a:gd name="connsiteX1207" fmla="*/ 4732020 w 6696075"/>
              <a:gd name="connsiteY1207" fmla="*/ 5427980 h 6857999"/>
              <a:gd name="connsiteX1208" fmla="*/ 4725035 w 6696075"/>
              <a:gd name="connsiteY1208" fmla="*/ 5419725 h 6857999"/>
              <a:gd name="connsiteX1209" fmla="*/ 4718050 w 6696075"/>
              <a:gd name="connsiteY1209" fmla="*/ 5411153 h 6857999"/>
              <a:gd name="connsiteX1210" fmla="*/ 4711383 w 6696075"/>
              <a:gd name="connsiteY1210" fmla="*/ 5402263 h 6857999"/>
              <a:gd name="connsiteX1211" fmla="*/ 4683760 w 6696075"/>
              <a:gd name="connsiteY1211" fmla="*/ 5375910 h 6857999"/>
              <a:gd name="connsiteX1212" fmla="*/ 4656455 w 6696075"/>
              <a:gd name="connsiteY1212" fmla="*/ 5349240 h 6857999"/>
              <a:gd name="connsiteX1213" fmla="*/ 4595813 w 6696075"/>
              <a:gd name="connsiteY1213" fmla="*/ 5284153 h 6857999"/>
              <a:gd name="connsiteX1214" fmla="*/ 4560888 w 6696075"/>
              <a:gd name="connsiteY1214" fmla="*/ 5251133 h 6857999"/>
              <a:gd name="connsiteX1215" fmla="*/ 4508818 w 6696075"/>
              <a:gd name="connsiteY1215" fmla="*/ 5194300 h 6857999"/>
              <a:gd name="connsiteX1216" fmla="*/ 4508500 w 6696075"/>
              <a:gd name="connsiteY1216" fmla="*/ 5195253 h 6857999"/>
              <a:gd name="connsiteX1217" fmla="*/ 4340860 w 6696075"/>
              <a:gd name="connsiteY1217" fmla="*/ 5023803 h 6857999"/>
              <a:gd name="connsiteX1218" fmla="*/ 4174808 w 6696075"/>
              <a:gd name="connsiteY1218" fmla="*/ 4866640 h 6857999"/>
              <a:gd name="connsiteX1219" fmla="*/ 4162108 w 6696075"/>
              <a:gd name="connsiteY1219" fmla="*/ 4864100 h 6857999"/>
              <a:gd name="connsiteX1220" fmla="*/ 4157028 w 6696075"/>
              <a:gd name="connsiteY1220" fmla="*/ 4862513 h 6857999"/>
              <a:gd name="connsiteX1221" fmla="*/ 4152583 w 6696075"/>
              <a:gd name="connsiteY1221" fmla="*/ 4860608 h 6857999"/>
              <a:gd name="connsiteX1222" fmla="*/ 4148455 w 6696075"/>
              <a:gd name="connsiteY1222" fmla="*/ 4858385 h 6857999"/>
              <a:gd name="connsiteX1223" fmla="*/ 4144010 w 6696075"/>
              <a:gd name="connsiteY1223" fmla="*/ 4856163 h 6857999"/>
              <a:gd name="connsiteX1224" fmla="*/ 4140200 w 6696075"/>
              <a:gd name="connsiteY1224" fmla="*/ 4853623 h 6857999"/>
              <a:gd name="connsiteX1225" fmla="*/ 4136390 w 6696075"/>
              <a:gd name="connsiteY1225" fmla="*/ 4850765 h 6857999"/>
              <a:gd name="connsiteX1226" fmla="*/ 4132898 w 6696075"/>
              <a:gd name="connsiteY1226" fmla="*/ 4847908 h 6857999"/>
              <a:gd name="connsiteX1227" fmla="*/ 4129088 w 6696075"/>
              <a:gd name="connsiteY1227" fmla="*/ 4844415 h 6857999"/>
              <a:gd name="connsiteX1228" fmla="*/ 4122420 w 6696075"/>
              <a:gd name="connsiteY1228" fmla="*/ 4838383 h 6857999"/>
              <a:gd name="connsiteX1229" fmla="*/ 4116705 w 6696075"/>
              <a:gd name="connsiteY1229" fmla="*/ 4831398 h 6857999"/>
              <a:gd name="connsiteX1230" fmla="*/ 4110355 w 6696075"/>
              <a:gd name="connsiteY1230" fmla="*/ 4824095 h 6857999"/>
              <a:gd name="connsiteX1231" fmla="*/ 4104640 w 6696075"/>
              <a:gd name="connsiteY1231" fmla="*/ 4816793 h 6857999"/>
              <a:gd name="connsiteX1232" fmla="*/ 4106863 w 6696075"/>
              <a:gd name="connsiteY1232" fmla="*/ 4810443 h 6857999"/>
              <a:gd name="connsiteX1233" fmla="*/ 4102735 w 6696075"/>
              <a:gd name="connsiteY1233" fmla="*/ 4810125 h 6857999"/>
              <a:gd name="connsiteX1234" fmla="*/ 4098925 w 6696075"/>
              <a:gd name="connsiteY1234" fmla="*/ 4809808 h 6857999"/>
              <a:gd name="connsiteX1235" fmla="*/ 4095750 w 6696075"/>
              <a:gd name="connsiteY1235" fmla="*/ 4808855 h 6857999"/>
              <a:gd name="connsiteX1236" fmla="*/ 4092575 w 6696075"/>
              <a:gd name="connsiteY1236" fmla="*/ 4807268 h 6857999"/>
              <a:gd name="connsiteX1237" fmla="*/ 4090035 w 6696075"/>
              <a:gd name="connsiteY1237" fmla="*/ 4805363 h 6857999"/>
              <a:gd name="connsiteX1238" fmla="*/ 4087495 w 6696075"/>
              <a:gd name="connsiteY1238" fmla="*/ 4803458 h 6857999"/>
              <a:gd name="connsiteX1239" fmla="*/ 4085273 w 6696075"/>
              <a:gd name="connsiteY1239" fmla="*/ 4801553 h 6857999"/>
              <a:gd name="connsiteX1240" fmla="*/ 4083368 w 6696075"/>
              <a:gd name="connsiteY1240" fmla="*/ 4798695 h 6857999"/>
              <a:gd name="connsiteX1241" fmla="*/ 4079558 w 6696075"/>
              <a:gd name="connsiteY1241" fmla="*/ 4793615 h 6857999"/>
              <a:gd name="connsiteX1242" fmla="*/ 4076383 w 6696075"/>
              <a:gd name="connsiteY1242" fmla="*/ 4788218 h 6857999"/>
              <a:gd name="connsiteX1243" fmla="*/ 4073208 w 6696075"/>
              <a:gd name="connsiteY1243" fmla="*/ 4782820 h 6857999"/>
              <a:gd name="connsiteX1244" fmla="*/ 4070985 w 6696075"/>
              <a:gd name="connsiteY1244" fmla="*/ 4780598 h 6857999"/>
              <a:gd name="connsiteX1245" fmla="*/ 4069080 w 6696075"/>
              <a:gd name="connsiteY1245" fmla="*/ 4778058 h 6857999"/>
              <a:gd name="connsiteX1246" fmla="*/ 4060190 w 6696075"/>
              <a:gd name="connsiteY1246" fmla="*/ 4773295 h 6857999"/>
              <a:gd name="connsiteX1247" fmla="*/ 4051618 w 6696075"/>
              <a:gd name="connsiteY1247" fmla="*/ 4768215 h 6857999"/>
              <a:gd name="connsiteX1248" fmla="*/ 4043680 w 6696075"/>
              <a:gd name="connsiteY1248" fmla="*/ 4762500 h 6857999"/>
              <a:gd name="connsiteX1249" fmla="*/ 4039870 w 6696075"/>
              <a:gd name="connsiteY1249" fmla="*/ 4759643 h 6857999"/>
              <a:gd name="connsiteX1250" fmla="*/ 4036378 w 6696075"/>
              <a:gd name="connsiteY1250" fmla="*/ 4756468 h 6857999"/>
              <a:gd name="connsiteX1251" fmla="*/ 4032885 w 6696075"/>
              <a:gd name="connsiteY1251" fmla="*/ 4753293 h 6857999"/>
              <a:gd name="connsiteX1252" fmla="*/ 4029710 w 6696075"/>
              <a:gd name="connsiteY1252" fmla="*/ 4749483 h 6857999"/>
              <a:gd name="connsiteX1253" fmla="*/ 4026535 w 6696075"/>
              <a:gd name="connsiteY1253" fmla="*/ 4745990 h 6857999"/>
              <a:gd name="connsiteX1254" fmla="*/ 4023995 w 6696075"/>
              <a:gd name="connsiteY1254" fmla="*/ 4741863 h 6857999"/>
              <a:gd name="connsiteX1255" fmla="*/ 4021773 w 6696075"/>
              <a:gd name="connsiteY1255" fmla="*/ 4738053 h 6857999"/>
              <a:gd name="connsiteX1256" fmla="*/ 4019550 w 6696075"/>
              <a:gd name="connsiteY1256" fmla="*/ 4733290 h 6857999"/>
              <a:gd name="connsiteX1257" fmla="*/ 4017963 w 6696075"/>
              <a:gd name="connsiteY1257" fmla="*/ 4728845 h 6857999"/>
              <a:gd name="connsiteX1258" fmla="*/ 4016375 w 6696075"/>
              <a:gd name="connsiteY1258" fmla="*/ 4723765 h 6857999"/>
              <a:gd name="connsiteX1259" fmla="*/ 3991610 w 6696075"/>
              <a:gd name="connsiteY1259" fmla="*/ 4748848 h 6857999"/>
              <a:gd name="connsiteX1260" fmla="*/ 4010978 w 6696075"/>
              <a:gd name="connsiteY1260" fmla="*/ 4797425 h 6857999"/>
              <a:gd name="connsiteX1261" fmla="*/ 4015423 w 6696075"/>
              <a:gd name="connsiteY1261" fmla="*/ 4794568 h 6857999"/>
              <a:gd name="connsiteX1262" fmla="*/ 4023043 w 6696075"/>
              <a:gd name="connsiteY1262" fmla="*/ 4796155 h 6857999"/>
              <a:gd name="connsiteX1263" fmla="*/ 4030345 w 6696075"/>
              <a:gd name="connsiteY1263" fmla="*/ 4798060 h 6857999"/>
              <a:gd name="connsiteX1264" fmla="*/ 4037330 w 6696075"/>
              <a:gd name="connsiteY1264" fmla="*/ 4800283 h 6857999"/>
              <a:gd name="connsiteX1265" fmla="*/ 4043680 w 6696075"/>
              <a:gd name="connsiteY1265" fmla="*/ 4803140 h 6857999"/>
              <a:gd name="connsiteX1266" fmla="*/ 4049713 w 6696075"/>
              <a:gd name="connsiteY1266" fmla="*/ 4805680 h 6857999"/>
              <a:gd name="connsiteX1267" fmla="*/ 4055428 w 6696075"/>
              <a:gd name="connsiteY1267" fmla="*/ 4809173 h 6857999"/>
              <a:gd name="connsiteX1268" fmla="*/ 4060825 w 6696075"/>
              <a:gd name="connsiteY1268" fmla="*/ 4812983 h 6857999"/>
              <a:gd name="connsiteX1269" fmla="*/ 4065905 w 6696075"/>
              <a:gd name="connsiteY1269" fmla="*/ 4817110 h 6857999"/>
              <a:gd name="connsiteX1270" fmla="*/ 4070033 w 6696075"/>
              <a:gd name="connsiteY1270" fmla="*/ 4821555 h 6857999"/>
              <a:gd name="connsiteX1271" fmla="*/ 4074160 w 6696075"/>
              <a:gd name="connsiteY1271" fmla="*/ 4826635 h 6857999"/>
              <a:gd name="connsiteX1272" fmla="*/ 4077653 w 6696075"/>
              <a:gd name="connsiteY1272" fmla="*/ 4832033 h 6857999"/>
              <a:gd name="connsiteX1273" fmla="*/ 4080510 w 6696075"/>
              <a:gd name="connsiteY1273" fmla="*/ 4837430 h 6857999"/>
              <a:gd name="connsiteX1274" fmla="*/ 4083050 w 6696075"/>
              <a:gd name="connsiteY1274" fmla="*/ 4843780 h 6857999"/>
              <a:gd name="connsiteX1275" fmla="*/ 4084638 w 6696075"/>
              <a:gd name="connsiteY1275" fmla="*/ 4850765 h 6857999"/>
              <a:gd name="connsiteX1276" fmla="*/ 4085908 w 6696075"/>
              <a:gd name="connsiteY1276" fmla="*/ 4858068 h 6857999"/>
              <a:gd name="connsiteX1277" fmla="*/ 4086860 w 6696075"/>
              <a:gd name="connsiteY1277" fmla="*/ 4865688 h 6857999"/>
              <a:gd name="connsiteX1278" fmla="*/ 4107180 w 6696075"/>
              <a:gd name="connsiteY1278" fmla="*/ 4899025 h 6857999"/>
              <a:gd name="connsiteX1279" fmla="*/ 4112895 w 6696075"/>
              <a:gd name="connsiteY1279" fmla="*/ 4902518 h 6857999"/>
              <a:gd name="connsiteX1280" fmla="*/ 4117975 w 6696075"/>
              <a:gd name="connsiteY1280" fmla="*/ 4906645 h 6857999"/>
              <a:gd name="connsiteX1281" fmla="*/ 4128135 w 6696075"/>
              <a:gd name="connsiteY1281" fmla="*/ 4914900 h 6857999"/>
              <a:gd name="connsiteX1282" fmla="*/ 4137343 w 6696075"/>
              <a:gd name="connsiteY1282" fmla="*/ 4923473 h 6857999"/>
              <a:gd name="connsiteX1283" fmla="*/ 4146550 w 6696075"/>
              <a:gd name="connsiteY1283" fmla="*/ 4932680 h 6857999"/>
              <a:gd name="connsiteX1284" fmla="*/ 4154805 w 6696075"/>
              <a:gd name="connsiteY1284" fmla="*/ 4942205 h 6857999"/>
              <a:gd name="connsiteX1285" fmla="*/ 4162743 w 6696075"/>
              <a:gd name="connsiteY1285" fmla="*/ 4952048 h 6857999"/>
              <a:gd name="connsiteX1286" fmla="*/ 4170363 w 6696075"/>
              <a:gd name="connsiteY1286" fmla="*/ 4961890 h 6857999"/>
              <a:gd name="connsiteX1287" fmla="*/ 4177983 w 6696075"/>
              <a:gd name="connsiteY1287" fmla="*/ 4972050 h 6857999"/>
              <a:gd name="connsiteX1288" fmla="*/ 4184968 w 6696075"/>
              <a:gd name="connsiteY1288" fmla="*/ 4982210 h 6857999"/>
              <a:gd name="connsiteX1289" fmla="*/ 4191953 w 6696075"/>
              <a:gd name="connsiteY1289" fmla="*/ 4993005 h 6857999"/>
              <a:gd name="connsiteX1290" fmla="*/ 4205923 w 6696075"/>
              <a:gd name="connsiteY1290" fmla="*/ 5013643 h 6857999"/>
              <a:gd name="connsiteX1291" fmla="*/ 4219893 w 6696075"/>
              <a:gd name="connsiteY1291" fmla="*/ 5034598 h 6857999"/>
              <a:gd name="connsiteX1292" fmla="*/ 4227195 w 6696075"/>
              <a:gd name="connsiteY1292" fmla="*/ 5045393 h 6857999"/>
              <a:gd name="connsiteX1293" fmla="*/ 4234498 w 6696075"/>
              <a:gd name="connsiteY1293" fmla="*/ 5055235 h 6857999"/>
              <a:gd name="connsiteX1294" fmla="*/ 4296728 w 6696075"/>
              <a:gd name="connsiteY1294" fmla="*/ 5137785 h 6857999"/>
              <a:gd name="connsiteX1295" fmla="*/ 4327525 w 6696075"/>
              <a:gd name="connsiteY1295" fmla="*/ 5179695 h 6857999"/>
              <a:gd name="connsiteX1296" fmla="*/ 4342765 w 6696075"/>
              <a:gd name="connsiteY1296" fmla="*/ 5200650 h 6857999"/>
              <a:gd name="connsiteX1297" fmla="*/ 4357370 w 6696075"/>
              <a:gd name="connsiteY1297" fmla="*/ 5221923 h 6857999"/>
              <a:gd name="connsiteX1298" fmla="*/ 4371975 w 6696075"/>
              <a:gd name="connsiteY1298" fmla="*/ 5243195 h 6857999"/>
              <a:gd name="connsiteX1299" fmla="*/ 4386263 w 6696075"/>
              <a:gd name="connsiteY1299" fmla="*/ 5264150 h 6857999"/>
              <a:gd name="connsiteX1300" fmla="*/ 4400233 w 6696075"/>
              <a:gd name="connsiteY1300" fmla="*/ 5286058 h 6857999"/>
              <a:gd name="connsiteX1301" fmla="*/ 4413885 w 6696075"/>
              <a:gd name="connsiteY1301" fmla="*/ 5307965 h 6857999"/>
              <a:gd name="connsiteX1302" fmla="*/ 4426903 w 6696075"/>
              <a:gd name="connsiteY1302" fmla="*/ 5330190 h 6857999"/>
              <a:gd name="connsiteX1303" fmla="*/ 4439603 w 6696075"/>
              <a:gd name="connsiteY1303" fmla="*/ 5352733 h 6857999"/>
              <a:gd name="connsiteX1304" fmla="*/ 4451350 w 6696075"/>
              <a:gd name="connsiteY1304" fmla="*/ 5375593 h 6857999"/>
              <a:gd name="connsiteX1305" fmla="*/ 4462780 w 6696075"/>
              <a:gd name="connsiteY1305" fmla="*/ 5398770 h 6857999"/>
              <a:gd name="connsiteX1306" fmla="*/ 4467225 w 6696075"/>
              <a:gd name="connsiteY1306" fmla="*/ 5408613 h 6857999"/>
              <a:gd name="connsiteX1307" fmla="*/ 4469448 w 6696075"/>
              <a:gd name="connsiteY1307" fmla="*/ 5413693 h 6857999"/>
              <a:gd name="connsiteX1308" fmla="*/ 4471035 w 6696075"/>
              <a:gd name="connsiteY1308" fmla="*/ 5418138 h 6857999"/>
              <a:gd name="connsiteX1309" fmla="*/ 4472305 w 6696075"/>
              <a:gd name="connsiteY1309" fmla="*/ 5423218 h 6857999"/>
              <a:gd name="connsiteX1310" fmla="*/ 4472305 w 6696075"/>
              <a:gd name="connsiteY1310" fmla="*/ 5425758 h 6857999"/>
              <a:gd name="connsiteX1311" fmla="*/ 4472623 w 6696075"/>
              <a:gd name="connsiteY1311" fmla="*/ 5428298 h 6857999"/>
              <a:gd name="connsiteX1312" fmla="*/ 4472305 w 6696075"/>
              <a:gd name="connsiteY1312" fmla="*/ 5430838 h 6857999"/>
              <a:gd name="connsiteX1313" fmla="*/ 4471988 w 6696075"/>
              <a:gd name="connsiteY1313" fmla="*/ 5433378 h 6857999"/>
              <a:gd name="connsiteX1314" fmla="*/ 4471353 w 6696075"/>
              <a:gd name="connsiteY1314" fmla="*/ 5436235 h 6857999"/>
              <a:gd name="connsiteX1315" fmla="*/ 4470400 w 6696075"/>
              <a:gd name="connsiteY1315" fmla="*/ 5439093 h 6857999"/>
              <a:gd name="connsiteX1316" fmla="*/ 4473575 w 6696075"/>
              <a:gd name="connsiteY1316" fmla="*/ 5449888 h 6857999"/>
              <a:gd name="connsiteX1317" fmla="*/ 4476750 w 6696075"/>
              <a:gd name="connsiteY1317" fmla="*/ 5460365 h 6857999"/>
              <a:gd name="connsiteX1318" fmla="*/ 4478655 w 6696075"/>
              <a:gd name="connsiteY1318" fmla="*/ 5471160 h 6857999"/>
              <a:gd name="connsiteX1319" fmla="*/ 4480243 w 6696075"/>
              <a:gd name="connsiteY1319" fmla="*/ 5481955 h 6857999"/>
              <a:gd name="connsiteX1320" fmla="*/ 4481195 w 6696075"/>
              <a:gd name="connsiteY1320" fmla="*/ 5492433 h 6857999"/>
              <a:gd name="connsiteX1321" fmla="*/ 4481830 w 6696075"/>
              <a:gd name="connsiteY1321" fmla="*/ 5503228 h 6857999"/>
              <a:gd name="connsiteX1322" fmla="*/ 4482148 w 6696075"/>
              <a:gd name="connsiteY1322" fmla="*/ 5513705 h 6857999"/>
              <a:gd name="connsiteX1323" fmla="*/ 4481830 w 6696075"/>
              <a:gd name="connsiteY1323" fmla="*/ 5524818 h 6857999"/>
              <a:gd name="connsiteX1324" fmla="*/ 4481513 w 6696075"/>
              <a:gd name="connsiteY1324" fmla="*/ 5535295 h 6857999"/>
              <a:gd name="connsiteX1325" fmla="*/ 4480878 w 6696075"/>
              <a:gd name="connsiteY1325" fmla="*/ 5546408 h 6857999"/>
              <a:gd name="connsiteX1326" fmla="*/ 4479925 w 6696075"/>
              <a:gd name="connsiteY1326" fmla="*/ 5556885 h 6857999"/>
              <a:gd name="connsiteX1327" fmla="*/ 4478655 w 6696075"/>
              <a:gd name="connsiteY1327" fmla="*/ 5567680 h 6857999"/>
              <a:gd name="connsiteX1328" fmla="*/ 4475798 w 6696075"/>
              <a:gd name="connsiteY1328" fmla="*/ 5589270 h 6857999"/>
              <a:gd name="connsiteX1329" fmla="*/ 4472623 w 6696075"/>
              <a:gd name="connsiteY1329" fmla="*/ 5610543 h 6857999"/>
              <a:gd name="connsiteX1330" fmla="*/ 4470083 w 6696075"/>
              <a:gd name="connsiteY1330" fmla="*/ 5679440 h 6857999"/>
              <a:gd name="connsiteX1331" fmla="*/ 4468495 w 6696075"/>
              <a:gd name="connsiteY1331" fmla="*/ 5692458 h 6857999"/>
              <a:gd name="connsiteX1332" fmla="*/ 4466273 w 6696075"/>
              <a:gd name="connsiteY1332" fmla="*/ 5704840 h 6857999"/>
              <a:gd name="connsiteX1333" fmla="*/ 4463415 w 6696075"/>
              <a:gd name="connsiteY1333" fmla="*/ 5717223 h 6857999"/>
              <a:gd name="connsiteX1334" fmla="*/ 4461828 w 6696075"/>
              <a:gd name="connsiteY1334" fmla="*/ 5723255 h 6857999"/>
              <a:gd name="connsiteX1335" fmla="*/ 4459605 w 6696075"/>
              <a:gd name="connsiteY1335" fmla="*/ 5729288 h 6857999"/>
              <a:gd name="connsiteX1336" fmla="*/ 4457700 w 6696075"/>
              <a:gd name="connsiteY1336" fmla="*/ 5734685 h 6857999"/>
              <a:gd name="connsiteX1337" fmla="*/ 4455478 w 6696075"/>
              <a:gd name="connsiteY1337" fmla="*/ 5740400 h 6857999"/>
              <a:gd name="connsiteX1338" fmla="*/ 4453255 w 6696075"/>
              <a:gd name="connsiteY1338" fmla="*/ 5746115 h 6857999"/>
              <a:gd name="connsiteX1339" fmla="*/ 4450398 w 6696075"/>
              <a:gd name="connsiteY1339" fmla="*/ 5751513 h 6857999"/>
              <a:gd name="connsiteX1340" fmla="*/ 4447540 w 6696075"/>
              <a:gd name="connsiteY1340" fmla="*/ 5756593 h 6857999"/>
              <a:gd name="connsiteX1341" fmla="*/ 4444365 w 6696075"/>
              <a:gd name="connsiteY1341" fmla="*/ 5761673 h 6857999"/>
              <a:gd name="connsiteX1342" fmla="*/ 4441508 w 6696075"/>
              <a:gd name="connsiteY1342" fmla="*/ 5767070 h 6857999"/>
              <a:gd name="connsiteX1343" fmla="*/ 4438015 w 6696075"/>
              <a:gd name="connsiteY1343" fmla="*/ 5771515 h 6857999"/>
              <a:gd name="connsiteX1344" fmla="*/ 4434523 w 6696075"/>
              <a:gd name="connsiteY1344" fmla="*/ 5776595 h 6857999"/>
              <a:gd name="connsiteX1345" fmla="*/ 4430713 w 6696075"/>
              <a:gd name="connsiteY1345" fmla="*/ 5781358 h 6857999"/>
              <a:gd name="connsiteX1346" fmla="*/ 4427220 w 6696075"/>
              <a:gd name="connsiteY1346" fmla="*/ 5785803 h 6857999"/>
              <a:gd name="connsiteX1347" fmla="*/ 4422775 w 6696075"/>
              <a:gd name="connsiteY1347" fmla="*/ 5790565 h 6857999"/>
              <a:gd name="connsiteX1348" fmla="*/ 4418965 w 6696075"/>
              <a:gd name="connsiteY1348" fmla="*/ 5795010 h 6857999"/>
              <a:gd name="connsiteX1349" fmla="*/ 4414520 w 6696075"/>
              <a:gd name="connsiteY1349" fmla="*/ 5799138 h 6857999"/>
              <a:gd name="connsiteX1350" fmla="*/ 4410075 w 6696075"/>
              <a:gd name="connsiteY1350" fmla="*/ 5803265 h 6857999"/>
              <a:gd name="connsiteX1351" fmla="*/ 4404995 w 6696075"/>
              <a:gd name="connsiteY1351" fmla="*/ 5807075 h 6857999"/>
              <a:gd name="connsiteX1352" fmla="*/ 4395153 w 6696075"/>
              <a:gd name="connsiteY1352" fmla="*/ 5815013 h 6857999"/>
              <a:gd name="connsiteX1353" fmla="*/ 4384358 w 6696075"/>
              <a:gd name="connsiteY1353" fmla="*/ 5822315 h 6857999"/>
              <a:gd name="connsiteX1354" fmla="*/ 4372928 w 6696075"/>
              <a:gd name="connsiteY1354" fmla="*/ 5829300 h 6857999"/>
              <a:gd name="connsiteX1355" fmla="*/ 4360863 w 6696075"/>
              <a:gd name="connsiteY1355" fmla="*/ 5835650 h 6857999"/>
              <a:gd name="connsiteX1356" fmla="*/ 4361498 w 6696075"/>
              <a:gd name="connsiteY1356" fmla="*/ 5843588 h 6857999"/>
              <a:gd name="connsiteX1357" fmla="*/ 4361815 w 6696075"/>
              <a:gd name="connsiteY1357" fmla="*/ 5851525 h 6857999"/>
              <a:gd name="connsiteX1358" fmla="*/ 4362133 w 6696075"/>
              <a:gd name="connsiteY1358" fmla="*/ 5855970 h 6857999"/>
              <a:gd name="connsiteX1359" fmla="*/ 4361815 w 6696075"/>
              <a:gd name="connsiteY1359" fmla="*/ 5859780 h 6857999"/>
              <a:gd name="connsiteX1360" fmla="*/ 4361498 w 6696075"/>
              <a:gd name="connsiteY1360" fmla="*/ 5863908 h 6857999"/>
              <a:gd name="connsiteX1361" fmla="*/ 4361180 w 6696075"/>
              <a:gd name="connsiteY1361" fmla="*/ 5867400 h 6857999"/>
              <a:gd name="connsiteX1362" fmla="*/ 4360228 w 6696075"/>
              <a:gd name="connsiteY1362" fmla="*/ 5871210 h 6857999"/>
              <a:gd name="connsiteX1363" fmla="*/ 4358958 w 6696075"/>
              <a:gd name="connsiteY1363" fmla="*/ 5874385 h 6857999"/>
              <a:gd name="connsiteX1364" fmla="*/ 4357053 w 6696075"/>
              <a:gd name="connsiteY1364" fmla="*/ 5877560 h 6857999"/>
              <a:gd name="connsiteX1365" fmla="*/ 4354830 w 6696075"/>
              <a:gd name="connsiteY1365" fmla="*/ 5880100 h 6857999"/>
              <a:gd name="connsiteX1366" fmla="*/ 4352290 w 6696075"/>
              <a:gd name="connsiteY1366" fmla="*/ 5882005 h 6857999"/>
              <a:gd name="connsiteX1367" fmla="*/ 4349115 w 6696075"/>
              <a:gd name="connsiteY1367" fmla="*/ 5883910 h 6857999"/>
              <a:gd name="connsiteX1368" fmla="*/ 4345623 w 6696075"/>
              <a:gd name="connsiteY1368" fmla="*/ 5884863 h 6857999"/>
              <a:gd name="connsiteX1369" fmla="*/ 4341178 w 6696075"/>
              <a:gd name="connsiteY1369" fmla="*/ 5885180 h 6857999"/>
              <a:gd name="connsiteX1370" fmla="*/ 4330383 w 6696075"/>
              <a:gd name="connsiteY1370" fmla="*/ 5885815 h 6857999"/>
              <a:gd name="connsiteX1371" fmla="*/ 4319270 w 6696075"/>
              <a:gd name="connsiteY1371" fmla="*/ 5886450 h 6857999"/>
              <a:gd name="connsiteX1372" fmla="*/ 4297363 w 6696075"/>
              <a:gd name="connsiteY1372" fmla="*/ 5888355 h 6857999"/>
              <a:gd name="connsiteX1373" fmla="*/ 4275773 w 6696075"/>
              <a:gd name="connsiteY1373" fmla="*/ 5891213 h 6857999"/>
              <a:gd name="connsiteX1374" fmla="*/ 4253865 w 6696075"/>
              <a:gd name="connsiteY1374" fmla="*/ 5894070 h 6857999"/>
              <a:gd name="connsiteX1375" fmla="*/ 4210050 w 6696075"/>
              <a:gd name="connsiteY1375" fmla="*/ 5900420 h 6857999"/>
              <a:gd name="connsiteX1376" fmla="*/ 4188460 w 6696075"/>
              <a:gd name="connsiteY1376" fmla="*/ 5902960 h 6857999"/>
              <a:gd name="connsiteX1377" fmla="*/ 4166553 w 6696075"/>
              <a:gd name="connsiteY1377" fmla="*/ 5905500 h 6857999"/>
              <a:gd name="connsiteX1378" fmla="*/ 4155758 w 6696075"/>
              <a:gd name="connsiteY1378" fmla="*/ 5906135 h 6857999"/>
              <a:gd name="connsiteX1379" fmla="*/ 4144645 w 6696075"/>
              <a:gd name="connsiteY1379" fmla="*/ 5906770 h 6857999"/>
              <a:gd name="connsiteX1380" fmla="*/ 4133850 w 6696075"/>
              <a:gd name="connsiteY1380" fmla="*/ 5907088 h 6857999"/>
              <a:gd name="connsiteX1381" fmla="*/ 4123055 w 6696075"/>
              <a:gd name="connsiteY1381" fmla="*/ 5907088 h 6857999"/>
              <a:gd name="connsiteX1382" fmla="*/ 4112260 w 6696075"/>
              <a:gd name="connsiteY1382" fmla="*/ 5906770 h 6857999"/>
              <a:gd name="connsiteX1383" fmla="*/ 4101148 w 6696075"/>
              <a:gd name="connsiteY1383" fmla="*/ 5906135 h 6857999"/>
              <a:gd name="connsiteX1384" fmla="*/ 4090670 w 6696075"/>
              <a:gd name="connsiteY1384" fmla="*/ 5904548 h 6857999"/>
              <a:gd name="connsiteX1385" fmla="*/ 4079558 w 6696075"/>
              <a:gd name="connsiteY1385" fmla="*/ 5903278 h 6857999"/>
              <a:gd name="connsiteX1386" fmla="*/ 4069080 w 6696075"/>
              <a:gd name="connsiteY1386" fmla="*/ 5901373 h 6857999"/>
              <a:gd name="connsiteX1387" fmla="*/ 4058285 w 6696075"/>
              <a:gd name="connsiteY1387" fmla="*/ 5899150 h 6857999"/>
              <a:gd name="connsiteX1388" fmla="*/ 4047490 w 6696075"/>
              <a:gd name="connsiteY1388" fmla="*/ 5895975 h 6857999"/>
              <a:gd name="connsiteX1389" fmla="*/ 4037013 w 6696075"/>
              <a:gd name="connsiteY1389" fmla="*/ 5892800 h 6857999"/>
              <a:gd name="connsiteX1390" fmla="*/ 4025900 w 6696075"/>
              <a:gd name="connsiteY1390" fmla="*/ 5888673 h 6857999"/>
              <a:gd name="connsiteX1391" fmla="*/ 4015423 w 6696075"/>
              <a:gd name="connsiteY1391" fmla="*/ 5884228 h 6857999"/>
              <a:gd name="connsiteX1392" fmla="*/ 4004628 w 6696075"/>
              <a:gd name="connsiteY1392" fmla="*/ 5879148 h 6857999"/>
              <a:gd name="connsiteX1393" fmla="*/ 3994150 w 6696075"/>
              <a:gd name="connsiteY1393" fmla="*/ 5873115 h 6857999"/>
              <a:gd name="connsiteX1394" fmla="*/ 3990658 w 6696075"/>
              <a:gd name="connsiteY1394" fmla="*/ 5875973 h 6857999"/>
              <a:gd name="connsiteX1395" fmla="*/ 3987800 w 6696075"/>
              <a:gd name="connsiteY1395" fmla="*/ 5878513 h 6857999"/>
              <a:gd name="connsiteX1396" fmla="*/ 3985895 w 6696075"/>
              <a:gd name="connsiteY1396" fmla="*/ 5881053 h 6857999"/>
              <a:gd name="connsiteX1397" fmla="*/ 3983673 w 6696075"/>
              <a:gd name="connsiteY1397" fmla="*/ 5884228 h 6857999"/>
              <a:gd name="connsiteX1398" fmla="*/ 3982403 w 6696075"/>
              <a:gd name="connsiteY1398" fmla="*/ 5887085 h 6857999"/>
              <a:gd name="connsiteX1399" fmla="*/ 3981768 w 6696075"/>
              <a:gd name="connsiteY1399" fmla="*/ 5890578 h 6857999"/>
              <a:gd name="connsiteX1400" fmla="*/ 3981133 w 6696075"/>
              <a:gd name="connsiteY1400" fmla="*/ 5893753 h 6857999"/>
              <a:gd name="connsiteX1401" fmla="*/ 3980498 w 6696075"/>
              <a:gd name="connsiteY1401" fmla="*/ 5896928 h 6857999"/>
              <a:gd name="connsiteX1402" fmla="*/ 3980180 w 6696075"/>
              <a:gd name="connsiteY1402" fmla="*/ 5903913 h 6857999"/>
              <a:gd name="connsiteX1403" fmla="*/ 3979545 w 6696075"/>
              <a:gd name="connsiteY1403" fmla="*/ 5910898 h 6857999"/>
              <a:gd name="connsiteX1404" fmla="*/ 3978910 w 6696075"/>
              <a:gd name="connsiteY1404" fmla="*/ 5914390 h 6857999"/>
              <a:gd name="connsiteX1405" fmla="*/ 3978275 w 6696075"/>
              <a:gd name="connsiteY1405" fmla="*/ 5917565 h 6857999"/>
              <a:gd name="connsiteX1406" fmla="*/ 3977005 w 6696075"/>
              <a:gd name="connsiteY1406" fmla="*/ 5921058 h 6857999"/>
              <a:gd name="connsiteX1407" fmla="*/ 3975735 w 6696075"/>
              <a:gd name="connsiteY1407" fmla="*/ 5923915 h 6857999"/>
              <a:gd name="connsiteX1408" fmla="*/ 3980815 w 6696075"/>
              <a:gd name="connsiteY1408" fmla="*/ 5930583 h 6857999"/>
              <a:gd name="connsiteX1409" fmla="*/ 3985578 w 6696075"/>
              <a:gd name="connsiteY1409" fmla="*/ 5937568 h 6857999"/>
              <a:gd name="connsiteX1410" fmla="*/ 3989388 w 6696075"/>
              <a:gd name="connsiteY1410" fmla="*/ 5944870 h 6857999"/>
              <a:gd name="connsiteX1411" fmla="*/ 3993198 w 6696075"/>
              <a:gd name="connsiteY1411" fmla="*/ 5951855 h 6857999"/>
              <a:gd name="connsiteX1412" fmla="*/ 3996055 w 6696075"/>
              <a:gd name="connsiteY1412" fmla="*/ 5959158 h 6857999"/>
              <a:gd name="connsiteX1413" fmla="*/ 3998913 w 6696075"/>
              <a:gd name="connsiteY1413" fmla="*/ 5966778 h 6857999"/>
              <a:gd name="connsiteX1414" fmla="*/ 4001453 w 6696075"/>
              <a:gd name="connsiteY1414" fmla="*/ 5974080 h 6857999"/>
              <a:gd name="connsiteX1415" fmla="*/ 4003358 w 6696075"/>
              <a:gd name="connsiteY1415" fmla="*/ 5981700 h 6857999"/>
              <a:gd name="connsiteX1416" fmla="*/ 4005263 w 6696075"/>
              <a:gd name="connsiteY1416" fmla="*/ 5989320 h 6857999"/>
              <a:gd name="connsiteX1417" fmla="*/ 4007168 w 6696075"/>
              <a:gd name="connsiteY1417" fmla="*/ 5997258 h 6857999"/>
              <a:gd name="connsiteX1418" fmla="*/ 4009708 w 6696075"/>
              <a:gd name="connsiteY1418" fmla="*/ 6012815 h 6857999"/>
              <a:gd name="connsiteX1419" fmla="*/ 4011930 w 6696075"/>
              <a:gd name="connsiteY1419" fmla="*/ 6028373 h 6857999"/>
              <a:gd name="connsiteX1420" fmla="*/ 4014470 w 6696075"/>
              <a:gd name="connsiteY1420" fmla="*/ 6044248 h 6857999"/>
              <a:gd name="connsiteX1421" fmla="*/ 4011295 w 6696075"/>
              <a:gd name="connsiteY1421" fmla="*/ 6234113 h 6857999"/>
              <a:gd name="connsiteX1422" fmla="*/ 4010025 w 6696075"/>
              <a:gd name="connsiteY1422" fmla="*/ 6246495 h 6857999"/>
              <a:gd name="connsiteX1423" fmla="*/ 4007803 w 6696075"/>
              <a:gd name="connsiteY1423" fmla="*/ 6258878 h 6857999"/>
              <a:gd name="connsiteX1424" fmla="*/ 4004945 w 6696075"/>
              <a:gd name="connsiteY1424" fmla="*/ 6270625 h 6857999"/>
              <a:gd name="connsiteX1425" fmla="*/ 4001770 w 6696075"/>
              <a:gd name="connsiteY1425" fmla="*/ 6282690 h 6857999"/>
              <a:gd name="connsiteX1426" fmla="*/ 3997643 w 6696075"/>
              <a:gd name="connsiteY1426" fmla="*/ 6294120 h 6857999"/>
              <a:gd name="connsiteX1427" fmla="*/ 3993515 w 6696075"/>
              <a:gd name="connsiteY1427" fmla="*/ 6305868 h 6857999"/>
              <a:gd name="connsiteX1428" fmla="*/ 3988435 w 6696075"/>
              <a:gd name="connsiteY1428" fmla="*/ 6316980 h 6857999"/>
              <a:gd name="connsiteX1429" fmla="*/ 3983038 w 6696075"/>
              <a:gd name="connsiteY1429" fmla="*/ 6328093 h 6857999"/>
              <a:gd name="connsiteX1430" fmla="*/ 3977005 w 6696075"/>
              <a:gd name="connsiteY1430" fmla="*/ 6338888 h 6857999"/>
              <a:gd name="connsiteX1431" fmla="*/ 3970973 w 6696075"/>
              <a:gd name="connsiteY1431" fmla="*/ 6349683 h 6857999"/>
              <a:gd name="connsiteX1432" fmla="*/ 3964305 w 6696075"/>
              <a:gd name="connsiteY1432" fmla="*/ 6359843 h 6857999"/>
              <a:gd name="connsiteX1433" fmla="*/ 3957003 w 6696075"/>
              <a:gd name="connsiteY1433" fmla="*/ 6370003 h 6857999"/>
              <a:gd name="connsiteX1434" fmla="*/ 3949383 w 6696075"/>
              <a:gd name="connsiteY1434" fmla="*/ 6379845 h 6857999"/>
              <a:gd name="connsiteX1435" fmla="*/ 3941445 w 6696075"/>
              <a:gd name="connsiteY1435" fmla="*/ 6389053 h 6857999"/>
              <a:gd name="connsiteX1436" fmla="*/ 3932873 w 6696075"/>
              <a:gd name="connsiteY1436" fmla="*/ 6397943 h 6857999"/>
              <a:gd name="connsiteX1437" fmla="*/ 3924300 w 6696075"/>
              <a:gd name="connsiteY1437" fmla="*/ 6406833 h 6857999"/>
              <a:gd name="connsiteX1438" fmla="*/ 3915410 w 6696075"/>
              <a:gd name="connsiteY1438" fmla="*/ 6415088 h 6857999"/>
              <a:gd name="connsiteX1439" fmla="*/ 3906203 w 6696075"/>
              <a:gd name="connsiteY1439" fmla="*/ 6422708 h 6857999"/>
              <a:gd name="connsiteX1440" fmla="*/ 3896360 w 6696075"/>
              <a:gd name="connsiteY1440" fmla="*/ 6430328 h 6857999"/>
              <a:gd name="connsiteX1441" fmla="*/ 3886835 w 6696075"/>
              <a:gd name="connsiteY1441" fmla="*/ 6437313 h 6857999"/>
              <a:gd name="connsiteX1442" fmla="*/ 3876993 w 6696075"/>
              <a:gd name="connsiteY1442" fmla="*/ 6443663 h 6857999"/>
              <a:gd name="connsiteX1443" fmla="*/ 3866515 w 6696075"/>
              <a:gd name="connsiteY1443" fmla="*/ 6449378 h 6857999"/>
              <a:gd name="connsiteX1444" fmla="*/ 3856355 w 6696075"/>
              <a:gd name="connsiteY1444" fmla="*/ 6455093 h 6857999"/>
              <a:gd name="connsiteX1445" fmla="*/ 3845878 w 6696075"/>
              <a:gd name="connsiteY1445" fmla="*/ 6459855 h 6857999"/>
              <a:gd name="connsiteX1446" fmla="*/ 3834765 w 6696075"/>
              <a:gd name="connsiteY1446" fmla="*/ 6464618 h 6857999"/>
              <a:gd name="connsiteX1447" fmla="*/ 3824288 w 6696075"/>
              <a:gd name="connsiteY1447" fmla="*/ 6468110 h 6857999"/>
              <a:gd name="connsiteX1448" fmla="*/ 3813175 w 6696075"/>
              <a:gd name="connsiteY1448" fmla="*/ 6471285 h 6857999"/>
              <a:gd name="connsiteX1449" fmla="*/ 3802063 w 6696075"/>
              <a:gd name="connsiteY1449" fmla="*/ 6474143 h 6857999"/>
              <a:gd name="connsiteX1450" fmla="*/ 3790950 w 6696075"/>
              <a:gd name="connsiteY1450" fmla="*/ 6476048 h 6857999"/>
              <a:gd name="connsiteX1451" fmla="*/ 3779520 w 6696075"/>
              <a:gd name="connsiteY1451" fmla="*/ 6477000 h 6857999"/>
              <a:gd name="connsiteX1452" fmla="*/ 3768408 w 6696075"/>
              <a:gd name="connsiteY1452" fmla="*/ 6477635 h 6857999"/>
              <a:gd name="connsiteX1453" fmla="*/ 3757295 w 6696075"/>
              <a:gd name="connsiteY1453" fmla="*/ 6477635 h 6857999"/>
              <a:gd name="connsiteX1454" fmla="*/ 3722053 w 6696075"/>
              <a:gd name="connsiteY1454" fmla="*/ 6480175 h 6857999"/>
              <a:gd name="connsiteX1455" fmla="*/ 3704273 w 6696075"/>
              <a:gd name="connsiteY1455" fmla="*/ 6480810 h 6857999"/>
              <a:gd name="connsiteX1456" fmla="*/ 3686810 w 6696075"/>
              <a:gd name="connsiteY1456" fmla="*/ 6481445 h 6857999"/>
              <a:gd name="connsiteX1457" fmla="*/ 3669030 w 6696075"/>
              <a:gd name="connsiteY1457" fmla="*/ 6481763 h 6857999"/>
              <a:gd name="connsiteX1458" fmla="*/ 3651568 w 6696075"/>
              <a:gd name="connsiteY1458" fmla="*/ 6481445 h 6857999"/>
              <a:gd name="connsiteX1459" fmla="*/ 3634105 w 6696075"/>
              <a:gd name="connsiteY1459" fmla="*/ 6480810 h 6857999"/>
              <a:gd name="connsiteX1460" fmla="*/ 3616643 w 6696075"/>
              <a:gd name="connsiteY1460" fmla="*/ 6479858 h 6857999"/>
              <a:gd name="connsiteX1461" fmla="*/ 3599498 w 6696075"/>
              <a:gd name="connsiteY1461" fmla="*/ 6477953 h 6857999"/>
              <a:gd name="connsiteX1462" fmla="*/ 3582035 w 6696075"/>
              <a:gd name="connsiteY1462" fmla="*/ 6475730 h 6857999"/>
              <a:gd name="connsiteX1463" fmla="*/ 3564890 w 6696075"/>
              <a:gd name="connsiteY1463" fmla="*/ 6472873 h 6857999"/>
              <a:gd name="connsiteX1464" fmla="*/ 3547745 w 6696075"/>
              <a:gd name="connsiteY1464" fmla="*/ 6469063 h 6857999"/>
              <a:gd name="connsiteX1465" fmla="*/ 3539490 w 6696075"/>
              <a:gd name="connsiteY1465" fmla="*/ 6466840 h 6857999"/>
              <a:gd name="connsiteX1466" fmla="*/ 3530600 w 6696075"/>
              <a:gd name="connsiteY1466" fmla="*/ 6464618 h 6857999"/>
              <a:gd name="connsiteX1467" fmla="*/ 3522345 w 6696075"/>
              <a:gd name="connsiteY1467" fmla="*/ 6461760 h 6857999"/>
              <a:gd name="connsiteX1468" fmla="*/ 3514090 w 6696075"/>
              <a:gd name="connsiteY1468" fmla="*/ 6459220 h 6857999"/>
              <a:gd name="connsiteX1469" fmla="*/ 3505518 w 6696075"/>
              <a:gd name="connsiteY1469" fmla="*/ 6456045 h 6857999"/>
              <a:gd name="connsiteX1470" fmla="*/ 3497263 w 6696075"/>
              <a:gd name="connsiteY1470" fmla="*/ 6452870 h 6857999"/>
              <a:gd name="connsiteX1471" fmla="*/ 3489008 w 6696075"/>
              <a:gd name="connsiteY1471" fmla="*/ 6449060 h 6857999"/>
              <a:gd name="connsiteX1472" fmla="*/ 3480753 w 6696075"/>
              <a:gd name="connsiteY1472" fmla="*/ 6445568 h 6857999"/>
              <a:gd name="connsiteX1473" fmla="*/ 3470275 w 6696075"/>
              <a:gd name="connsiteY1473" fmla="*/ 6443028 h 6857999"/>
              <a:gd name="connsiteX1474" fmla="*/ 3460750 w 6696075"/>
              <a:gd name="connsiteY1474" fmla="*/ 6439853 h 6857999"/>
              <a:gd name="connsiteX1475" fmla="*/ 3451225 w 6696075"/>
              <a:gd name="connsiteY1475" fmla="*/ 6436360 h 6857999"/>
              <a:gd name="connsiteX1476" fmla="*/ 3442018 w 6696075"/>
              <a:gd name="connsiteY1476" fmla="*/ 6432233 h 6857999"/>
              <a:gd name="connsiteX1477" fmla="*/ 3433445 w 6696075"/>
              <a:gd name="connsiteY1477" fmla="*/ 6428105 h 6857999"/>
              <a:gd name="connsiteX1478" fmla="*/ 3424873 w 6696075"/>
              <a:gd name="connsiteY1478" fmla="*/ 6423025 h 6857999"/>
              <a:gd name="connsiteX1479" fmla="*/ 3416618 w 6696075"/>
              <a:gd name="connsiteY1479" fmla="*/ 6417945 h 6857999"/>
              <a:gd name="connsiteX1480" fmla="*/ 3408680 w 6696075"/>
              <a:gd name="connsiteY1480" fmla="*/ 6412230 h 6857999"/>
              <a:gd name="connsiteX1481" fmla="*/ 3401060 w 6696075"/>
              <a:gd name="connsiteY1481" fmla="*/ 6406515 h 6857999"/>
              <a:gd name="connsiteX1482" fmla="*/ 3393440 w 6696075"/>
              <a:gd name="connsiteY1482" fmla="*/ 6400483 h 6857999"/>
              <a:gd name="connsiteX1483" fmla="*/ 3386138 w 6696075"/>
              <a:gd name="connsiteY1483" fmla="*/ 6394133 h 6857999"/>
              <a:gd name="connsiteX1484" fmla="*/ 3379153 w 6696075"/>
              <a:gd name="connsiteY1484" fmla="*/ 6387148 h 6857999"/>
              <a:gd name="connsiteX1485" fmla="*/ 3372168 w 6696075"/>
              <a:gd name="connsiteY1485" fmla="*/ 6380480 h 6857999"/>
              <a:gd name="connsiteX1486" fmla="*/ 3365500 w 6696075"/>
              <a:gd name="connsiteY1486" fmla="*/ 6373178 h 6857999"/>
              <a:gd name="connsiteX1487" fmla="*/ 3358833 w 6696075"/>
              <a:gd name="connsiteY1487" fmla="*/ 6365875 h 6857999"/>
              <a:gd name="connsiteX1488" fmla="*/ 3352483 w 6696075"/>
              <a:gd name="connsiteY1488" fmla="*/ 6358573 h 6857999"/>
              <a:gd name="connsiteX1489" fmla="*/ 3352483 w 6696075"/>
              <a:gd name="connsiteY1489" fmla="*/ 6358255 h 6857999"/>
              <a:gd name="connsiteX1490" fmla="*/ 3349625 w 6696075"/>
              <a:gd name="connsiteY1490" fmla="*/ 6358573 h 6857999"/>
              <a:gd name="connsiteX1491" fmla="*/ 3346450 w 6696075"/>
              <a:gd name="connsiteY1491" fmla="*/ 6358573 h 6857999"/>
              <a:gd name="connsiteX1492" fmla="*/ 3343910 w 6696075"/>
              <a:gd name="connsiteY1492" fmla="*/ 6358255 h 6857999"/>
              <a:gd name="connsiteX1493" fmla="*/ 3341370 w 6696075"/>
              <a:gd name="connsiteY1493" fmla="*/ 6357938 h 6857999"/>
              <a:gd name="connsiteX1494" fmla="*/ 3338513 w 6696075"/>
              <a:gd name="connsiteY1494" fmla="*/ 6357303 h 6857999"/>
              <a:gd name="connsiteX1495" fmla="*/ 3336290 w 6696075"/>
              <a:gd name="connsiteY1495" fmla="*/ 6356350 h 6857999"/>
              <a:gd name="connsiteX1496" fmla="*/ 3334068 w 6696075"/>
              <a:gd name="connsiteY1496" fmla="*/ 6355398 h 6857999"/>
              <a:gd name="connsiteX1497" fmla="*/ 3331528 w 6696075"/>
              <a:gd name="connsiteY1497" fmla="*/ 6354445 h 6857999"/>
              <a:gd name="connsiteX1498" fmla="*/ 3327718 w 6696075"/>
              <a:gd name="connsiteY1498" fmla="*/ 6351270 h 6857999"/>
              <a:gd name="connsiteX1499" fmla="*/ 3323590 w 6696075"/>
              <a:gd name="connsiteY1499" fmla="*/ 6348095 h 6857999"/>
              <a:gd name="connsiteX1500" fmla="*/ 3320415 w 6696075"/>
              <a:gd name="connsiteY1500" fmla="*/ 6343968 h 6857999"/>
              <a:gd name="connsiteX1501" fmla="*/ 3316923 w 6696075"/>
              <a:gd name="connsiteY1501" fmla="*/ 6339840 h 6857999"/>
              <a:gd name="connsiteX1502" fmla="*/ 3242945 w 6696075"/>
              <a:gd name="connsiteY1502" fmla="*/ 6270625 h 6857999"/>
              <a:gd name="connsiteX1503" fmla="*/ 3222625 w 6696075"/>
              <a:gd name="connsiteY1503" fmla="*/ 6254115 h 6857999"/>
              <a:gd name="connsiteX1504" fmla="*/ 3213735 w 6696075"/>
              <a:gd name="connsiteY1504" fmla="*/ 6237923 h 6857999"/>
              <a:gd name="connsiteX1505" fmla="*/ 3204528 w 6696075"/>
              <a:gd name="connsiteY1505" fmla="*/ 6221730 h 6857999"/>
              <a:gd name="connsiteX1506" fmla="*/ 3188970 w 6696075"/>
              <a:gd name="connsiteY1506" fmla="*/ 6209348 h 6857999"/>
              <a:gd name="connsiteX1507" fmla="*/ 3173730 w 6696075"/>
              <a:gd name="connsiteY1507" fmla="*/ 6196330 h 6857999"/>
              <a:gd name="connsiteX1508" fmla="*/ 3158808 w 6696075"/>
              <a:gd name="connsiteY1508" fmla="*/ 6182995 h 6857999"/>
              <a:gd name="connsiteX1509" fmla="*/ 3144520 w 6696075"/>
              <a:gd name="connsiteY1509" fmla="*/ 6169343 h 6857999"/>
              <a:gd name="connsiteX1510" fmla="*/ 3130233 w 6696075"/>
              <a:gd name="connsiteY1510" fmla="*/ 6156008 h 6857999"/>
              <a:gd name="connsiteX1511" fmla="*/ 3116581 w 6696075"/>
              <a:gd name="connsiteY1511" fmla="*/ 6141720 h 6857999"/>
              <a:gd name="connsiteX1512" fmla="*/ 3102928 w 6696075"/>
              <a:gd name="connsiteY1512" fmla="*/ 6127433 h 6857999"/>
              <a:gd name="connsiteX1513" fmla="*/ 3089593 w 6696075"/>
              <a:gd name="connsiteY1513" fmla="*/ 6112828 h 6857999"/>
              <a:gd name="connsiteX1514" fmla="*/ 3063558 w 6696075"/>
              <a:gd name="connsiteY1514" fmla="*/ 6083618 h 6857999"/>
              <a:gd name="connsiteX1515" fmla="*/ 3037523 w 6696075"/>
              <a:gd name="connsiteY1515" fmla="*/ 6054090 h 6857999"/>
              <a:gd name="connsiteX1516" fmla="*/ 3011805 w 6696075"/>
              <a:gd name="connsiteY1516" fmla="*/ 6024245 h 6857999"/>
              <a:gd name="connsiteX1517" fmla="*/ 2985453 w 6696075"/>
              <a:gd name="connsiteY1517" fmla="*/ 5995035 h 6857999"/>
              <a:gd name="connsiteX1518" fmla="*/ 2874645 w 6696075"/>
              <a:gd name="connsiteY1518" fmla="*/ 5872798 h 6857999"/>
              <a:gd name="connsiteX1519" fmla="*/ 2835275 w 6696075"/>
              <a:gd name="connsiteY1519" fmla="*/ 5821998 h 6857999"/>
              <a:gd name="connsiteX1520" fmla="*/ 2818766 w 6696075"/>
              <a:gd name="connsiteY1520" fmla="*/ 5806123 h 6857999"/>
              <a:gd name="connsiteX1521" fmla="*/ 2812733 w 6696075"/>
              <a:gd name="connsiteY1521" fmla="*/ 5800090 h 6857999"/>
              <a:gd name="connsiteX1522" fmla="*/ 2807018 w 6696075"/>
              <a:gd name="connsiteY1522" fmla="*/ 5793740 h 6857999"/>
              <a:gd name="connsiteX1523" fmla="*/ 2801303 w 6696075"/>
              <a:gd name="connsiteY1523" fmla="*/ 5787073 h 6857999"/>
              <a:gd name="connsiteX1524" fmla="*/ 2795588 w 6696075"/>
              <a:gd name="connsiteY1524" fmla="*/ 5780723 h 6857999"/>
              <a:gd name="connsiteX1525" fmla="*/ 2785110 w 6696075"/>
              <a:gd name="connsiteY1525" fmla="*/ 5767388 h 6857999"/>
              <a:gd name="connsiteX1526" fmla="*/ 2773998 w 6696075"/>
              <a:gd name="connsiteY1526" fmla="*/ 5753735 h 6857999"/>
              <a:gd name="connsiteX1527" fmla="*/ 2767965 w 6696075"/>
              <a:gd name="connsiteY1527" fmla="*/ 5746750 h 6857999"/>
              <a:gd name="connsiteX1528" fmla="*/ 2761933 w 6696075"/>
              <a:gd name="connsiteY1528" fmla="*/ 5740400 h 6857999"/>
              <a:gd name="connsiteX1529" fmla="*/ 2755901 w 6696075"/>
              <a:gd name="connsiteY1529" fmla="*/ 5734050 h 6857999"/>
              <a:gd name="connsiteX1530" fmla="*/ 2749233 w 6696075"/>
              <a:gd name="connsiteY1530" fmla="*/ 5727700 h 6857999"/>
              <a:gd name="connsiteX1531" fmla="*/ 2742248 w 6696075"/>
              <a:gd name="connsiteY1531" fmla="*/ 5722303 h 6857999"/>
              <a:gd name="connsiteX1532" fmla="*/ 2734628 w 6696075"/>
              <a:gd name="connsiteY1532" fmla="*/ 5716588 h 6857999"/>
              <a:gd name="connsiteX1533" fmla="*/ 2726373 w 6696075"/>
              <a:gd name="connsiteY1533" fmla="*/ 5711508 h 6857999"/>
              <a:gd name="connsiteX1534" fmla="*/ 2717483 w 6696075"/>
              <a:gd name="connsiteY1534" fmla="*/ 5707063 h 6857999"/>
              <a:gd name="connsiteX1535" fmla="*/ 2717800 w 6696075"/>
              <a:gd name="connsiteY1535" fmla="*/ 5711825 h 6857999"/>
              <a:gd name="connsiteX1536" fmla="*/ 2718436 w 6696075"/>
              <a:gd name="connsiteY1536" fmla="*/ 5716588 h 6857999"/>
              <a:gd name="connsiteX1537" fmla="*/ 2719388 w 6696075"/>
              <a:gd name="connsiteY1537" fmla="*/ 5721668 h 6857999"/>
              <a:gd name="connsiteX1538" fmla="*/ 2720340 w 6696075"/>
              <a:gd name="connsiteY1538" fmla="*/ 5726113 h 6857999"/>
              <a:gd name="connsiteX1539" fmla="*/ 2722880 w 6696075"/>
              <a:gd name="connsiteY1539" fmla="*/ 5735320 h 6857999"/>
              <a:gd name="connsiteX1540" fmla="*/ 2726373 w 6696075"/>
              <a:gd name="connsiteY1540" fmla="*/ 5744528 h 6857999"/>
              <a:gd name="connsiteX1541" fmla="*/ 2729548 w 6696075"/>
              <a:gd name="connsiteY1541" fmla="*/ 5753735 h 6857999"/>
              <a:gd name="connsiteX1542" fmla="*/ 2733675 w 6696075"/>
              <a:gd name="connsiteY1542" fmla="*/ 5762625 h 6857999"/>
              <a:gd name="connsiteX1543" fmla="*/ 2741295 w 6696075"/>
              <a:gd name="connsiteY1543" fmla="*/ 5780405 h 6857999"/>
              <a:gd name="connsiteX1544" fmla="*/ 2744470 w 6696075"/>
              <a:gd name="connsiteY1544" fmla="*/ 5789295 h 6857999"/>
              <a:gd name="connsiteX1545" fmla="*/ 2747328 w 6696075"/>
              <a:gd name="connsiteY1545" fmla="*/ 5798185 h 6857999"/>
              <a:gd name="connsiteX1546" fmla="*/ 2750185 w 6696075"/>
              <a:gd name="connsiteY1546" fmla="*/ 5807393 h 6857999"/>
              <a:gd name="connsiteX1547" fmla="*/ 2751138 w 6696075"/>
              <a:gd name="connsiteY1547" fmla="*/ 5811838 h 6857999"/>
              <a:gd name="connsiteX1548" fmla="*/ 2751773 w 6696075"/>
              <a:gd name="connsiteY1548" fmla="*/ 5816283 h 6857999"/>
              <a:gd name="connsiteX1549" fmla="*/ 2752090 w 6696075"/>
              <a:gd name="connsiteY1549" fmla="*/ 5821045 h 6857999"/>
              <a:gd name="connsiteX1550" fmla="*/ 2752408 w 6696075"/>
              <a:gd name="connsiteY1550" fmla="*/ 5825808 h 6857999"/>
              <a:gd name="connsiteX1551" fmla="*/ 2752408 w 6696075"/>
              <a:gd name="connsiteY1551" fmla="*/ 5830253 h 6857999"/>
              <a:gd name="connsiteX1552" fmla="*/ 2752090 w 6696075"/>
              <a:gd name="connsiteY1552" fmla="*/ 5835015 h 6857999"/>
              <a:gd name="connsiteX1553" fmla="*/ 2751455 w 6696075"/>
              <a:gd name="connsiteY1553" fmla="*/ 5840095 h 6857999"/>
              <a:gd name="connsiteX1554" fmla="*/ 2750503 w 6696075"/>
              <a:gd name="connsiteY1554" fmla="*/ 5844540 h 6857999"/>
              <a:gd name="connsiteX1555" fmla="*/ 2749233 w 6696075"/>
              <a:gd name="connsiteY1555" fmla="*/ 5849620 h 6857999"/>
              <a:gd name="connsiteX1556" fmla="*/ 2747010 w 6696075"/>
              <a:gd name="connsiteY1556" fmla="*/ 5854700 h 6857999"/>
              <a:gd name="connsiteX1557" fmla="*/ 2748280 w 6696075"/>
              <a:gd name="connsiteY1557" fmla="*/ 5856605 h 6857999"/>
              <a:gd name="connsiteX1558" fmla="*/ 2748915 w 6696075"/>
              <a:gd name="connsiteY1558" fmla="*/ 5858193 h 6857999"/>
              <a:gd name="connsiteX1559" fmla="*/ 2749233 w 6696075"/>
              <a:gd name="connsiteY1559" fmla="*/ 5860098 h 6857999"/>
              <a:gd name="connsiteX1560" fmla="*/ 2749550 w 6696075"/>
              <a:gd name="connsiteY1560" fmla="*/ 5862320 h 6857999"/>
              <a:gd name="connsiteX1561" fmla="*/ 2749550 w 6696075"/>
              <a:gd name="connsiteY1561" fmla="*/ 5864225 h 6857999"/>
              <a:gd name="connsiteX1562" fmla="*/ 2749233 w 6696075"/>
              <a:gd name="connsiteY1562" fmla="*/ 5866130 h 6857999"/>
              <a:gd name="connsiteX1563" fmla="*/ 2748598 w 6696075"/>
              <a:gd name="connsiteY1563" fmla="*/ 5868035 h 6857999"/>
              <a:gd name="connsiteX1564" fmla="*/ 2747645 w 6696075"/>
              <a:gd name="connsiteY1564" fmla="*/ 5870258 h 6857999"/>
              <a:gd name="connsiteX1565" fmla="*/ 2747328 w 6696075"/>
              <a:gd name="connsiteY1565" fmla="*/ 5880100 h 6857999"/>
              <a:gd name="connsiteX1566" fmla="*/ 2747645 w 6696075"/>
              <a:gd name="connsiteY1566" fmla="*/ 5890578 h 6857999"/>
              <a:gd name="connsiteX1567" fmla="*/ 2748598 w 6696075"/>
              <a:gd name="connsiteY1567" fmla="*/ 5910580 h 6857999"/>
              <a:gd name="connsiteX1568" fmla="*/ 2749550 w 6696075"/>
              <a:gd name="connsiteY1568" fmla="*/ 5931218 h 6857999"/>
              <a:gd name="connsiteX1569" fmla="*/ 2750185 w 6696075"/>
              <a:gd name="connsiteY1569" fmla="*/ 5951538 h 6857999"/>
              <a:gd name="connsiteX1570" fmla="*/ 2750185 w 6696075"/>
              <a:gd name="connsiteY1570" fmla="*/ 5961698 h 6857999"/>
              <a:gd name="connsiteX1571" fmla="*/ 2749868 w 6696075"/>
              <a:gd name="connsiteY1571" fmla="*/ 5971858 h 6857999"/>
              <a:gd name="connsiteX1572" fmla="*/ 2749233 w 6696075"/>
              <a:gd name="connsiteY1572" fmla="*/ 5982018 h 6857999"/>
              <a:gd name="connsiteX1573" fmla="*/ 2747645 w 6696075"/>
              <a:gd name="connsiteY1573" fmla="*/ 5991860 h 6857999"/>
              <a:gd name="connsiteX1574" fmla="*/ 2746375 w 6696075"/>
              <a:gd name="connsiteY1574" fmla="*/ 6002020 h 6857999"/>
              <a:gd name="connsiteX1575" fmla="*/ 2744153 w 6696075"/>
              <a:gd name="connsiteY1575" fmla="*/ 6011863 h 6857999"/>
              <a:gd name="connsiteX1576" fmla="*/ 2741613 w 6696075"/>
              <a:gd name="connsiteY1576" fmla="*/ 6021705 h 6857999"/>
              <a:gd name="connsiteX1577" fmla="*/ 2738120 w 6696075"/>
              <a:gd name="connsiteY1577" fmla="*/ 6031865 h 6857999"/>
              <a:gd name="connsiteX1578" fmla="*/ 2737168 w 6696075"/>
              <a:gd name="connsiteY1578" fmla="*/ 6035358 h 6857999"/>
              <a:gd name="connsiteX1579" fmla="*/ 2735898 w 6696075"/>
              <a:gd name="connsiteY1579" fmla="*/ 6039485 h 6857999"/>
              <a:gd name="connsiteX1580" fmla="*/ 2734310 w 6696075"/>
              <a:gd name="connsiteY1580" fmla="*/ 6042978 h 6857999"/>
              <a:gd name="connsiteX1581" fmla="*/ 2731453 w 6696075"/>
              <a:gd name="connsiteY1581" fmla="*/ 6046788 h 6857999"/>
              <a:gd name="connsiteX1582" fmla="*/ 2710815 w 6696075"/>
              <a:gd name="connsiteY1582" fmla="*/ 6078220 h 6857999"/>
              <a:gd name="connsiteX1583" fmla="*/ 2710498 w 6696075"/>
              <a:gd name="connsiteY1583" fmla="*/ 6084570 h 6857999"/>
              <a:gd name="connsiteX1584" fmla="*/ 2710180 w 6696075"/>
              <a:gd name="connsiteY1584" fmla="*/ 6090603 h 6857999"/>
              <a:gd name="connsiteX1585" fmla="*/ 2709228 w 6696075"/>
              <a:gd name="connsiteY1585" fmla="*/ 6096000 h 6857999"/>
              <a:gd name="connsiteX1586" fmla="*/ 2707958 w 6696075"/>
              <a:gd name="connsiteY1586" fmla="*/ 6101715 h 6857999"/>
              <a:gd name="connsiteX1587" fmla="*/ 2708910 w 6696075"/>
              <a:gd name="connsiteY1587" fmla="*/ 6109970 h 6857999"/>
              <a:gd name="connsiteX1588" fmla="*/ 2709863 w 6696075"/>
              <a:gd name="connsiteY1588" fmla="*/ 6118225 h 6857999"/>
              <a:gd name="connsiteX1589" fmla="*/ 2712720 w 6696075"/>
              <a:gd name="connsiteY1589" fmla="*/ 6135688 h 6857999"/>
              <a:gd name="connsiteX1590" fmla="*/ 2713673 w 6696075"/>
              <a:gd name="connsiteY1590" fmla="*/ 6143943 h 6857999"/>
              <a:gd name="connsiteX1591" fmla="*/ 2714308 w 6696075"/>
              <a:gd name="connsiteY1591" fmla="*/ 6151880 h 6857999"/>
              <a:gd name="connsiteX1592" fmla="*/ 2714308 w 6696075"/>
              <a:gd name="connsiteY1592" fmla="*/ 6156008 h 6857999"/>
              <a:gd name="connsiteX1593" fmla="*/ 2713990 w 6696075"/>
              <a:gd name="connsiteY1593" fmla="*/ 6159500 h 6857999"/>
              <a:gd name="connsiteX1594" fmla="*/ 2713356 w 6696075"/>
              <a:gd name="connsiteY1594" fmla="*/ 6163310 h 6857999"/>
              <a:gd name="connsiteX1595" fmla="*/ 2712720 w 6696075"/>
              <a:gd name="connsiteY1595" fmla="*/ 6166485 h 6857999"/>
              <a:gd name="connsiteX1596" fmla="*/ 2711768 w 6696075"/>
              <a:gd name="connsiteY1596" fmla="*/ 6169660 h 6857999"/>
              <a:gd name="connsiteX1597" fmla="*/ 2710180 w 6696075"/>
              <a:gd name="connsiteY1597" fmla="*/ 6172835 h 6857999"/>
              <a:gd name="connsiteX1598" fmla="*/ 2708275 w 6696075"/>
              <a:gd name="connsiteY1598" fmla="*/ 6175375 h 6857999"/>
              <a:gd name="connsiteX1599" fmla="*/ 2706370 w 6696075"/>
              <a:gd name="connsiteY1599" fmla="*/ 6178233 h 6857999"/>
              <a:gd name="connsiteX1600" fmla="*/ 2703513 w 6696075"/>
              <a:gd name="connsiteY1600" fmla="*/ 6180455 h 6857999"/>
              <a:gd name="connsiteX1601" fmla="*/ 2700655 w 6696075"/>
              <a:gd name="connsiteY1601" fmla="*/ 6182360 h 6857999"/>
              <a:gd name="connsiteX1602" fmla="*/ 2697163 w 6696075"/>
              <a:gd name="connsiteY1602" fmla="*/ 6183948 h 6857999"/>
              <a:gd name="connsiteX1603" fmla="*/ 2693035 w 6696075"/>
              <a:gd name="connsiteY1603" fmla="*/ 6185853 h 6857999"/>
              <a:gd name="connsiteX1604" fmla="*/ 2688591 w 6696075"/>
              <a:gd name="connsiteY1604" fmla="*/ 6186805 h 6857999"/>
              <a:gd name="connsiteX1605" fmla="*/ 2683511 w 6696075"/>
              <a:gd name="connsiteY1605" fmla="*/ 6187440 h 6857999"/>
              <a:gd name="connsiteX1606" fmla="*/ 2677795 w 6696075"/>
              <a:gd name="connsiteY1606" fmla="*/ 6187758 h 6857999"/>
              <a:gd name="connsiteX1607" fmla="*/ 2671445 w 6696075"/>
              <a:gd name="connsiteY1607" fmla="*/ 6187758 h 6857999"/>
              <a:gd name="connsiteX1608" fmla="*/ 2664460 w 6696075"/>
              <a:gd name="connsiteY1608" fmla="*/ 6187440 h 6857999"/>
              <a:gd name="connsiteX1609" fmla="*/ 2656840 w 6696075"/>
              <a:gd name="connsiteY1609" fmla="*/ 6186805 h 6857999"/>
              <a:gd name="connsiteX1610" fmla="*/ 2648268 w 6696075"/>
              <a:gd name="connsiteY1610" fmla="*/ 6185535 h 6857999"/>
              <a:gd name="connsiteX1611" fmla="*/ 2639378 w 6696075"/>
              <a:gd name="connsiteY1611" fmla="*/ 6183630 h 6857999"/>
              <a:gd name="connsiteX1612" fmla="*/ 2628900 w 6696075"/>
              <a:gd name="connsiteY1612" fmla="*/ 6194108 h 6857999"/>
              <a:gd name="connsiteX1613" fmla="*/ 2618740 w 6696075"/>
              <a:gd name="connsiteY1613" fmla="*/ 6203315 h 6857999"/>
              <a:gd name="connsiteX1614" fmla="*/ 2608263 w 6696075"/>
              <a:gd name="connsiteY1614" fmla="*/ 6211888 h 6857999"/>
              <a:gd name="connsiteX1615" fmla="*/ 2597785 w 6696075"/>
              <a:gd name="connsiteY1615" fmla="*/ 6219508 h 6857999"/>
              <a:gd name="connsiteX1616" fmla="*/ 2586673 w 6696075"/>
              <a:gd name="connsiteY1616" fmla="*/ 6226493 h 6857999"/>
              <a:gd name="connsiteX1617" fmla="*/ 2575878 w 6696075"/>
              <a:gd name="connsiteY1617" fmla="*/ 6232525 h 6857999"/>
              <a:gd name="connsiteX1618" fmla="*/ 2564765 w 6696075"/>
              <a:gd name="connsiteY1618" fmla="*/ 6237923 h 6857999"/>
              <a:gd name="connsiteX1619" fmla="*/ 2553970 w 6696075"/>
              <a:gd name="connsiteY1619" fmla="*/ 6242050 h 6857999"/>
              <a:gd name="connsiteX1620" fmla="*/ 2542540 w 6696075"/>
              <a:gd name="connsiteY1620" fmla="*/ 6246178 h 6857999"/>
              <a:gd name="connsiteX1621" fmla="*/ 2531428 w 6696075"/>
              <a:gd name="connsiteY1621" fmla="*/ 6249353 h 6857999"/>
              <a:gd name="connsiteX1622" fmla="*/ 2519998 w 6696075"/>
              <a:gd name="connsiteY1622" fmla="*/ 6252210 h 6857999"/>
              <a:gd name="connsiteX1623" fmla="*/ 2508568 w 6696075"/>
              <a:gd name="connsiteY1623" fmla="*/ 6254115 h 6857999"/>
              <a:gd name="connsiteX1624" fmla="*/ 2496820 w 6696075"/>
              <a:gd name="connsiteY1624" fmla="*/ 6255703 h 6857999"/>
              <a:gd name="connsiteX1625" fmla="*/ 2485390 w 6696075"/>
              <a:gd name="connsiteY1625" fmla="*/ 6256655 h 6857999"/>
              <a:gd name="connsiteX1626" fmla="*/ 2473643 w 6696075"/>
              <a:gd name="connsiteY1626" fmla="*/ 6257290 h 6857999"/>
              <a:gd name="connsiteX1627" fmla="*/ 2461578 w 6696075"/>
              <a:gd name="connsiteY1627" fmla="*/ 6257290 h 6857999"/>
              <a:gd name="connsiteX1628" fmla="*/ 2449830 w 6696075"/>
              <a:gd name="connsiteY1628" fmla="*/ 6257290 h 6857999"/>
              <a:gd name="connsiteX1629" fmla="*/ 2438083 w 6696075"/>
              <a:gd name="connsiteY1629" fmla="*/ 6256973 h 6857999"/>
              <a:gd name="connsiteX1630" fmla="*/ 2426335 w 6696075"/>
              <a:gd name="connsiteY1630" fmla="*/ 6256020 h 6857999"/>
              <a:gd name="connsiteX1631" fmla="*/ 2413953 w 6696075"/>
              <a:gd name="connsiteY1631" fmla="*/ 6255068 h 6857999"/>
              <a:gd name="connsiteX1632" fmla="*/ 2390140 w 6696075"/>
              <a:gd name="connsiteY1632" fmla="*/ 6252528 h 6857999"/>
              <a:gd name="connsiteX1633" fmla="*/ 2365693 w 6696075"/>
              <a:gd name="connsiteY1633" fmla="*/ 6249035 h 6857999"/>
              <a:gd name="connsiteX1634" fmla="*/ 2317433 w 6696075"/>
              <a:gd name="connsiteY1634" fmla="*/ 6242050 h 6857999"/>
              <a:gd name="connsiteX1635" fmla="*/ 2292986 w 6696075"/>
              <a:gd name="connsiteY1635" fmla="*/ 6239193 h 6857999"/>
              <a:gd name="connsiteX1636" fmla="*/ 2281238 w 6696075"/>
              <a:gd name="connsiteY1636" fmla="*/ 6237923 h 6857999"/>
              <a:gd name="connsiteX1637" fmla="*/ 2269173 w 6696075"/>
              <a:gd name="connsiteY1637" fmla="*/ 6236653 h 6857999"/>
              <a:gd name="connsiteX1638" fmla="*/ 2260283 w 6696075"/>
              <a:gd name="connsiteY1638" fmla="*/ 6233478 h 6857999"/>
              <a:gd name="connsiteX1639" fmla="*/ 2251710 w 6696075"/>
              <a:gd name="connsiteY1639" fmla="*/ 6230620 h 6857999"/>
              <a:gd name="connsiteX1640" fmla="*/ 2243455 w 6696075"/>
              <a:gd name="connsiteY1640" fmla="*/ 6226810 h 6857999"/>
              <a:gd name="connsiteX1641" fmla="*/ 2234883 w 6696075"/>
              <a:gd name="connsiteY1641" fmla="*/ 6223635 h 6857999"/>
              <a:gd name="connsiteX1642" fmla="*/ 2226628 w 6696075"/>
              <a:gd name="connsiteY1642" fmla="*/ 6219508 h 6857999"/>
              <a:gd name="connsiteX1643" fmla="*/ 2218690 w 6696075"/>
              <a:gd name="connsiteY1643" fmla="*/ 6215698 h 6857999"/>
              <a:gd name="connsiteX1644" fmla="*/ 2211070 w 6696075"/>
              <a:gd name="connsiteY1644" fmla="*/ 6211253 h 6857999"/>
              <a:gd name="connsiteX1645" fmla="*/ 2203133 w 6696075"/>
              <a:gd name="connsiteY1645" fmla="*/ 6207125 h 6857999"/>
              <a:gd name="connsiteX1646" fmla="*/ 2188210 w 6696075"/>
              <a:gd name="connsiteY1646" fmla="*/ 6197600 h 6857999"/>
              <a:gd name="connsiteX1647" fmla="*/ 2173605 w 6696075"/>
              <a:gd name="connsiteY1647" fmla="*/ 6187758 h 6857999"/>
              <a:gd name="connsiteX1648" fmla="*/ 2159318 w 6696075"/>
              <a:gd name="connsiteY1648" fmla="*/ 6177598 h 6857999"/>
              <a:gd name="connsiteX1649" fmla="*/ 2145348 w 6696075"/>
              <a:gd name="connsiteY1649" fmla="*/ 6166803 h 6857999"/>
              <a:gd name="connsiteX1650" fmla="*/ 2131378 w 6696075"/>
              <a:gd name="connsiteY1650" fmla="*/ 6156008 h 6857999"/>
              <a:gd name="connsiteX1651" fmla="*/ 2117726 w 6696075"/>
              <a:gd name="connsiteY1651" fmla="*/ 6144578 h 6857999"/>
              <a:gd name="connsiteX1652" fmla="*/ 2090738 w 6696075"/>
              <a:gd name="connsiteY1652" fmla="*/ 6122035 h 6857999"/>
              <a:gd name="connsiteX1653" fmla="*/ 2077085 w 6696075"/>
              <a:gd name="connsiteY1653" fmla="*/ 6110605 h 6857999"/>
              <a:gd name="connsiteX1654" fmla="*/ 2063433 w 6696075"/>
              <a:gd name="connsiteY1654" fmla="*/ 6099810 h 6857999"/>
              <a:gd name="connsiteX1655" fmla="*/ 2049463 w 6696075"/>
              <a:gd name="connsiteY1655" fmla="*/ 6088698 h 6857999"/>
              <a:gd name="connsiteX1656" fmla="*/ 2035175 w 6696075"/>
              <a:gd name="connsiteY1656" fmla="*/ 6078220 h 6857999"/>
              <a:gd name="connsiteX1657" fmla="*/ 2015490 w 6696075"/>
              <a:gd name="connsiteY1657" fmla="*/ 6061393 h 6857999"/>
              <a:gd name="connsiteX1658" fmla="*/ 1939926 w 6696075"/>
              <a:gd name="connsiteY1658" fmla="*/ 5977890 h 6857999"/>
              <a:gd name="connsiteX1659" fmla="*/ 1925638 w 6696075"/>
              <a:gd name="connsiteY1659" fmla="*/ 5964873 h 6857999"/>
              <a:gd name="connsiteX1660" fmla="*/ 1911985 w 6696075"/>
              <a:gd name="connsiteY1660" fmla="*/ 5951538 h 6857999"/>
              <a:gd name="connsiteX1661" fmla="*/ 1898333 w 6696075"/>
              <a:gd name="connsiteY1661" fmla="*/ 5938203 h 6857999"/>
              <a:gd name="connsiteX1662" fmla="*/ 1884998 w 6696075"/>
              <a:gd name="connsiteY1662" fmla="*/ 5924550 h 6857999"/>
              <a:gd name="connsiteX1663" fmla="*/ 1871663 w 6696075"/>
              <a:gd name="connsiteY1663" fmla="*/ 5910898 h 6857999"/>
              <a:gd name="connsiteX1664" fmla="*/ 1858645 w 6696075"/>
              <a:gd name="connsiteY1664" fmla="*/ 5897245 h 6857999"/>
              <a:gd name="connsiteX1665" fmla="*/ 1845628 w 6696075"/>
              <a:gd name="connsiteY1665" fmla="*/ 5883593 h 6857999"/>
              <a:gd name="connsiteX1666" fmla="*/ 1832610 w 6696075"/>
              <a:gd name="connsiteY1666" fmla="*/ 5869305 h 6857999"/>
              <a:gd name="connsiteX1667" fmla="*/ 1820228 w 6696075"/>
              <a:gd name="connsiteY1667" fmla="*/ 5855018 h 6857999"/>
              <a:gd name="connsiteX1668" fmla="*/ 1807845 w 6696075"/>
              <a:gd name="connsiteY1668" fmla="*/ 5840730 h 6857999"/>
              <a:gd name="connsiteX1669" fmla="*/ 1783398 w 6696075"/>
              <a:gd name="connsiteY1669" fmla="*/ 5811520 h 6857999"/>
              <a:gd name="connsiteX1670" fmla="*/ 1759586 w 6696075"/>
              <a:gd name="connsiteY1670" fmla="*/ 5781993 h 6857999"/>
              <a:gd name="connsiteX1671" fmla="*/ 1736408 w 6696075"/>
              <a:gd name="connsiteY1671" fmla="*/ 5752148 h 6857999"/>
              <a:gd name="connsiteX1672" fmla="*/ 1720533 w 6696075"/>
              <a:gd name="connsiteY1672" fmla="*/ 5733415 h 6857999"/>
              <a:gd name="connsiteX1673" fmla="*/ 1704658 w 6696075"/>
              <a:gd name="connsiteY1673" fmla="*/ 5715000 h 6857999"/>
              <a:gd name="connsiteX1674" fmla="*/ 1688783 w 6696075"/>
              <a:gd name="connsiteY1674" fmla="*/ 5696585 h 6857999"/>
              <a:gd name="connsiteX1675" fmla="*/ 1672590 w 6696075"/>
              <a:gd name="connsiteY1675" fmla="*/ 5678488 h 6857999"/>
              <a:gd name="connsiteX1676" fmla="*/ 1639570 w 6696075"/>
              <a:gd name="connsiteY1676" fmla="*/ 5642293 h 6857999"/>
              <a:gd name="connsiteX1677" fmla="*/ 1607185 w 6696075"/>
              <a:gd name="connsiteY1677" fmla="*/ 5606098 h 6857999"/>
              <a:gd name="connsiteX1678" fmla="*/ 1590675 w 6696075"/>
              <a:gd name="connsiteY1678" fmla="*/ 5587683 h 6857999"/>
              <a:gd name="connsiteX1679" fmla="*/ 1574483 w 6696075"/>
              <a:gd name="connsiteY1679" fmla="*/ 5569268 h 6857999"/>
              <a:gd name="connsiteX1680" fmla="*/ 1558608 w 6696075"/>
              <a:gd name="connsiteY1680" fmla="*/ 5550535 h 6857999"/>
              <a:gd name="connsiteX1681" fmla="*/ 1543050 w 6696075"/>
              <a:gd name="connsiteY1681" fmla="*/ 5532120 h 6857999"/>
              <a:gd name="connsiteX1682" fmla="*/ 1527810 w 6696075"/>
              <a:gd name="connsiteY1682" fmla="*/ 5513070 h 6857999"/>
              <a:gd name="connsiteX1683" fmla="*/ 1513205 w 6696075"/>
              <a:gd name="connsiteY1683" fmla="*/ 5494020 h 6857999"/>
              <a:gd name="connsiteX1684" fmla="*/ 1498600 w 6696075"/>
              <a:gd name="connsiteY1684" fmla="*/ 5474335 h 6857999"/>
              <a:gd name="connsiteX1685" fmla="*/ 1484630 w 6696075"/>
              <a:gd name="connsiteY1685" fmla="*/ 5454015 h 6857999"/>
              <a:gd name="connsiteX1686" fmla="*/ 1467803 w 6696075"/>
              <a:gd name="connsiteY1686" fmla="*/ 5434648 h 6857999"/>
              <a:gd name="connsiteX1687" fmla="*/ 1462723 w 6696075"/>
              <a:gd name="connsiteY1687" fmla="*/ 5429885 h 6857999"/>
              <a:gd name="connsiteX1688" fmla="*/ 1457960 w 6696075"/>
              <a:gd name="connsiteY1688" fmla="*/ 5425440 h 6857999"/>
              <a:gd name="connsiteX1689" fmla="*/ 1453833 w 6696075"/>
              <a:gd name="connsiteY1689" fmla="*/ 5420995 h 6857999"/>
              <a:gd name="connsiteX1690" fmla="*/ 1449388 w 6696075"/>
              <a:gd name="connsiteY1690" fmla="*/ 5415915 h 6857999"/>
              <a:gd name="connsiteX1691" fmla="*/ 1444943 w 6696075"/>
              <a:gd name="connsiteY1691" fmla="*/ 5410835 h 6857999"/>
              <a:gd name="connsiteX1692" fmla="*/ 1441450 w 6696075"/>
              <a:gd name="connsiteY1692" fmla="*/ 5406073 h 6857999"/>
              <a:gd name="connsiteX1693" fmla="*/ 1434148 w 6696075"/>
              <a:gd name="connsiteY1693" fmla="*/ 5395595 h 6857999"/>
              <a:gd name="connsiteX1694" fmla="*/ 1427480 w 6696075"/>
              <a:gd name="connsiteY1694" fmla="*/ 5385118 h 6857999"/>
              <a:gd name="connsiteX1695" fmla="*/ 1421130 w 6696075"/>
              <a:gd name="connsiteY1695" fmla="*/ 5373688 h 6857999"/>
              <a:gd name="connsiteX1696" fmla="*/ 1415415 w 6696075"/>
              <a:gd name="connsiteY1696" fmla="*/ 5362575 h 6857999"/>
              <a:gd name="connsiteX1697" fmla="*/ 1410335 w 6696075"/>
              <a:gd name="connsiteY1697" fmla="*/ 5350828 h 6857999"/>
              <a:gd name="connsiteX1698" fmla="*/ 1371283 w 6696075"/>
              <a:gd name="connsiteY1698" fmla="*/ 5316855 h 6857999"/>
              <a:gd name="connsiteX1699" fmla="*/ 1319530 w 6696075"/>
              <a:gd name="connsiteY1699" fmla="*/ 5262563 h 6857999"/>
              <a:gd name="connsiteX1700" fmla="*/ 1311275 w 6696075"/>
              <a:gd name="connsiteY1700" fmla="*/ 5258753 h 6857999"/>
              <a:gd name="connsiteX1701" fmla="*/ 1303338 w 6696075"/>
              <a:gd name="connsiteY1701" fmla="*/ 5254308 h 6857999"/>
              <a:gd name="connsiteX1702" fmla="*/ 1295400 w 6696075"/>
              <a:gd name="connsiteY1702" fmla="*/ 5249863 h 6857999"/>
              <a:gd name="connsiteX1703" fmla="*/ 1287780 w 6696075"/>
              <a:gd name="connsiteY1703" fmla="*/ 5245735 h 6857999"/>
              <a:gd name="connsiteX1704" fmla="*/ 1272858 w 6696075"/>
              <a:gd name="connsiteY1704" fmla="*/ 5236210 h 6857999"/>
              <a:gd name="connsiteX1705" fmla="*/ 1258253 w 6696075"/>
              <a:gd name="connsiteY1705" fmla="*/ 5226050 h 6857999"/>
              <a:gd name="connsiteX1706" fmla="*/ 1243965 w 6696075"/>
              <a:gd name="connsiteY1706" fmla="*/ 5215573 h 6857999"/>
              <a:gd name="connsiteX1707" fmla="*/ 1229995 w 6696075"/>
              <a:gd name="connsiteY1707" fmla="*/ 5204460 h 6857999"/>
              <a:gd name="connsiteX1708" fmla="*/ 1216343 w 6696075"/>
              <a:gd name="connsiteY1708" fmla="*/ 5193665 h 6857999"/>
              <a:gd name="connsiteX1709" fmla="*/ 1203008 w 6696075"/>
              <a:gd name="connsiteY1709" fmla="*/ 5181918 h 6857999"/>
              <a:gd name="connsiteX1710" fmla="*/ 1176655 w 6696075"/>
              <a:gd name="connsiteY1710" fmla="*/ 5159058 h 6857999"/>
              <a:gd name="connsiteX1711" fmla="*/ 1149985 w 6696075"/>
              <a:gd name="connsiteY1711" fmla="*/ 5135880 h 6857999"/>
              <a:gd name="connsiteX1712" fmla="*/ 1136333 w 6696075"/>
              <a:gd name="connsiteY1712" fmla="*/ 5124450 h 6857999"/>
              <a:gd name="connsiteX1713" fmla="*/ 1122680 w 6696075"/>
              <a:gd name="connsiteY1713" fmla="*/ 5113655 h 6857999"/>
              <a:gd name="connsiteX1714" fmla="*/ 1109028 w 6696075"/>
              <a:gd name="connsiteY1714" fmla="*/ 5102543 h 6857999"/>
              <a:gd name="connsiteX1715" fmla="*/ 1094740 w 6696075"/>
              <a:gd name="connsiteY1715" fmla="*/ 5092383 h 6857999"/>
              <a:gd name="connsiteX1716" fmla="*/ 1083310 w 6696075"/>
              <a:gd name="connsiteY1716" fmla="*/ 5088573 h 6857999"/>
              <a:gd name="connsiteX1717" fmla="*/ 1077595 w 6696075"/>
              <a:gd name="connsiteY1717" fmla="*/ 5086350 h 6857999"/>
              <a:gd name="connsiteX1718" fmla="*/ 1072515 w 6696075"/>
              <a:gd name="connsiteY1718" fmla="*/ 5083810 h 6857999"/>
              <a:gd name="connsiteX1719" fmla="*/ 1067118 w 6696075"/>
              <a:gd name="connsiteY1719" fmla="*/ 5081588 h 6857999"/>
              <a:gd name="connsiteX1720" fmla="*/ 1062038 w 6696075"/>
              <a:gd name="connsiteY1720" fmla="*/ 5078413 h 6857999"/>
              <a:gd name="connsiteX1721" fmla="*/ 1056958 w 6696075"/>
              <a:gd name="connsiteY1721" fmla="*/ 5075555 h 6857999"/>
              <a:gd name="connsiteX1722" fmla="*/ 1052513 w 6696075"/>
              <a:gd name="connsiteY1722" fmla="*/ 5072380 h 6857999"/>
              <a:gd name="connsiteX1723" fmla="*/ 1047750 w 6696075"/>
              <a:gd name="connsiteY1723" fmla="*/ 5069205 h 6857999"/>
              <a:gd name="connsiteX1724" fmla="*/ 1043623 w 6696075"/>
              <a:gd name="connsiteY1724" fmla="*/ 5065395 h 6857999"/>
              <a:gd name="connsiteX1725" fmla="*/ 1039178 w 6696075"/>
              <a:gd name="connsiteY1725" fmla="*/ 5061903 h 6857999"/>
              <a:gd name="connsiteX1726" fmla="*/ 1035050 w 6696075"/>
              <a:gd name="connsiteY1726" fmla="*/ 5057775 h 6857999"/>
              <a:gd name="connsiteX1727" fmla="*/ 1031240 w 6696075"/>
              <a:gd name="connsiteY1727" fmla="*/ 5053648 h 6857999"/>
              <a:gd name="connsiteX1728" fmla="*/ 1027430 w 6696075"/>
              <a:gd name="connsiteY1728" fmla="*/ 5048885 h 6857999"/>
              <a:gd name="connsiteX1729" fmla="*/ 1024255 w 6696075"/>
              <a:gd name="connsiteY1729" fmla="*/ 5044440 h 6857999"/>
              <a:gd name="connsiteX1730" fmla="*/ 1021080 w 6696075"/>
              <a:gd name="connsiteY1730" fmla="*/ 5039360 h 6857999"/>
              <a:gd name="connsiteX1731" fmla="*/ 1010285 w 6696075"/>
              <a:gd name="connsiteY1731" fmla="*/ 5034598 h 6857999"/>
              <a:gd name="connsiteX1732" fmla="*/ 999808 w 6696075"/>
              <a:gd name="connsiteY1732" fmla="*/ 5030153 h 6857999"/>
              <a:gd name="connsiteX1733" fmla="*/ 989648 w 6696075"/>
              <a:gd name="connsiteY1733" fmla="*/ 5024438 h 6857999"/>
              <a:gd name="connsiteX1734" fmla="*/ 980123 w 6696075"/>
              <a:gd name="connsiteY1734" fmla="*/ 5018723 h 6857999"/>
              <a:gd name="connsiteX1735" fmla="*/ 970915 w 6696075"/>
              <a:gd name="connsiteY1735" fmla="*/ 5012690 h 6857999"/>
              <a:gd name="connsiteX1736" fmla="*/ 961390 w 6696075"/>
              <a:gd name="connsiteY1736" fmla="*/ 5006340 h 6857999"/>
              <a:gd name="connsiteX1737" fmla="*/ 952500 w 6696075"/>
              <a:gd name="connsiteY1737" fmla="*/ 4999673 h 6857999"/>
              <a:gd name="connsiteX1738" fmla="*/ 943928 w 6696075"/>
              <a:gd name="connsiteY1738" fmla="*/ 4993323 h 6857999"/>
              <a:gd name="connsiteX1739" fmla="*/ 926783 w 6696075"/>
              <a:gd name="connsiteY1739" fmla="*/ 4979035 h 6857999"/>
              <a:gd name="connsiteX1740" fmla="*/ 909638 w 6696075"/>
              <a:gd name="connsiteY1740" fmla="*/ 4964430 h 6857999"/>
              <a:gd name="connsiteX1741" fmla="*/ 893128 w 6696075"/>
              <a:gd name="connsiteY1741" fmla="*/ 4949825 h 6857999"/>
              <a:gd name="connsiteX1742" fmla="*/ 876300 w 6696075"/>
              <a:gd name="connsiteY1742" fmla="*/ 4935538 h 6857999"/>
              <a:gd name="connsiteX1743" fmla="*/ 871538 w 6696075"/>
              <a:gd name="connsiteY1743" fmla="*/ 4935538 h 6857999"/>
              <a:gd name="connsiteX1744" fmla="*/ 867410 w 6696075"/>
              <a:gd name="connsiteY1744" fmla="*/ 4935855 h 6857999"/>
              <a:gd name="connsiteX1745" fmla="*/ 863283 w 6696075"/>
              <a:gd name="connsiteY1745" fmla="*/ 4936808 h 6857999"/>
              <a:gd name="connsiteX1746" fmla="*/ 860108 w 6696075"/>
              <a:gd name="connsiteY1746" fmla="*/ 4938078 h 6857999"/>
              <a:gd name="connsiteX1747" fmla="*/ 856933 w 6696075"/>
              <a:gd name="connsiteY1747" fmla="*/ 4939348 h 6857999"/>
              <a:gd name="connsiteX1748" fmla="*/ 854393 w 6696075"/>
              <a:gd name="connsiteY1748" fmla="*/ 4941570 h 6857999"/>
              <a:gd name="connsiteX1749" fmla="*/ 851853 w 6696075"/>
              <a:gd name="connsiteY1749" fmla="*/ 4943475 h 6857999"/>
              <a:gd name="connsiteX1750" fmla="*/ 849948 w 6696075"/>
              <a:gd name="connsiteY1750" fmla="*/ 4946015 h 6857999"/>
              <a:gd name="connsiteX1751" fmla="*/ 848360 w 6696075"/>
              <a:gd name="connsiteY1751" fmla="*/ 4948873 h 6857999"/>
              <a:gd name="connsiteX1752" fmla="*/ 846773 w 6696075"/>
              <a:gd name="connsiteY1752" fmla="*/ 4951413 h 6857999"/>
              <a:gd name="connsiteX1753" fmla="*/ 845503 w 6696075"/>
              <a:gd name="connsiteY1753" fmla="*/ 4954270 h 6857999"/>
              <a:gd name="connsiteX1754" fmla="*/ 844233 w 6696075"/>
              <a:gd name="connsiteY1754" fmla="*/ 4957763 h 6857999"/>
              <a:gd name="connsiteX1755" fmla="*/ 842328 w 6696075"/>
              <a:gd name="connsiteY1755" fmla="*/ 4964430 h 6857999"/>
              <a:gd name="connsiteX1756" fmla="*/ 840423 w 6696075"/>
              <a:gd name="connsiteY1756" fmla="*/ 4971415 h 6857999"/>
              <a:gd name="connsiteX1757" fmla="*/ 839788 w 6696075"/>
              <a:gd name="connsiteY1757" fmla="*/ 4975225 h 6857999"/>
              <a:gd name="connsiteX1758" fmla="*/ 839788 w 6696075"/>
              <a:gd name="connsiteY1758" fmla="*/ 4976813 h 6857999"/>
              <a:gd name="connsiteX1759" fmla="*/ 840105 w 6696075"/>
              <a:gd name="connsiteY1759" fmla="*/ 4979035 h 6857999"/>
              <a:gd name="connsiteX1760" fmla="*/ 840423 w 6696075"/>
              <a:gd name="connsiteY1760" fmla="*/ 4980623 h 6857999"/>
              <a:gd name="connsiteX1761" fmla="*/ 841058 w 6696075"/>
              <a:gd name="connsiteY1761" fmla="*/ 4982210 h 6857999"/>
              <a:gd name="connsiteX1762" fmla="*/ 841693 w 6696075"/>
              <a:gd name="connsiteY1762" fmla="*/ 4984115 h 6857999"/>
              <a:gd name="connsiteX1763" fmla="*/ 842645 w 6696075"/>
              <a:gd name="connsiteY1763" fmla="*/ 4986020 h 6857999"/>
              <a:gd name="connsiteX1764" fmla="*/ 862648 w 6696075"/>
              <a:gd name="connsiteY1764" fmla="*/ 5006975 h 6857999"/>
              <a:gd name="connsiteX1765" fmla="*/ 882968 w 6696075"/>
              <a:gd name="connsiteY1765" fmla="*/ 5028248 h 6857999"/>
              <a:gd name="connsiteX1766" fmla="*/ 892810 w 6696075"/>
              <a:gd name="connsiteY1766" fmla="*/ 5039043 h 6857999"/>
              <a:gd name="connsiteX1767" fmla="*/ 902335 w 6696075"/>
              <a:gd name="connsiteY1767" fmla="*/ 5049838 h 6857999"/>
              <a:gd name="connsiteX1768" fmla="*/ 911860 w 6696075"/>
              <a:gd name="connsiteY1768" fmla="*/ 5060950 h 6857999"/>
              <a:gd name="connsiteX1769" fmla="*/ 921068 w 6696075"/>
              <a:gd name="connsiteY1769" fmla="*/ 5072063 h 6857999"/>
              <a:gd name="connsiteX1770" fmla="*/ 929640 w 6696075"/>
              <a:gd name="connsiteY1770" fmla="*/ 5083493 h 6857999"/>
              <a:gd name="connsiteX1771" fmla="*/ 937578 w 6696075"/>
              <a:gd name="connsiteY1771" fmla="*/ 5095240 h 6857999"/>
              <a:gd name="connsiteX1772" fmla="*/ 945198 w 6696075"/>
              <a:gd name="connsiteY1772" fmla="*/ 5107305 h 6857999"/>
              <a:gd name="connsiteX1773" fmla="*/ 948690 w 6696075"/>
              <a:gd name="connsiteY1773" fmla="*/ 5113655 h 6857999"/>
              <a:gd name="connsiteX1774" fmla="*/ 951865 w 6696075"/>
              <a:gd name="connsiteY1774" fmla="*/ 5120005 h 6857999"/>
              <a:gd name="connsiteX1775" fmla="*/ 955358 w 6696075"/>
              <a:gd name="connsiteY1775" fmla="*/ 5126673 h 6857999"/>
              <a:gd name="connsiteX1776" fmla="*/ 957898 w 6696075"/>
              <a:gd name="connsiteY1776" fmla="*/ 5133023 h 6857999"/>
              <a:gd name="connsiteX1777" fmla="*/ 960755 w 6696075"/>
              <a:gd name="connsiteY1777" fmla="*/ 5140008 h 6857999"/>
              <a:gd name="connsiteX1778" fmla="*/ 963295 w 6696075"/>
              <a:gd name="connsiteY1778" fmla="*/ 5146358 h 6857999"/>
              <a:gd name="connsiteX1779" fmla="*/ 965518 w 6696075"/>
              <a:gd name="connsiteY1779" fmla="*/ 5153343 h 6857999"/>
              <a:gd name="connsiteX1780" fmla="*/ 967423 w 6696075"/>
              <a:gd name="connsiteY1780" fmla="*/ 5160645 h 6857999"/>
              <a:gd name="connsiteX1781" fmla="*/ 969010 w 6696075"/>
              <a:gd name="connsiteY1781" fmla="*/ 5167948 h 6857999"/>
              <a:gd name="connsiteX1782" fmla="*/ 970915 w 6696075"/>
              <a:gd name="connsiteY1782" fmla="*/ 5175250 h 6857999"/>
              <a:gd name="connsiteX1783" fmla="*/ 974725 w 6696075"/>
              <a:gd name="connsiteY1783" fmla="*/ 5175885 h 6857999"/>
              <a:gd name="connsiteX1784" fmla="*/ 978853 w 6696075"/>
              <a:gd name="connsiteY1784" fmla="*/ 5177155 h 6857999"/>
              <a:gd name="connsiteX1785" fmla="*/ 982663 w 6696075"/>
              <a:gd name="connsiteY1785" fmla="*/ 5178425 h 6857999"/>
              <a:gd name="connsiteX1786" fmla="*/ 986473 w 6696075"/>
              <a:gd name="connsiteY1786" fmla="*/ 5180330 h 6857999"/>
              <a:gd name="connsiteX1787" fmla="*/ 992188 w 6696075"/>
              <a:gd name="connsiteY1787" fmla="*/ 5184140 h 6857999"/>
              <a:gd name="connsiteX1788" fmla="*/ 996950 w 6696075"/>
              <a:gd name="connsiteY1788" fmla="*/ 5187633 h 6857999"/>
              <a:gd name="connsiteX1789" fmla="*/ 1001713 w 6696075"/>
              <a:gd name="connsiteY1789" fmla="*/ 5191760 h 6857999"/>
              <a:gd name="connsiteX1790" fmla="*/ 1005840 w 6696075"/>
              <a:gd name="connsiteY1790" fmla="*/ 5195888 h 6857999"/>
              <a:gd name="connsiteX1791" fmla="*/ 1009650 w 6696075"/>
              <a:gd name="connsiteY1791" fmla="*/ 5200650 h 6857999"/>
              <a:gd name="connsiteX1792" fmla="*/ 1012825 w 6696075"/>
              <a:gd name="connsiteY1792" fmla="*/ 5205095 h 6857999"/>
              <a:gd name="connsiteX1793" fmla="*/ 1016000 w 6696075"/>
              <a:gd name="connsiteY1793" fmla="*/ 5210175 h 6857999"/>
              <a:gd name="connsiteX1794" fmla="*/ 1018223 w 6696075"/>
              <a:gd name="connsiteY1794" fmla="*/ 5215255 h 6857999"/>
              <a:gd name="connsiteX1795" fmla="*/ 1020128 w 6696075"/>
              <a:gd name="connsiteY1795" fmla="*/ 5220335 h 6857999"/>
              <a:gd name="connsiteX1796" fmla="*/ 1022350 w 6696075"/>
              <a:gd name="connsiteY1796" fmla="*/ 5225733 h 6857999"/>
              <a:gd name="connsiteX1797" fmla="*/ 1023620 w 6696075"/>
              <a:gd name="connsiteY1797" fmla="*/ 5231130 h 6857999"/>
              <a:gd name="connsiteX1798" fmla="*/ 1024890 w 6696075"/>
              <a:gd name="connsiteY1798" fmla="*/ 5236845 h 6857999"/>
              <a:gd name="connsiteX1799" fmla="*/ 1025843 w 6696075"/>
              <a:gd name="connsiteY1799" fmla="*/ 5242560 h 6857999"/>
              <a:gd name="connsiteX1800" fmla="*/ 1026478 w 6696075"/>
              <a:gd name="connsiteY1800" fmla="*/ 5248275 h 6857999"/>
              <a:gd name="connsiteX1801" fmla="*/ 1027430 w 6696075"/>
              <a:gd name="connsiteY1801" fmla="*/ 5260658 h 6857999"/>
              <a:gd name="connsiteX1802" fmla="*/ 1044258 w 6696075"/>
              <a:gd name="connsiteY1802" fmla="*/ 5280978 h 6857999"/>
              <a:gd name="connsiteX1803" fmla="*/ 1082040 w 6696075"/>
              <a:gd name="connsiteY1803" fmla="*/ 5329555 h 6857999"/>
              <a:gd name="connsiteX1804" fmla="*/ 1155700 w 6696075"/>
              <a:gd name="connsiteY1804" fmla="*/ 5435918 h 6857999"/>
              <a:gd name="connsiteX1805" fmla="*/ 1170940 w 6696075"/>
              <a:gd name="connsiteY1805" fmla="*/ 5455603 h 6857999"/>
              <a:gd name="connsiteX1806" fmla="*/ 1176655 w 6696075"/>
              <a:gd name="connsiteY1806" fmla="*/ 5461318 h 6857999"/>
              <a:gd name="connsiteX1807" fmla="*/ 1182053 w 6696075"/>
              <a:gd name="connsiteY1807" fmla="*/ 5466715 h 6857999"/>
              <a:gd name="connsiteX1808" fmla="*/ 1186815 w 6696075"/>
              <a:gd name="connsiteY1808" fmla="*/ 5472430 h 6857999"/>
              <a:gd name="connsiteX1809" fmla="*/ 1191895 w 6696075"/>
              <a:gd name="connsiteY1809" fmla="*/ 5478145 h 6857999"/>
              <a:gd name="connsiteX1810" fmla="*/ 1196340 w 6696075"/>
              <a:gd name="connsiteY1810" fmla="*/ 5483860 h 6857999"/>
              <a:gd name="connsiteX1811" fmla="*/ 1200785 w 6696075"/>
              <a:gd name="connsiteY1811" fmla="*/ 5489893 h 6857999"/>
              <a:gd name="connsiteX1812" fmla="*/ 1204913 w 6696075"/>
              <a:gd name="connsiteY1812" fmla="*/ 5496243 h 6857999"/>
              <a:gd name="connsiteX1813" fmla="*/ 1208723 w 6696075"/>
              <a:gd name="connsiteY1813" fmla="*/ 5502593 h 6857999"/>
              <a:gd name="connsiteX1814" fmla="*/ 1212533 w 6696075"/>
              <a:gd name="connsiteY1814" fmla="*/ 5508943 h 6857999"/>
              <a:gd name="connsiteX1815" fmla="*/ 1215708 w 6696075"/>
              <a:gd name="connsiteY1815" fmla="*/ 5515610 h 6857999"/>
              <a:gd name="connsiteX1816" fmla="*/ 1218883 w 6696075"/>
              <a:gd name="connsiteY1816" fmla="*/ 5521960 h 6857999"/>
              <a:gd name="connsiteX1817" fmla="*/ 1221105 w 6696075"/>
              <a:gd name="connsiteY1817" fmla="*/ 5528945 h 6857999"/>
              <a:gd name="connsiteX1818" fmla="*/ 1223328 w 6696075"/>
              <a:gd name="connsiteY1818" fmla="*/ 5535930 h 6857999"/>
              <a:gd name="connsiteX1819" fmla="*/ 1225233 w 6696075"/>
              <a:gd name="connsiteY1819" fmla="*/ 5543233 h 6857999"/>
              <a:gd name="connsiteX1820" fmla="*/ 1226820 w 6696075"/>
              <a:gd name="connsiteY1820" fmla="*/ 5550535 h 6857999"/>
              <a:gd name="connsiteX1821" fmla="*/ 1228090 w 6696075"/>
              <a:gd name="connsiteY1821" fmla="*/ 5558155 h 6857999"/>
              <a:gd name="connsiteX1822" fmla="*/ 1237298 w 6696075"/>
              <a:gd name="connsiteY1822" fmla="*/ 5571173 h 6857999"/>
              <a:gd name="connsiteX1823" fmla="*/ 1246823 w 6696075"/>
              <a:gd name="connsiteY1823" fmla="*/ 5583873 h 6857999"/>
              <a:gd name="connsiteX1824" fmla="*/ 1256665 w 6696075"/>
              <a:gd name="connsiteY1824" fmla="*/ 5596255 h 6857999"/>
              <a:gd name="connsiteX1825" fmla="*/ 1266508 w 6696075"/>
              <a:gd name="connsiteY1825" fmla="*/ 5608638 h 6857999"/>
              <a:gd name="connsiteX1826" fmla="*/ 1286510 w 6696075"/>
              <a:gd name="connsiteY1826" fmla="*/ 5633403 h 6857999"/>
              <a:gd name="connsiteX1827" fmla="*/ 1306513 w 6696075"/>
              <a:gd name="connsiteY1827" fmla="*/ 5657850 h 6857999"/>
              <a:gd name="connsiteX1828" fmla="*/ 1316355 w 6696075"/>
              <a:gd name="connsiteY1828" fmla="*/ 5670550 h 6857999"/>
              <a:gd name="connsiteX1829" fmla="*/ 1325880 w 6696075"/>
              <a:gd name="connsiteY1829" fmla="*/ 5682933 h 6857999"/>
              <a:gd name="connsiteX1830" fmla="*/ 1335088 w 6696075"/>
              <a:gd name="connsiteY1830" fmla="*/ 5695633 h 6857999"/>
              <a:gd name="connsiteX1831" fmla="*/ 1344295 w 6696075"/>
              <a:gd name="connsiteY1831" fmla="*/ 5708650 h 6857999"/>
              <a:gd name="connsiteX1832" fmla="*/ 1352868 w 6696075"/>
              <a:gd name="connsiteY1832" fmla="*/ 5721985 h 6857999"/>
              <a:gd name="connsiteX1833" fmla="*/ 1360805 w 6696075"/>
              <a:gd name="connsiteY1833" fmla="*/ 5735320 h 6857999"/>
              <a:gd name="connsiteX1834" fmla="*/ 1368425 w 6696075"/>
              <a:gd name="connsiteY1834" fmla="*/ 5748973 h 6857999"/>
              <a:gd name="connsiteX1835" fmla="*/ 1375410 w 6696075"/>
              <a:gd name="connsiteY1835" fmla="*/ 5763260 h 6857999"/>
              <a:gd name="connsiteX1836" fmla="*/ 1385570 w 6696075"/>
              <a:gd name="connsiteY1836" fmla="*/ 5779135 h 6857999"/>
              <a:gd name="connsiteX1837" fmla="*/ 1396365 w 6696075"/>
              <a:gd name="connsiteY1837" fmla="*/ 5795010 h 6857999"/>
              <a:gd name="connsiteX1838" fmla="*/ 1407160 w 6696075"/>
              <a:gd name="connsiteY1838" fmla="*/ 5810568 h 6857999"/>
              <a:gd name="connsiteX1839" fmla="*/ 1418590 w 6696075"/>
              <a:gd name="connsiteY1839" fmla="*/ 5825808 h 6857999"/>
              <a:gd name="connsiteX1840" fmla="*/ 1441133 w 6696075"/>
              <a:gd name="connsiteY1840" fmla="*/ 5855970 h 6857999"/>
              <a:gd name="connsiteX1841" fmla="*/ 1452245 w 6696075"/>
              <a:gd name="connsiteY1841" fmla="*/ 5871210 h 6857999"/>
              <a:gd name="connsiteX1842" fmla="*/ 1463358 w 6696075"/>
              <a:gd name="connsiteY1842" fmla="*/ 5886768 h 6857999"/>
              <a:gd name="connsiteX1843" fmla="*/ 1473835 w 6696075"/>
              <a:gd name="connsiteY1843" fmla="*/ 5902325 h 6857999"/>
              <a:gd name="connsiteX1844" fmla="*/ 1483996 w 6696075"/>
              <a:gd name="connsiteY1844" fmla="*/ 5918200 h 6857999"/>
              <a:gd name="connsiteX1845" fmla="*/ 1488440 w 6696075"/>
              <a:gd name="connsiteY1845" fmla="*/ 5926455 h 6857999"/>
              <a:gd name="connsiteX1846" fmla="*/ 1492885 w 6696075"/>
              <a:gd name="connsiteY1846" fmla="*/ 5934710 h 6857999"/>
              <a:gd name="connsiteX1847" fmla="*/ 1497330 w 6696075"/>
              <a:gd name="connsiteY1847" fmla="*/ 5942965 h 6857999"/>
              <a:gd name="connsiteX1848" fmla="*/ 1501458 w 6696075"/>
              <a:gd name="connsiteY1848" fmla="*/ 5951538 h 6857999"/>
              <a:gd name="connsiteX1849" fmla="*/ 1505268 w 6696075"/>
              <a:gd name="connsiteY1849" fmla="*/ 5960110 h 6857999"/>
              <a:gd name="connsiteX1850" fmla="*/ 1508443 w 6696075"/>
              <a:gd name="connsiteY1850" fmla="*/ 5968683 h 6857999"/>
              <a:gd name="connsiteX1851" fmla="*/ 1511935 w 6696075"/>
              <a:gd name="connsiteY1851" fmla="*/ 5977573 h 6857999"/>
              <a:gd name="connsiteX1852" fmla="*/ 1514793 w 6696075"/>
              <a:gd name="connsiteY1852" fmla="*/ 5986780 h 6857999"/>
              <a:gd name="connsiteX1853" fmla="*/ 1517333 w 6696075"/>
              <a:gd name="connsiteY1853" fmla="*/ 5995988 h 6857999"/>
              <a:gd name="connsiteX1854" fmla="*/ 1519873 w 6696075"/>
              <a:gd name="connsiteY1854" fmla="*/ 6005195 h 6857999"/>
              <a:gd name="connsiteX1855" fmla="*/ 1521460 w 6696075"/>
              <a:gd name="connsiteY1855" fmla="*/ 6014403 h 6857999"/>
              <a:gd name="connsiteX1856" fmla="*/ 1523048 w 6696075"/>
              <a:gd name="connsiteY1856" fmla="*/ 6024563 h 6857999"/>
              <a:gd name="connsiteX1857" fmla="*/ 1533843 w 6696075"/>
              <a:gd name="connsiteY1857" fmla="*/ 6039803 h 6857999"/>
              <a:gd name="connsiteX1858" fmla="*/ 1544638 w 6696075"/>
              <a:gd name="connsiteY1858" fmla="*/ 6054725 h 6857999"/>
              <a:gd name="connsiteX1859" fmla="*/ 1567180 w 6696075"/>
              <a:gd name="connsiteY1859" fmla="*/ 6084570 h 6857999"/>
              <a:gd name="connsiteX1860" fmla="*/ 1590040 w 6696075"/>
              <a:gd name="connsiteY1860" fmla="*/ 6114415 h 6857999"/>
              <a:gd name="connsiteX1861" fmla="*/ 1613218 w 6696075"/>
              <a:gd name="connsiteY1861" fmla="*/ 6144260 h 6857999"/>
              <a:gd name="connsiteX1862" fmla="*/ 1636078 w 6696075"/>
              <a:gd name="connsiteY1862" fmla="*/ 6174105 h 6857999"/>
              <a:gd name="connsiteX1863" fmla="*/ 1647190 w 6696075"/>
              <a:gd name="connsiteY1863" fmla="*/ 6189028 h 6857999"/>
              <a:gd name="connsiteX1864" fmla="*/ 1658303 w 6696075"/>
              <a:gd name="connsiteY1864" fmla="*/ 6203950 h 6857999"/>
              <a:gd name="connsiteX1865" fmla="*/ 1669098 w 6696075"/>
              <a:gd name="connsiteY1865" fmla="*/ 6219190 h 6857999"/>
              <a:gd name="connsiteX1866" fmla="*/ 1679893 w 6696075"/>
              <a:gd name="connsiteY1866" fmla="*/ 6234430 h 6857999"/>
              <a:gd name="connsiteX1867" fmla="*/ 1690053 w 6696075"/>
              <a:gd name="connsiteY1867" fmla="*/ 6249670 h 6857999"/>
              <a:gd name="connsiteX1868" fmla="*/ 1699578 w 6696075"/>
              <a:gd name="connsiteY1868" fmla="*/ 6265228 h 6857999"/>
              <a:gd name="connsiteX1869" fmla="*/ 1709421 w 6696075"/>
              <a:gd name="connsiteY1869" fmla="*/ 6281420 h 6857999"/>
              <a:gd name="connsiteX1870" fmla="*/ 1718310 w 6696075"/>
              <a:gd name="connsiteY1870" fmla="*/ 6297295 h 6857999"/>
              <a:gd name="connsiteX1871" fmla="*/ 1726883 w 6696075"/>
              <a:gd name="connsiteY1871" fmla="*/ 6313170 h 6857999"/>
              <a:gd name="connsiteX1872" fmla="*/ 1734820 w 6696075"/>
              <a:gd name="connsiteY1872" fmla="*/ 6329680 h 6857999"/>
              <a:gd name="connsiteX1873" fmla="*/ 1742440 w 6696075"/>
              <a:gd name="connsiteY1873" fmla="*/ 6346190 h 6857999"/>
              <a:gd name="connsiteX1874" fmla="*/ 1749108 w 6696075"/>
              <a:gd name="connsiteY1874" fmla="*/ 6363018 h 6857999"/>
              <a:gd name="connsiteX1875" fmla="*/ 1755458 w 6696075"/>
              <a:gd name="connsiteY1875" fmla="*/ 6380163 h 6857999"/>
              <a:gd name="connsiteX1876" fmla="*/ 1761173 w 6696075"/>
              <a:gd name="connsiteY1876" fmla="*/ 6397625 h 6857999"/>
              <a:gd name="connsiteX1877" fmla="*/ 1763395 w 6696075"/>
              <a:gd name="connsiteY1877" fmla="*/ 6406515 h 6857999"/>
              <a:gd name="connsiteX1878" fmla="*/ 1765618 w 6696075"/>
              <a:gd name="connsiteY1878" fmla="*/ 6415405 h 6857999"/>
              <a:gd name="connsiteX1879" fmla="*/ 1767840 w 6696075"/>
              <a:gd name="connsiteY1879" fmla="*/ 6424295 h 6857999"/>
              <a:gd name="connsiteX1880" fmla="*/ 1769745 w 6696075"/>
              <a:gd name="connsiteY1880" fmla="*/ 6433503 h 6857999"/>
              <a:gd name="connsiteX1881" fmla="*/ 1771333 w 6696075"/>
              <a:gd name="connsiteY1881" fmla="*/ 6442710 h 6857999"/>
              <a:gd name="connsiteX1882" fmla="*/ 1772920 w 6696075"/>
              <a:gd name="connsiteY1882" fmla="*/ 6451918 h 6857999"/>
              <a:gd name="connsiteX1883" fmla="*/ 1773873 w 6696075"/>
              <a:gd name="connsiteY1883" fmla="*/ 6461443 h 6857999"/>
              <a:gd name="connsiteX1884" fmla="*/ 1775143 w 6696075"/>
              <a:gd name="connsiteY1884" fmla="*/ 6470650 h 6857999"/>
              <a:gd name="connsiteX1885" fmla="*/ 1776095 w 6696075"/>
              <a:gd name="connsiteY1885" fmla="*/ 6480493 h 6857999"/>
              <a:gd name="connsiteX1886" fmla="*/ 1776730 w 6696075"/>
              <a:gd name="connsiteY1886" fmla="*/ 6490018 h 6857999"/>
              <a:gd name="connsiteX1887" fmla="*/ 1777048 w 6696075"/>
              <a:gd name="connsiteY1887" fmla="*/ 6499543 h 6857999"/>
              <a:gd name="connsiteX1888" fmla="*/ 1777048 w 6696075"/>
              <a:gd name="connsiteY1888" fmla="*/ 6509703 h 6857999"/>
              <a:gd name="connsiteX1889" fmla="*/ 1776730 w 6696075"/>
              <a:gd name="connsiteY1889" fmla="*/ 6519545 h 6857999"/>
              <a:gd name="connsiteX1890" fmla="*/ 1776413 w 6696075"/>
              <a:gd name="connsiteY1890" fmla="*/ 6529705 h 6857999"/>
              <a:gd name="connsiteX1891" fmla="*/ 1775778 w 6696075"/>
              <a:gd name="connsiteY1891" fmla="*/ 6539865 h 6857999"/>
              <a:gd name="connsiteX1892" fmla="*/ 1774825 w 6696075"/>
              <a:gd name="connsiteY1892" fmla="*/ 6550025 h 6857999"/>
              <a:gd name="connsiteX1893" fmla="*/ 1776095 w 6696075"/>
              <a:gd name="connsiteY1893" fmla="*/ 6557963 h 6857999"/>
              <a:gd name="connsiteX1894" fmla="*/ 1776730 w 6696075"/>
              <a:gd name="connsiteY1894" fmla="*/ 6565583 h 6857999"/>
              <a:gd name="connsiteX1895" fmla="*/ 1776730 w 6696075"/>
              <a:gd name="connsiteY1895" fmla="*/ 6573203 h 6857999"/>
              <a:gd name="connsiteX1896" fmla="*/ 1776413 w 6696075"/>
              <a:gd name="connsiteY1896" fmla="*/ 6580505 h 6857999"/>
              <a:gd name="connsiteX1897" fmla="*/ 1775778 w 6696075"/>
              <a:gd name="connsiteY1897" fmla="*/ 6588125 h 6857999"/>
              <a:gd name="connsiteX1898" fmla="*/ 1774825 w 6696075"/>
              <a:gd name="connsiteY1898" fmla="*/ 6595428 h 6857999"/>
              <a:gd name="connsiteX1899" fmla="*/ 1773238 w 6696075"/>
              <a:gd name="connsiteY1899" fmla="*/ 6603048 h 6857999"/>
              <a:gd name="connsiteX1900" fmla="*/ 1771968 w 6696075"/>
              <a:gd name="connsiteY1900" fmla="*/ 6610350 h 6857999"/>
              <a:gd name="connsiteX1901" fmla="*/ 1768793 w 6696075"/>
              <a:gd name="connsiteY1901" fmla="*/ 6625273 h 6857999"/>
              <a:gd name="connsiteX1902" fmla="*/ 1764983 w 6696075"/>
              <a:gd name="connsiteY1902" fmla="*/ 6639878 h 6857999"/>
              <a:gd name="connsiteX1903" fmla="*/ 1762126 w 6696075"/>
              <a:gd name="connsiteY1903" fmla="*/ 6654800 h 6857999"/>
              <a:gd name="connsiteX1904" fmla="*/ 1760855 w 6696075"/>
              <a:gd name="connsiteY1904" fmla="*/ 6662103 h 6857999"/>
              <a:gd name="connsiteX1905" fmla="*/ 1759268 w 6696075"/>
              <a:gd name="connsiteY1905" fmla="*/ 6669723 h 6857999"/>
              <a:gd name="connsiteX1906" fmla="*/ 1750060 w 6696075"/>
              <a:gd name="connsiteY1906" fmla="*/ 6652260 h 6857999"/>
              <a:gd name="connsiteX1907" fmla="*/ 1751330 w 6696075"/>
              <a:gd name="connsiteY1907" fmla="*/ 6657023 h 6857999"/>
              <a:gd name="connsiteX1908" fmla="*/ 1751966 w 6696075"/>
              <a:gd name="connsiteY1908" fmla="*/ 6659563 h 6857999"/>
              <a:gd name="connsiteX1909" fmla="*/ 1753235 w 6696075"/>
              <a:gd name="connsiteY1909" fmla="*/ 6661468 h 6857999"/>
              <a:gd name="connsiteX1910" fmla="*/ 1754506 w 6696075"/>
              <a:gd name="connsiteY1910" fmla="*/ 6664008 h 6857999"/>
              <a:gd name="connsiteX1911" fmla="*/ 1755775 w 6696075"/>
              <a:gd name="connsiteY1911" fmla="*/ 6665913 h 6857999"/>
              <a:gd name="connsiteX1912" fmla="*/ 1757363 w 6696075"/>
              <a:gd name="connsiteY1912" fmla="*/ 6667818 h 6857999"/>
              <a:gd name="connsiteX1913" fmla="*/ 1759268 w 6696075"/>
              <a:gd name="connsiteY1913" fmla="*/ 6669723 h 6857999"/>
              <a:gd name="connsiteX1914" fmla="*/ 1760538 w 6696075"/>
              <a:gd name="connsiteY1914" fmla="*/ 6677978 h 6857999"/>
              <a:gd name="connsiteX1915" fmla="*/ 1761173 w 6696075"/>
              <a:gd name="connsiteY1915" fmla="*/ 6685598 h 6857999"/>
              <a:gd name="connsiteX1916" fmla="*/ 1761173 w 6696075"/>
              <a:gd name="connsiteY1916" fmla="*/ 6692900 h 6857999"/>
              <a:gd name="connsiteX1917" fmla="*/ 1760855 w 6696075"/>
              <a:gd name="connsiteY1917" fmla="*/ 6700203 h 6857999"/>
              <a:gd name="connsiteX1918" fmla="*/ 1759586 w 6696075"/>
              <a:gd name="connsiteY1918" fmla="*/ 6706870 h 6857999"/>
              <a:gd name="connsiteX1919" fmla="*/ 1758633 w 6696075"/>
              <a:gd name="connsiteY1919" fmla="*/ 6713538 h 6857999"/>
              <a:gd name="connsiteX1920" fmla="*/ 1757046 w 6696075"/>
              <a:gd name="connsiteY1920" fmla="*/ 6720205 h 6857999"/>
              <a:gd name="connsiteX1921" fmla="*/ 1755458 w 6696075"/>
              <a:gd name="connsiteY1921" fmla="*/ 6726555 h 6857999"/>
              <a:gd name="connsiteX1922" fmla="*/ 1753235 w 6696075"/>
              <a:gd name="connsiteY1922" fmla="*/ 6732588 h 6857999"/>
              <a:gd name="connsiteX1923" fmla="*/ 1750695 w 6696075"/>
              <a:gd name="connsiteY1923" fmla="*/ 6738620 h 6857999"/>
              <a:gd name="connsiteX1924" fmla="*/ 1747838 w 6696075"/>
              <a:gd name="connsiteY1924" fmla="*/ 6744335 h 6857999"/>
              <a:gd name="connsiteX1925" fmla="*/ 1744663 w 6696075"/>
              <a:gd name="connsiteY1925" fmla="*/ 6749733 h 6857999"/>
              <a:gd name="connsiteX1926" fmla="*/ 1741488 w 6696075"/>
              <a:gd name="connsiteY1926" fmla="*/ 6755448 h 6857999"/>
              <a:gd name="connsiteX1927" fmla="*/ 1737678 w 6696075"/>
              <a:gd name="connsiteY1927" fmla="*/ 6760845 h 6857999"/>
              <a:gd name="connsiteX1928" fmla="*/ 1734185 w 6696075"/>
              <a:gd name="connsiteY1928" fmla="*/ 6765608 h 6857999"/>
              <a:gd name="connsiteX1929" fmla="*/ 1729740 w 6696075"/>
              <a:gd name="connsiteY1929" fmla="*/ 6771005 h 6857999"/>
              <a:gd name="connsiteX1930" fmla="*/ 1725930 w 6696075"/>
              <a:gd name="connsiteY1930" fmla="*/ 6775768 h 6857999"/>
              <a:gd name="connsiteX1931" fmla="*/ 1721168 w 6696075"/>
              <a:gd name="connsiteY1931" fmla="*/ 6780530 h 6857999"/>
              <a:gd name="connsiteX1932" fmla="*/ 1711961 w 6696075"/>
              <a:gd name="connsiteY1932" fmla="*/ 6790055 h 6857999"/>
              <a:gd name="connsiteX1933" fmla="*/ 1702118 w 6696075"/>
              <a:gd name="connsiteY1933" fmla="*/ 6799263 h 6857999"/>
              <a:gd name="connsiteX1934" fmla="*/ 1691640 w 6696075"/>
              <a:gd name="connsiteY1934" fmla="*/ 6807835 h 6857999"/>
              <a:gd name="connsiteX1935" fmla="*/ 1681163 w 6696075"/>
              <a:gd name="connsiteY1935" fmla="*/ 6816408 h 6857999"/>
              <a:gd name="connsiteX1936" fmla="*/ 1670050 w 6696075"/>
              <a:gd name="connsiteY1936" fmla="*/ 6825298 h 6857999"/>
              <a:gd name="connsiteX1937" fmla="*/ 1648778 w 6696075"/>
              <a:gd name="connsiteY1937" fmla="*/ 6842443 h 6857999"/>
              <a:gd name="connsiteX1938" fmla="*/ 1633855 w 6696075"/>
              <a:gd name="connsiteY1938" fmla="*/ 6846570 h 6857999"/>
              <a:gd name="connsiteX1939" fmla="*/ 1618933 w 6696075"/>
              <a:gd name="connsiteY1939" fmla="*/ 6850380 h 6857999"/>
              <a:gd name="connsiteX1940" fmla="*/ 1604010 w 6696075"/>
              <a:gd name="connsiteY1940" fmla="*/ 6852920 h 6857999"/>
              <a:gd name="connsiteX1941" fmla="*/ 1589406 w 6696075"/>
              <a:gd name="connsiteY1941" fmla="*/ 6855143 h 6857999"/>
              <a:gd name="connsiteX1942" fmla="*/ 1574483 w 6696075"/>
              <a:gd name="connsiteY1942" fmla="*/ 6856730 h 6857999"/>
              <a:gd name="connsiteX1943" fmla="*/ 1559560 w 6696075"/>
              <a:gd name="connsiteY1943" fmla="*/ 6857683 h 6857999"/>
              <a:gd name="connsiteX1944" fmla="*/ 1544686 w 6696075"/>
              <a:gd name="connsiteY1944" fmla="*/ 6857999 h 6857999"/>
              <a:gd name="connsiteX1945" fmla="*/ 1544590 w 6696075"/>
              <a:gd name="connsiteY1945" fmla="*/ 6857999 h 6857999"/>
              <a:gd name="connsiteX1946" fmla="*/ 1529715 w 6696075"/>
              <a:gd name="connsiteY1946" fmla="*/ 6857683 h 6857999"/>
              <a:gd name="connsiteX1947" fmla="*/ 1514793 w 6696075"/>
              <a:gd name="connsiteY1947" fmla="*/ 6857048 h 6857999"/>
              <a:gd name="connsiteX1948" fmla="*/ 1500188 w 6696075"/>
              <a:gd name="connsiteY1948" fmla="*/ 6856095 h 6857999"/>
              <a:gd name="connsiteX1949" fmla="*/ 1485265 w 6696075"/>
              <a:gd name="connsiteY1949" fmla="*/ 6854825 h 6857999"/>
              <a:gd name="connsiteX1950" fmla="*/ 1470343 w 6696075"/>
              <a:gd name="connsiteY1950" fmla="*/ 6852920 h 6857999"/>
              <a:gd name="connsiteX1951" fmla="*/ 1455420 w 6696075"/>
              <a:gd name="connsiteY1951" fmla="*/ 6850698 h 6857999"/>
              <a:gd name="connsiteX1952" fmla="*/ 1440498 w 6696075"/>
              <a:gd name="connsiteY1952" fmla="*/ 6848793 h 6857999"/>
              <a:gd name="connsiteX1953" fmla="*/ 1410653 w 6696075"/>
              <a:gd name="connsiteY1953" fmla="*/ 6843713 h 6857999"/>
              <a:gd name="connsiteX1954" fmla="*/ 1403668 w 6696075"/>
              <a:gd name="connsiteY1954" fmla="*/ 6844030 h 6857999"/>
              <a:gd name="connsiteX1955" fmla="*/ 1397000 w 6696075"/>
              <a:gd name="connsiteY1955" fmla="*/ 6844348 h 6857999"/>
              <a:gd name="connsiteX1956" fmla="*/ 1390015 w 6696075"/>
              <a:gd name="connsiteY1956" fmla="*/ 6844348 h 6857999"/>
              <a:gd name="connsiteX1957" fmla="*/ 1383348 w 6696075"/>
              <a:gd name="connsiteY1957" fmla="*/ 6844348 h 6857999"/>
              <a:gd name="connsiteX1958" fmla="*/ 1376680 w 6696075"/>
              <a:gd name="connsiteY1958" fmla="*/ 6843713 h 6857999"/>
              <a:gd name="connsiteX1959" fmla="*/ 1370330 w 6696075"/>
              <a:gd name="connsiteY1959" fmla="*/ 6843078 h 6857999"/>
              <a:gd name="connsiteX1960" fmla="*/ 1363980 w 6696075"/>
              <a:gd name="connsiteY1960" fmla="*/ 6842443 h 6857999"/>
              <a:gd name="connsiteX1961" fmla="*/ 1358265 w 6696075"/>
              <a:gd name="connsiteY1961" fmla="*/ 6841490 h 6857999"/>
              <a:gd name="connsiteX1962" fmla="*/ 1352233 w 6696075"/>
              <a:gd name="connsiteY1962" fmla="*/ 6840220 h 6857999"/>
              <a:gd name="connsiteX1963" fmla="*/ 1346200 w 6696075"/>
              <a:gd name="connsiteY1963" fmla="*/ 6838315 h 6857999"/>
              <a:gd name="connsiteX1964" fmla="*/ 1340168 w 6696075"/>
              <a:gd name="connsiteY1964" fmla="*/ 6836728 h 6857999"/>
              <a:gd name="connsiteX1965" fmla="*/ 1334453 w 6696075"/>
              <a:gd name="connsiteY1965" fmla="*/ 6835140 h 6857999"/>
              <a:gd name="connsiteX1966" fmla="*/ 1329055 w 6696075"/>
              <a:gd name="connsiteY1966" fmla="*/ 6832918 h 6857999"/>
              <a:gd name="connsiteX1967" fmla="*/ 1323658 w 6696075"/>
              <a:gd name="connsiteY1967" fmla="*/ 6830378 h 6857999"/>
              <a:gd name="connsiteX1968" fmla="*/ 1317943 w 6696075"/>
              <a:gd name="connsiteY1968" fmla="*/ 6828155 h 6857999"/>
              <a:gd name="connsiteX1969" fmla="*/ 1312863 w 6696075"/>
              <a:gd name="connsiteY1969" fmla="*/ 6825615 h 6857999"/>
              <a:gd name="connsiteX1970" fmla="*/ 1307783 w 6696075"/>
              <a:gd name="connsiteY1970" fmla="*/ 6822440 h 6857999"/>
              <a:gd name="connsiteX1971" fmla="*/ 1302703 w 6696075"/>
              <a:gd name="connsiteY1971" fmla="*/ 6819583 h 6857999"/>
              <a:gd name="connsiteX1972" fmla="*/ 1297623 w 6696075"/>
              <a:gd name="connsiteY1972" fmla="*/ 6816408 h 6857999"/>
              <a:gd name="connsiteX1973" fmla="*/ 1292860 w 6696075"/>
              <a:gd name="connsiteY1973" fmla="*/ 6812915 h 6857999"/>
              <a:gd name="connsiteX1974" fmla="*/ 1283018 w 6696075"/>
              <a:gd name="connsiteY1974" fmla="*/ 6805930 h 6857999"/>
              <a:gd name="connsiteX1975" fmla="*/ 1274128 w 6696075"/>
              <a:gd name="connsiteY1975" fmla="*/ 6797993 h 6857999"/>
              <a:gd name="connsiteX1976" fmla="*/ 1265238 w 6696075"/>
              <a:gd name="connsiteY1976" fmla="*/ 6789420 h 6857999"/>
              <a:gd name="connsiteX1977" fmla="*/ 1256983 w 6696075"/>
              <a:gd name="connsiteY1977" fmla="*/ 6779895 h 6857999"/>
              <a:gd name="connsiteX1978" fmla="*/ 1248728 w 6696075"/>
              <a:gd name="connsiteY1978" fmla="*/ 6770370 h 6857999"/>
              <a:gd name="connsiteX1979" fmla="*/ 1241108 w 6696075"/>
              <a:gd name="connsiteY1979" fmla="*/ 6760210 h 6857999"/>
              <a:gd name="connsiteX1980" fmla="*/ 1230630 w 6696075"/>
              <a:gd name="connsiteY1980" fmla="*/ 6749415 h 6857999"/>
              <a:gd name="connsiteX1981" fmla="*/ 1220788 w 6696075"/>
              <a:gd name="connsiteY1981" fmla="*/ 6738620 h 6857999"/>
              <a:gd name="connsiteX1982" fmla="*/ 1210945 w 6696075"/>
              <a:gd name="connsiteY1982" fmla="*/ 6727508 h 6857999"/>
              <a:gd name="connsiteX1983" fmla="*/ 1201420 w 6696075"/>
              <a:gd name="connsiteY1983" fmla="*/ 6716713 h 6857999"/>
              <a:gd name="connsiteX1984" fmla="*/ 1192213 w 6696075"/>
              <a:gd name="connsiteY1984" fmla="*/ 6705283 h 6857999"/>
              <a:gd name="connsiteX1985" fmla="*/ 1183005 w 6696075"/>
              <a:gd name="connsiteY1985" fmla="*/ 6694170 h 6857999"/>
              <a:gd name="connsiteX1986" fmla="*/ 1173798 w 6696075"/>
              <a:gd name="connsiteY1986" fmla="*/ 6682740 h 6857999"/>
              <a:gd name="connsiteX1987" fmla="*/ 1165225 w 6696075"/>
              <a:gd name="connsiteY1987" fmla="*/ 6671628 h 6857999"/>
              <a:gd name="connsiteX1988" fmla="*/ 1148080 w 6696075"/>
              <a:gd name="connsiteY1988" fmla="*/ 6648450 h 6857999"/>
              <a:gd name="connsiteX1989" fmla="*/ 1131570 w 6696075"/>
              <a:gd name="connsiteY1989" fmla="*/ 6624320 h 6857999"/>
              <a:gd name="connsiteX1990" fmla="*/ 1115378 w 6696075"/>
              <a:gd name="connsiteY1990" fmla="*/ 6600508 h 6857999"/>
              <a:gd name="connsiteX1991" fmla="*/ 1099820 w 6696075"/>
              <a:gd name="connsiteY1991" fmla="*/ 6576695 h 6857999"/>
              <a:gd name="connsiteX1992" fmla="*/ 1084580 w 6696075"/>
              <a:gd name="connsiteY1992" fmla="*/ 6551930 h 6857999"/>
              <a:gd name="connsiteX1993" fmla="*/ 1069975 w 6696075"/>
              <a:gd name="connsiteY1993" fmla="*/ 6527165 h 6857999"/>
              <a:gd name="connsiteX1994" fmla="*/ 1055688 w 6696075"/>
              <a:gd name="connsiteY1994" fmla="*/ 6502718 h 6857999"/>
              <a:gd name="connsiteX1995" fmla="*/ 1041400 w 6696075"/>
              <a:gd name="connsiteY1995" fmla="*/ 6477318 h 6857999"/>
              <a:gd name="connsiteX1996" fmla="*/ 1013778 w 6696075"/>
              <a:gd name="connsiteY1996" fmla="*/ 6427153 h 6857999"/>
              <a:gd name="connsiteX1997" fmla="*/ 986155 w 6696075"/>
              <a:gd name="connsiteY1997" fmla="*/ 6376670 h 6857999"/>
              <a:gd name="connsiteX1998" fmla="*/ 968693 w 6696075"/>
              <a:gd name="connsiteY1998" fmla="*/ 6358573 h 6857999"/>
              <a:gd name="connsiteX1999" fmla="*/ 910908 w 6696075"/>
              <a:gd name="connsiteY1999" fmla="*/ 6274435 h 6857999"/>
              <a:gd name="connsiteX2000" fmla="*/ 875983 w 6696075"/>
              <a:gd name="connsiteY2000" fmla="*/ 6221095 h 6857999"/>
              <a:gd name="connsiteX2001" fmla="*/ 840423 w 6696075"/>
              <a:gd name="connsiteY2001" fmla="*/ 6168073 h 6857999"/>
              <a:gd name="connsiteX2002" fmla="*/ 823595 w 6696075"/>
              <a:gd name="connsiteY2002" fmla="*/ 6149023 h 6857999"/>
              <a:gd name="connsiteX2003" fmla="*/ 728345 w 6696075"/>
              <a:gd name="connsiteY2003" fmla="*/ 6013133 h 6857999"/>
              <a:gd name="connsiteX2004" fmla="*/ 720090 w 6696075"/>
              <a:gd name="connsiteY2004" fmla="*/ 6008370 h 6857999"/>
              <a:gd name="connsiteX2005" fmla="*/ 712788 w 6696075"/>
              <a:gd name="connsiteY2005" fmla="*/ 6002973 h 6857999"/>
              <a:gd name="connsiteX2006" fmla="*/ 709613 w 6696075"/>
              <a:gd name="connsiteY2006" fmla="*/ 6000115 h 6857999"/>
              <a:gd name="connsiteX2007" fmla="*/ 706438 w 6696075"/>
              <a:gd name="connsiteY2007" fmla="*/ 5997575 h 6857999"/>
              <a:gd name="connsiteX2008" fmla="*/ 703263 w 6696075"/>
              <a:gd name="connsiteY2008" fmla="*/ 5994718 h 6857999"/>
              <a:gd name="connsiteX2009" fmla="*/ 700723 w 6696075"/>
              <a:gd name="connsiteY2009" fmla="*/ 5991543 h 6857999"/>
              <a:gd name="connsiteX2010" fmla="*/ 698183 w 6696075"/>
              <a:gd name="connsiteY2010" fmla="*/ 5988368 h 6857999"/>
              <a:gd name="connsiteX2011" fmla="*/ 696278 w 6696075"/>
              <a:gd name="connsiteY2011" fmla="*/ 5984558 h 6857999"/>
              <a:gd name="connsiteX2012" fmla="*/ 695008 w 6696075"/>
              <a:gd name="connsiteY2012" fmla="*/ 5981065 h 6857999"/>
              <a:gd name="connsiteX2013" fmla="*/ 694055 w 6696075"/>
              <a:gd name="connsiteY2013" fmla="*/ 5976938 h 6857999"/>
              <a:gd name="connsiteX2014" fmla="*/ 693420 w 6696075"/>
              <a:gd name="connsiteY2014" fmla="*/ 5972810 h 6857999"/>
              <a:gd name="connsiteX2015" fmla="*/ 693738 w 6696075"/>
              <a:gd name="connsiteY2015" fmla="*/ 5968048 h 6857999"/>
              <a:gd name="connsiteX2016" fmla="*/ 694373 w 6696075"/>
              <a:gd name="connsiteY2016" fmla="*/ 5962968 h 6857999"/>
              <a:gd name="connsiteX2017" fmla="*/ 695643 w 6696075"/>
              <a:gd name="connsiteY2017" fmla="*/ 5957888 h 6857999"/>
              <a:gd name="connsiteX2018" fmla="*/ 688023 w 6696075"/>
              <a:gd name="connsiteY2018" fmla="*/ 5950268 h 6857999"/>
              <a:gd name="connsiteX2019" fmla="*/ 680720 w 6696075"/>
              <a:gd name="connsiteY2019" fmla="*/ 5942648 h 6857999"/>
              <a:gd name="connsiteX2020" fmla="*/ 673735 w 6696075"/>
              <a:gd name="connsiteY2020" fmla="*/ 5934710 h 6857999"/>
              <a:gd name="connsiteX2021" fmla="*/ 666750 w 6696075"/>
              <a:gd name="connsiteY2021" fmla="*/ 5926455 h 6857999"/>
              <a:gd name="connsiteX2022" fmla="*/ 659765 w 6696075"/>
              <a:gd name="connsiteY2022" fmla="*/ 5918200 h 6857999"/>
              <a:gd name="connsiteX2023" fmla="*/ 653415 w 6696075"/>
              <a:gd name="connsiteY2023" fmla="*/ 5910263 h 6857999"/>
              <a:gd name="connsiteX2024" fmla="*/ 646748 w 6696075"/>
              <a:gd name="connsiteY2024" fmla="*/ 5902008 h 6857999"/>
              <a:gd name="connsiteX2025" fmla="*/ 641033 w 6696075"/>
              <a:gd name="connsiteY2025" fmla="*/ 5893435 h 6857999"/>
              <a:gd name="connsiteX2026" fmla="*/ 635000 w 6696075"/>
              <a:gd name="connsiteY2026" fmla="*/ 5884863 h 6857999"/>
              <a:gd name="connsiteX2027" fmla="*/ 628968 w 6696075"/>
              <a:gd name="connsiteY2027" fmla="*/ 5876290 h 6857999"/>
              <a:gd name="connsiteX2028" fmla="*/ 623253 w 6696075"/>
              <a:gd name="connsiteY2028" fmla="*/ 5867083 h 6857999"/>
              <a:gd name="connsiteX2029" fmla="*/ 617855 w 6696075"/>
              <a:gd name="connsiteY2029" fmla="*/ 5858193 h 6857999"/>
              <a:gd name="connsiteX2030" fmla="*/ 612775 w 6696075"/>
              <a:gd name="connsiteY2030" fmla="*/ 5849303 h 6857999"/>
              <a:gd name="connsiteX2031" fmla="*/ 607695 w 6696075"/>
              <a:gd name="connsiteY2031" fmla="*/ 5840095 h 6857999"/>
              <a:gd name="connsiteX2032" fmla="*/ 602615 w 6696075"/>
              <a:gd name="connsiteY2032" fmla="*/ 5830570 h 6857999"/>
              <a:gd name="connsiteX2033" fmla="*/ 598170 w 6696075"/>
              <a:gd name="connsiteY2033" fmla="*/ 5821363 h 6857999"/>
              <a:gd name="connsiteX2034" fmla="*/ 593725 w 6696075"/>
              <a:gd name="connsiteY2034" fmla="*/ 5818188 h 6857999"/>
              <a:gd name="connsiteX2035" fmla="*/ 589915 w 6696075"/>
              <a:gd name="connsiteY2035" fmla="*/ 5814378 h 6857999"/>
              <a:gd name="connsiteX2036" fmla="*/ 581978 w 6696075"/>
              <a:gd name="connsiteY2036" fmla="*/ 5807393 h 6857999"/>
              <a:gd name="connsiteX2037" fmla="*/ 574993 w 6696075"/>
              <a:gd name="connsiteY2037" fmla="*/ 5799773 h 6857999"/>
              <a:gd name="connsiteX2038" fmla="*/ 568325 w 6696075"/>
              <a:gd name="connsiteY2038" fmla="*/ 5792153 h 6857999"/>
              <a:gd name="connsiteX2039" fmla="*/ 561975 w 6696075"/>
              <a:gd name="connsiteY2039" fmla="*/ 5783898 h 6857999"/>
              <a:gd name="connsiteX2040" fmla="*/ 556260 w 6696075"/>
              <a:gd name="connsiteY2040" fmla="*/ 5775643 h 6857999"/>
              <a:gd name="connsiteX2041" fmla="*/ 550863 w 6696075"/>
              <a:gd name="connsiteY2041" fmla="*/ 5767070 h 6857999"/>
              <a:gd name="connsiteX2042" fmla="*/ 546100 w 6696075"/>
              <a:gd name="connsiteY2042" fmla="*/ 5758498 h 6857999"/>
              <a:gd name="connsiteX2043" fmla="*/ 541338 w 6696075"/>
              <a:gd name="connsiteY2043" fmla="*/ 5749290 h 6857999"/>
              <a:gd name="connsiteX2044" fmla="*/ 536575 w 6696075"/>
              <a:gd name="connsiteY2044" fmla="*/ 5740400 h 6857999"/>
              <a:gd name="connsiteX2045" fmla="*/ 527368 w 6696075"/>
              <a:gd name="connsiteY2045" fmla="*/ 5722303 h 6857999"/>
              <a:gd name="connsiteX2046" fmla="*/ 518160 w 6696075"/>
              <a:gd name="connsiteY2046" fmla="*/ 5703888 h 6857999"/>
              <a:gd name="connsiteX2047" fmla="*/ 513398 w 6696075"/>
              <a:gd name="connsiteY2047" fmla="*/ 5695315 h 6857999"/>
              <a:gd name="connsiteX2048" fmla="*/ 508318 w 6696075"/>
              <a:gd name="connsiteY2048" fmla="*/ 5686425 h 6857999"/>
              <a:gd name="connsiteX2049" fmla="*/ 477203 w 6696075"/>
              <a:gd name="connsiteY2049" fmla="*/ 5644833 h 6857999"/>
              <a:gd name="connsiteX2050" fmla="*/ 326073 w 6696075"/>
              <a:gd name="connsiteY2050" fmla="*/ 5420678 h 6857999"/>
              <a:gd name="connsiteX2051" fmla="*/ 217170 w 6696075"/>
              <a:gd name="connsiteY2051" fmla="*/ 5266690 h 6857999"/>
              <a:gd name="connsiteX2052" fmla="*/ 211138 w 6696075"/>
              <a:gd name="connsiteY2052" fmla="*/ 5260023 h 6857999"/>
              <a:gd name="connsiteX2053" fmla="*/ 205423 w 6696075"/>
              <a:gd name="connsiteY2053" fmla="*/ 5252720 h 6857999"/>
              <a:gd name="connsiteX2054" fmla="*/ 199708 w 6696075"/>
              <a:gd name="connsiteY2054" fmla="*/ 5245735 h 6857999"/>
              <a:gd name="connsiteX2055" fmla="*/ 194628 w 6696075"/>
              <a:gd name="connsiteY2055" fmla="*/ 5238433 h 6857999"/>
              <a:gd name="connsiteX2056" fmla="*/ 184468 w 6696075"/>
              <a:gd name="connsiteY2056" fmla="*/ 5223510 h 6857999"/>
              <a:gd name="connsiteX2057" fmla="*/ 174943 w 6696075"/>
              <a:gd name="connsiteY2057" fmla="*/ 5208588 h 6857999"/>
              <a:gd name="connsiteX2058" fmla="*/ 166053 w 6696075"/>
              <a:gd name="connsiteY2058" fmla="*/ 5193030 h 6857999"/>
              <a:gd name="connsiteX2059" fmla="*/ 157163 w 6696075"/>
              <a:gd name="connsiteY2059" fmla="*/ 5177473 h 6857999"/>
              <a:gd name="connsiteX2060" fmla="*/ 148908 w 6696075"/>
              <a:gd name="connsiteY2060" fmla="*/ 5161280 h 6857999"/>
              <a:gd name="connsiteX2061" fmla="*/ 140970 w 6696075"/>
              <a:gd name="connsiteY2061" fmla="*/ 5145723 h 6857999"/>
              <a:gd name="connsiteX2062" fmla="*/ 125095 w 6696075"/>
              <a:gd name="connsiteY2062" fmla="*/ 5113655 h 6857999"/>
              <a:gd name="connsiteX2063" fmla="*/ 116840 w 6696075"/>
              <a:gd name="connsiteY2063" fmla="*/ 5098098 h 6857999"/>
              <a:gd name="connsiteX2064" fmla="*/ 108585 w 6696075"/>
              <a:gd name="connsiteY2064" fmla="*/ 5082223 h 6857999"/>
              <a:gd name="connsiteX2065" fmla="*/ 100330 w 6696075"/>
              <a:gd name="connsiteY2065" fmla="*/ 5066665 h 6857999"/>
              <a:gd name="connsiteX2066" fmla="*/ 90805 w 6696075"/>
              <a:gd name="connsiteY2066" fmla="*/ 5051108 h 6857999"/>
              <a:gd name="connsiteX2067" fmla="*/ 81598 w 6696075"/>
              <a:gd name="connsiteY2067" fmla="*/ 5035868 h 6857999"/>
              <a:gd name="connsiteX2068" fmla="*/ 71438 w 6696075"/>
              <a:gd name="connsiteY2068" fmla="*/ 5021263 h 6857999"/>
              <a:gd name="connsiteX2069" fmla="*/ 67628 w 6696075"/>
              <a:gd name="connsiteY2069" fmla="*/ 5013960 h 6857999"/>
              <a:gd name="connsiteX2070" fmla="*/ 64135 w 6696075"/>
              <a:gd name="connsiteY2070" fmla="*/ 5006658 h 6857999"/>
              <a:gd name="connsiteX2071" fmla="*/ 60325 w 6696075"/>
              <a:gd name="connsiteY2071" fmla="*/ 4999673 h 6857999"/>
              <a:gd name="connsiteX2072" fmla="*/ 57150 w 6696075"/>
              <a:gd name="connsiteY2072" fmla="*/ 4992370 h 6857999"/>
              <a:gd name="connsiteX2073" fmla="*/ 51435 w 6696075"/>
              <a:gd name="connsiteY2073" fmla="*/ 4977765 h 6857999"/>
              <a:gd name="connsiteX2074" fmla="*/ 46355 w 6696075"/>
              <a:gd name="connsiteY2074" fmla="*/ 4963478 h 6857999"/>
              <a:gd name="connsiteX2075" fmla="*/ 42228 w 6696075"/>
              <a:gd name="connsiteY2075" fmla="*/ 4948873 h 6857999"/>
              <a:gd name="connsiteX2076" fmla="*/ 38418 w 6696075"/>
              <a:gd name="connsiteY2076" fmla="*/ 4933950 h 6857999"/>
              <a:gd name="connsiteX2077" fmla="*/ 35560 w 6696075"/>
              <a:gd name="connsiteY2077" fmla="*/ 4918710 h 6857999"/>
              <a:gd name="connsiteX2078" fmla="*/ 33338 w 6696075"/>
              <a:gd name="connsiteY2078" fmla="*/ 4903470 h 6857999"/>
              <a:gd name="connsiteX2079" fmla="*/ 31433 w 6696075"/>
              <a:gd name="connsiteY2079" fmla="*/ 4888548 h 6857999"/>
              <a:gd name="connsiteX2080" fmla="*/ 30163 w 6696075"/>
              <a:gd name="connsiteY2080" fmla="*/ 4873308 h 6857999"/>
              <a:gd name="connsiteX2081" fmla="*/ 29528 w 6696075"/>
              <a:gd name="connsiteY2081" fmla="*/ 4858068 h 6857999"/>
              <a:gd name="connsiteX2082" fmla="*/ 29528 w 6696075"/>
              <a:gd name="connsiteY2082" fmla="*/ 4842828 h 6857999"/>
              <a:gd name="connsiteX2083" fmla="*/ 29845 w 6696075"/>
              <a:gd name="connsiteY2083" fmla="*/ 4827270 h 6857999"/>
              <a:gd name="connsiteX2084" fmla="*/ 30480 w 6696075"/>
              <a:gd name="connsiteY2084" fmla="*/ 4812030 h 6857999"/>
              <a:gd name="connsiteX2085" fmla="*/ 31750 w 6696075"/>
              <a:gd name="connsiteY2085" fmla="*/ 4796473 h 6857999"/>
              <a:gd name="connsiteX2086" fmla="*/ 33338 w 6696075"/>
              <a:gd name="connsiteY2086" fmla="*/ 4780915 h 6857999"/>
              <a:gd name="connsiteX2087" fmla="*/ 39688 w 6696075"/>
              <a:gd name="connsiteY2087" fmla="*/ 4773930 h 6857999"/>
              <a:gd name="connsiteX2088" fmla="*/ 38735 w 6696075"/>
              <a:gd name="connsiteY2088" fmla="*/ 4773613 h 6857999"/>
              <a:gd name="connsiteX2089" fmla="*/ 37148 w 6696075"/>
              <a:gd name="connsiteY2089" fmla="*/ 4775200 h 6857999"/>
              <a:gd name="connsiteX2090" fmla="*/ 35560 w 6696075"/>
              <a:gd name="connsiteY2090" fmla="*/ 4776788 h 6857999"/>
              <a:gd name="connsiteX2091" fmla="*/ 33338 w 6696075"/>
              <a:gd name="connsiteY2091" fmla="*/ 4780915 h 6857999"/>
              <a:gd name="connsiteX2092" fmla="*/ 29528 w 6696075"/>
              <a:gd name="connsiteY2092" fmla="*/ 4771073 h 6857999"/>
              <a:gd name="connsiteX2093" fmla="*/ 26353 w 6696075"/>
              <a:gd name="connsiteY2093" fmla="*/ 4761230 h 6857999"/>
              <a:gd name="connsiteX2094" fmla="*/ 23495 w 6696075"/>
              <a:gd name="connsiteY2094" fmla="*/ 4751388 h 6857999"/>
              <a:gd name="connsiteX2095" fmla="*/ 21590 w 6696075"/>
              <a:gd name="connsiteY2095" fmla="*/ 4741545 h 6857999"/>
              <a:gd name="connsiteX2096" fmla="*/ 19685 w 6696075"/>
              <a:gd name="connsiteY2096" fmla="*/ 4731703 h 6857999"/>
              <a:gd name="connsiteX2097" fmla="*/ 18098 w 6696075"/>
              <a:gd name="connsiteY2097" fmla="*/ 4721860 h 6857999"/>
              <a:gd name="connsiteX2098" fmla="*/ 17145 w 6696075"/>
              <a:gd name="connsiteY2098" fmla="*/ 4711700 h 6857999"/>
              <a:gd name="connsiteX2099" fmla="*/ 16510 w 6696075"/>
              <a:gd name="connsiteY2099" fmla="*/ 4701858 h 6857999"/>
              <a:gd name="connsiteX2100" fmla="*/ 16193 w 6696075"/>
              <a:gd name="connsiteY2100" fmla="*/ 4692015 h 6857999"/>
              <a:gd name="connsiteX2101" fmla="*/ 16193 w 6696075"/>
              <a:gd name="connsiteY2101" fmla="*/ 4681855 h 6857999"/>
              <a:gd name="connsiteX2102" fmla="*/ 16510 w 6696075"/>
              <a:gd name="connsiteY2102" fmla="*/ 4671695 h 6857999"/>
              <a:gd name="connsiteX2103" fmla="*/ 16828 w 6696075"/>
              <a:gd name="connsiteY2103" fmla="*/ 4661853 h 6857999"/>
              <a:gd name="connsiteX2104" fmla="*/ 18733 w 6696075"/>
              <a:gd name="connsiteY2104" fmla="*/ 4641533 h 6857999"/>
              <a:gd name="connsiteX2105" fmla="*/ 20638 w 6696075"/>
              <a:gd name="connsiteY2105" fmla="*/ 4621530 h 6857999"/>
              <a:gd name="connsiteX2106" fmla="*/ 18098 w 6696075"/>
              <a:gd name="connsiteY2106" fmla="*/ 4601845 h 6857999"/>
              <a:gd name="connsiteX2107" fmla="*/ 15875 w 6696075"/>
              <a:gd name="connsiteY2107" fmla="*/ 4582478 h 6857999"/>
              <a:gd name="connsiteX2108" fmla="*/ 14288 w 6696075"/>
              <a:gd name="connsiteY2108" fmla="*/ 4562793 h 6857999"/>
              <a:gd name="connsiteX2109" fmla="*/ 13653 w 6696075"/>
              <a:gd name="connsiteY2109" fmla="*/ 4553268 h 6857999"/>
              <a:gd name="connsiteX2110" fmla="*/ 13018 w 6696075"/>
              <a:gd name="connsiteY2110" fmla="*/ 4543425 h 6857999"/>
              <a:gd name="connsiteX2111" fmla="*/ 13018 w 6696075"/>
              <a:gd name="connsiteY2111" fmla="*/ 4533583 h 6857999"/>
              <a:gd name="connsiteX2112" fmla="*/ 13018 w 6696075"/>
              <a:gd name="connsiteY2112" fmla="*/ 4524058 h 6857999"/>
              <a:gd name="connsiteX2113" fmla="*/ 13335 w 6696075"/>
              <a:gd name="connsiteY2113" fmla="*/ 4513898 h 6857999"/>
              <a:gd name="connsiteX2114" fmla="*/ 13653 w 6696075"/>
              <a:gd name="connsiteY2114" fmla="*/ 4504373 h 6857999"/>
              <a:gd name="connsiteX2115" fmla="*/ 14605 w 6696075"/>
              <a:gd name="connsiteY2115" fmla="*/ 4494848 h 6857999"/>
              <a:gd name="connsiteX2116" fmla="*/ 15875 w 6696075"/>
              <a:gd name="connsiteY2116" fmla="*/ 4484688 h 6857999"/>
              <a:gd name="connsiteX2117" fmla="*/ 17463 w 6696075"/>
              <a:gd name="connsiteY2117" fmla="*/ 4475163 h 6857999"/>
              <a:gd name="connsiteX2118" fmla="*/ 20003 w 6696075"/>
              <a:gd name="connsiteY2118" fmla="*/ 4465320 h 6857999"/>
              <a:gd name="connsiteX2119" fmla="*/ 16510 w 6696075"/>
              <a:gd name="connsiteY2119" fmla="*/ 4461510 h 6857999"/>
              <a:gd name="connsiteX2120" fmla="*/ 13970 w 6696075"/>
              <a:gd name="connsiteY2120" fmla="*/ 4457700 h 6857999"/>
              <a:gd name="connsiteX2121" fmla="*/ 11430 w 6696075"/>
              <a:gd name="connsiteY2121" fmla="*/ 4453573 h 6857999"/>
              <a:gd name="connsiteX2122" fmla="*/ 8890 w 6696075"/>
              <a:gd name="connsiteY2122" fmla="*/ 4450080 h 6857999"/>
              <a:gd name="connsiteX2123" fmla="*/ 6985 w 6696075"/>
              <a:gd name="connsiteY2123" fmla="*/ 4445635 h 6857999"/>
              <a:gd name="connsiteX2124" fmla="*/ 5080 w 6696075"/>
              <a:gd name="connsiteY2124" fmla="*/ 4441825 h 6857999"/>
              <a:gd name="connsiteX2125" fmla="*/ 3175 w 6696075"/>
              <a:gd name="connsiteY2125" fmla="*/ 4437698 h 6857999"/>
              <a:gd name="connsiteX2126" fmla="*/ 2223 w 6696075"/>
              <a:gd name="connsiteY2126" fmla="*/ 4433253 h 6857999"/>
              <a:gd name="connsiteX2127" fmla="*/ 1270 w 6696075"/>
              <a:gd name="connsiteY2127" fmla="*/ 4429125 h 6857999"/>
              <a:gd name="connsiteX2128" fmla="*/ 635 w 6696075"/>
              <a:gd name="connsiteY2128" fmla="*/ 4424680 h 6857999"/>
              <a:gd name="connsiteX2129" fmla="*/ 0 w 6696075"/>
              <a:gd name="connsiteY2129" fmla="*/ 4420553 h 6857999"/>
              <a:gd name="connsiteX2130" fmla="*/ 0 w 6696075"/>
              <a:gd name="connsiteY2130" fmla="*/ 4415790 h 6857999"/>
              <a:gd name="connsiteX2131" fmla="*/ 0 w 6696075"/>
              <a:gd name="connsiteY2131" fmla="*/ 4411663 h 6857999"/>
              <a:gd name="connsiteX2132" fmla="*/ 318 w 6696075"/>
              <a:gd name="connsiteY2132" fmla="*/ 4406900 h 6857999"/>
              <a:gd name="connsiteX2133" fmla="*/ 1270 w 6696075"/>
              <a:gd name="connsiteY2133" fmla="*/ 4402138 h 6857999"/>
              <a:gd name="connsiteX2134" fmla="*/ 1905 w 6696075"/>
              <a:gd name="connsiteY2134" fmla="*/ 4397693 h 6857999"/>
              <a:gd name="connsiteX2135" fmla="*/ 1905 w 6696075"/>
              <a:gd name="connsiteY2135" fmla="*/ 4378008 h 6857999"/>
              <a:gd name="connsiteX2136" fmla="*/ 1905 w 6696075"/>
              <a:gd name="connsiteY2136" fmla="*/ 4358323 h 6857999"/>
              <a:gd name="connsiteX2137" fmla="*/ 953 w 6696075"/>
              <a:gd name="connsiteY2137" fmla="*/ 4319270 h 6857999"/>
              <a:gd name="connsiteX2138" fmla="*/ 953 w 6696075"/>
              <a:gd name="connsiteY2138" fmla="*/ 4299585 h 6857999"/>
              <a:gd name="connsiteX2139" fmla="*/ 1588 w 6696075"/>
              <a:gd name="connsiteY2139" fmla="*/ 4280535 h 6857999"/>
              <a:gd name="connsiteX2140" fmla="*/ 1905 w 6696075"/>
              <a:gd name="connsiteY2140" fmla="*/ 4270693 h 6857999"/>
              <a:gd name="connsiteX2141" fmla="*/ 2540 w 6696075"/>
              <a:gd name="connsiteY2141" fmla="*/ 4261168 h 6857999"/>
              <a:gd name="connsiteX2142" fmla="*/ 3493 w 6696075"/>
              <a:gd name="connsiteY2142" fmla="*/ 4251643 h 6857999"/>
              <a:gd name="connsiteX2143" fmla="*/ 4763 w 6696075"/>
              <a:gd name="connsiteY2143" fmla="*/ 4241800 h 6857999"/>
              <a:gd name="connsiteX2144" fmla="*/ 8255 w 6696075"/>
              <a:gd name="connsiteY2144" fmla="*/ 4218305 h 6857999"/>
              <a:gd name="connsiteX2145" fmla="*/ 9843 w 6696075"/>
              <a:gd name="connsiteY2145" fmla="*/ 4207510 h 6857999"/>
              <a:gd name="connsiteX2146" fmla="*/ 12065 w 6696075"/>
              <a:gd name="connsiteY2146" fmla="*/ 4197350 h 6857999"/>
              <a:gd name="connsiteX2147" fmla="*/ 14288 w 6696075"/>
              <a:gd name="connsiteY2147" fmla="*/ 4187825 h 6857999"/>
              <a:gd name="connsiteX2148" fmla="*/ 16510 w 6696075"/>
              <a:gd name="connsiteY2148" fmla="*/ 4178935 h 6857999"/>
              <a:gd name="connsiteX2149" fmla="*/ 19368 w 6696075"/>
              <a:gd name="connsiteY2149" fmla="*/ 4170680 h 6857999"/>
              <a:gd name="connsiteX2150" fmla="*/ 22225 w 6696075"/>
              <a:gd name="connsiteY2150" fmla="*/ 4162743 h 6857999"/>
              <a:gd name="connsiteX2151" fmla="*/ 25083 w 6696075"/>
              <a:gd name="connsiteY2151" fmla="*/ 4155440 h 6857999"/>
              <a:gd name="connsiteX2152" fmla="*/ 28575 w 6696075"/>
              <a:gd name="connsiteY2152" fmla="*/ 4148773 h 6857999"/>
              <a:gd name="connsiteX2153" fmla="*/ 32068 w 6696075"/>
              <a:gd name="connsiteY2153" fmla="*/ 4142423 h 6857999"/>
              <a:gd name="connsiteX2154" fmla="*/ 36195 w 6696075"/>
              <a:gd name="connsiteY2154" fmla="*/ 4136708 h 6857999"/>
              <a:gd name="connsiteX2155" fmla="*/ 40640 w 6696075"/>
              <a:gd name="connsiteY2155" fmla="*/ 4131310 h 6857999"/>
              <a:gd name="connsiteX2156" fmla="*/ 45403 w 6696075"/>
              <a:gd name="connsiteY2156" fmla="*/ 4126865 h 6857999"/>
              <a:gd name="connsiteX2157" fmla="*/ 50483 w 6696075"/>
              <a:gd name="connsiteY2157" fmla="*/ 4122103 h 6857999"/>
              <a:gd name="connsiteX2158" fmla="*/ 56198 w 6696075"/>
              <a:gd name="connsiteY2158" fmla="*/ 4118610 h 6857999"/>
              <a:gd name="connsiteX2159" fmla="*/ 61913 w 6696075"/>
              <a:gd name="connsiteY2159" fmla="*/ 4114800 h 6857999"/>
              <a:gd name="connsiteX2160" fmla="*/ 68263 w 6696075"/>
              <a:gd name="connsiteY2160" fmla="*/ 4111943 h 6857999"/>
              <a:gd name="connsiteX2161" fmla="*/ 75248 w 6696075"/>
              <a:gd name="connsiteY2161" fmla="*/ 4109085 h 6857999"/>
              <a:gd name="connsiteX2162" fmla="*/ 82550 w 6696075"/>
              <a:gd name="connsiteY2162" fmla="*/ 4106863 h 6857999"/>
              <a:gd name="connsiteX2163" fmla="*/ 90488 w 6696075"/>
              <a:gd name="connsiteY2163" fmla="*/ 4104958 h 6857999"/>
              <a:gd name="connsiteX2164" fmla="*/ 99378 w 6696075"/>
              <a:gd name="connsiteY2164" fmla="*/ 4103370 h 6857999"/>
              <a:gd name="connsiteX2165" fmla="*/ 108268 w 6696075"/>
              <a:gd name="connsiteY2165" fmla="*/ 4101783 h 6857999"/>
              <a:gd name="connsiteX2166" fmla="*/ 117793 w 6696075"/>
              <a:gd name="connsiteY2166" fmla="*/ 4100830 h 6857999"/>
              <a:gd name="connsiteX2167" fmla="*/ 128270 w 6696075"/>
              <a:gd name="connsiteY2167" fmla="*/ 4100195 h 6857999"/>
              <a:gd name="connsiteX2168" fmla="*/ 139065 w 6696075"/>
              <a:gd name="connsiteY2168" fmla="*/ 4099560 h 6857999"/>
              <a:gd name="connsiteX2169" fmla="*/ 150813 w 6696075"/>
              <a:gd name="connsiteY2169" fmla="*/ 4099560 h 6857999"/>
              <a:gd name="connsiteX2170" fmla="*/ 162878 w 6696075"/>
              <a:gd name="connsiteY2170" fmla="*/ 4099560 h 6857999"/>
              <a:gd name="connsiteX2171" fmla="*/ 189548 w 6696075"/>
              <a:gd name="connsiteY2171" fmla="*/ 4100195 h 6857999"/>
              <a:gd name="connsiteX2172" fmla="*/ 219393 w 6696075"/>
              <a:gd name="connsiteY2172" fmla="*/ 4101783 h 6857999"/>
              <a:gd name="connsiteX2173" fmla="*/ 475615 w 6696075"/>
              <a:gd name="connsiteY2173" fmla="*/ 4101465 h 6857999"/>
              <a:gd name="connsiteX2174" fmla="*/ 438785 w 6696075"/>
              <a:gd name="connsiteY2174" fmla="*/ 4005898 h 6857999"/>
              <a:gd name="connsiteX2175" fmla="*/ 401638 w 6696075"/>
              <a:gd name="connsiteY2175" fmla="*/ 3910648 h 6857999"/>
              <a:gd name="connsiteX2176" fmla="*/ 346710 w 6696075"/>
              <a:gd name="connsiteY2176" fmla="*/ 3753803 h 6857999"/>
              <a:gd name="connsiteX2177" fmla="*/ 343218 w 6696075"/>
              <a:gd name="connsiteY2177" fmla="*/ 3744595 h 6857999"/>
              <a:gd name="connsiteX2178" fmla="*/ 339408 w 6696075"/>
              <a:gd name="connsiteY2178" fmla="*/ 3735070 h 6857999"/>
              <a:gd name="connsiteX2179" fmla="*/ 336233 w 6696075"/>
              <a:gd name="connsiteY2179" fmla="*/ 3725545 h 6857999"/>
              <a:gd name="connsiteX2180" fmla="*/ 333375 w 6696075"/>
              <a:gd name="connsiteY2180" fmla="*/ 3716020 h 6857999"/>
              <a:gd name="connsiteX2181" fmla="*/ 327660 w 6696075"/>
              <a:gd name="connsiteY2181" fmla="*/ 3696653 h 6857999"/>
              <a:gd name="connsiteX2182" fmla="*/ 322898 w 6696075"/>
              <a:gd name="connsiteY2182" fmla="*/ 3677603 h 6857999"/>
              <a:gd name="connsiteX2183" fmla="*/ 319088 w 6696075"/>
              <a:gd name="connsiteY2183" fmla="*/ 3658235 h 6857999"/>
              <a:gd name="connsiteX2184" fmla="*/ 315595 w 6696075"/>
              <a:gd name="connsiteY2184" fmla="*/ 3638550 h 6857999"/>
              <a:gd name="connsiteX2185" fmla="*/ 312738 w 6696075"/>
              <a:gd name="connsiteY2185" fmla="*/ 3619500 h 6857999"/>
              <a:gd name="connsiteX2186" fmla="*/ 310515 w 6696075"/>
              <a:gd name="connsiteY2186" fmla="*/ 3599815 h 6857999"/>
              <a:gd name="connsiteX2187" fmla="*/ 309245 w 6696075"/>
              <a:gd name="connsiteY2187" fmla="*/ 3580448 h 6857999"/>
              <a:gd name="connsiteX2188" fmla="*/ 308293 w 6696075"/>
              <a:gd name="connsiteY2188" fmla="*/ 3560445 h 6857999"/>
              <a:gd name="connsiteX2189" fmla="*/ 307658 w 6696075"/>
              <a:gd name="connsiteY2189" fmla="*/ 3540760 h 6857999"/>
              <a:gd name="connsiteX2190" fmla="*/ 307658 w 6696075"/>
              <a:gd name="connsiteY2190" fmla="*/ 3520758 h 6857999"/>
              <a:gd name="connsiteX2191" fmla="*/ 308293 w 6696075"/>
              <a:gd name="connsiteY2191" fmla="*/ 3501390 h 6857999"/>
              <a:gd name="connsiteX2192" fmla="*/ 308928 w 6696075"/>
              <a:gd name="connsiteY2192" fmla="*/ 3481388 h 6857999"/>
              <a:gd name="connsiteX2193" fmla="*/ 310198 w 6696075"/>
              <a:gd name="connsiteY2193" fmla="*/ 3461385 h 6857999"/>
              <a:gd name="connsiteX2194" fmla="*/ 311785 w 6696075"/>
              <a:gd name="connsiteY2194" fmla="*/ 3441700 h 6857999"/>
              <a:gd name="connsiteX2195" fmla="*/ 308610 w 6696075"/>
              <a:gd name="connsiteY2195" fmla="*/ 3181985 h 6857999"/>
              <a:gd name="connsiteX2196" fmla="*/ 312420 w 6696075"/>
              <a:gd name="connsiteY2196" fmla="*/ 3061653 h 6857999"/>
              <a:gd name="connsiteX2197" fmla="*/ 314008 w 6696075"/>
              <a:gd name="connsiteY2197" fmla="*/ 3054668 h 6857999"/>
              <a:gd name="connsiteX2198" fmla="*/ 315595 w 6696075"/>
              <a:gd name="connsiteY2198" fmla="*/ 3047683 h 6857999"/>
              <a:gd name="connsiteX2199" fmla="*/ 317500 w 6696075"/>
              <a:gd name="connsiteY2199" fmla="*/ 3041015 h 6857999"/>
              <a:gd name="connsiteX2200" fmla="*/ 320040 w 6696075"/>
              <a:gd name="connsiteY2200" fmla="*/ 3034983 h 6857999"/>
              <a:gd name="connsiteX2201" fmla="*/ 322263 w 6696075"/>
              <a:gd name="connsiteY2201" fmla="*/ 3029268 h 6857999"/>
              <a:gd name="connsiteX2202" fmla="*/ 324803 w 6696075"/>
              <a:gd name="connsiteY2202" fmla="*/ 3023553 h 6857999"/>
              <a:gd name="connsiteX2203" fmla="*/ 327978 w 6696075"/>
              <a:gd name="connsiteY2203" fmla="*/ 3018155 h 6857999"/>
              <a:gd name="connsiteX2204" fmla="*/ 330835 w 6696075"/>
              <a:gd name="connsiteY2204" fmla="*/ 3013075 h 6857999"/>
              <a:gd name="connsiteX2205" fmla="*/ 334328 w 6696075"/>
              <a:gd name="connsiteY2205" fmla="*/ 3008630 h 6857999"/>
              <a:gd name="connsiteX2206" fmla="*/ 337820 w 6696075"/>
              <a:gd name="connsiteY2206" fmla="*/ 3004185 h 6857999"/>
              <a:gd name="connsiteX2207" fmla="*/ 341630 w 6696075"/>
              <a:gd name="connsiteY2207" fmla="*/ 3000375 h 6857999"/>
              <a:gd name="connsiteX2208" fmla="*/ 345123 w 6696075"/>
              <a:gd name="connsiteY2208" fmla="*/ 2996565 h 6857999"/>
              <a:gd name="connsiteX2209" fmla="*/ 349250 w 6696075"/>
              <a:gd name="connsiteY2209" fmla="*/ 2993073 h 6857999"/>
              <a:gd name="connsiteX2210" fmla="*/ 353378 w 6696075"/>
              <a:gd name="connsiteY2210" fmla="*/ 2989580 h 6857999"/>
              <a:gd name="connsiteX2211" fmla="*/ 357823 w 6696075"/>
              <a:gd name="connsiteY2211" fmla="*/ 2987040 h 6857999"/>
              <a:gd name="connsiteX2212" fmla="*/ 362585 w 6696075"/>
              <a:gd name="connsiteY2212" fmla="*/ 2984500 h 6857999"/>
              <a:gd name="connsiteX2213" fmla="*/ 367348 w 6696075"/>
              <a:gd name="connsiteY2213" fmla="*/ 2981643 h 6857999"/>
              <a:gd name="connsiteX2214" fmla="*/ 372428 w 6696075"/>
              <a:gd name="connsiteY2214" fmla="*/ 2979738 h 6857999"/>
              <a:gd name="connsiteX2215" fmla="*/ 377508 w 6696075"/>
              <a:gd name="connsiteY2215" fmla="*/ 2977833 h 6857999"/>
              <a:gd name="connsiteX2216" fmla="*/ 382588 w 6696075"/>
              <a:gd name="connsiteY2216" fmla="*/ 2975928 h 6857999"/>
              <a:gd name="connsiteX2217" fmla="*/ 387985 w 6696075"/>
              <a:gd name="connsiteY2217" fmla="*/ 2974658 h 6857999"/>
              <a:gd name="connsiteX2218" fmla="*/ 393700 w 6696075"/>
              <a:gd name="connsiteY2218" fmla="*/ 2973705 h 6857999"/>
              <a:gd name="connsiteX2219" fmla="*/ 399733 w 6696075"/>
              <a:gd name="connsiteY2219" fmla="*/ 2972753 h 6857999"/>
              <a:gd name="connsiteX2220" fmla="*/ 405448 w 6696075"/>
              <a:gd name="connsiteY2220" fmla="*/ 2972118 h 6857999"/>
              <a:gd name="connsiteX2221" fmla="*/ 411480 w 6696075"/>
              <a:gd name="connsiteY2221" fmla="*/ 2971800 h 6857999"/>
              <a:gd name="connsiteX2222" fmla="*/ 417830 w 6696075"/>
              <a:gd name="connsiteY2222" fmla="*/ 2971483 h 6857999"/>
              <a:gd name="connsiteX2223" fmla="*/ 424180 w 6696075"/>
              <a:gd name="connsiteY2223" fmla="*/ 2971483 h 6857999"/>
              <a:gd name="connsiteX2224" fmla="*/ 430848 w 6696075"/>
              <a:gd name="connsiteY2224" fmla="*/ 2971800 h 6857999"/>
              <a:gd name="connsiteX2225" fmla="*/ 444183 w 6696075"/>
              <a:gd name="connsiteY2225" fmla="*/ 2972753 h 6857999"/>
              <a:gd name="connsiteX2226" fmla="*/ 458470 w 6696075"/>
              <a:gd name="connsiteY2226" fmla="*/ 2974658 h 6857999"/>
              <a:gd name="connsiteX2227" fmla="*/ 530860 w 6696075"/>
              <a:gd name="connsiteY2227" fmla="*/ 2974340 h 6857999"/>
              <a:gd name="connsiteX2228" fmla="*/ 618808 w 6696075"/>
              <a:gd name="connsiteY2228" fmla="*/ 2970213 h 6857999"/>
              <a:gd name="connsiteX2229" fmla="*/ 605473 w 6696075"/>
              <a:gd name="connsiteY2229" fmla="*/ 2886710 h 6857999"/>
              <a:gd name="connsiteX2230" fmla="*/ 606108 w 6696075"/>
              <a:gd name="connsiteY2230" fmla="*/ 2881948 h 6857999"/>
              <a:gd name="connsiteX2231" fmla="*/ 606425 w 6696075"/>
              <a:gd name="connsiteY2231" fmla="*/ 2876868 h 6857999"/>
              <a:gd name="connsiteX2232" fmla="*/ 606108 w 6696075"/>
              <a:gd name="connsiteY2232" fmla="*/ 2867025 h 6857999"/>
              <a:gd name="connsiteX2233" fmla="*/ 605473 w 6696075"/>
              <a:gd name="connsiteY2233" fmla="*/ 2856865 h 6857999"/>
              <a:gd name="connsiteX2234" fmla="*/ 604203 w 6696075"/>
              <a:gd name="connsiteY2234" fmla="*/ 2847023 h 6857999"/>
              <a:gd name="connsiteX2235" fmla="*/ 602298 w 6696075"/>
              <a:gd name="connsiteY2235" fmla="*/ 2837498 h 6857999"/>
              <a:gd name="connsiteX2236" fmla="*/ 600393 w 6696075"/>
              <a:gd name="connsiteY2236" fmla="*/ 2827338 h 6857999"/>
              <a:gd name="connsiteX2237" fmla="*/ 596265 w 6696075"/>
              <a:gd name="connsiteY2237" fmla="*/ 2807653 h 6857999"/>
              <a:gd name="connsiteX2238" fmla="*/ 594678 w 6696075"/>
              <a:gd name="connsiteY2238" fmla="*/ 2797810 h 6857999"/>
              <a:gd name="connsiteX2239" fmla="*/ 593408 w 6696075"/>
              <a:gd name="connsiteY2239" fmla="*/ 2787968 h 6857999"/>
              <a:gd name="connsiteX2240" fmla="*/ 592773 w 6696075"/>
              <a:gd name="connsiteY2240" fmla="*/ 2778125 h 6857999"/>
              <a:gd name="connsiteX2241" fmla="*/ 592455 w 6696075"/>
              <a:gd name="connsiteY2241" fmla="*/ 2767965 h 6857999"/>
              <a:gd name="connsiteX2242" fmla="*/ 592773 w 6696075"/>
              <a:gd name="connsiteY2242" fmla="*/ 2762885 h 6857999"/>
              <a:gd name="connsiteX2243" fmla="*/ 593408 w 6696075"/>
              <a:gd name="connsiteY2243" fmla="*/ 2758123 h 6857999"/>
              <a:gd name="connsiteX2244" fmla="*/ 594043 w 6696075"/>
              <a:gd name="connsiteY2244" fmla="*/ 2753043 h 6857999"/>
              <a:gd name="connsiteX2245" fmla="*/ 594995 w 6696075"/>
              <a:gd name="connsiteY2245" fmla="*/ 2747963 h 6857999"/>
              <a:gd name="connsiteX2246" fmla="*/ 596265 w 6696075"/>
              <a:gd name="connsiteY2246" fmla="*/ 2743200 h 6857999"/>
              <a:gd name="connsiteX2247" fmla="*/ 598170 w 6696075"/>
              <a:gd name="connsiteY2247" fmla="*/ 2738120 h 6857999"/>
              <a:gd name="connsiteX2248" fmla="*/ 600075 w 6696075"/>
              <a:gd name="connsiteY2248" fmla="*/ 2733040 h 6857999"/>
              <a:gd name="connsiteX2249" fmla="*/ 601980 w 6696075"/>
              <a:gd name="connsiteY2249" fmla="*/ 2728278 h 6857999"/>
              <a:gd name="connsiteX2250" fmla="*/ 599123 w 6696075"/>
              <a:gd name="connsiteY2250" fmla="*/ 2714625 h 6857999"/>
              <a:gd name="connsiteX2251" fmla="*/ 596265 w 6696075"/>
              <a:gd name="connsiteY2251" fmla="*/ 2700655 h 6857999"/>
              <a:gd name="connsiteX2252" fmla="*/ 593725 w 6696075"/>
              <a:gd name="connsiteY2252" fmla="*/ 2687003 h 6857999"/>
              <a:gd name="connsiteX2253" fmla="*/ 591503 w 6696075"/>
              <a:gd name="connsiteY2253" fmla="*/ 2673033 h 6857999"/>
              <a:gd name="connsiteX2254" fmla="*/ 589598 w 6696075"/>
              <a:gd name="connsiteY2254" fmla="*/ 2659063 h 6857999"/>
              <a:gd name="connsiteX2255" fmla="*/ 588010 w 6696075"/>
              <a:gd name="connsiteY2255" fmla="*/ 2645728 h 6857999"/>
              <a:gd name="connsiteX2256" fmla="*/ 586740 w 6696075"/>
              <a:gd name="connsiteY2256" fmla="*/ 2631758 h 6857999"/>
              <a:gd name="connsiteX2257" fmla="*/ 585788 w 6696075"/>
              <a:gd name="connsiteY2257" fmla="*/ 2617788 h 6857999"/>
              <a:gd name="connsiteX2258" fmla="*/ 584835 w 6696075"/>
              <a:gd name="connsiteY2258" fmla="*/ 2603818 h 6857999"/>
              <a:gd name="connsiteX2259" fmla="*/ 584518 w 6696075"/>
              <a:gd name="connsiteY2259" fmla="*/ 2590165 h 6857999"/>
              <a:gd name="connsiteX2260" fmla="*/ 584518 w 6696075"/>
              <a:gd name="connsiteY2260" fmla="*/ 2576195 h 6857999"/>
              <a:gd name="connsiteX2261" fmla="*/ 584518 w 6696075"/>
              <a:gd name="connsiteY2261" fmla="*/ 2562225 h 6857999"/>
              <a:gd name="connsiteX2262" fmla="*/ 585153 w 6696075"/>
              <a:gd name="connsiteY2262" fmla="*/ 2548255 h 6857999"/>
              <a:gd name="connsiteX2263" fmla="*/ 585788 w 6696075"/>
              <a:gd name="connsiteY2263" fmla="*/ 2534285 h 6857999"/>
              <a:gd name="connsiteX2264" fmla="*/ 586740 w 6696075"/>
              <a:gd name="connsiteY2264" fmla="*/ 2520633 h 6857999"/>
              <a:gd name="connsiteX2265" fmla="*/ 588010 w 6696075"/>
              <a:gd name="connsiteY2265" fmla="*/ 2506663 h 6857999"/>
              <a:gd name="connsiteX2266" fmla="*/ 583565 w 6696075"/>
              <a:gd name="connsiteY2266" fmla="*/ 2473325 h 6857999"/>
              <a:gd name="connsiteX2267" fmla="*/ 579120 w 6696075"/>
              <a:gd name="connsiteY2267" fmla="*/ 2466340 h 6857999"/>
              <a:gd name="connsiteX2268" fmla="*/ 575945 w 6696075"/>
              <a:gd name="connsiteY2268" fmla="*/ 2459355 h 6857999"/>
              <a:gd name="connsiteX2269" fmla="*/ 572770 w 6696075"/>
              <a:gd name="connsiteY2269" fmla="*/ 2452688 h 6857999"/>
              <a:gd name="connsiteX2270" fmla="*/ 570548 w 6696075"/>
              <a:gd name="connsiteY2270" fmla="*/ 2445703 h 6857999"/>
              <a:gd name="connsiteX2271" fmla="*/ 568960 w 6696075"/>
              <a:gd name="connsiteY2271" fmla="*/ 2438718 h 6857999"/>
              <a:gd name="connsiteX2272" fmla="*/ 568008 w 6696075"/>
              <a:gd name="connsiteY2272" fmla="*/ 2431733 h 6857999"/>
              <a:gd name="connsiteX2273" fmla="*/ 567373 w 6696075"/>
              <a:gd name="connsiteY2273" fmla="*/ 2425065 h 6857999"/>
              <a:gd name="connsiteX2274" fmla="*/ 567373 w 6696075"/>
              <a:gd name="connsiteY2274" fmla="*/ 2417763 h 6857999"/>
              <a:gd name="connsiteX2275" fmla="*/ 567690 w 6696075"/>
              <a:gd name="connsiteY2275" fmla="*/ 2410778 h 6857999"/>
              <a:gd name="connsiteX2276" fmla="*/ 568643 w 6696075"/>
              <a:gd name="connsiteY2276" fmla="*/ 2403793 h 6857999"/>
              <a:gd name="connsiteX2277" fmla="*/ 569913 w 6696075"/>
              <a:gd name="connsiteY2277" fmla="*/ 2396808 h 6857999"/>
              <a:gd name="connsiteX2278" fmla="*/ 571500 w 6696075"/>
              <a:gd name="connsiteY2278" fmla="*/ 2389823 h 6857999"/>
              <a:gd name="connsiteX2279" fmla="*/ 573723 w 6696075"/>
              <a:gd name="connsiteY2279" fmla="*/ 2382838 h 6857999"/>
              <a:gd name="connsiteX2280" fmla="*/ 576580 w 6696075"/>
              <a:gd name="connsiteY2280" fmla="*/ 2375853 h 6857999"/>
              <a:gd name="connsiteX2281" fmla="*/ 579438 w 6696075"/>
              <a:gd name="connsiteY2281" fmla="*/ 2368868 h 6857999"/>
              <a:gd name="connsiteX2282" fmla="*/ 582930 w 6696075"/>
              <a:gd name="connsiteY2282" fmla="*/ 2361883 h 6857999"/>
              <a:gd name="connsiteX2283" fmla="*/ 583883 w 6696075"/>
              <a:gd name="connsiteY2283" fmla="*/ 2355850 h 6857999"/>
              <a:gd name="connsiteX2284" fmla="*/ 584835 w 6696075"/>
              <a:gd name="connsiteY2284" fmla="*/ 2350135 h 6857999"/>
              <a:gd name="connsiteX2285" fmla="*/ 586105 w 6696075"/>
              <a:gd name="connsiteY2285" fmla="*/ 2345055 h 6857999"/>
              <a:gd name="connsiteX2286" fmla="*/ 587693 w 6696075"/>
              <a:gd name="connsiteY2286" fmla="*/ 2339658 h 6857999"/>
              <a:gd name="connsiteX2287" fmla="*/ 589598 w 6696075"/>
              <a:gd name="connsiteY2287" fmla="*/ 2334578 h 6857999"/>
              <a:gd name="connsiteX2288" fmla="*/ 591503 w 6696075"/>
              <a:gd name="connsiteY2288" fmla="*/ 2330133 h 6857999"/>
              <a:gd name="connsiteX2289" fmla="*/ 593408 w 6696075"/>
              <a:gd name="connsiteY2289" fmla="*/ 2325688 h 6857999"/>
              <a:gd name="connsiteX2290" fmla="*/ 595630 w 6696075"/>
              <a:gd name="connsiteY2290" fmla="*/ 2321243 h 6857999"/>
              <a:gd name="connsiteX2291" fmla="*/ 598170 w 6696075"/>
              <a:gd name="connsiteY2291" fmla="*/ 2317750 h 6857999"/>
              <a:gd name="connsiteX2292" fmla="*/ 600710 w 6696075"/>
              <a:gd name="connsiteY2292" fmla="*/ 2313623 h 6857999"/>
              <a:gd name="connsiteX2293" fmla="*/ 603250 w 6696075"/>
              <a:gd name="connsiteY2293" fmla="*/ 2310448 h 6857999"/>
              <a:gd name="connsiteX2294" fmla="*/ 606425 w 6696075"/>
              <a:gd name="connsiteY2294" fmla="*/ 2307273 h 6857999"/>
              <a:gd name="connsiteX2295" fmla="*/ 609600 w 6696075"/>
              <a:gd name="connsiteY2295" fmla="*/ 2304098 h 6857999"/>
              <a:gd name="connsiteX2296" fmla="*/ 612775 w 6696075"/>
              <a:gd name="connsiteY2296" fmla="*/ 2301240 h 6857999"/>
              <a:gd name="connsiteX2297" fmla="*/ 616268 w 6696075"/>
              <a:gd name="connsiteY2297" fmla="*/ 2298383 h 6857999"/>
              <a:gd name="connsiteX2298" fmla="*/ 620078 w 6696075"/>
              <a:gd name="connsiteY2298" fmla="*/ 2296160 h 6857999"/>
              <a:gd name="connsiteX2299" fmla="*/ 623570 w 6696075"/>
              <a:gd name="connsiteY2299" fmla="*/ 2293938 h 6857999"/>
              <a:gd name="connsiteX2300" fmla="*/ 627698 w 6696075"/>
              <a:gd name="connsiteY2300" fmla="*/ 2291715 h 6857999"/>
              <a:gd name="connsiteX2301" fmla="*/ 631508 w 6696075"/>
              <a:gd name="connsiteY2301" fmla="*/ 2289810 h 6857999"/>
              <a:gd name="connsiteX2302" fmla="*/ 635953 w 6696075"/>
              <a:gd name="connsiteY2302" fmla="*/ 2288540 h 6857999"/>
              <a:gd name="connsiteX2303" fmla="*/ 640080 w 6696075"/>
              <a:gd name="connsiteY2303" fmla="*/ 2286953 h 6857999"/>
              <a:gd name="connsiteX2304" fmla="*/ 644843 w 6696075"/>
              <a:gd name="connsiteY2304" fmla="*/ 2285683 h 6857999"/>
              <a:gd name="connsiteX2305" fmla="*/ 649605 w 6696075"/>
              <a:gd name="connsiteY2305" fmla="*/ 2284413 h 6857999"/>
              <a:gd name="connsiteX2306" fmla="*/ 654050 w 6696075"/>
              <a:gd name="connsiteY2306" fmla="*/ 2283778 h 6857999"/>
              <a:gd name="connsiteX2307" fmla="*/ 664210 w 6696075"/>
              <a:gd name="connsiteY2307" fmla="*/ 2282508 h 6857999"/>
              <a:gd name="connsiteX2308" fmla="*/ 674688 w 6696075"/>
              <a:gd name="connsiteY2308" fmla="*/ 2281873 h 6857999"/>
              <a:gd name="connsiteX2309" fmla="*/ 685800 w 6696075"/>
              <a:gd name="connsiteY2309" fmla="*/ 2282190 h 6857999"/>
              <a:gd name="connsiteX2310" fmla="*/ 697230 w 6696075"/>
              <a:gd name="connsiteY2310" fmla="*/ 2282825 h 6857999"/>
              <a:gd name="connsiteX2311" fmla="*/ 751523 w 6696075"/>
              <a:gd name="connsiteY2311" fmla="*/ 2281555 h 6857999"/>
              <a:gd name="connsiteX2312" fmla="*/ 805498 w 6696075"/>
              <a:gd name="connsiteY2312" fmla="*/ 2280285 h 6857999"/>
              <a:gd name="connsiteX2313" fmla="*/ 854710 w 6696075"/>
              <a:gd name="connsiteY2313" fmla="*/ 2279333 h 6857999"/>
              <a:gd name="connsiteX2314" fmla="*/ 879158 w 6696075"/>
              <a:gd name="connsiteY2314" fmla="*/ 2278698 h 6857999"/>
              <a:gd name="connsiteX2315" fmla="*/ 904240 w 6696075"/>
              <a:gd name="connsiteY2315" fmla="*/ 2278698 h 6857999"/>
              <a:gd name="connsiteX2316" fmla="*/ 928688 w 6696075"/>
              <a:gd name="connsiteY2316" fmla="*/ 2278698 h 6857999"/>
              <a:gd name="connsiteX2317" fmla="*/ 952818 w 6696075"/>
              <a:gd name="connsiteY2317" fmla="*/ 2279333 h 6857999"/>
              <a:gd name="connsiteX2318" fmla="*/ 977583 w 6696075"/>
              <a:gd name="connsiteY2318" fmla="*/ 2280285 h 6857999"/>
              <a:gd name="connsiteX2319" fmla="*/ 1001713 w 6696075"/>
              <a:gd name="connsiteY2319" fmla="*/ 2281873 h 6857999"/>
              <a:gd name="connsiteX2320" fmla="*/ 1026160 w 6696075"/>
              <a:gd name="connsiteY2320" fmla="*/ 2284095 h 6857999"/>
              <a:gd name="connsiteX2321" fmla="*/ 1038225 w 6696075"/>
              <a:gd name="connsiteY2321" fmla="*/ 2286000 h 6857999"/>
              <a:gd name="connsiteX2322" fmla="*/ 1049973 w 6696075"/>
              <a:gd name="connsiteY2322" fmla="*/ 2287588 h 6857999"/>
              <a:gd name="connsiteX2323" fmla="*/ 1062038 w 6696075"/>
              <a:gd name="connsiteY2323" fmla="*/ 2289493 h 6857999"/>
              <a:gd name="connsiteX2324" fmla="*/ 1074420 w 6696075"/>
              <a:gd name="connsiteY2324" fmla="*/ 2291398 h 6857999"/>
              <a:gd name="connsiteX2325" fmla="*/ 1086168 w 6696075"/>
              <a:gd name="connsiteY2325" fmla="*/ 2293938 h 6857999"/>
              <a:gd name="connsiteX2326" fmla="*/ 1097915 w 6696075"/>
              <a:gd name="connsiteY2326" fmla="*/ 2296478 h 6857999"/>
              <a:gd name="connsiteX2327" fmla="*/ 1109980 w 6696075"/>
              <a:gd name="connsiteY2327" fmla="*/ 2299653 h 6857999"/>
              <a:gd name="connsiteX2328" fmla="*/ 1121728 w 6696075"/>
              <a:gd name="connsiteY2328" fmla="*/ 2302828 h 6857999"/>
              <a:gd name="connsiteX2329" fmla="*/ 1133475 w 6696075"/>
              <a:gd name="connsiteY2329" fmla="*/ 2306320 h 6857999"/>
              <a:gd name="connsiteX2330" fmla="*/ 1145540 w 6696075"/>
              <a:gd name="connsiteY2330" fmla="*/ 2310130 h 6857999"/>
              <a:gd name="connsiteX2331" fmla="*/ 1156970 w 6696075"/>
              <a:gd name="connsiteY2331" fmla="*/ 2314575 h 6857999"/>
              <a:gd name="connsiteX2332" fmla="*/ 1168718 w 6696075"/>
              <a:gd name="connsiteY2332" fmla="*/ 2318703 h 6857999"/>
              <a:gd name="connsiteX2333" fmla="*/ 1180148 w 6696075"/>
              <a:gd name="connsiteY2333" fmla="*/ 2323783 h 6857999"/>
              <a:gd name="connsiteX2334" fmla="*/ 1191895 w 6696075"/>
              <a:gd name="connsiteY2334" fmla="*/ 2328545 h 6857999"/>
              <a:gd name="connsiteX2335" fmla="*/ 1224915 w 6696075"/>
              <a:gd name="connsiteY2335" fmla="*/ 2337753 h 6857999"/>
              <a:gd name="connsiteX2336" fmla="*/ 1264603 w 6696075"/>
              <a:gd name="connsiteY2336" fmla="*/ 2347595 h 6857999"/>
              <a:gd name="connsiteX2337" fmla="*/ 1260475 w 6696075"/>
              <a:gd name="connsiteY2337" fmla="*/ 2331085 h 6857999"/>
              <a:gd name="connsiteX2338" fmla="*/ 1257300 w 6696075"/>
              <a:gd name="connsiteY2338" fmla="*/ 2314893 h 6857999"/>
              <a:gd name="connsiteX2339" fmla="*/ 1254443 w 6696075"/>
              <a:gd name="connsiteY2339" fmla="*/ 2298383 h 6857999"/>
              <a:gd name="connsiteX2340" fmla="*/ 1252220 w 6696075"/>
              <a:gd name="connsiteY2340" fmla="*/ 2282190 h 6857999"/>
              <a:gd name="connsiteX2341" fmla="*/ 1250315 w 6696075"/>
              <a:gd name="connsiteY2341" fmla="*/ 2266315 h 6857999"/>
              <a:gd name="connsiteX2342" fmla="*/ 1248728 w 6696075"/>
              <a:gd name="connsiteY2342" fmla="*/ 2250440 h 6857999"/>
              <a:gd name="connsiteX2343" fmla="*/ 1247458 w 6696075"/>
              <a:gd name="connsiteY2343" fmla="*/ 2234883 h 6857999"/>
              <a:gd name="connsiteX2344" fmla="*/ 1247140 w 6696075"/>
              <a:gd name="connsiteY2344" fmla="*/ 2219325 h 6857999"/>
              <a:gd name="connsiteX2345" fmla="*/ 1247140 w 6696075"/>
              <a:gd name="connsiteY2345" fmla="*/ 2203450 h 6857999"/>
              <a:gd name="connsiteX2346" fmla="*/ 1247458 w 6696075"/>
              <a:gd name="connsiteY2346" fmla="*/ 2187893 h 6857999"/>
              <a:gd name="connsiteX2347" fmla="*/ 1248728 w 6696075"/>
              <a:gd name="connsiteY2347" fmla="*/ 2172335 h 6857999"/>
              <a:gd name="connsiteX2348" fmla="*/ 1250315 w 6696075"/>
              <a:gd name="connsiteY2348" fmla="*/ 2157095 h 6857999"/>
              <a:gd name="connsiteX2349" fmla="*/ 1252220 w 6696075"/>
              <a:gd name="connsiteY2349" fmla="*/ 2141855 h 6857999"/>
              <a:gd name="connsiteX2350" fmla="*/ 1254760 w 6696075"/>
              <a:gd name="connsiteY2350" fmla="*/ 2126298 h 6857999"/>
              <a:gd name="connsiteX2351" fmla="*/ 1257935 w 6696075"/>
              <a:gd name="connsiteY2351" fmla="*/ 2111058 h 6857999"/>
              <a:gd name="connsiteX2352" fmla="*/ 1261428 w 6696075"/>
              <a:gd name="connsiteY2352" fmla="*/ 2095818 h 6857999"/>
              <a:gd name="connsiteX2353" fmla="*/ 1261745 w 6696075"/>
              <a:gd name="connsiteY2353" fmla="*/ 2091690 h 6857999"/>
              <a:gd name="connsiteX2354" fmla="*/ 1261745 w 6696075"/>
              <a:gd name="connsiteY2354" fmla="*/ 2091373 h 6857999"/>
              <a:gd name="connsiteX2355" fmla="*/ 1261428 w 6696075"/>
              <a:gd name="connsiteY2355" fmla="*/ 2093278 h 6857999"/>
              <a:gd name="connsiteX2356" fmla="*/ 1261428 w 6696075"/>
              <a:gd name="connsiteY2356" fmla="*/ 2095818 h 6857999"/>
              <a:gd name="connsiteX2357" fmla="*/ 1253173 w 6696075"/>
              <a:gd name="connsiteY2357" fmla="*/ 2083753 h 6857999"/>
              <a:gd name="connsiteX2358" fmla="*/ 1244918 w 6696075"/>
              <a:gd name="connsiteY2358" fmla="*/ 2071688 h 6857999"/>
              <a:gd name="connsiteX2359" fmla="*/ 1114425 w 6696075"/>
              <a:gd name="connsiteY2359" fmla="*/ 1899285 h 6857999"/>
              <a:gd name="connsiteX2360" fmla="*/ 1103313 w 6696075"/>
              <a:gd name="connsiteY2360" fmla="*/ 1885633 h 6857999"/>
              <a:gd name="connsiteX2361" fmla="*/ 1092518 w 6696075"/>
              <a:gd name="connsiteY2361" fmla="*/ 1871980 h 6857999"/>
              <a:gd name="connsiteX2362" fmla="*/ 1082358 w 6696075"/>
              <a:gd name="connsiteY2362" fmla="*/ 1858328 h 6857999"/>
              <a:gd name="connsiteX2363" fmla="*/ 1072515 w 6696075"/>
              <a:gd name="connsiteY2363" fmla="*/ 1844358 h 6857999"/>
              <a:gd name="connsiteX2364" fmla="*/ 1062673 w 6696075"/>
              <a:gd name="connsiteY2364" fmla="*/ 1830070 h 6857999"/>
              <a:gd name="connsiteX2365" fmla="*/ 1053465 w 6696075"/>
              <a:gd name="connsiteY2365" fmla="*/ 1815783 h 6857999"/>
              <a:gd name="connsiteX2366" fmla="*/ 1044575 w 6696075"/>
              <a:gd name="connsiteY2366" fmla="*/ 1801495 h 6857999"/>
              <a:gd name="connsiteX2367" fmla="*/ 1036003 w 6696075"/>
              <a:gd name="connsiteY2367" fmla="*/ 1787208 h 6857999"/>
              <a:gd name="connsiteX2368" fmla="*/ 1027748 w 6696075"/>
              <a:gd name="connsiteY2368" fmla="*/ 1772603 h 6857999"/>
              <a:gd name="connsiteX2369" fmla="*/ 1019810 w 6696075"/>
              <a:gd name="connsiteY2369" fmla="*/ 1757998 h 6857999"/>
              <a:gd name="connsiteX2370" fmla="*/ 1012190 w 6696075"/>
              <a:gd name="connsiteY2370" fmla="*/ 1743075 h 6857999"/>
              <a:gd name="connsiteX2371" fmla="*/ 1004888 w 6696075"/>
              <a:gd name="connsiteY2371" fmla="*/ 1728153 h 6857999"/>
              <a:gd name="connsiteX2372" fmla="*/ 998220 w 6696075"/>
              <a:gd name="connsiteY2372" fmla="*/ 1713230 h 6857999"/>
              <a:gd name="connsiteX2373" fmla="*/ 991870 w 6696075"/>
              <a:gd name="connsiteY2373" fmla="*/ 1697990 h 6857999"/>
              <a:gd name="connsiteX2374" fmla="*/ 985838 w 6696075"/>
              <a:gd name="connsiteY2374" fmla="*/ 1682750 h 6857999"/>
              <a:gd name="connsiteX2375" fmla="*/ 979805 w 6696075"/>
              <a:gd name="connsiteY2375" fmla="*/ 1667510 h 6857999"/>
              <a:gd name="connsiteX2376" fmla="*/ 974408 w 6696075"/>
              <a:gd name="connsiteY2376" fmla="*/ 1652270 h 6857999"/>
              <a:gd name="connsiteX2377" fmla="*/ 969010 w 6696075"/>
              <a:gd name="connsiteY2377" fmla="*/ 1636395 h 6857999"/>
              <a:gd name="connsiteX2378" fmla="*/ 964565 w 6696075"/>
              <a:gd name="connsiteY2378" fmla="*/ 1620520 h 6857999"/>
              <a:gd name="connsiteX2379" fmla="*/ 960120 w 6696075"/>
              <a:gd name="connsiteY2379" fmla="*/ 1604963 h 6857999"/>
              <a:gd name="connsiteX2380" fmla="*/ 955993 w 6696075"/>
              <a:gd name="connsiteY2380" fmla="*/ 1589088 h 6857999"/>
              <a:gd name="connsiteX2381" fmla="*/ 952183 w 6696075"/>
              <a:gd name="connsiteY2381" fmla="*/ 1572895 h 6857999"/>
              <a:gd name="connsiteX2382" fmla="*/ 949008 w 6696075"/>
              <a:gd name="connsiteY2382" fmla="*/ 1557020 h 6857999"/>
              <a:gd name="connsiteX2383" fmla="*/ 945833 w 6696075"/>
              <a:gd name="connsiteY2383" fmla="*/ 1540510 h 6857999"/>
              <a:gd name="connsiteX2384" fmla="*/ 943293 w 6696075"/>
              <a:gd name="connsiteY2384" fmla="*/ 1524000 h 6857999"/>
              <a:gd name="connsiteX2385" fmla="*/ 941070 w 6696075"/>
              <a:gd name="connsiteY2385" fmla="*/ 1507808 h 6857999"/>
              <a:gd name="connsiteX2386" fmla="*/ 938848 w 6696075"/>
              <a:gd name="connsiteY2386" fmla="*/ 1491298 h 6857999"/>
              <a:gd name="connsiteX2387" fmla="*/ 937260 w 6696075"/>
              <a:gd name="connsiteY2387" fmla="*/ 1474153 h 6857999"/>
              <a:gd name="connsiteX2388" fmla="*/ 936308 w 6696075"/>
              <a:gd name="connsiteY2388" fmla="*/ 1457643 h 6857999"/>
              <a:gd name="connsiteX2389" fmla="*/ 935355 w 6696075"/>
              <a:gd name="connsiteY2389" fmla="*/ 1440815 h 6857999"/>
              <a:gd name="connsiteX2390" fmla="*/ 934720 w 6696075"/>
              <a:gd name="connsiteY2390" fmla="*/ 1423353 h 6857999"/>
              <a:gd name="connsiteX2391" fmla="*/ 934403 w 6696075"/>
              <a:gd name="connsiteY2391" fmla="*/ 1406525 h 6857999"/>
              <a:gd name="connsiteX2392" fmla="*/ 934720 w 6696075"/>
              <a:gd name="connsiteY2392" fmla="*/ 1403668 h 6857999"/>
              <a:gd name="connsiteX2393" fmla="*/ 935038 w 6696075"/>
              <a:gd name="connsiteY2393" fmla="*/ 1400493 h 6857999"/>
              <a:gd name="connsiteX2394" fmla="*/ 935990 w 6696075"/>
              <a:gd name="connsiteY2394" fmla="*/ 1394778 h 6857999"/>
              <a:gd name="connsiteX2395" fmla="*/ 937895 w 6696075"/>
              <a:gd name="connsiteY2395" fmla="*/ 1388428 h 6857999"/>
              <a:gd name="connsiteX2396" fmla="*/ 940118 w 6696075"/>
              <a:gd name="connsiteY2396" fmla="*/ 1382395 h 6857999"/>
              <a:gd name="connsiteX2397" fmla="*/ 945515 w 6696075"/>
              <a:gd name="connsiteY2397" fmla="*/ 1370330 h 6857999"/>
              <a:gd name="connsiteX2398" fmla="*/ 948373 w 6696075"/>
              <a:gd name="connsiteY2398" fmla="*/ 1364298 h 6857999"/>
              <a:gd name="connsiteX2399" fmla="*/ 950595 w 6696075"/>
              <a:gd name="connsiteY2399" fmla="*/ 1358265 h 6857999"/>
              <a:gd name="connsiteX2400" fmla="*/ 950278 w 6696075"/>
              <a:gd name="connsiteY2400" fmla="*/ 1354455 h 6857999"/>
              <a:gd name="connsiteX2401" fmla="*/ 950595 w 6696075"/>
              <a:gd name="connsiteY2401" fmla="*/ 1350645 h 6857999"/>
              <a:gd name="connsiteX2402" fmla="*/ 951865 w 6696075"/>
              <a:gd name="connsiteY2402" fmla="*/ 1346835 h 6857999"/>
              <a:gd name="connsiteX2403" fmla="*/ 953453 w 6696075"/>
              <a:gd name="connsiteY2403" fmla="*/ 1343343 h 6857999"/>
              <a:gd name="connsiteX2404" fmla="*/ 950913 w 6696075"/>
              <a:gd name="connsiteY2404" fmla="*/ 1336358 h 6857999"/>
              <a:gd name="connsiteX2405" fmla="*/ 948690 w 6696075"/>
              <a:gd name="connsiteY2405" fmla="*/ 1329373 h 6857999"/>
              <a:gd name="connsiteX2406" fmla="*/ 946468 w 6696075"/>
              <a:gd name="connsiteY2406" fmla="*/ 1322388 h 6857999"/>
              <a:gd name="connsiteX2407" fmla="*/ 944563 w 6696075"/>
              <a:gd name="connsiteY2407" fmla="*/ 1315403 h 6857999"/>
              <a:gd name="connsiteX2408" fmla="*/ 941070 w 6696075"/>
              <a:gd name="connsiteY2408" fmla="*/ 1301433 h 6857999"/>
              <a:gd name="connsiteX2409" fmla="*/ 938213 w 6696075"/>
              <a:gd name="connsiteY2409" fmla="*/ 1287145 h 6857999"/>
              <a:gd name="connsiteX2410" fmla="*/ 936308 w 6696075"/>
              <a:gd name="connsiteY2410" fmla="*/ 1272858 h 6857999"/>
              <a:gd name="connsiteX2411" fmla="*/ 934720 w 6696075"/>
              <a:gd name="connsiteY2411" fmla="*/ 1258570 h 6857999"/>
              <a:gd name="connsiteX2412" fmla="*/ 933450 w 6696075"/>
              <a:gd name="connsiteY2412" fmla="*/ 1244283 h 6857999"/>
              <a:gd name="connsiteX2413" fmla="*/ 932180 w 6696075"/>
              <a:gd name="connsiteY2413" fmla="*/ 1229678 h 6857999"/>
              <a:gd name="connsiteX2414" fmla="*/ 931228 w 6696075"/>
              <a:gd name="connsiteY2414" fmla="*/ 1200785 h 6857999"/>
              <a:gd name="connsiteX2415" fmla="*/ 930275 w 6696075"/>
              <a:gd name="connsiteY2415" fmla="*/ 1171893 h 6857999"/>
              <a:gd name="connsiteX2416" fmla="*/ 929958 w 6696075"/>
              <a:gd name="connsiteY2416" fmla="*/ 1157605 h 6857999"/>
              <a:gd name="connsiteX2417" fmla="*/ 929323 w 6696075"/>
              <a:gd name="connsiteY2417" fmla="*/ 1143318 h 6857999"/>
              <a:gd name="connsiteX2418" fmla="*/ 928370 w 6696075"/>
              <a:gd name="connsiteY2418" fmla="*/ 1128713 h 6857999"/>
              <a:gd name="connsiteX2419" fmla="*/ 927100 w 6696075"/>
              <a:gd name="connsiteY2419" fmla="*/ 1114425 h 6857999"/>
              <a:gd name="connsiteX2420" fmla="*/ 926783 w 6696075"/>
              <a:gd name="connsiteY2420" fmla="*/ 1110615 h 6857999"/>
              <a:gd name="connsiteX2421" fmla="*/ 926783 w 6696075"/>
              <a:gd name="connsiteY2421" fmla="*/ 1106805 h 6857999"/>
              <a:gd name="connsiteX2422" fmla="*/ 927100 w 6696075"/>
              <a:gd name="connsiteY2422" fmla="*/ 1103313 h 6857999"/>
              <a:gd name="connsiteX2423" fmla="*/ 927735 w 6696075"/>
              <a:gd name="connsiteY2423" fmla="*/ 1099503 h 6857999"/>
              <a:gd name="connsiteX2424" fmla="*/ 928688 w 6696075"/>
              <a:gd name="connsiteY2424" fmla="*/ 1096328 h 6857999"/>
              <a:gd name="connsiteX2425" fmla="*/ 929958 w 6696075"/>
              <a:gd name="connsiteY2425" fmla="*/ 1093470 h 6857999"/>
              <a:gd name="connsiteX2426" fmla="*/ 931228 w 6696075"/>
              <a:gd name="connsiteY2426" fmla="*/ 1089978 h 6857999"/>
              <a:gd name="connsiteX2427" fmla="*/ 932815 w 6696075"/>
              <a:gd name="connsiteY2427" fmla="*/ 1087120 h 6857999"/>
              <a:gd name="connsiteX2428" fmla="*/ 935038 w 6696075"/>
              <a:gd name="connsiteY2428" fmla="*/ 1084263 h 6857999"/>
              <a:gd name="connsiteX2429" fmla="*/ 936943 w 6696075"/>
              <a:gd name="connsiteY2429" fmla="*/ 1081723 h 6857999"/>
              <a:gd name="connsiteX2430" fmla="*/ 939165 w 6696075"/>
              <a:gd name="connsiteY2430" fmla="*/ 1079183 h 6857999"/>
              <a:gd name="connsiteX2431" fmla="*/ 942023 w 6696075"/>
              <a:gd name="connsiteY2431" fmla="*/ 1076643 h 6857999"/>
              <a:gd name="connsiteX2432" fmla="*/ 944563 w 6696075"/>
              <a:gd name="connsiteY2432" fmla="*/ 1074420 h 6857999"/>
              <a:gd name="connsiteX2433" fmla="*/ 947420 w 6696075"/>
              <a:gd name="connsiteY2433" fmla="*/ 1072198 h 6857999"/>
              <a:gd name="connsiteX2434" fmla="*/ 953453 w 6696075"/>
              <a:gd name="connsiteY2434" fmla="*/ 1068070 h 6857999"/>
              <a:gd name="connsiteX2435" fmla="*/ 960438 w 6696075"/>
              <a:gd name="connsiteY2435" fmla="*/ 1064895 h 6857999"/>
              <a:gd name="connsiteX2436" fmla="*/ 967423 w 6696075"/>
              <a:gd name="connsiteY2436" fmla="*/ 1061720 h 6857999"/>
              <a:gd name="connsiteX2437" fmla="*/ 975043 w 6696075"/>
              <a:gd name="connsiteY2437" fmla="*/ 1059180 h 6857999"/>
              <a:gd name="connsiteX2438" fmla="*/ 982663 w 6696075"/>
              <a:gd name="connsiteY2438" fmla="*/ 1057275 h 6857999"/>
              <a:gd name="connsiteX2439" fmla="*/ 990283 w 6696075"/>
              <a:gd name="connsiteY2439" fmla="*/ 1055370 h 6857999"/>
              <a:gd name="connsiteX2440" fmla="*/ 997903 w 6696075"/>
              <a:gd name="connsiteY2440" fmla="*/ 1054100 h 6857999"/>
              <a:gd name="connsiteX2441" fmla="*/ 1005840 w 6696075"/>
              <a:gd name="connsiteY2441" fmla="*/ 1053148 h 6857999"/>
              <a:gd name="connsiteX2442" fmla="*/ 1013143 w 6696075"/>
              <a:gd name="connsiteY2442" fmla="*/ 1052513 h 6857999"/>
              <a:gd name="connsiteX2443" fmla="*/ 1042035 w 6696075"/>
              <a:gd name="connsiteY2443" fmla="*/ 1051243 h 6857999"/>
              <a:gd name="connsiteX2444" fmla="*/ 1070928 w 6696075"/>
              <a:gd name="connsiteY2444" fmla="*/ 1049655 h 6857999"/>
              <a:gd name="connsiteX2445" fmla="*/ 1129030 w 6696075"/>
              <a:gd name="connsiteY2445" fmla="*/ 1046480 h 6857999"/>
              <a:gd name="connsiteX2446" fmla="*/ 1157923 w 6696075"/>
              <a:gd name="connsiteY2446" fmla="*/ 1045528 h 6857999"/>
              <a:gd name="connsiteX2447" fmla="*/ 1186815 w 6696075"/>
              <a:gd name="connsiteY2447" fmla="*/ 1044575 h 6857999"/>
              <a:gd name="connsiteX2448" fmla="*/ 1215390 w 6696075"/>
              <a:gd name="connsiteY2448" fmla="*/ 1044575 h 6857999"/>
              <a:gd name="connsiteX2449" fmla="*/ 1229995 w 6696075"/>
              <a:gd name="connsiteY2449" fmla="*/ 1044893 h 6857999"/>
              <a:gd name="connsiteX2450" fmla="*/ 1244283 w 6696075"/>
              <a:gd name="connsiteY2450" fmla="*/ 1045210 h 6857999"/>
              <a:gd name="connsiteX2451" fmla="*/ 1258570 w 6696075"/>
              <a:gd name="connsiteY2451" fmla="*/ 1045845 h 6857999"/>
              <a:gd name="connsiteX2452" fmla="*/ 1272858 w 6696075"/>
              <a:gd name="connsiteY2452" fmla="*/ 1046798 h 6857999"/>
              <a:gd name="connsiteX2453" fmla="*/ 1287145 w 6696075"/>
              <a:gd name="connsiteY2453" fmla="*/ 1048068 h 6857999"/>
              <a:gd name="connsiteX2454" fmla="*/ 1301433 w 6696075"/>
              <a:gd name="connsiteY2454" fmla="*/ 1049655 h 6857999"/>
              <a:gd name="connsiteX2455" fmla="*/ 1315720 w 6696075"/>
              <a:gd name="connsiteY2455" fmla="*/ 1051243 h 6857999"/>
              <a:gd name="connsiteX2456" fmla="*/ 1330008 w 6696075"/>
              <a:gd name="connsiteY2456" fmla="*/ 1053465 h 6857999"/>
              <a:gd name="connsiteX2457" fmla="*/ 1343978 w 6696075"/>
              <a:gd name="connsiteY2457" fmla="*/ 1055688 h 6857999"/>
              <a:gd name="connsiteX2458" fmla="*/ 1358265 w 6696075"/>
              <a:gd name="connsiteY2458" fmla="*/ 1058545 h 6857999"/>
              <a:gd name="connsiteX2459" fmla="*/ 1371918 w 6696075"/>
              <a:gd name="connsiteY2459" fmla="*/ 1061720 h 6857999"/>
              <a:gd name="connsiteX2460" fmla="*/ 1385888 w 6696075"/>
              <a:gd name="connsiteY2460" fmla="*/ 1065530 h 6857999"/>
              <a:gd name="connsiteX2461" fmla="*/ 1399858 w 6696075"/>
              <a:gd name="connsiteY2461" fmla="*/ 1069340 h 6857999"/>
              <a:gd name="connsiteX2462" fmla="*/ 1413828 w 6696075"/>
              <a:gd name="connsiteY2462" fmla="*/ 1073785 h 6857999"/>
              <a:gd name="connsiteX2463" fmla="*/ 1427798 w 6696075"/>
              <a:gd name="connsiteY2463" fmla="*/ 1078865 h 6857999"/>
              <a:gd name="connsiteX2464" fmla="*/ 1441450 w 6696075"/>
              <a:gd name="connsiteY2464" fmla="*/ 1083945 h 6857999"/>
              <a:gd name="connsiteX2465" fmla="*/ 1455420 w 6696075"/>
              <a:gd name="connsiteY2465" fmla="*/ 1089978 h 6857999"/>
              <a:gd name="connsiteX2466" fmla="*/ 1469073 w 6696075"/>
              <a:gd name="connsiteY2466" fmla="*/ 1096328 h 6857999"/>
              <a:gd name="connsiteX2467" fmla="*/ 1479868 w 6696075"/>
              <a:gd name="connsiteY2467" fmla="*/ 1100455 h 6857999"/>
              <a:gd name="connsiteX2468" fmla="*/ 1491298 w 6696075"/>
              <a:gd name="connsiteY2468" fmla="*/ 1104265 h 6857999"/>
              <a:gd name="connsiteX2469" fmla="*/ 1501458 w 6696075"/>
              <a:gd name="connsiteY2469" fmla="*/ 1109028 h 6857999"/>
              <a:gd name="connsiteX2470" fmla="*/ 1506855 w 6696075"/>
              <a:gd name="connsiteY2470" fmla="*/ 1111250 h 6857999"/>
              <a:gd name="connsiteX2471" fmla="*/ 1511935 w 6696075"/>
              <a:gd name="connsiteY2471" fmla="*/ 1114108 h 6857999"/>
              <a:gd name="connsiteX2472" fmla="*/ 1516380 w 6696075"/>
              <a:gd name="connsiteY2472" fmla="*/ 1117283 h 6857999"/>
              <a:gd name="connsiteX2473" fmla="*/ 1520825 w 6696075"/>
              <a:gd name="connsiteY2473" fmla="*/ 1120458 h 6857999"/>
              <a:gd name="connsiteX2474" fmla="*/ 1524953 w 6696075"/>
              <a:gd name="connsiteY2474" fmla="*/ 1123950 h 6857999"/>
              <a:gd name="connsiteX2475" fmla="*/ 1529081 w 6696075"/>
              <a:gd name="connsiteY2475" fmla="*/ 1127760 h 6857999"/>
              <a:gd name="connsiteX2476" fmla="*/ 1532573 w 6696075"/>
              <a:gd name="connsiteY2476" fmla="*/ 1132523 h 6857999"/>
              <a:gd name="connsiteX2477" fmla="*/ 1536065 w 6696075"/>
              <a:gd name="connsiteY2477" fmla="*/ 1137285 h 6857999"/>
              <a:gd name="connsiteX2478" fmla="*/ 1538605 w 6696075"/>
              <a:gd name="connsiteY2478" fmla="*/ 1142365 h 6857999"/>
              <a:gd name="connsiteX2479" fmla="*/ 1541463 w 6696075"/>
              <a:gd name="connsiteY2479" fmla="*/ 1148080 h 6857999"/>
              <a:gd name="connsiteX2480" fmla="*/ 1629728 w 6696075"/>
              <a:gd name="connsiteY2480" fmla="*/ 1154748 h 6857999"/>
              <a:gd name="connsiteX2481" fmla="*/ 1636713 w 6696075"/>
              <a:gd name="connsiteY2481" fmla="*/ 1153160 h 6857999"/>
              <a:gd name="connsiteX2482" fmla="*/ 1642110 w 6696075"/>
              <a:gd name="connsiteY2482" fmla="*/ 1151255 h 6857999"/>
              <a:gd name="connsiteX2483" fmla="*/ 1647190 w 6696075"/>
              <a:gd name="connsiteY2483" fmla="*/ 1149033 h 6857999"/>
              <a:gd name="connsiteX2484" fmla="*/ 1651000 w 6696075"/>
              <a:gd name="connsiteY2484" fmla="*/ 1146493 h 6857999"/>
              <a:gd name="connsiteX2485" fmla="*/ 1654175 w 6696075"/>
              <a:gd name="connsiteY2485" fmla="*/ 1143318 h 6857999"/>
              <a:gd name="connsiteX2486" fmla="*/ 1656398 w 6696075"/>
              <a:gd name="connsiteY2486" fmla="*/ 1140460 h 6857999"/>
              <a:gd name="connsiteX2487" fmla="*/ 1658303 w 6696075"/>
              <a:gd name="connsiteY2487" fmla="*/ 1136650 h 6857999"/>
              <a:gd name="connsiteX2488" fmla="*/ 1659256 w 6696075"/>
              <a:gd name="connsiteY2488" fmla="*/ 1133158 h 6857999"/>
              <a:gd name="connsiteX2489" fmla="*/ 1659890 w 6696075"/>
              <a:gd name="connsiteY2489" fmla="*/ 1129030 h 6857999"/>
              <a:gd name="connsiteX2490" fmla="*/ 1659890 w 6696075"/>
              <a:gd name="connsiteY2490" fmla="*/ 1125220 h 6857999"/>
              <a:gd name="connsiteX2491" fmla="*/ 1659573 w 6696075"/>
              <a:gd name="connsiteY2491" fmla="*/ 1120775 h 6857999"/>
              <a:gd name="connsiteX2492" fmla="*/ 1659256 w 6696075"/>
              <a:gd name="connsiteY2492" fmla="*/ 1116330 h 6857999"/>
              <a:gd name="connsiteX2493" fmla="*/ 1657350 w 6696075"/>
              <a:gd name="connsiteY2493" fmla="*/ 1106805 h 6857999"/>
              <a:gd name="connsiteX2494" fmla="*/ 1655763 w 6696075"/>
              <a:gd name="connsiteY2494" fmla="*/ 1096645 h 6857999"/>
              <a:gd name="connsiteX2495" fmla="*/ 1652905 w 6696075"/>
              <a:gd name="connsiteY2495" fmla="*/ 1079500 h 6857999"/>
              <a:gd name="connsiteX2496" fmla="*/ 1649413 w 6696075"/>
              <a:gd name="connsiteY2496" fmla="*/ 1061720 h 6857999"/>
              <a:gd name="connsiteX2497" fmla="*/ 1647825 w 6696075"/>
              <a:gd name="connsiteY2497" fmla="*/ 1053148 h 6857999"/>
              <a:gd name="connsiteX2498" fmla="*/ 1646555 w 6696075"/>
              <a:gd name="connsiteY2498" fmla="*/ 1044575 h 6857999"/>
              <a:gd name="connsiteX2499" fmla="*/ 1645603 w 6696075"/>
              <a:gd name="connsiteY2499" fmla="*/ 1035685 h 6857999"/>
              <a:gd name="connsiteX2500" fmla="*/ 1645285 w 6696075"/>
              <a:gd name="connsiteY2500" fmla="*/ 1027113 h 6857999"/>
              <a:gd name="connsiteX2501" fmla="*/ 1644968 w 6696075"/>
              <a:gd name="connsiteY2501" fmla="*/ 1018223 h 6857999"/>
              <a:gd name="connsiteX2502" fmla="*/ 1645603 w 6696075"/>
              <a:gd name="connsiteY2502" fmla="*/ 1009333 h 6857999"/>
              <a:gd name="connsiteX2503" fmla="*/ 1646555 w 6696075"/>
              <a:gd name="connsiteY2503" fmla="*/ 1000760 h 6857999"/>
              <a:gd name="connsiteX2504" fmla="*/ 1647508 w 6696075"/>
              <a:gd name="connsiteY2504" fmla="*/ 996315 h 6857999"/>
              <a:gd name="connsiteX2505" fmla="*/ 1648460 w 6696075"/>
              <a:gd name="connsiteY2505" fmla="*/ 992505 h 6857999"/>
              <a:gd name="connsiteX2506" fmla="*/ 1649730 w 6696075"/>
              <a:gd name="connsiteY2506" fmla="*/ 988060 h 6857999"/>
              <a:gd name="connsiteX2507" fmla="*/ 1651318 w 6696075"/>
              <a:gd name="connsiteY2507" fmla="*/ 983933 h 6857999"/>
              <a:gd name="connsiteX2508" fmla="*/ 1652905 w 6696075"/>
              <a:gd name="connsiteY2508" fmla="*/ 979488 h 6857999"/>
              <a:gd name="connsiteX2509" fmla="*/ 1654810 w 6696075"/>
              <a:gd name="connsiteY2509" fmla="*/ 975360 h 6857999"/>
              <a:gd name="connsiteX2510" fmla="*/ 1657033 w 6696075"/>
              <a:gd name="connsiteY2510" fmla="*/ 971233 h 6857999"/>
              <a:gd name="connsiteX2511" fmla="*/ 1659890 w 6696075"/>
              <a:gd name="connsiteY2511" fmla="*/ 966788 h 6857999"/>
              <a:gd name="connsiteX2512" fmla="*/ 1662430 w 6696075"/>
              <a:gd name="connsiteY2512" fmla="*/ 962978 h 6857999"/>
              <a:gd name="connsiteX2513" fmla="*/ 1665605 w 6696075"/>
              <a:gd name="connsiteY2513" fmla="*/ 958533 h 6857999"/>
              <a:gd name="connsiteX2514" fmla="*/ 1671003 w 6696075"/>
              <a:gd name="connsiteY2514" fmla="*/ 953770 h 6857999"/>
              <a:gd name="connsiteX2515" fmla="*/ 1676400 w 6696075"/>
              <a:gd name="connsiteY2515" fmla="*/ 948690 h 6857999"/>
              <a:gd name="connsiteX2516" fmla="*/ 1682115 w 6696075"/>
              <a:gd name="connsiteY2516" fmla="*/ 943928 h 6857999"/>
              <a:gd name="connsiteX2517" fmla="*/ 1687830 w 6696075"/>
              <a:gd name="connsiteY2517" fmla="*/ 940118 h 6857999"/>
              <a:gd name="connsiteX2518" fmla="*/ 1693545 w 6696075"/>
              <a:gd name="connsiteY2518" fmla="*/ 935990 h 6857999"/>
              <a:gd name="connsiteX2519" fmla="*/ 1699260 w 6696075"/>
              <a:gd name="connsiteY2519" fmla="*/ 932498 h 6857999"/>
              <a:gd name="connsiteX2520" fmla="*/ 1705293 w 6696075"/>
              <a:gd name="connsiteY2520" fmla="*/ 929005 h 6857999"/>
              <a:gd name="connsiteX2521" fmla="*/ 1711325 w 6696075"/>
              <a:gd name="connsiteY2521" fmla="*/ 926148 h 6857999"/>
              <a:gd name="connsiteX2522" fmla="*/ 1717675 w 6696075"/>
              <a:gd name="connsiteY2522" fmla="*/ 923290 h 6857999"/>
              <a:gd name="connsiteX2523" fmla="*/ 1723708 w 6696075"/>
              <a:gd name="connsiteY2523" fmla="*/ 921068 h 6857999"/>
              <a:gd name="connsiteX2524" fmla="*/ 1729740 w 6696075"/>
              <a:gd name="connsiteY2524" fmla="*/ 918845 h 6857999"/>
              <a:gd name="connsiteX2525" fmla="*/ 1736090 w 6696075"/>
              <a:gd name="connsiteY2525" fmla="*/ 916940 h 6857999"/>
              <a:gd name="connsiteX2526" fmla="*/ 1742440 w 6696075"/>
              <a:gd name="connsiteY2526" fmla="*/ 915035 h 6857999"/>
              <a:gd name="connsiteX2527" fmla="*/ 1748790 w 6696075"/>
              <a:gd name="connsiteY2527" fmla="*/ 913448 h 6857999"/>
              <a:gd name="connsiteX2528" fmla="*/ 1755458 w 6696075"/>
              <a:gd name="connsiteY2528" fmla="*/ 912178 h 6857999"/>
              <a:gd name="connsiteX2529" fmla="*/ 1761808 w 6696075"/>
              <a:gd name="connsiteY2529" fmla="*/ 911225 h 6857999"/>
              <a:gd name="connsiteX2530" fmla="*/ 1775143 w 6696075"/>
              <a:gd name="connsiteY2530" fmla="*/ 909638 h 6857999"/>
              <a:gd name="connsiteX2531" fmla="*/ 1788160 w 6696075"/>
              <a:gd name="connsiteY2531" fmla="*/ 908368 h 6857999"/>
              <a:gd name="connsiteX2532" fmla="*/ 1801495 w 6696075"/>
              <a:gd name="connsiteY2532" fmla="*/ 907733 h 6857999"/>
              <a:gd name="connsiteX2533" fmla="*/ 1815148 w 6696075"/>
              <a:gd name="connsiteY2533" fmla="*/ 908050 h 6857999"/>
              <a:gd name="connsiteX2534" fmla="*/ 1828800 w 6696075"/>
              <a:gd name="connsiteY2534" fmla="*/ 908368 h 6857999"/>
              <a:gd name="connsiteX2535" fmla="*/ 1842770 w 6696075"/>
              <a:gd name="connsiteY2535" fmla="*/ 909320 h 6857999"/>
              <a:gd name="connsiteX2536" fmla="*/ 1870393 w 6696075"/>
              <a:gd name="connsiteY2536" fmla="*/ 911543 h 6857999"/>
              <a:gd name="connsiteX2537" fmla="*/ 1941830 w 6696075"/>
              <a:gd name="connsiteY2537" fmla="*/ 910273 h 6857999"/>
              <a:gd name="connsiteX2538" fmla="*/ 1955800 w 6696075"/>
              <a:gd name="connsiteY2538" fmla="*/ 909955 h 6857999"/>
              <a:gd name="connsiteX2539" fmla="*/ 1969771 w 6696075"/>
              <a:gd name="connsiteY2539" fmla="*/ 909638 h 6857999"/>
              <a:gd name="connsiteX2540" fmla="*/ 1997710 w 6696075"/>
              <a:gd name="connsiteY2540" fmla="*/ 908050 h 6857999"/>
              <a:gd name="connsiteX2541" fmla="*/ 2025333 w 6696075"/>
              <a:gd name="connsiteY2541" fmla="*/ 906780 h 6857999"/>
              <a:gd name="connsiteX2542" fmla="*/ 2039303 w 6696075"/>
              <a:gd name="connsiteY2542" fmla="*/ 906463 h 6857999"/>
              <a:gd name="connsiteX2543" fmla="*/ 2053273 w 6696075"/>
              <a:gd name="connsiteY2543" fmla="*/ 906145 h 6857999"/>
              <a:gd name="connsiteX2544" fmla="*/ 2066925 w 6696075"/>
              <a:gd name="connsiteY2544" fmla="*/ 906463 h 6857999"/>
              <a:gd name="connsiteX2545" fmla="*/ 2080895 w 6696075"/>
              <a:gd name="connsiteY2545" fmla="*/ 907098 h 6857999"/>
              <a:gd name="connsiteX2546" fmla="*/ 2094548 w 6696075"/>
              <a:gd name="connsiteY2546" fmla="*/ 908368 h 6857999"/>
              <a:gd name="connsiteX2547" fmla="*/ 2108200 w 6696075"/>
              <a:gd name="connsiteY2547" fmla="*/ 910273 h 6857999"/>
              <a:gd name="connsiteX2548" fmla="*/ 2122170 w 6696075"/>
              <a:gd name="connsiteY2548" fmla="*/ 912813 h 6857999"/>
              <a:gd name="connsiteX2549" fmla="*/ 2128838 w 6696075"/>
              <a:gd name="connsiteY2549" fmla="*/ 914083 h 6857999"/>
              <a:gd name="connsiteX2550" fmla="*/ 2135823 w 6696075"/>
              <a:gd name="connsiteY2550" fmla="*/ 915670 h 6857999"/>
              <a:gd name="connsiteX2551" fmla="*/ 2142491 w 6696075"/>
              <a:gd name="connsiteY2551" fmla="*/ 917893 h 6857999"/>
              <a:gd name="connsiteX2552" fmla="*/ 2149158 w 6696075"/>
              <a:gd name="connsiteY2552" fmla="*/ 920115 h 6857999"/>
              <a:gd name="connsiteX2553" fmla="*/ 2156143 w 6696075"/>
              <a:gd name="connsiteY2553" fmla="*/ 922338 h 6857999"/>
              <a:gd name="connsiteX2554" fmla="*/ 2162811 w 6696075"/>
              <a:gd name="connsiteY2554" fmla="*/ 925195 h 6857999"/>
              <a:gd name="connsiteX2555" fmla="*/ 2174240 w 6696075"/>
              <a:gd name="connsiteY2555" fmla="*/ 926465 h 6857999"/>
              <a:gd name="connsiteX2556" fmla="*/ 2184718 w 6696075"/>
              <a:gd name="connsiteY2556" fmla="*/ 927418 h 6857999"/>
              <a:gd name="connsiteX2557" fmla="*/ 2193925 w 6696075"/>
              <a:gd name="connsiteY2557" fmla="*/ 927418 h 6857999"/>
              <a:gd name="connsiteX2558" fmla="*/ 2202180 w 6696075"/>
              <a:gd name="connsiteY2558" fmla="*/ 927100 h 6857999"/>
              <a:gd name="connsiteX2559" fmla="*/ 2209483 w 6696075"/>
              <a:gd name="connsiteY2559" fmla="*/ 926148 h 6857999"/>
              <a:gd name="connsiteX2560" fmla="*/ 2215833 w 6696075"/>
              <a:gd name="connsiteY2560" fmla="*/ 924878 h 6857999"/>
              <a:gd name="connsiteX2561" fmla="*/ 2221230 w 6696075"/>
              <a:gd name="connsiteY2561" fmla="*/ 922655 h 6857999"/>
              <a:gd name="connsiteX2562" fmla="*/ 2225675 w 6696075"/>
              <a:gd name="connsiteY2562" fmla="*/ 920115 h 6857999"/>
              <a:gd name="connsiteX2563" fmla="*/ 2229485 w 6696075"/>
              <a:gd name="connsiteY2563" fmla="*/ 917575 h 6857999"/>
              <a:gd name="connsiteX2564" fmla="*/ 2232661 w 6696075"/>
              <a:gd name="connsiteY2564" fmla="*/ 914083 h 6857999"/>
              <a:gd name="connsiteX2565" fmla="*/ 2235201 w 6696075"/>
              <a:gd name="connsiteY2565" fmla="*/ 910590 h 6857999"/>
              <a:gd name="connsiteX2566" fmla="*/ 2237105 w 6696075"/>
              <a:gd name="connsiteY2566" fmla="*/ 906463 h 6857999"/>
              <a:gd name="connsiteX2567" fmla="*/ 2238375 w 6696075"/>
              <a:gd name="connsiteY2567" fmla="*/ 902335 h 6857999"/>
              <a:gd name="connsiteX2568" fmla="*/ 2239328 w 6696075"/>
              <a:gd name="connsiteY2568" fmla="*/ 897890 h 6857999"/>
              <a:gd name="connsiteX2569" fmla="*/ 2239963 w 6696075"/>
              <a:gd name="connsiteY2569" fmla="*/ 892810 h 6857999"/>
              <a:gd name="connsiteX2570" fmla="*/ 2239963 w 6696075"/>
              <a:gd name="connsiteY2570" fmla="*/ 888048 h 6857999"/>
              <a:gd name="connsiteX2571" fmla="*/ 2239645 w 6696075"/>
              <a:gd name="connsiteY2571" fmla="*/ 882968 h 6857999"/>
              <a:gd name="connsiteX2572" fmla="*/ 2239328 w 6696075"/>
              <a:gd name="connsiteY2572" fmla="*/ 877570 h 6857999"/>
              <a:gd name="connsiteX2573" fmla="*/ 2238058 w 6696075"/>
              <a:gd name="connsiteY2573" fmla="*/ 866775 h 6857999"/>
              <a:gd name="connsiteX2574" fmla="*/ 2236153 w 6696075"/>
              <a:gd name="connsiteY2574" fmla="*/ 855345 h 6857999"/>
              <a:gd name="connsiteX2575" fmla="*/ 2234248 w 6696075"/>
              <a:gd name="connsiteY2575" fmla="*/ 844550 h 6857999"/>
              <a:gd name="connsiteX2576" fmla="*/ 2233613 w 6696075"/>
              <a:gd name="connsiteY2576" fmla="*/ 839153 h 6857999"/>
              <a:gd name="connsiteX2577" fmla="*/ 2233295 w 6696075"/>
              <a:gd name="connsiteY2577" fmla="*/ 833755 h 6857999"/>
              <a:gd name="connsiteX2578" fmla="*/ 2232978 w 6696075"/>
              <a:gd name="connsiteY2578" fmla="*/ 828675 h 6857999"/>
              <a:gd name="connsiteX2579" fmla="*/ 2232978 w 6696075"/>
              <a:gd name="connsiteY2579" fmla="*/ 823595 h 6857999"/>
              <a:gd name="connsiteX2580" fmla="*/ 2233613 w 6696075"/>
              <a:gd name="connsiteY2580" fmla="*/ 818833 h 6857999"/>
              <a:gd name="connsiteX2581" fmla="*/ 2234248 w 6696075"/>
              <a:gd name="connsiteY2581" fmla="*/ 814388 h 6857999"/>
              <a:gd name="connsiteX2582" fmla="*/ 2235518 w 6696075"/>
              <a:gd name="connsiteY2582" fmla="*/ 809943 h 6857999"/>
              <a:gd name="connsiteX2583" fmla="*/ 2237741 w 6696075"/>
              <a:gd name="connsiteY2583" fmla="*/ 806133 h 6857999"/>
              <a:gd name="connsiteX2584" fmla="*/ 2241868 w 6696075"/>
              <a:gd name="connsiteY2584" fmla="*/ 802323 h 6857999"/>
              <a:gd name="connsiteX2585" fmla="*/ 2245995 w 6696075"/>
              <a:gd name="connsiteY2585" fmla="*/ 798830 h 6857999"/>
              <a:gd name="connsiteX2586" fmla="*/ 2243773 w 6696075"/>
              <a:gd name="connsiteY2586" fmla="*/ 800100 h 6857999"/>
              <a:gd name="connsiteX2587" fmla="*/ 2241233 w 6696075"/>
              <a:gd name="connsiteY2587" fmla="*/ 802005 h 6857999"/>
              <a:gd name="connsiteX2588" fmla="*/ 2239328 w 6696075"/>
              <a:gd name="connsiteY2588" fmla="*/ 803910 h 6857999"/>
              <a:gd name="connsiteX2589" fmla="*/ 2237741 w 6696075"/>
              <a:gd name="connsiteY2589" fmla="*/ 806133 h 6857999"/>
              <a:gd name="connsiteX2590" fmla="*/ 2234565 w 6696075"/>
              <a:gd name="connsiteY2590" fmla="*/ 753110 h 6857999"/>
              <a:gd name="connsiteX2591" fmla="*/ 2236788 w 6696075"/>
              <a:gd name="connsiteY2591" fmla="*/ 755650 h 6857999"/>
              <a:gd name="connsiteX2592" fmla="*/ 2238693 w 6696075"/>
              <a:gd name="connsiteY2592" fmla="*/ 757555 h 6857999"/>
              <a:gd name="connsiteX2593" fmla="*/ 2240598 w 6696075"/>
              <a:gd name="connsiteY2593" fmla="*/ 759143 h 6857999"/>
              <a:gd name="connsiteX2594" fmla="*/ 2242503 w 6696075"/>
              <a:gd name="connsiteY2594" fmla="*/ 760413 h 6857999"/>
              <a:gd name="connsiteX2595" fmla="*/ 2244725 w 6696075"/>
              <a:gd name="connsiteY2595" fmla="*/ 761365 h 6857999"/>
              <a:gd name="connsiteX2596" fmla="*/ 2246630 w 6696075"/>
              <a:gd name="connsiteY2596" fmla="*/ 762318 h 6857999"/>
              <a:gd name="connsiteX2597" fmla="*/ 2251075 w 6696075"/>
              <a:gd name="connsiteY2597" fmla="*/ 763270 h 6857999"/>
              <a:gd name="connsiteX2598" fmla="*/ 2247901 w 6696075"/>
              <a:gd name="connsiteY2598" fmla="*/ 760730 h 6857999"/>
              <a:gd name="connsiteX2599" fmla="*/ 2244408 w 6696075"/>
              <a:gd name="connsiteY2599" fmla="*/ 758190 h 6857999"/>
              <a:gd name="connsiteX2600" fmla="*/ 2239963 w 6696075"/>
              <a:gd name="connsiteY2600" fmla="*/ 755968 h 6857999"/>
              <a:gd name="connsiteX2601" fmla="*/ 2234565 w 6696075"/>
              <a:gd name="connsiteY2601" fmla="*/ 753110 h 6857999"/>
              <a:gd name="connsiteX2602" fmla="*/ 2236153 w 6696075"/>
              <a:gd name="connsiteY2602" fmla="*/ 666115 h 6857999"/>
              <a:gd name="connsiteX2603" fmla="*/ 2233613 w 6696075"/>
              <a:gd name="connsiteY2603" fmla="*/ 642620 h 6857999"/>
              <a:gd name="connsiteX2604" fmla="*/ 2231073 w 6696075"/>
              <a:gd name="connsiteY2604" fmla="*/ 619760 h 6857999"/>
              <a:gd name="connsiteX2605" fmla="*/ 2225358 w 6696075"/>
              <a:gd name="connsiteY2605" fmla="*/ 573723 h 6857999"/>
              <a:gd name="connsiteX2606" fmla="*/ 2223135 w 6696075"/>
              <a:gd name="connsiteY2606" fmla="*/ 550545 h 6857999"/>
              <a:gd name="connsiteX2607" fmla="*/ 2221230 w 6696075"/>
              <a:gd name="connsiteY2607" fmla="*/ 527685 h 6857999"/>
              <a:gd name="connsiteX2608" fmla="*/ 2219325 w 6696075"/>
              <a:gd name="connsiteY2608" fmla="*/ 504508 h 6857999"/>
              <a:gd name="connsiteX2609" fmla="*/ 2218690 w 6696075"/>
              <a:gd name="connsiteY2609" fmla="*/ 481013 h 6857999"/>
              <a:gd name="connsiteX2610" fmla="*/ 2218373 w 6696075"/>
              <a:gd name="connsiteY2610" fmla="*/ 472758 h 6857999"/>
              <a:gd name="connsiteX2611" fmla="*/ 2218373 w 6696075"/>
              <a:gd name="connsiteY2611" fmla="*/ 464503 h 6857999"/>
              <a:gd name="connsiteX2612" fmla="*/ 2218690 w 6696075"/>
              <a:gd name="connsiteY2612" fmla="*/ 455930 h 6857999"/>
              <a:gd name="connsiteX2613" fmla="*/ 2219325 w 6696075"/>
              <a:gd name="connsiteY2613" fmla="*/ 447675 h 6857999"/>
              <a:gd name="connsiteX2614" fmla="*/ 2220595 w 6696075"/>
              <a:gd name="connsiteY2614" fmla="*/ 439738 h 6857999"/>
              <a:gd name="connsiteX2615" fmla="*/ 2222500 w 6696075"/>
              <a:gd name="connsiteY2615" fmla="*/ 432118 h 6857999"/>
              <a:gd name="connsiteX2616" fmla="*/ 2223770 w 6696075"/>
              <a:gd name="connsiteY2616" fmla="*/ 427990 h 6857999"/>
              <a:gd name="connsiteX2617" fmla="*/ 2224723 w 6696075"/>
              <a:gd name="connsiteY2617" fmla="*/ 424498 h 6857999"/>
              <a:gd name="connsiteX2618" fmla="*/ 2226310 w 6696075"/>
              <a:gd name="connsiteY2618" fmla="*/ 421005 h 6857999"/>
              <a:gd name="connsiteX2619" fmla="*/ 2227898 w 6696075"/>
              <a:gd name="connsiteY2619" fmla="*/ 417830 h 6857999"/>
              <a:gd name="connsiteX2620" fmla="*/ 2229803 w 6696075"/>
              <a:gd name="connsiteY2620" fmla="*/ 414338 h 6857999"/>
              <a:gd name="connsiteX2621" fmla="*/ 2232025 w 6696075"/>
              <a:gd name="connsiteY2621" fmla="*/ 411163 h 6857999"/>
              <a:gd name="connsiteX2622" fmla="*/ 2234248 w 6696075"/>
              <a:gd name="connsiteY2622" fmla="*/ 407988 h 6857999"/>
              <a:gd name="connsiteX2623" fmla="*/ 2236788 w 6696075"/>
              <a:gd name="connsiteY2623" fmla="*/ 405448 h 6857999"/>
              <a:gd name="connsiteX2624" fmla="*/ 2239645 w 6696075"/>
              <a:gd name="connsiteY2624" fmla="*/ 402908 h 6857999"/>
              <a:gd name="connsiteX2625" fmla="*/ 2242503 w 6696075"/>
              <a:gd name="connsiteY2625" fmla="*/ 400368 h 6857999"/>
              <a:gd name="connsiteX2626" fmla="*/ 2245995 w 6696075"/>
              <a:gd name="connsiteY2626" fmla="*/ 398145 h 6857999"/>
              <a:gd name="connsiteX2627" fmla="*/ 2249488 w 6696075"/>
              <a:gd name="connsiteY2627" fmla="*/ 396240 h 6857999"/>
              <a:gd name="connsiteX2628" fmla="*/ 2253615 w 6696075"/>
              <a:gd name="connsiteY2628" fmla="*/ 394653 h 6857999"/>
              <a:gd name="connsiteX2629" fmla="*/ 2258060 w 6696075"/>
              <a:gd name="connsiteY2629" fmla="*/ 392748 h 6857999"/>
              <a:gd name="connsiteX2630" fmla="*/ 2262505 w 6696075"/>
              <a:gd name="connsiteY2630" fmla="*/ 391478 h 6857999"/>
              <a:gd name="connsiteX2631" fmla="*/ 2267585 w 6696075"/>
              <a:gd name="connsiteY2631" fmla="*/ 390208 h 6857999"/>
              <a:gd name="connsiteX2632" fmla="*/ 2272983 w 6696075"/>
              <a:gd name="connsiteY2632" fmla="*/ 389573 h 6857999"/>
              <a:gd name="connsiteX2633" fmla="*/ 2278380 w 6696075"/>
              <a:gd name="connsiteY2633" fmla="*/ 388938 h 6857999"/>
              <a:gd name="connsiteX2634" fmla="*/ 2284413 w 6696075"/>
              <a:gd name="connsiteY2634" fmla="*/ 388620 h 6857999"/>
              <a:gd name="connsiteX2635" fmla="*/ 2290763 w 6696075"/>
              <a:gd name="connsiteY2635" fmla="*/ 388938 h 6857999"/>
              <a:gd name="connsiteX2636" fmla="*/ 2360930 w 6696075"/>
              <a:gd name="connsiteY2636" fmla="*/ 384175 h 6857999"/>
              <a:gd name="connsiteX2637" fmla="*/ 2377123 w 6696075"/>
              <a:gd name="connsiteY2637" fmla="*/ 382270 h 6857999"/>
              <a:gd name="connsiteX2638" fmla="*/ 2392998 w 6696075"/>
              <a:gd name="connsiteY2638" fmla="*/ 380683 h 6857999"/>
              <a:gd name="connsiteX2639" fmla="*/ 2408873 w 6696075"/>
              <a:gd name="connsiteY2639" fmla="*/ 378778 h 6857999"/>
              <a:gd name="connsiteX2640" fmla="*/ 2424748 w 6696075"/>
              <a:gd name="connsiteY2640" fmla="*/ 377508 h 6857999"/>
              <a:gd name="connsiteX2641" fmla="*/ 2440940 w 6696075"/>
              <a:gd name="connsiteY2641" fmla="*/ 376555 h 6857999"/>
              <a:gd name="connsiteX2642" fmla="*/ 2456498 w 6696075"/>
              <a:gd name="connsiteY2642" fmla="*/ 375920 h 6857999"/>
              <a:gd name="connsiteX2643" fmla="*/ 2472373 w 6696075"/>
              <a:gd name="connsiteY2643" fmla="*/ 375285 h 6857999"/>
              <a:gd name="connsiteX2644" fmla="*/ 2487930 w 6696075"/>
              <a:gd name="connsiteY2644" fmla="*/ 375285 h 6857999"/>
              <a:gd name="connsiteX2645" fmla="*/ 2503488 w 6696075"/>
              <a:gd name="connsiteY2645" fmla="*/ 375285 h 6857999"/>
              <a:gd name="connsiteX2646" fmla="*/ 2519045 w 6696075"/>
              <a:gd name="connsiteY2646" fmla="*/ 375603 h 6857999"/>
              <a:gd name="connsiteX2647" fmla="*/ 2534603 w 6696075"/>
              <a:gd name="connsiteY2647" fmla="*/ 376238 h 6857999"/>
              <a:gd name="connsiteX2648" fmla="*/ 2549843 w 6696075"/>
              <a:gd name="connsiteY2648" fmla="*/ 376873 h 6857999"/>
              <a:gd name="connsiteX2649" fmla="*/ 2565718 w 6696075"/>
              <a:gd name="connsiteY2649" fmla="*/ 378143 h 6857999"/>
              <a:gd name="connsiteX2650" fmla="*/ 2580958 w 6696075"/>
              <a:gd name="connsiteY2650" fmla="*/ 380048 h 6857999"/>
              <a:gd name="connsiteX2651" fmla="*/ 2596198 w 6696075"/>
              <a:gd name="connsiteY2651" fmla="*/ 381953 h 6857999"/>
              <a:gd name="connsiteX2652" fmla="*/ 2611438 w 6696075"/>
              <a:gd name="connsiteY2652" fmla="*/ 383858 h 6857999"/>
              <a:gd name="connsiteX2653" fmla="*/ 2626360 w 6696075"/>
              <a:gd name="connsiteY2653" fmla="*/ 386715 h 6857999"/>
              <a:gd name="connsiteX2654" fmla="*/ 2641283 w 6696075"/>
              <a:gd name="connsiteY2654" fmla="*/ 389573 h 6857999"/>
              <a:gd name="connsiteX2655" fmla="*/ 2656205 w 6696075"/>
              <a:gd name="connsiteY2655" fmla="*/ 392748 h 6857999"/>
              <a:gd name="connsiteX2656" fmla="*/ 2671128 w 6696075"/>
              <a:gd name="connsiteY2656" fmla="*/ 396875 h 6857999"/>
              <a:gd name="connsiteX2657" fmla="*/ 2686051 w 6696075"/>
              <a:gd name="connsiteY2657" fmla="*/ 400685 h 6857999"/>
              <a:gd name="connsiteX2658" fmla="*/ 2700655 w 6696075"/>
              <a:gd name="connsiteY2658" fmla="*/ 405448 h 6857999"/>
              <a:gd name="connsiteX2659" fmla="*/ 2715260 w 6696075"/>
              <a:gd name="connsiteY2659" fmla="*/ 410528 h 6857999"/>
              <a:gd name="connsiteX2660" fmla="*/ 2729865 w 6696075"/>
              <a:gd name="connsiteY2660" fmla="*/ 415925 h 6857999"/>
              <a:gd name="connsiteX2661" fmla="*/ 2744153 w 6696075"/>
              <a:gd name="connsiteY2661" fmla="*/ 421323 h 6857999"/>
              <a:gd name="connsiteX2662" fmla="*/ 2758441 w 6696075"/>
              <a:gd name="connsiteY2662" fmla="*/ 427673 h 6857999"/>
              <a:gd name="connsiteX2663" fmla="*/ 2772728 w 6696075"/>
              <a:gd name="connsiteY2663" fmla="*/ 434340 h 6857999"/>
              <a:gd name="connsiteX2664" fmla="*/ 2787015 w 6696075"/>
              <a:gd name="connsiteY2664" fmla="*/ 441643 h 6857999"/>
              <a:gd name="connsiteX2665" fmla="*/ 2800986 w 6696075"/>
              <a:gd name="connsiteY2665" fmla="*/ 449263 h 6857999"/>
              <a:gd name="connsiteX2666" fmla="*/ 2814955 w 6696075"/>
              <a:gd name="connsiteY2666" fmla="*/ 457200 h 6857999"/>
              <a:gd name="connsiteX2667" fmla="*/ 2828925 w 6696075"/>
              <a:gd name="connsiteY2667" fmla="*/ 465773 h 6857999"/>
              <a:gd name="connsiteX2668" fmla="*/ 2842578 w 6696075"/>
              <a:gd name="connsiteY2668" fmla="*/ 474980 h 6857999"/>
              <a:gd name="connsiteX2669" fmla="*/ 2851151 w 6696075"/>
              <a:gd name="connsiteY2669" fmla="*/ 480060 h 6857999"/>
              <a:gd name="connsiteX2670" fmla="*/ 2859405 w 6696075"/>
              <a:gd name="connsiteY2670" fmla="*/ 485140 h 6857999"/>
              <a:gd name="connsiteX2671" fmla="*/ 2868295 w 6696075"/>
              <a:gd name="connsiteY2671" fmla="*/ 489903 h 6857999"/>
              <a:gd name="connsiteX2672" fmla="*/ 2877185 w 6696075"/>
              <a:gd name="connsiteY2672" fmla="*/ 494030 h 6857999"/>
              <a:gd name="connsiteX2673" fmla="*/ 2895600 w 6696075"/>
              <a:gd name="connsiteY2673" fmla="*/ 502285 h 6857999"/>
              <a:gd name="connsiteX2674" fmla="*/ 2904490 w 6696075"/>
              <a:gd name="connsiteY2674" fmla="*/ 506730 h 6857999"/>
              <a:gd name="connsiteX2675" fmla="*/ 2913380 w 6696075"/>
              <a:gd name="connsiteY2675" fmla="*/ 510858 h 6857999"/>
              <a:gd name="connsiteX2676" fmla="*/ 2930525 w 6696075"/>
              <a:gd name="connsiteY2676" fmla="*/ 494030 h 6857999"/>
              <a:gd name="connsiteX2677" fmla="*/ 2921318 w 6696075"/>
              <a:gd name="connsiteY2677" fmla="*/ 485775 h 6857999"/>
              <a:gd name="connsiteX2678" fmla="*/ 2913380 w 6696075"/>
              <a:gd name="connsiteY2678" fmla="*/ 478155 h 6857999"/>
              <a:gd name="connsiteX2679" fmla="*/ 2906713 w 6696075"/>
              <a:gd name="connsiteY2679" fmla="*/ 470853 h 6857999"/>
              <a:gd name="connsiteX2680" fmla="*/ 2901950 w 6696075"/>
              <a:gd name="connsiteY2680" fmla="*/ 463868 h 6857999"/>
              <a:gd name="connsiteX2681" fmla="*/ 2899410 w 6696075"/>
              <a:gd name="connsiteY2681" fmla="*/ 460693 h 6857999"/>
              <a:gd name="connsiteX2682" fmla="*/ 2897823 w 6696075"/>
              <a:gd name="connsiteY2682" fmla="*/ 457518 h 6857999"/>
              <a:gd name="connsiteX2683" fmla="*/ 2896553 w 6696075"/>
              <a:gd name="connsiteY2683" fmla="*/ 454660 h 6857999"/>
              <a:gd name="connsiteX2684" fmla="*/ 2895600 w 6696075"/>
              <a:gd name="connsiteY2684" fmla="*/ 451803 h 6857999"/>
              <a:gd name="connsiteX2685" fmla="*/ 2894965 w 6696075"/>
              <a:gd name="connsiteY2685" fmla="*/ 449263 h 6857999"/>
              <a:gd name="connsiteX2686" fmla="*/ 2894648 w 6696075"/>
              <a:gd name="connsiteY2686" fmla="*/ 446723 h 6857999"/>
              <a:gd name="connsiteX2687" fmla="*/ 2894648 w 6696075"/>
              <a:gd name="connsiteY2687" fmla="*/ 444183 h 6857999"/>
              <a:gd name="connsiteX2688" fmla="*/ 2895283 w 6696075"/>
              <a:gd name="connsiteY2688" fmla="*/ 441960 h 6857999"/>
              <a:gd name="connsiteX2689" fmla="*/ 2896236 w 6696075"/>
              <a:gd name="connsiteY2689" fmla="*/ 440055 h 6857999"/>
              <a:gd name="connsiteX2690" fmla="*/ 2897188 w 6696075"/>
              <a:gd name="connsiteY2690" fmla="*/ 438150 h 6857999"/>
              <a:gd name="connsiteX2691" fmla="*/ 2898776 w 6696075"/>
              <a:gd name="connsiteY2691" fmla="*/ 435928 h 6857999"/>
              <a:gd name="connsiteX2692" fmla="*/ 2900680 w 6696075"/>
              <a:gd name="connsiteY2692" fmla="*/ 434340 h 6857999"/>
              <a:gd name="connsiteX2693" fmla="*/ 2903538 w 6696075"/>
              <a:gd name="connsiteY2693" fmla="*/ 433070 h 6857999"/>
              <a:gd name="connsiteX2694" fmla="*/ 2906078 w 6696075"/>
              <a:gd name="connsiteY2694" fmla="*/ 431483 h 6857999"/>
              <a:gd name="connsiteX2695" fmla="*/ 2909570 w 6696075"/>
              <a:gd name="connsiteY2695" fmla="*/ 430213 h 6857999"/>
              <a:gd name="connsiteX2696" fmla="*/ 2913063 w 6696075"/>
              <a:gd name="connsiteY2696" fmla="*/ 429260 h 6857999"/>
              <a:gd name="connsiteX2697" fmla="*/ 2917508 w 6696075"/>
              <a:gd name="connsiteY2697" fmla="*/ 428308 h 6857999"/>
              <a:gd name="connsiteX2698" fmla="*/ 2921635 w 6696075"/>
              <a:gd name="connsiteY2698" fmla="*/ 427673 h 6857999"/>
              <a:gd name="connsiteX2699" fmla="*/ 2926715 w 6696075"/>
              <a:gd name="connsiteY2699" fmla="*/ 427038 h 6857999"/>
              <a:gd name="connsiteX2700" fmla="*/ 2932113 w 6696075"/>
              <a:gd name="connsiteY2700" fmla="*/ 426720 h 6857999"/>
              <a:gd name="connsiteX2701" fmla="*/ 2944178 w 6696075"/>
              <a:gd name="connsiteY2701" fmla="*/ 426403 h 6857999"/>
              <a:gd name="connsiteX2702" fmla="*/ 2958148 w 6696075"/>
              <a:gd name="connsiteY2702" fmla="*/ 426720 h 6857999"/>
              <a:gd name="connsiteX2703" fmla="*/ 2958465 w 6696075"/>
              <a:gd name="connsiteY2703" fmla="*/ 421958 h 6857999"/>
              <a:gd name="connsiteX2704" fmla="*/ 2958783 w 6696075"/>
              <a:gd name="connsiteY2704" fmla="*/ 417830 h 6857999"/>
              <a:gd name="connsiteX2705" fmla="*/ 2958465 w 6696075"/>
              <a:gd name="connsiteY2705" fmla="*/ 413385 h 6857999"/>
              <a:gd name="connsiteX2706" fmla="*/ 2957513 w 6696075"/>
              <a:gd name="connsiteY2706" fmla="*/ 409893 h 6857999"/>
              <a:gd name="connsiteX2707" fmla="*/ 2956560 w 6696075"/>
              <a:gd name="connsiteY2707" fmla="*/ 406083 h 6857999"/>
              <a:gd name="connsiteX2708" fmla="*/ 2954973 w 6696075"/>
              <a:gd name="connsiteY2708" fmla="*/ 402590 h 6857999"/>
              <a:gd name="connsiteX2709" fmla="*/ 2953068 w 6696075"/>
              <a:gd name="connsiteY2709" fmla="*/ 399098 h 6857999"/>
              <a:gd name="connsiteX2710" fmla="*/ 2950845 w 6696075"/>
              <a:gd name="connsiteY2710" fmla="*/ 396240 h 6857999"/>
              <a:gd name="connsiteX2711" fmla="*/ 2948623 w 6696075"/>
              <a:gd name="connsiteY2711" fmla="*/ 392748 h 6857999"/>
              <a:gd name="connsiteX2712" fmla="*/ 2946083 w 6696075"/>
              <a:gd name="connsiteY2712" fmla="*/ 390208 h 6857999"/>
              <a:gd name="connsiteX2713" fmla="*/ 2940050 w 6696075"/>
              <a:gd name="connsiteY2713" fmla="*/ 384493 h 6857999"/>
              <a:gd name="connsiteX2714" fmla="*/ 2933701 w 6696075"/>
              <a:gd name="connsiteY2714" fmla="*/ 379730 h 6857999"/>
              <a:gd name="connsiteX2715" fmla="*/ 2927033 w 6696075"/>
              <a:gd name="connsiteY2715" fmla="*/ 374650 h 6857999"/>
              <a:gd name="connsiteX2716" fmla="*/ 2920683 w 6696075"/>
              <a:gd name="connsiteY2716" fmla="*/ 369570 h 6857999"/>
              <a:gd name="connsiteX2717" fmla="*/ 2914333 w 6696075"/>
              <a:gd name="connsiteY2717" fmla="*/ 364808 h 6857999"/>
              <a:gd name="connsiteX2718" fmla="*/ 2908618 w 6696075"/>
              <a:gd name="connsiteY2718" fmla="*/ 359093 h 6857999"/>
              <a:gd name="connsiteX2719" fmla="*/ 2906078 w 6696075"/>
              <a:gd name="connsiteY2719" fmla="*/ 356235 h 6857999"/>
              <a:gd name="connsiteX2720" fmla="*/ 2903856 w 6696075"/>
              <a:gd name="connsiteY2720" fmla="*/ 353378 h 6857999"/>
              <a:gd name="connsiteX2721" fmla="*/ 2901950 w 6696075"/>
              <a:gd name="connsiteY2721" fmla="*/ 350203 h 6857999"/>
              <a:gd name="connsiteX2722" fmla="*/ 2900045 w 6696075"/>
              <a:gd name="connsiteY2722" fmla="*/ 347028 h 6857999"/>
              <a:gd name="connsiteX2723" fmla="*/ 2898776 w 6696075"/>
              <a:gd name="connsiteY2723" fmla="*/ 343535 h 6857999"/>
              <a:gd name="connsiteX2724" fmla="*/ 2897823 w 6696075"/>
              <a:gd name="connsiteY2724" fmla="*/ 339725 h 6857999"/>
              <a:gd name="connsiteX2725" fmla="*/ 2897188 w 6696075"/>
              <a:gd name="connsiteY2725" fmla="*/ 336233 h 6857999"/>
              <a:gd name="connsiteX2726" fmla="*/ 2896870 w 6696075"/>
              <a:gd name="connsiteY2726" fmla="*/ 331788 h 6857999"/>
              <a:gd name="connsiteX2727" fmla="*/ 2897188 w 6696075"/>
              <a:gd name="connsiteY2727" fmla="*/ 327660 h 6857999"/>
              <a:gd name="connsiteX2728" fmla="*/ 2898140 w 6696075"/>
              <a:gd name="connsiteY2728" fmla="*/ 322898 h 6857999"/>
              <a:gd name="connsiteX2729" fmla="*/ 2914650 w 6696075"/>
              <a:gd name="connsiteY2729" fmla="*/ 295593 h 6857999"/>
              <a:gd name="connsiteX2730" fmla="*/ 2931795 w 6696075"/>
              <a:gd name="connsiteY2730" fmla="*/ 267970 h 6857999"/>
              <a:gd name="connsiteX2731" fmla="*/ 2923223 w 6696075"/>
              <a:gd name="connsiteY2731" fmla="*/ 262573 h 6857999"/>
              <a:gd name="connsiteX2732" fmla="*/ 2915285 w 6696075"/>
              <a:gd name="connsiteY2732" fmla="*/ 256858 h 6857999"/>
              <a:gd name="connsiteX2733" fmla="*/ 2911475 w 6696075"/>
              <a:gd name="connsiteY2733" fmla="*/ 253683 h 6857999"/>
              <a:gd name="connsiteX2734" fmla="*/ 2907665 w 6696075"/>
              <a:gd name="connsiteY2734" fmla="*/ 250508 h 6857999"/>
              <a:gd name="connsiteX2735" fmla="*/ 2904490 w 6696075"/>
              <a:gd name="connsiteY2735" fmla="*/ 247333 h 6857999"/>
              <a:gd name="connsiteX2736" fmla="*/ 2900998 w 6696075"/>
              <a:gd name="connsiteY2736" fmla="*/ 243840 h 6857999"/>
              <a:gd name="connsiteX2737" fmla="*/ 2898458 w 6696075"/>
              <a:gd name="connsiteY2737" fmla="*/ 240348 h 6857999"/>
              <a:gd name="connsiteX2738" fmla="*/ 2896236 w 6696075"/>
              <a:gd name="connsiteY2738" fmla="*/ 236538 h 6857999"/>
              <a:gd name="connsiteX2739" fmla="*/ 2894013 w 6696075"/>
              <a:gd name="connsiteY2739" fmla="*/ 232728 h 6857999"/>
              <a:gd name="connsiteX2740" fmla="*/ 2892743 w 6696075"/>
              <a:gd name="connsiteY2740" fmla="*/ 228283 h 6857999"/>
              <a:gd name="connsiteX2741" fmla="*/ 2892108 w 6696075"/>
              <a:gd name="connsiteY2741" fmla="*/ 223838 h 6857999"/>
              <a:gd name="connsiteX2742" fmla="*/ 2892108 w 6696075"/>
              <a:gd name="connsiteY2742" fmla="*/ 219393 h 6857999"/>
              <a:gd name="connsiteX2743" fmla="*/ 2892743 w 6696075"/>
              <a:gd name="connsiteY2743" fmla="*/ 213995 h 6857999"/>
              <a:gd name="connsiteX2744" fmla="*/ 2894013 w 6696075"/>
              <a:gd name="connsiteY2744" fmla="*/ 208598 h 6857999"/>
              <a:gd name="connsiteX2745" fmla="*/ 2896236 w 6696075"/>
              <a:gd name="connsiteY2745" fmla="*/ 203835 h 6857999"/>
              <a:gd name="connsiteX2746" fmla="*/ 2898776 w 6696075"/>
              <a:gd name="connsiteY2746" fmla="*/ 199390 h 6857999"/>
              <a:gd name="connsiteX2747" fmla="*/ 2901316 w 6696075"/>
              <a:gd name="connsiteY2747" fmla="*/ 196215 h 6857999"/>
              <a:gd name="connsiteX2748" fmla="*/ 2904490 w 6696075"/>
              <a:gd name="connsiteY2748" fmla="*/ 193358 h 6857999"/>
              <a:gd name="connsiteX2749" fmla="*/ 2907665 w 6696075"/>
              <a:gd name="connsiteY2749" fmla="*/ 191135 h 6857999"/>
              <a:gd name="connsiteX2750" fmla="*/ 2911475 w 6696075"/>
              <a:gd name="connsiteY2750" fmla="*/ 189865 h 6857999"/>
              <a:gd name="connsiteX2751" fmla="*/ 2914968 w 6696075"/>
              <a:gd name="connsiteY2751" fmla="*/ 188913 h 6857999"/>
              <a:gd name="connsiteX2752" fmla="*/ 2919095 w 6696075"/>
              <a:gd name="connsiteY2752" fmla="*/ 188278 h 6857999"/>
              <a:gd name="connsiteX2753" fmla="*/ 2922905 w 6696075"/>
              <a:gd name="connsiteY2753" fmla="*/ 188278 h 6857999"/>
              <a:gd name="connsiteX2754" fmla="*/ 2927350 w 6696075"/>
              <a:gd name="connsiteY2754" fmla="*/ 188595 h 6857999"/>
              <a:gd name="connsiteX2755" fmla="*/ 2931795 w 6696075"/>
              <a:gd name="connsiteY2755" fmla="*/ 188913 h 6857999"/>
              <a:gd name="connsiteX2756" fmla="*/ 2935923 w 6696075"/>
              <a:gd name="connsiteY2756" fmla="*/ 189548 h 6857999"/>
              <a:gd name="connsiteX2757" fmla="*/ 2944813 w 6696075"/>
              <a:gd name="connsiteY2757" fmla="*/ 191453 h 6857999"/>
              <a:gd name="connsiteX2758" fmla="*/ 2953703 w 6696075"/>
              <a:gd name="connsiteY2758" fmla="*/ 193358 h 6857999"/>
              <a:gd name="connsiteX2759" fmla="*/ 2958148 w 6696075"/>
              <a:gd name="connsiteY2759" fmla="*/ 193993 h 6857999"/>
              <a:gd name="connsiteX2760" fmla="*/ 2962275 w 6696075"/>
              <a:gd name="connsiteY2760" fmla="*/ 194310 h 6857999"/>
              <a:gd name="connsiteX2761" fmla="*/ 2965450 w 6696075"/>
              <a:gd name="connsiteY2761" fmla="*/ 194310 h 6857999"/>
              <a:gd name="connsiteX2762" fmla="*/ 2968943 w 6696075"/>
              <a:gd name="connsiteY2762" fmla="*/ 193993 h 6857999"/>
              <a:gd name="connsiteX2763" fmla="*/ 2971800 w 6696075"/>
              <a:gd name="connsiteY2763" fmla="*/ 193040 h 6857999"/>
              <a:gd name="connsiteX2764" fmla="*/ 2974023 w 6696075"/>
              <a:gd name="connsiteY2764" fmla="*/ 192088 h 6857999"/>
              <a:gd name="connsiteX2765" fmla="*/ 2976246 w 6696075"/>
              <a:gd name="connsiteY2765" fmla="*/ 190500 h 6857999"/>
              <a:gd name="connsiteX2766" fmla="*/ 2978150 w 6696075"/>
              <a:gd name="connsiteY2766" fmla="*/ 188595 h 6857999"/>
              <a:gd name="connsiteX2767" fmla="*/ 2979420 w 6696075"/>
              <a:gd name="connsiteY2767" fmla="*/ 186373 h 6857999"/>
              <a:gd name="connsiteX2768" fmla="*/ 2980690 w 6696075"/>
              <a:gd name="connsiteY2768" fmla="*/ 184150 h 6857999"/>
              <a:gd name="connsiteX2769" fmla="*/ 2981643 w 6696075"/>
              <a:gd name="connsiteY2769" fmla="*/ 181610 h 6857999"/>
              <a:gd name="connsiteX2770" fmla="*/ 2982595 w 6696075"/>
              <a:gd name="connsiteY2770" fmla="*/ 178435 h 6857999"/>
              <a:gd name="connsiteX2771" fmla="*/ 2983230 w 6696075"/>
              <a:gd name="connsiteY2771" fmla="*/ 175578 h 6857999"/>
              <a:gd name="connsiteX2772" fmla="*/ 2983548 w 6696075"/>
              <a:gd name="connsiteY2772" fmla="*/ 172085 h 6857999"/>
              <a:gd name="connsiteX2773" fmla="*/ 2983548 w 6696075"/>
              <a:gd name="connsiteY2773" fmla="*/ 165100 h 6857999"/>
              <a:gd name="connsiteX2774" fmla="*/ 2965133 w 6696075"/>
              <a:gd name="connsiteY2774" fmla="*/ 150178 h 6857999"/>
              <a:gd name="connsiteX2775" fmla="*/ 2962910 w 6696075"/>
              <a:gd name="connsiteY2775" fmla="*/ 146685 h 6857999"/>
              <a:gd name="connsiteX2776" fmla="*/ 2959735 w 6696075"/>
              <a:gd name="connsiteY2776" fmla="*/ 142875 h 6857999"/>
              <a:gd name="connsiteX2777" fmla="*/ 2956560 w 6696075"/>
              <a:gd name="connsiteY2777" fmla="*/ 139383 h 6857999"/>
              <a:gd name="connsiteX2778" fmla="*/ 2953385 w 6696075"/>
              <a:gd name="connsiteY2778" fmla="*/ 135890 h 6857999"/>
              <a:gd name="connsiteX2779" fmla="*/ 2946083 w 6696075"/>
              <a:gd name="connsiteY2779" fmla="*/ 129858 h 6857999"/>
              <a:gd name="connsiteX2780" fmla="*/ 2937828 w 6696075"/>
              <a:gd name="connsiteY2780" fmla="*/ 123508 h 6857999"/>
              <a:gd name="connsiteX2781" fmla="*/ 2921000 w 6696075"/>
              <a:gd name="connsiteY2781" fmla="*/ 111443 h 6857999"/>
              <a:gd name="connsiteX2782" fmla="*/ 2913063 w 6696075"/>
              <a:gd name="connsiteY2782" fmla="*/ 105410 h 6857999"/>
              <a:gd name="connsiteX2783" fmla="*/ 2905443 w 6696075"/>
              <a:gd name="connsiteY2783" fmla="*/ 99060 h 6857999"/>
              <a:gd name="connsiteX2784" fmla="*/ 2901950 w 6696075"/>
              <a:gd name="connsiteY2784" fmla="*/ 95885 h 6857999"/>
              <a:gd name="connsiteX2785" fmla="*/ 2898458 w 6696075"/>
              <a:gd name="connsiteY2785" fmla="*/ 92393 h 6857999"/>
              <a:gd name="connsiteX2786" fmla="*/ 2895600 w 6696075"/>
              <a:gd name="connsiteY2786" fmla="*/ 88900 h 6857999"/>
              <a:gd name="connsiteX2787" fmla="*/ 2892743 w 6696075"/>
              <a:gd name="connsiteY2787" fmla="*/ 85408 h 6857999"/>
              <a:gd name="connsiteX2788" fmla="*/ 2890520 w 6696075"/>
              <a:gd name="connsiteY2788" fmla="*/ 81280 h 6857999"/>
              <a:gd name="connsiteX2789" fmla="*/ 2888616 w 6696075"/>
              <a:gd name="connsiteY2789" fmla="*/ 77470 h 6857999"/>
              <a:gd name="connsiteX2790" fmla="*/ 2886710 w 6696075"/>
              <a:gd name="connsiteY2790" fmla="*/ 73025 h 6857999"/>
              <a:gd name="connsiteX2791" fmla="*/ 2885440 w 6696075"/>
              <a:gd name="connsiteY2791" fmla="*/ 68580 h 6857999"/>
              <a:gd name="connsiteX2792" fmla="*/ 2884805 w 6696075"/>
              <a:gd name="connsiteY2792" fmla="*/ 64135 h 6857999"/>
              <a:gd name="connsiteX2793" fmla="*/ 2884488 w 6696075"/>
              <a:gd name="connsiteY2793" fmla="*/ 59055 h 6857999"/>
              <a:gd name="connsiteX2794" fmla="*/ 2884805 w 6696075"/>
              <a:gd name="connsiteY2794" fmla="*/ 53658 h 6857999"/>
              <a:gd name="connsiteX2795" fmla="*/ 2885440 w 6696075"/>
              <a:gd name="connsiteY2795" fmla="*/ 48578 h 6857999"/>
              <a:gd name="connsiteX2796" fmla="*/ 2887345 w 6696075"/>
              <a:gd name="connsiteY2796" fmla="*/ 42863 h 6857999"/>
              <a:gd name="connsiteX2797" fmla="*/ 2889250 w 6696075"/>
              <a:gd name="connsiteY2797" fmla="*/ 36513 h 6857999"/>
              <a:gd name="connsiteX2798" fmla="*/ 2891790 w 6696075"/>
              <a:gd name="connsiteY2798" fmla="*/ 30163 h 6857999"/>
              <a:gd name="connsiteX2799" fmla="*/ 2895600 w 6696075"/>
              <a:gd name="connsiteY2799" fmla="*/ 23495 h 6857999"/>
              <a:gd name="connsiteX2800" fmla="*/ 2906396 w 6696075"/>
              <a:gd name="connsiteY2800" fmla="*/ 20003 h 6857999"/>
              <a:gd name="connsiteX2801" fmla="*/ 2917508 w 6696075"/>
              <a:gd name="connsiteY2801" fmla="*/ 16510 h 6857999"/>
              <a:gd name="connsiteX2802" fmla="*/ 2928620 w 6696075"/>
              <a:gd name="connsiteY2802" fmla="*/ 13653 h 6857999"/>
              <a:gd name="connsiteX2803" fmla="*/ 2939733 w 6696075"/>
              <a:gd name="connsiteY2803" fmla="*/ 10795 h 6857999"/>
              <a:gd name="connsiteX2804" fmla="*/ 2950845 w 6696075"/>
              <a:gd name="connsiteY2804" fmla="*/ 8573 h 6857999"/>
              <a:gd name="connsiteX2805" fmla="*/ 2961958 w 6696075"/>
              <a:gd name="connsiteY2805" fmla="*/ 6668 h 6857999"/>
              <a:gd name="connsiteX2806" fmla="*/ 2972753 w 6696075"/>
              <a:gd name="connsiteY2806" fmla="*/ 5080 h 6857999"/>
              <a:gd name="connsiteX2807" fmla="*/ 2983866 w 6696075"/>
              <a:gd name="connsiteY2807" fmla="*/ 3175 h 6857999"/>
              <a:gd name="connsiteX2808" fmla="*/ 2994978 w 6696075"/>
              <a:gd name="connsiteY2808" fmla="*/ 2223 h 6857999"/>
              <a:gd name="connsiteX2809" fmla="*/ 3006090 w 6696075"/>
              <a:gd name="connsiteY2809" fmla="*/ 1270 h 6857999"/>
              <a:gd name="connsiteX2810" fmla="*/ 3016885 w 6696075"/>
              <a:gd name="connsiteY2810" fmla="*/ 63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Lst>
            <a:rect l="l" t="t" r="r" b="b"/>
            <a:pathLst>
              <a:path w="6696075" h="6857999">
                <a:moveTo>
                  <a:pt x="1265873" y="2080260"/>
                </a:moveTo>
                <a:lnTo>
                  <a:pt x="1263968" y="2084070"/>
                </a:lnTo>
                <a:lnTo>
                  <a:pt x="1262698" y="2087880"/>
                </a:lnTo>
                <a:lnTo>
                  <a:pt x="1261745" y="2091055"/>
                </a:lnTo>
                <a:lnTo>
                  <a:pt x="1262698" y="2089785"/>
                </a:lnTo>
                <a:lnTo>
                  <a:pt x="1263650" y="2088198"/>
                </a:lnTo>
                <a:lnTo>
                  <a:pt x="1264603" y="2086610"/>
                </a:lnTo>
                <a:lnTo>
                  <a:pt x="1265873" y="2085023"/>
                </a:lnTo>
                <a:lnTo>
                  <a:pt x="1267460" y="2083753"/>
                </a:lnTo>
                <a:lnTo>
                  <a:pt x="1269048" y="2082800"/>
                </a:lnTo>
                <a:lnTo>
                  <a:pt x="1265873" y="2080578"/>
                </a:lnTo>
                <a:close/>
                <a:moveTo>
                  <a:pt x="3027998" y="0"/>
                </a:moveTo>
                <a:lnTo>
                  <a:pt x="3039111" y="0"/>
                </a:lnTo>
                <a:lnTo>
                  <a:pt x="3050223" y="0"/>
                </a:lnTo>
                <a:lnTo>
                  <a:pt x="3061018" y="0"/>
                </a:lnTo>
                <a:lnTo>
                  <a:pt x="3072130" y="635"/>
                </a:lnTo>
                <a:lnTo>
                  <a:pt x="3094355" y="1905"/>
                </a:lnTo>
                <a:lnTo>
                  <a:pt x="3116263" y="4128"/>
                </a:lnTo>
                <a:lnTo>
                  <a:pt x="3138488" y="6350"/>
                </a:lnTo>
                <a:lnTo>
                  <a:pt x="3160713" y="9525"/>
                </a:lnTo>
                <a:lnTo>
                  <a:pt x="3182938" y="13018"/>
                </a:lnTo>
                <a:lnTo>
                  <a:pt x="3205163" y="16828"/>
                </a:lnTo>
                <a:lnTo>
                  <a:pt x="3249930" y="25083"/>
                </a:lnTo>
                <a:lnTo>
                  <a:pt x="3265488" y="28575"/>
                </a:lnTo>
                <a:lnTo>
                  <a:pt x="3281045" y="32068"/>
                </a:lnTo>
                <a:lnTo>
                  <a:pt x="3296285" y="36195"/>
                </a:lnTo>
                <a:lnTo>
                  <a:pt x="3311208" y="40958"/>
                </a:lnTo>
                <a:lnTo>
                  <a:pt x="3325813" y="45720"/>
                </a:lnTo>
                <a:lnTo>
                  <a:pt x="3340418" y="50800"/>
                </a:lnTo>
                <a:lnTo>
                  <a:pt x="3354705" y="56515"/>
                </a:lnTo>
                <a:lnTo>
                  <a:pt x="3368993" y="62230"/>
                </a:lnTo>
                <a:lnTo>
                  <a:pt x="3382963" y="68263"/>
                </a:lnTo>
                <a:lnTo>
                  <a:pt x="3396615" y="74613"/>
                </a:lnTo>
                <a:lnTo>
                  <a:pt x="3410268" y="81598"/>
                </a:lnTo>
                <a:lnTo>
                  <a:pt x="3423603" y="88265"/>
                </a:lnTo>
                <a:lnTo>
                  <a:pt x="3436938" y="95568"/>
                </a:lnTo>
                <a:lnTo>
                  <a:pt x="3449955" y="102870"/>
                </a:lnTo>
                <a:lnTo>
                  <a:pt x="3462973" y="110490"/>
                </a:lnTo>
                <a:lnTo>
                  <a:pt x="3475990" y="118110"/>
                </a:lnTo>
                <a:lnTo>
                  <a:pt x="3501390" y="133985"/>
                </a:lnTo>
                <a:lnTo>
                  <a:pt x="3526790" y="150178"/>
                </a:lnTo>
                <a:lnTo>
                  <a:pt x="3551873" y="167005"/>
                </a:lnTo>
                <a:lnTo>
                  <a:pt x="3576638" y="183515"/>
                </a:lnTo>
                <a:lnTo>
                  <a:pt x="3625850" y="216853"/>
                </a:lnTo>
                <a:lnTo>
                  <a:pt x="3650933" y="233680"/>
                </a:lnTo>
                <a:lnTo>
                  <a:pt x="3675698" y="249555"/>
                </a:lnTo>
                <a:lnTo>
                  <a:pt x="3714750" y="273368"/>
                </a:lnTo>
                <a:lnTo>
                  <a:pt x="3733800" y="285115"/>
                </a:lnTo>
                <a:lnTo>
                  <a:pt x="3753168" y="296228"/>
                </a:lnTo>
                <a:lnTo>
                  <a:pt x="3772853" y="307340"/>
                </a:lnTo>
                <a:lnTo>
                  <a:pt x="3791903" y="318135"/>
                </a:lnTo>
                <a:lnTo>
                  <a:pt x="3811588" y="328613"/>
                </a:lnTo>
                <a:lnTo>
                  <a:pt x="3831590" y="338455"/>
                </a:lnTo>
                <a:lnTo>
                  <a:pt x="3851275" y="347980"/>
                </a:lnTo>
                <a:lnTo>
                  <a:pt x="3871278" y="357505"/>
                </a:lnTo>
                <a:lnTo>
                  <a:pt x="3891915" y="366395"/>
                </a:lnTo>
                <a:lnTo>
                  <a:pt x="3912553" y="374650"/>
                </a:lnTo>
                <a:lnTo>
                  <a:pt x="3932873" y="382588"/>
                </a:lnTo>
                <a:lnTo>
                  <a:pt x="3954145" y="390208"/>
                </a:lnTo>
                <a:lnTo>
                  <a:pt x="3975418" y="397193"/>
                </a:lnTo>
                <a:lnTo>
                  <a:pt x="3997325" y="403860"/>
                </a:lnTo>
                <a:lnTo>
                  <a:pt x="4018915" y="410210"/>
                </a:lnTo>
                <a:lnTo>
                  <a:pt x="4039870" y="416878"/>
                </a:lnTo>
                <a:lnTo>
                  <a:pt x="4061143" y="424180"/>
                </a:lnTo>
                <a:lnTo>
                  <a:pt x="4081780" y="431800"/>
                </a:lnTo>
                <a:lnTo>
                  <a:pt x="4102418" y="439738"/>
                </a:lnTo>
                <a:lnTo>
                  <a:pt x="4122420" y="447993"/>
                </a:lnTo>
                <a:lnTo>
                  <a:pt x="4142423" y="456883"/>
                </a:lnTo>
                <a:lnTo>
                  <a:pt x="4162425" y="466408"/>
                </a:lnTo>
                <a:lnTo>
                  <a:pt x="4181475" y="476568"/>
                </a:lnTo>
                <a:lnTo>
                  <a:pt x="4200843" y="486728"/>
                </a:lnTo>
                <a:lnTo>
                  <a:pt x="4219575" y="498158"/>
                </a:lnTo>
                <a:lnTo>
                  <a:pt x="4237990" y="509588"/>
                </a:lnTo>
                <a:lnTo>
                  <a:pt x="4256088" y="521970"/>
                </a:lnTo>
                <a:lnTo>
                  <a:pt x="4273550" y="534988"/>
                </a:lnTo>
                <a:lnTo>
                  <a:pt x="4290695" y="548640"/>
                </a:lnTo>
                <a:lnTo>
                  <a:pt x="4299585" y="555943"/>
                </a:lnTo>
                <a:lnTo>
                  <a:pt x="4307840" y="563245"/>
                </a:lnTo>
                <a:lnTo>
                  <a:pt x="4312285" y="561023"/>
                </a:lnTo>
                <a:lnTo>
                  <a:pt x="4316413" y="560070"/>
                </a:lnTo>
                <a:lnTo>
                  <a:pt x="4320223" y="559753"/>
                </a:lnTo>
                <a:lnTo>
                  <a:pt x="4324033" y="560070"/>
                </a:lnTo>
                <a:lnTo>
                  <a:pt x="4327525" y="560705"/>
                </a:lnTo>
                <a:lnTo>
                  <a:pt x="4331018" y="561975"/>
                </a:lnTo>
                <a:lnTo>
                  <a:pt x="4333875" y="563563"/>
                </a:lnTo>
                <a:lnTo>
                  <a:pt x="4337368" y="565468"/>
                </a:lnTo>
                <a:lnTo>
                  <a:pt x="4342765" y="569595"/>
                </a:lnTo>
                <a:lnTo>
                  <a:pt x="4348798" y="574040"/>
                </a:lnTo>
                <a:lnTo>
                  <a:pt x="4354513" y="578485"/>
                </a:lnTo>
                <a:lnTo>
                  <a:pt x="4357688" y="580073"/>
                </a:lnTo>
                <a:lnTo>
                  <a:pt x="4360863" y="581660"/>
                </a:lnTo>
                <a:lnTo>
                  <a:pt x="4368800" y="583883"/>
                </a:lnTo>
                <a:lnTo>
                  <a:pt x="4376420" y="586423"/>
                </a:lnTo>
                <a:lnTo>
                  <a:pt x="4383723" y="588963"/>
                </a:lnTo>
                <a:lnTo>
                  <a:pt x="4391343" y="591820"/>
                </a:lnTo>
                <a:lnTo>
                  <a:pt x="4405948" y="597853"/>
                </a:lnTo>
                <a:lnTo>
                  <a:pt x="4420235" y="604520"/>
                </a:lnTo>
                <a:lnTo>
                  <a:pt x="4434205" y="611823"/>
                </a:lnTo>
                <a:lnTo>
                  <a:pt x="4447858" y="619443"/>
                </a:lnTo>
                <a:lnTo>
                  <a:pt x="4461510" y="627380"/>
                </a:lnTo>
                <a:lnTo>
                  <a:pt x="4474528" y="635635"/>
                </a:lnTo>
                <a:lnTo>
                  <a:pt x="4501198" y="652463"/>
                </a:lnTo>
                <a:lnTo>
                  <a:pt x="4528185" y="668973"/>
                </a:lnTo>
                <a:lnTo>
                  <a:pt x="4541520" y="676910"/>
                </a:lnTo>
                <a:lnTo>
                  <a:pt x="4555173" y="684848"/>
                </a:lnTo>
                <a:lnTo>
                  <a:pt x="4568825" y="692150"/>
                </a:lnTo>
                <a:lnTo>
                  <a:pt x="4583113" y="698818"/>
                </a:lnTo>
                <a:lnTo>
                  <a:pt x="4630420" y="729933"/>
                </a:lnTo>
                <a:lnTo>
                  <a:pt x="4677728" y="760730"/>
                </a:lnTo>
                <a:lnTo>
                  <a:pt x="4725035" y="792163"/>
                </a:lnTo>
                <a:lnTo>
                  <a:pt x="4771708" y="823595"/>
                </a:lnTo>
                <a:lnTo>
                  <a:pt x="4794885" y="839788"/>
                </a:lnTo>
                <a:lnTo>
                  <a:pt x="4817745" y="855980"/>
                </a:lnTo>
                <a:lnTo>
                  <a:pt x="4840605" y="872490"/>
                </a:lnTo>
                <a:lnTo>
                  <a:pt x="4863465" y="889318"/>
                </a:lnTo>
                <a:lnTo>
                  <a:pt x="4886008" y="906145"/>
                </a:lnTo>
                <a:lnTo>
                  <a:pt x="4908233" y="923290"/>
                </a:lnTo>
                <a:lnTo>
                  <a:pt x="4930140" y="941070"/>
                </a:lnTo>
                <a:lnTo>
                  <a:pt x="4951730" y="959168"/>
                </a:lnTo>
                <a:lnTo>
                  <a:pt x="4962525" y="968375"/>
                </a:lnTo>
                <a:lnTo>
                  <a:pt x="4973638" y="977583"/>
                </a:lnTo>
                <a:lnTo>
                  <a:pt x="4995228" y="995998"/>
                </a:lnTo>
                <a:lnTo>
                  <a:pt x="5016818" y="1015048"/>
                </a:lnTo>
                <a:lnTo>
                  <a:pt x="5038725" y="1033463"/>
                </a:lnTo>
                <a:lnTo>
                  <a:pt x="5049520" y="1042670"/>
                </a:lnTo>
                <a:lnTo>
                  <a:pt x="5060315" y="1051560"/>
                </a:lnTo>
                <a:lnTo>
                  <a:pt x="5071745" y="1060450"/>
                </a:lnTo>
                <a:lnTo>
                  <a:pt x="5083493" y="1068705"/>
                </a:lnTo>
                <a:lnTo>
                  <a:pt x="5095240" y="1076960"/>
                </a:lnTo>
                <a:lnTo>
                  <a:pt x="5107305" y="1084898"/>
                </a:lnTo>
                <a:lnTo>
                  <a:pt x="5120005" y="1092518"/>
                </a:lnTo>
                <a:lnTo>
                  <a:pt x="5132388" y="1099503"/>
                </a:lnTo>
                <a:lnTo>
                  <a:pt x="5138103" y="1106805"/>
                </a:lnTo>
                <a:lnTo>
                  <a:pt x="5144135" y="1114108"/>
                </a:lnTo>
                <a:lnTo>
                  <a:pt x="5150168" y="1121093"/>
                </a:lnTo>
                <a:lnTo>
                  <a:pt x="5156518" y="1128078"/>
                </a:lnTo>
                <a:lnTo>
                  <a:pt x="5162550" y="1134745"/>
                </a:lnTo>
                <a:lnTo>
                  <a:pt x="5169218" y="1141413"/>
                </a:lnTo>
                <a:lnTo>
                  <a:pt x="5182553" y="1154430"/>
                </a:lnTo>
                <a:lnTo>
                  <a:pt x="5196523" y="1166813"/>
                </a:lnTo>
                <a:lnTo>
                  <a:pt x="5210810" y="1178560"/>
                </a:lnTo>
                <a:lnTo>
                  <a:pt x="5225415" y="1190308"/>
                </a:lnTo>
                <a:lnTo>
                  <a:pt x="5240020" y="1201420"/>
                </a:lnTo>
                <a:lnTo>
                  <a:pt x="5269865" y="1223645"/>
                </a:lnTo>
                <a:lnTo>
                  <a:pt x="5300028" y="1245870"/>
                </a:lnTo>
                <a:lnTo>
                  <a:pt x="5314633" y="1257300"/>
                </a:lnTo>
                <a:lnTo>
                  <a:pt x="5329238" y="1268730"/>
                </a:lnTo>
                <a:lnTo>
                  <a:pt x="5343843" y="1280795"/>
                </a:lnTo>
                <a:lnTo>
                  <a:pt x="5357813" y="1292860"/>
                </a:lnTo>
                <a:lnTo>
                  <a:pt x="5366703" y="1300798"/>
                </a:lnTo>
                <a:lnTo>
                  <a:pt x="5376545" y="1308418"/>
                </a:lnTo>
                <a:lnTo>
                  <a:pt x="5385753" y="1316038"/>
                </a:lnTo>
                <a:lnTo>
                  <a:pt x="5394643" y="1323975"/>
                </a:lnTo>
                <a:lnTo>
                  <a:pt x="5403215" y="1331913"/>
                </a:lnTo>
                <a:lnTo>
                  <a:pt x="5407660" y="1336358"/>
                </a:lnTo>
                <a:lnTo>
                  <a:pt x="5411470" y="1340485"/>
                </a:lnTo>
                <a:lnTo>
                  <a:pt x="5415280" y="1345248"/>
                </a:lnTo>
                <a:lnTo>
                  <a:pt x="5418773" y="1349693"/>
                </a:lnTo>
                <a:lnTo>
                  <a:pt x="5422265" y="1354773"/>
                </a:lnTo>
                <a:lnTo>
                  <a:pt x="5425440" y="1360170"/>
                </a:lnTo>
                <a:lnTo>
                  <a:pt x="5539423" y="1459230"/>
                </a:lnTo>
                <a:lnTo>
                  <a:pt x="5628640" y="1539875"/>
                </a:lnTo>
                <a:lnTo>
                  <a:pt x="5717540" y="1621155"/>
                </a:lnTo>
                <a:lnTo>
                  <a:pt x="5737860" y="1654493"/>
                </a:lnTo>
                <a:lnTo>
                  <a:pt x="5747385" y="1659573"/>
                </a:lnTo>
                <a:lnTo>
                  <a:pt x="5756910" y="1664653"/>
                </a:lnTo>
                <a:lnTo>
                  <a:pt x="5766117" y="1670050"/>
                </a:lnTo>
                <a:lnTo>
                  <a:pt x="5775007" y="1675765"/>
                </a:lnTo>
                <a:lnTo>
                  <a:pt x="5783580" y="1681798"/>
                </a:lnTo>
                <a:lnTo>
                  <a:pt x="5792470" y="1687513"/>
                </a:lnTo>
                <a:lnTo>
                  <a:pt x="5800725" y="1693863"/>
                </a:lnTo>
                <a:lnTo>
                  <a:pt x="5808980" y="1700213"/>
                </a:lnTo>
                <a:lnTo>
                  <a:pt x="5817235" y="1706563"/>
                </a:lnTo>
                <a:lnTo>
                  <a:pt x="5825173" y="1713230"/>
                </a:lnTo>
                <a:lnTo>
                  <a:pt x="5840413" y="1726883"/>
                </a:lnTo>
                <a:lnTo>
                  <a:pt x="5855335" y="1741170"/>
                </a:lnTo>
                <a:lnTo>
                  <a:pt x="5869940" y="1755458"/>
                </a:lnTo>
                <a:lnTo>
                  <a:pt x="5884227" y="1770380"/>
                </a:lnTo>
                <a:lnTo>
                  <a:pt x="5897880" y="1785620"/>
                </a:lnTo>
                <a:lnTo>
                  <a:pt x="5911850" y="1800860"/>
                </a:lnTo>
                <a:lnTo>
                  <a:pt x="5925185" y="1816418"/>
                </a:lnTo>
                <a:lnTo>
                  <a:pt x="5951537" y="1847850"/>
                </a:lnTo>
                <a:lnTo>
                  <a:pt x="5978525" y="1878965"/>
                </a:lnTo>
                <a:lnTo>
                  <a:pt x="5992177" y="1887220"/>
                </a:lnTo>
                <a:lnTo>
                  <a:pt x="6005513" y="1896428"/>
                </a:lnTo>
                <a:lnTo>
                  <a:pt x="6012180" y="1900873"/>
                </a:lnTo>
                <a:lnTo>
                  <a:pt x="6017895" y="1905953"/>
                </a:lnTo>
                <a:lnTo>
                  <a:pt x="6024245" y="1911033"/>
                </a:lnTo>
                <a:lnTo>
                  <a:pt x="6029960" y="1915795"/>
                </a:lnTo>
                <a:lnTo>
                  <a:pt x="6035675" y="1921193"/>
                </a:lnTo>
                <a:lnTo>
                  <a:pt x="6041390" y="1926908"/>
                </a:lnTo>
                <a:lnTo>
                  <a:pt x="6046470" y="1932623"/>
                </a:lnTo>
                <a:lnTo>
                  <a:pt x="6051550" y="1938338"/>
                </a:lnTo>
                <a:lnTo>
                  <a:pt x="6056630" y="1944370"/>
                </a:lnTo>
                <a:lnTo>
                  <a:pt x="6061075" y="1950720"/>
                </a:lnTo>
                <a:lnTo>
                  <a:pt x="6065520" y="1957388"/>
                </a:lnTo>
                <a:lnTo>
                  <a:pt x="6069647" y="1964373"/>
                </a:lnTo>
                <a:lnTo>
                  <a:pt x="6079807" y="1971358"/>
                </a:lnTo>
                <a:lnTo>
                  <a:pt x="6089650" y="1978660"/>
                </a:lnTo>
                <a:lnTo>
                  <a:pt x="6099175" y="1985963"/>
                </a:lnTo>
                <a:lnTo>
                  <a:pt x="6109017" y="1993265"/>
                </a:lnTo>
                <a:lnTo>
                  <a:pt x="6117907" y="2000885"/>
                </a:lnTo>
                <a:lnTo>
                  <a:pt x="6127115" y="2008823"/>
                </a:lnTo>
                <a:lnTo>
                  <a:pt x="6135687" y="2016760"/>
                </a:lnTo>
                <a:lnTo>
                  <a:pt x="6144260" y="2025333"/>
                </a:lnTo>
                <a:lnTo>
                  <a:pt x="6152515" y="2033905"/>
                </a:lnTo>
                <a:lnTo>
                  <a:pt x="6160135" y="2042795"/>
                </a:lnTo>
                <a:lnTo>
                  <a:pt x="6167437" y="2052003"/>
                </a:lnTo>
                <a:lnTo>
                  <a:pt x="6174740" y="2061528"/>
                </a:lnTo>
                <a:lnTo>
                  <a:pt x="6181090" y="2071688"/>
                </a:lnTo>
                <a:lnTo>
                  <a:pt x="6187123" y="2081848"/>
                </a:lnTo>
                <a:lnTo>
                  <a:pt x="6192837" y="2092325"/>
                </a:lnTo>
                <a:lnTo>
                  <a:pt x="6198235" y="2103438"/>
                </a:lnTo>
                <a:lnTo>
                  <a:pt x="6219190" y="2122170"/>
                </a:lnTo>
                <a:lnTo>
                  <a:pt x="6229667" y="2125980"/>
                </a:lnTo>
                <a:lnTo>
                  <a:pt x="6240145" y="2130425"/>
                </a:lnTo>
                <a:lnTo>
                  <a:pt x="6249670" y="2134870"/>
                </a:lnTo>
                <a:lnTo>
                  <a:pt x="6258560" y="2140268"/>
                </a:lnTo>
                <a:lnTo>
                  <a:pt x="6267133" y="2146300"/>
                </a:lnTo>
                <a:lnTo>
                  <a:pt x="6275705" y="2152015"/>
                </a:lnTo>
                <a:lnTo>
                  <a:pt x="6283325" y="2158683"/>
                </a:lnTo>
                <a:lnTo>
                  <a:pt x="6290627" y="2165985"/>
                </a:lnTo>
                <a:lnTo>
                  <a:pt x="6297613" y="2173288"/>
                </a:lnTo>
                <a:lnTo>
                  <a:pt x="6303963" y="2180908"/>
                </a:lnTo>
                <a:lnTo>
                  <a:pt x="6310313" y="2188845"/>
                </a:lnTo>
                <a:lnTo>
                  <a:pt x="6316345" y="2197418"/>
                </a:lnTo>
                <a:lnTo>
                  <a:pt x="6322377" y="2205990"/>
                </a:lnTo>
                <a:lnTo>
                  <a:pt x="6328093" y="2214563"/>
                </a:lnTo>
                <a:lnTo>
                  <a:pt x="6333173" y="2223453"/>
                </a:lnTo>
                <a:lnTo>
                  <a:pt x="6338253" y="2232660"/>
                </a:lnTo>
                <a:lnTo>
                  <a:pt x="6433185" y="2350453"/>
                </a:lnTo>
                <a:lnTo>
                  <a:pt x="6539230" y="2480945"/>
                </a:lnTo>
                <a:lnTo>
                  <a:pt x="6591935" y="2546350"/>
                </a:lnTo>
                <a:lnTo>
                  <a:pt x="6617653" y="2579370"/>
                </a:lnTo>
                <a:lnTo>
                  <a:pt x="6643687" y="2612390"/>
                </a:lnTo>
                <a:lnTo>
                  <a:pt x="6649403" y="2619693"/>
                </a:lnTo>
                <a:lnTo>
                  <a:pt x="6655117" y="2626995"/>
                </a:lnTo>
                <a:lnTo>
                  <a:pt x="6660833" y="2634933"/>
                </a:lnTo>
                <a:lnTo>
                  <a:pt x="6663373" y="2639060"/>
                </a:lnTo>
                <a:lnTo>
                  <a:pt x="6665595" y="2643188"/>
                </a:lnTo>
                <a:lnTo>
                  <a:pt x="6667500" y="2647633"/>
                </a:lnTo>
                <a:lnTo>
                  <a:pt x="6669087" y="2651760"/>
                </a:lnTo>
                <a:lnTo>
                  <a:pt x="6670675" y="2656523"/>
                </a:lnTo>
                <a:lnTo>
                  <a:pt x="6671627" y="2661285"/>
                </a:lnTo>
                <a:lnTo>
                  <a:pt x="6672263" y="2666048"/>
                </a:lnTo>
                <a:lnTo>
                  <a:pt x="6671945" y="2671128"/>
                </a:lnTo>
                <a:lnTo>
                  <a:pt x="6671627" y="2676208"/>
                </a:lnTo>
                <a:lnTo>
                  <a:pt x="6670040" y="2681288"/>
                </a:lnTo>
                <a:lnTo>
                  <a:pt x="6673533" y="2687638"/>
                </a:lnTo>
                <a:lnTo>
                  <a:pt x="6676390" y="2693988"/>
                </a:lnTo>
                <a:lnTo>
                  <a:pt x="6679247" y="2700020"/>
                </a:lnTo>
                <a:lnTo>
                  <a:pt x="6681787" y="2706370"/>
                </a:lnTo>
                <a:lnTo>
                  <a:pt x="6683693" y="2712720"/>
                </a:lnTo>
                <a:lnTo>
                  <a:pt x="6685915" y="2718753"/>
                </a:lnTo>
                <a:lnTo>
                  <a:pt x="6687185" y="2725103"/>
                </a:lnTo>
                <a:lnTo>
                  <a:pt x="6688455" y="2731453"/>
                </a:lnTo>
                <a:lnTo>
                  <a:pt x="6689725" y="2738120"/>
                </a:lnTo>
                <a:lnTo>
                  <a:pt x="6690360" y="2744470"/>
                </a:lnTo>
                <a:lnTo>
                  <a:pt x="6691630" y="2757170"/>
                </a:lnTo>
                <a:lnTo>
                  <a:pt x="6692583" y="2769870"/>
                </a:lnTo>
                <a:lnTo>
                  <a:pt x="6692583" y="2782888"/>
                </a:lnTo>
                <a:lnTo>
                  <a:pt x="6691947" y="2795905"/>
                </a:lnTo>
                <a:lnTo>
                  <a:pt x="6691630" y="2808923"/>
                </a:lnTo>
                <a:lnTo>
                  <a:pt x="6690360" y="2834640"/>
                </a:lnTo>
                <a:lnTo>
                  <a:pt x="6690043" y="2847975"/>
                </a:lnTo>
                <a:lnTo>
                  <a:pt x="6689725" y="2860675"/>
                </a:lnTo>
                <a:lnTo>
                  <a:pt x="6690043" y="2873693"/>
                </a:lnTo>
                <a:lnTo>
                  <a:pt x="6690677" y="2886393"/>
                </a:lnTo>
                <a:lnTo>
                  <a:pt x="6693217" y="2903538"/>
                </a:lnTo>
                <a:lnTo>
                  <a:pt x="6695123" y="2920683"/>
                </a:lnTo>
                <a:lnTo>
                  <a:pt x="6695757" y="2928938"/>
                </a:lnTo>
                <a:lnTo>
                  <a:pt x="6696075" y="2937193"/>
                </a:lnTo>
                <a:lnTo>
                  <a:pt x="6696075" y="2945448"/>
                </a:lnTo>
                <a:lnTo>
                  <a:pt x="6695440" y="2953385"/>
                </a:lnTo>
                <a:lnTo>
                  <a:pt x="6694805" y="2957513"/>
                </a:lnTo>
                <a:lnTo>
                  <a:pt x="6694170" y="2961005"/>
                </a:lnTo>
                <a:lnTo>
                  <a:pt x="6692900" y="2965133"/>
                </a:lnTo>
                <a:lnTo>
                  <a:pt x="6691630" y="2968625"/>
                </a:lnTo>
                <a:lnTo>
                  <a:pt x="6690043" y="2972753"/>
                </a:lnTo>
                <a:lnTo>
                  <a:pt x="6688455" y="2976245"/>
                </a:lnTo>
                <a:lnTo>
                  <a:pt x="6686550" y="2979738"/>
                </a:lnTo>
                <a:lnTo>
                  <a:pt x="6684010" y="2983230"/>
                </a:lnTo>
                <a:lnTo>
                  <a:pt x="6681470" y="2986723"/>
                </a:lnTo>
                <a:lnTo>
                  <a:pt x="6678930" y="2989898"/>
                </a:lnTo>
                <a:lnTo>
                  <a:pt x="6675437" y="2993390"/>
                </a:lnTo>
                <a:lnTo>
                  <a:pt x="6671945" y="2996565"/>
                </a:lnTo>
                <a:lnTo>
                  <a:pt x="6667817" y="2999740"/>
                </a:lnTo>
                <a:lnTo>
                  <a:pt x="6664007" y="3002598"/>
                </a:lnTo>
                <a:lnTo>
                  <a:pt x="6659245" y="3005138"/>
                </a:lnTo>
                <a:lnTo>
                  <a:pt x="6654165" y="3008313"/>
                </a:lnTo>
                <a:lnTo>
                  <a:pt x="6652895" y="3001328"/>
                </a:lnTo>
                <a:lnTo>
                  <a:pt x="6652577" y="2997835"/>
                </a:lnTo>
                <a:lnTo>
                  <a:pt x="6651625" y="2994978"/>
                </a:lnTo>
                <a:lnTo>
                  <a:pt x="6652577" y="3001645"/>
                </a:lnTo>
                <a:lnTo>
                  <a:pt x="6654165" y="3008313"/>
                </a:lnTo>
                <a:lnTo>
                  <a:pt x="6651307" y="3007360"/>
                </a:lnTo>
                <a:lnTo>
                  <a:pt x="6642417" y="3011488"/>
                </a:lnTo>
                <a:lnTo>
                  <a:pt x="6633210" y="3016250"/>
                </a:lnTo>
                <a:lnTo>
                  <a:pt x="6635750" y="3016250"/>
                </a:lnTo>
                <a:lnTo>
                  <a:pt x="6637973" y="3015933"/>
                </a:lnTo>
                <a:lnTo>
                  <a:pt x="6640195" y="3015298"/>
                </a:lnTo>
                <a:lnTo>
                  <a:pt x="6642417" y="3014345"/>
                </a:lnTo>
                <a:lnTo>
                  <a:pt x="6644640" y="3012758"/>
                </a:lnTo>
                <a:lnTo>
                  <a:pt x="6646863" y="3011170"/>
                </a:lnTo>
                <a:lnTo>
                  <a:pt x="6649085" y="3009265"/>
                </a:lnTo>
                <a:lnTo>
                  <a:pt x="6651307" y="3007360"/>
                </a:lnTo>
                <a:lnTo>
                  <a:pt x="6649085" y="3014345"/>
                </a:lnTo>
                <a:lnTo>
                  <a:pt x="6646227" y="3021648"/>
                </a:lnTo>
                <a:lnTo>
                  <a:pt x="6643687" y="3028950"/>
                </a:lnTo>
                <a:lnTo>
                  <a:pt x="6640195" y="3035935"/>
                </a:lnTo>
                <a:lnTo>
                  <a:pt x="6636703" y="3042920"/>
                </a:lnTo>
                <a:lnTo>
                  <a:pt x="6632893" y="3049588"/>
                </a:lnTo>
                <a:lnTo>
                  <a:pt x="6628765" y="3056573"/>
                </a:lnTo>
                <a:lnTo>
                  <a:pt x="6624320" y="3063558"/>
                </a:lnTo>
                <a:lnTo>
                  <a:pt x="6619875" y="3070225"/>
                </a:lnTo>
                <a:lnTo>
                  <a:pt x="6614795" y="3076575"/>
                </a:lnTo>
                <a:lnTo>
                  <a:pt x="6609397" y="3082925"/>
                </a:lnTo>
                <a:lnTo>
                  <a:pt x="6604000" y="3089275"/>
                </a:lnTo>
                <a:lnTo>
                  <a:pt x="6598285" y="3095308"/>
                </a:lnTo>
                <a:lnTo>
                  <a:pt x="6592570" y="3101023"/>
                </a:lnTo>
                <a:lnTo>
                  <a:pt x="6586220" y="3106738"/>
                </a:lnTo>
                <a:lnTo>
                  <a:pt x="6580187" y="3112135"/>
                </a:lnTo>
                <a:lnTo>
                  <a:pt x="6573520" y="3117533"/>
                </a:lnTo>
                <a:lnTo>
                  <a:pt x="6566853" y="3122295"/>
                </a:lnTo>
                <a:lnTo>
                  <a:pt x="6560185" y="3127058"/>
                </a:lnTo>
                <a:lnTo>
                  <a:pt x="6553835" y="3131503"/>
                </a:lnTo>
                <a:lnTo>
                  <a:pt x="6546850" y="3135630"/>
                </a:lnTo>
                <a:lnTo>
                  <a:pt x="6539547" y="3139758"/>
                </a:lnTo>
                <a:lnTo>
                  <a:pt x="6532563" y="3143250"/>
                </a:lnTo>
                <a:lnTo>
                  <a:pt x="6525260" y="3146425"/>
                </a:lnTo>
                <a:lnTo>
                  <a:pt x="6517957" y="3149283"/>
                </a:lnTo>
                <a:lnTo>
                  <a:pt x="6510655" y="3151823"/>
                </a:lnTo>
                <a:lnTo>
                  <a:pt x="6503035" y="3154363"/>
                </a:lnTo>
                <a:lnTo>
                  <a:pt x="6495733" y="3156268"/>
                </a:lnTo>
                <a:lnTo>
                  <a:pt x="6488113" y="3157538"/>
                </a:lnTo>
                <a:lnTo>
                  <a:pt x="6480810" y="3158808"/>
                </a:lnTo>
                <a:lnTo>
                  <a:pt x="6473507" y="3159443"/>
                </a:lnTo>
                <a:lnTo>
                  <a:pt x="6465887" y="3159760"/>
                </a:lnTo>
                <a:lnTo>
                  <a:pt x="6444933" y="3160078"/>
                </a:lnTo>
                <a:lnTo>
                  <a:pt x="6423977" y="3161348"/>
                </a:lnTo>
                <a:lnTo>
                  <a:pt x="6381433" y="3164205"/>
                </a:lnTo>
                <a:lnTo>
                  <a:pt x="6360477" y="3165475"/>
                </a:lnTo>
                <a:lnTo>
                  <a:pt x="6339205" y="3166745"/>
                </a:lnTo>
                <a:lnTo>
                  <a:pt x="6317933" y="3167063"/>
                </a:lnTo>
                <a:lnTo>
                  <a:pt x="6307773" y="3167063"/>
                </a:lnTo>
                <a:lnTo>
                  <a:pt x="6296977" y="3167063"/>
                </a:lnTo>
                <a:lnTo>
                  <a:pt x="6286817" y="3166745"/>
                </a:lnTo>
                <a:lnTo>
                  <a:pt x="6276657" y="3166110"/>
                </a:lnTo>
                <a:lnTo>
                  <a:pt x="6265863" y="3165158"/>
                </a:lnTo>
                <a:lnTo>
                  <a:pt x="6255703" y="3163888"/>
                </a:lnTo>
                <a:lnTo>
                  <a:pt x="6245225" y="3162300"/>
                </a:lnTo>
                <a:lnTo>
                  <a:pt x="6235383" y="3160078"/>
                </a:lnTo>
                <a:lnTo>
                  <a:pt x="6225223" y="3157855"/>
                </a:lnTo>
                <a:lnTo>
                  <a:pt x="6215063" y="3155315"/>
                </a:lnTo>
                <a:lnTo>
                  <a:pt x="6205220" y="3151823"/>
                </a:lnTo>
                <a:lnTo>
                  <a:pt x="6195377" y="3148330"/>
                </a:lnTo>
                <a:lnTo>
                  <a:pt x="6185217" y="3144203"/>
                </a:lnTo>
                <a:lnTo>
                  <a:pt x="6175693" y="3139758"/>
                </a:lnTo>
                <a:lnTo>
                  <a:pt x="6165850" y="3134360"/>
                </a:lnTo>
                <a:lnTo>
                  <a:pt x="6156007" y="3128328"/>
                </a:lnTo>
                <a:lnTo>
                  <a:pt x="6146800" y="3121978"/>
                </a:lnTo>
                <a:lnTo>
                  <a:pt x="6137593" y="3114993"/>
                </a:lnTo>
                <a:lnTo>
                  <a:pt x="6128067" y="3112453"/>
                </a:lnTo>
                <a:lnTo>
                  <a:pt x="6119177" y="3109913"/>
                </a:lnTo>
                <a:lnTo>
                  <a:pt x="6110923" y="3106103"/>
                </a:lnTo>
                <a:lnTo>
                  <a:pt x="6102350" y="3102610"/>
                </a:lnTo>
                <a:lnTo>
                  <a:pt x="6094413" y="3098483"/>
                </a:lnTo>
                <a:lnTo>
                  <a:pt x="6086475" y="3094355"/>
                </a:lnTo>
                <a:lnTo>
                  <a:pt x="6078855" y="3089593"/>
                </a:lnTo>
                <a:lnTo>
                  <a:pt x="6071235" y="3084513"/>
                </a:lnTo>
                <a:lnTo>
                  <a:pt x="6056313" y="3074353"/>
                </a:lnTo>
                <a:lnTo>
                  <a:pt x="6041707" y="3063875"/>
                </a:lnTo>
                <a:lnTo>
                  <a:pt x="6027103" y="3053398"/>
                </a:lnTo>
                <a:lnTo>
                  <a:pt x="6012180" y="3043238"/>
                </a:lnTo>
                <a:lnTo>
                  <a:pt x="5959157" y="3005455"/>
                </a:lnTo>
                <a:lnTo>
                  <a:pt x="5880735" y="2958465"/>
                </a:lnTo>
                <a:lnTo>
                  <a:pt x="5844223" y="2926080"/>
                </a:lnTo>
                <a:lnTo>
                  <a:pt x="5831840" y="2920683"/>
                </a:lnTo>
                <a:lnTo>
                  <a:pt x="5819457" y="2915285"/>
                </a:lnTo>
                <a:lnTo>
                  <a:pt x="5807393" y="2909570"/>
                </a:lnTo>
                <a:lnTo>
                  <a:pt x="5795645" y="2904173"/>
                </a:lnTo>
                <a:lnTo>
                  <a:pt x="5789613" y="2900680"/>
                </a:lnTo>
                <a:lnTo>
                  <a:pt x="5783897" y="2897505"/>
                </a:lnTo>
                <a:lnTo>
                  <a:pt x="5778500" y="2893695"/>
                </a:lnTo>
                <a:lnTo>
                  <a:pt x="5773103" y="2889885"/>
                </a:lnTo>
                <a:lnTo>
                  <a:pt x="5768023" y="2885758"/>
                </a:lnTo>
                <a:lnTo>
                  <a:pt x="5763260" y="2881313"/>
                </a:lnTo>
                <a:lnTo>
                  <a:pt x="5758497" y="2876550"/>
                </a:lnTo>
                <a:lnTo>
                  <a:pt x="5754053" y="2871153"/>
                </a:lnTo>
                <a:lnTo>
                  <a:pt x="5746750" y="2863215"/>
                </a:lnTo>
                <a:lnTo>
                  <a:pt x="5739765" y="2854960"/>
                </a:lnTo>
                <a:lnTo>
                  <a:pt x="5732780" y="2846705"/>
                </a:lnTo>
                <a:lnTo>
                  <a:pt x="5725795" y="2838450"/>
                </a:lnTo>
                <a:lnTo>
                  <a:pt x="5718493" y="2830513"/>
                </a:lnTo>
                <a:lnTo>
                  <a:pt x="5710873" y="2822893"/>
                </a:lnTo>
                <a:lnTo>
                  <a:pt x="5707063" y="2819400"/>
                </a:lnTo>
                <a:lnTo>
                  <a:pt x="5702935" y="2816225"/>
                </a:lnTo>
                <a:lnTo>
                  <a:pt x="5698807" y="2813050"/>
                </a:lnTo>
                <a:lnTo>
                  <a:pt x="5694045" y="2810193"/>
                </a:lnTo>
                <a:lnTo>
                  <a:pt x="5689600" y="2807653"/>
                </a:lnTo>
                <a:lnTo>
                  <a:pt x="5685155" y="2804478"/>
                </a:lnTo>
                <a:lnTo>
                  <a:pt x="5675947" y="2797810"/>
                </a:lnTo>
                <a:lnTo>
                  <a:pt x="5670867" y="2794953"/>
                </a:lnTo>
                <a:lnTo>
                  <a:pt x="5665787" y="2791778"/>
                </a:lnTo>
                <a:lnTo>
                  <a:pt x="5661025" y="2789238"/>
                </a:lnTo>
                <a:lnTo>
                  <a:pt x="5655627" y="2787333"/>
                </a:lnTo>
                <a:lnTo>
                  <a:pt x="5650230" y="2786063"/>
                </a:lnTo>
                <a:lnTo>
                  <a:pt x="5647690" y="2785428"/>
                </a:lnTo>
                <a:lnTo>
                  <a:pt x="5644833" y="2785428"/>
                </a:lnTo>
                <a:lnTo>
                  <a:pt x="5642293" y="2785428"/>
                </a:lnTo>
                <a:lnTo>
                  <a:pt x="5639753" y="2785428"/>
                </a:lnTo>
                <a:lnTo>
                  <a:pt x="5636578" y="2786063"/>
                </a:lnTo>
                <a:lnTo>
                  <a:pt x="5634038" y="2786698"/>
                </a:lnTo>
                <a:lnTo>
                  <a:pt x="5631498" y="2787650"/>
                </a:lnTo>
                <a:lnTo>
                  <a:pt x="5628323" y="2788920"/>
                </a:lnTo>
                <a:lnTo>
                  <a:pt x="5625783" y="2790508"/>
                </a:lnTo>
                <a:lnTo>
                  <a:pt x="5622608" y="2792730"/>
                </a:lnTo>
                <a:lnTo>
                  <a:pt x="5620068" y="2795270"/>
                </a:lnTo>
                <a:lnTo>
                  <a:pt x="5617210" y="2797810"/>
                </a:lnTo>
                <a:lnTo>
                  <a:pt x="5614353" y="2800985"/>
                </a:lnTo>
                <a:lnTo>
                  <a:pt x="5611495" y="2804478"/>
                </a:lnTo>
                <a:lnTo>
                  <a:pt x="5612765" y="2806065"/>
                </a:lnTo>
                <a:lnTo>
                  <a:pt x="5613400" y="2808288"/>
                </a:lnTo>
                <a:lnTo>
                  <a:pt x="5613718" y="2809875"/>
                </a:lnTo>
                <a:lnTo>
                  <a:pt x="5613718" y="2811463"/>
                </a:lnTo>
                <a:lnTo>
                  <a:pt x="5613718" y="2813050"/>
                </a:lnTo>
                <a:lnTo>
                  <a:pt x="5613083" y="2814955"/>
                </a:lnTo>
                <a:lnTo>
                  <a:pt x="5612130" y="2816860"/>
                </a:lnTo>
                <a:lnTo>
                  <a:pt x="5610860" y="2818448"/>
                </a:lnTo>
                <a:lnTo>
                  <a:pt x="5613400" y="2824798"/>
                </a:lnTo>
                <a:lnTo>
                  <a:pt x="5614035" y="2827973"/>
                </a:lnTo>
                <a:lnTo>
                  <a:pt x="5614988" y="2831148"/>
                </a:lnTo>
                <a:lnTo>
                  <a:pt x="5615305" y="2834323"/>
                </a:lnTo>
                <a:lnTo>
                  <a:pt x="5615623" y="2837815"/>
                </a:lnTo>
                <a:lnTo>
                  <a:pt x="5615623" y="2843848"/>
                </a:lnTo>
                <a:lnTo>
                  <a:pt x="5614988" y="2850198"/>
                </a:lnTo>
                <a:lnTo>
                  <a:pt x="5613718" y="2856548"/>
                </a:lnTo>
                <a:lnTo>
                  <a:pt x="5611495" y="2862898"/>
                </a:lnTo>
                <a:lnTo>
                  <a:pt x="5608638" y="2868930"/>
                </a:lnTo>
                <a:lnTo>
                  <a:pt x="5607368" y="2874010"/>
                </a:lnTo>
                <a:lnTo>
                  <a:pt x="5605463" y="2878455"/>
                </a:lnTo>
                <a:lnTo>
                  <a:pt x="5603240" y="2882900"/>
                </a:lnTo>
                <a:lnTo>
                  <a:pt x="5600065" y="2886710"/>
                </a:lnTo>
                <a:lnTo>
                  <a:pt x="5597208" y="2890838"/>
                </a:lnTo>
                <a:lnTo>
                  <a:pt x="5593398" y="2894648"/>
                </a:lnTo>
                <a:lnTo>
                  <a:pt x="5586413" y="2902268"/>
                </a:lnTo>
                <a:lnTo>
                  <a:pt x="5583238" y="2906078"/>
                </a:lnTo>
                <a:lnTo>
                  <a:pt x="5579745" y="2909888"/>
                </a:lnTo>
                <a:lnTo>
                  <a:pt x="5577205" y="2914333"/>
                </a:lnTo>
                <a:lnTo>
                  <a:pt x="5574665" y="2918778"/>
                </a:lnTo>
                <a:lnTo>
                  <a:pt x="5572443" y="2922905"/>
                </a:lnTo>
                <a:lnTo>
                  <a:pt x="5571173" y="2927985"/>
                </a:lnTo>
                <a:lnTo>
                  <a:pt x="5570855" y="2930525"/>
                </a:lnTo>
                <a:lnTo>
                  <a:pt x="5570538" y="2933065"/>
                </a:lnTo>
                <a:lnTo>
                  <a:pt x="5570538" y="2935923"/>
                </a:lnTo>
                <a:lnTo>
                  <a:pt x="5570538" y="2938463"/>
                </a:lnTo>
                <a:lnTo>
                  <a:pt x="5579110" y="2942590"/>
                </a:lnTo>
                <a:lnTo>
                  <a:pt x="5586095" y="2946400"/>
                </a:lnTo>
                <a:lnTo>
                  <a:pt x="5588953" y="2948623"/>
                </a:lnTo>
                <a:lnTo>
                  <a:pt x="5591493" y="2950528"/>
                </a:lnTo>
                <a:lnTo>
                  <a:pt x="5593398" y="2952433"/>
                </a:lnTo>
                <a:lnTo>
                  <a:pt x="5595303" y="2954020"/>
                </a:lnTo>
                <a:lnTo>
                  <a:pt x="5596890" y="2956243"/>
                </a:lnTo>
                <a:lnTo>
                  <a:pt x="5597843" y="2958148"/>
                </a:lnTo>
                <a:lnTo>
                  <a:pt x="5598478" y="2960053"/>
                </a:lnTo>
                <a:lnTo>
                  <a:pt x="5599113" y="2962275"/>
                </a:lnTo>
                <a:lnTo>
                  <a:pt x="5599113" y="2963863"/>
                </a:lnTo>
                <a:lnTo>
                  <a:pt x="5599113" y="2965768"/>
                </a:lnTo>
                <a:lnTo>
                  <a:pt x="5598795" y="2967673"/>
                </a:lnTo>
                <a:lnTo>
                  <a:pt x="5598478" y="2969895"/>
                </a:lnTo>
                <a:lnTo>
                  <a:pt x="5596890" y="2973388"/>
                </a:lnTo>
                <a:lnTo>
                  <a:pt x="5594350" y="2977515"/>
                </a:lnTo>
                <a:lnTo>
                  <a:pt x="5591175" y="2981008"/>
                </a:lnTo>
                <a:lnTo>
                  <a:pt x="5587683" y="2985135"/>
                </a:lnTo>
                <a:lnTo>
                  <a:pt x="5583555" y="2988945"/>
                </a:lnTo>
                <a:lnTo>
                  <a:pt x="5579110" y="2992755"/>
                </a:lnTo>
                <a:lnTo>
                  <a:pt x="5569903" y="3000693"/>
                </a:lnTo>
                <a:lnTo>
                  <a:pt x="5559743" y="3009265"/>
                </a:lnTo>
                <a:lnTo>
                  <a:pt x="5549265" y="3017203"/>
                </a:lnTo>
                <a:lnTo>
                  <a:pt x="5539105" y="3024823"/>
                </a:lnTo>
                <a:lnTo>
                  <a:pt x="5528310" y="3031808"/>
                </a:lnTo>
                <a:lnTo>
                  <a:pt x="5517833" y="3038158"/>
                </a:lnTo>
                <a:lnTo>
                  <a:pt x="5507355" y="3044190"/>
                </a:lnTo>
                <a:lnTo>
                  <a:pt x="5496243" y="3049588"/>
                </a:lnTo>
                <a:lnTo>
                  <a:pt x="5485765" y="3054668"/>
                </a:lnTo>
                <a:lnTo>
                  <a:pt x="5474653" y="3059430"/>
                </a:lnTo>
                <a:lnTo>
                  <a:pt x="5463540" y="3063240"/>
                </a:lnTo>
                <a:lnTo>
                  <a:pt x="5452428" y="3067050"/>
                </a:lnTo>
                <a:lnTo>
                  <a:pt x="5441315" y="3070225"/>
                </a:lnTo>
                <a:lnTo>
                  <a:pt x="5429885" y="3073400"/>
                </a:lnTo>
                <a:lnTo>
                  <a:pt x="5418455" y="3075623"/>
                </a:lnTo>
                <a:lnTo>
                  <a:pt x="5407343" y="3077528"/>
                </a:lnTo>
                <a:lnTo>
                  <a:pt x="5395595" y="3079115"/>
                </a:lnTo>
                <a:lnTo>
                  <a:pt x="5384483" y="3080385"/>
                </a:lnTo>
                <a:lnTo>
                  <a:pt x="5372735" y="3081338"/>
                </a:lnTo>
                <a:lnTo>
                  <a:pt x="5360988" y="3081655"/>
                </a:lnTo>
                <a:lnTo>
                  <a:pt x="5349240" y="3081973"/>
                </a:lnTo>
                <a:lnTo>
                  <a:pt x="5337493" y="3081655"/>
                </a:lnTo>
                <a:lnTo>
                  <a:pt x="5325745" y="3081020"/>
                </a:lnTo>
                <a:lnTo>
                  <a:pt x="5313680" y="3080385"/>
                </a:lnTo>
                <a:lnTo>
                  <a:pt x="5301615" y="3078798"/>
                </a:lnTo>
                <a:lnTo>
                  <a:pt x="5289868" y="3077210"/>
                </a:lnTo>
                <a:lnTo>
                  <a:pt x="5277485" y="3075623"/>
                </a:lnTo>
                <a:lnTo>
                  <a:pt x="5265738" y="3073400"/>
                </a:lnTo>
                <a:lnTo>
                  <a:pt x="5253355" y="3070860"/>
                </a:lnTo>
                <a:lnTo>
                  <a:pt x="5240973" y="3068320"/>
                </a:lnTo>
                <a:lnTo>
                  <a:pt x="5228590" y="3065463"/>
                </a:lnTo>
                <a:lnTo>
                  <a:pt x="5216525" y="3061970"/>
                </a:lnTo>
                <a:lnTo>
                  <a:pt x="5204143" y="3058795"/>
                </a:lnTo>
                <a:lnTo>
                  <a:pt x="5204778" y="3096895"/>
                </a:lnTo>
                <a:lnTo>
                  <a:pt x="5332095" y="3217545"/>
                </a:lnTo>
                <a:lnTo>
                  <a:pt x="5342255" y="3228975"/>
                </a:lnTo>
                <a:lnTo>
                  <a:pt x="5352415" y="3239453"/>
                </a:lnTo>
                <a:lnTo>
                  <a:pt x="5363528" y="3250248"/>
                </a:lnTo>
                <a:lnTo>
                  <a:pt x="5374323" y="3260408"/>
                </a:lnTo>
                <a:lnTo>
                  <a:pt x="5396548" y="3281045"/>
                </a:lnTo>
                <a:lnTo>
                  <a:pt x="5418773" y="3301683"/>
                </a:lnTo>
                <a:lnTo>
                  <a:pt x="5429885" y="3311843"/>
                </a:lnTo>
                <a:lnTo>
                  <a:pt x="5440363" y="3322003"/>
                </a:lnTo>
                <a:lnTo>
                  <a:pt x="5451158" y="3333115"/>
                </a:lnTo>
                <a:lnTo>
                  <a:pt x="5461318" y="3343910"/>
                </a:lnTo>
                <a:lnTo>
                  <a:pt x="5471478" y="3355340"/>
                </a:lnTo>
                <a:lnTo>
                  <a:pt x="5480685" y="3367088"/>
                </a:lnTo>
                <a:lnTo>
                  <a:pt x="5489575" y="3378835"/>
                </a:lnTo>
                <a:lnTo>
                  <a:pt x="5494020" y="3385185"/>
                </a:lnTo>
                <a:lnTo>
                  <a:pt x="5497830" y="3391535"/>
                </a:lnTo>
                <a:lnTo>
                  <a:pt x="5501323" y="3393440"/>
                </a:lnTo>
                <a:lnTo>
                  <a:pt x="5503863" y="3395345"/>
                </a:lnTo>
                <a:lnTo>
                  <a:pt x="5506085" y="3397885"/>
                </a:lnTo>
                <a:lnTo>
                  <a:pt x="5508308" y="3400108"/>
                </a:lnTo>
                <a:lnTo>
                  <a:pt x="5509895" y="3402648"/>
                </a:lnTo>
                <a:lnTo>
                  <a:pt x="5511165" y="3405505"/>
                </a:lnTo>
                <a:lnTo>
                  <a:pt x="5512118" y="3408045"/>
                </a:lnTo>
                <a:lnTo>
                  <a:pt x="5512753" y="3411220"/>
                </a:lnTo>
                <a:lnTo>
                  <a:pt x="5513388" y="3414078"/>
                </a:lnTo>
                <a:lnTo>
                  <a:pt x="5513705" y="3416935"/>
                </a:lnTo>
                <a:lnTo>
                  <a:pt x="5514023" y="3422968"/>
                </a:lnTo>
                <a:lnTo>
                  <a:pt x="5514023" y="3429318"/>
                </a:lnTo>
                <a:lnTo>
                  <a:pt x="5513705" y="3435668"/>
                </a:lnTo>
                <a:lnTo>
                  <a:pt x="5513388" y="3442018"/>
                </a:lnTo>
                <a:lnTo>
                  <a:pt x="5513388" y="3448368"/>
                </a:lnTo>
                <a:lnTo>
                  <a:pt x="5514023" y="3454083"/>
                </a:lnTo>
                <a:lnTo>
                  <a:pt x="5514658" y="3457258"/>
                </a:lnTo>
                <a:lnTo>
                  <a:pt x="5515610" y="3459798"/>
                </a:lnTo>
                <a:lnTo>
                  <a:pt x="5516563" y="3462973"/>
                </a:lnTo>
                <a:lnTo>
                  <a:pt x="5517833" y="3465513"/>
                </a:lnTo>
                <a:lnTo>
                  <a:pt x="5519420" y="3467735"/>
                </a:lnTo>
                <a:lnTo>
                  <a:pt x="5521325" y="3470275"/>
                </a:lnTo>
                <a:lnTo>
                  <a:pt x="5524183" y="3472498"/>
                </a:lnTo>
                <a:lnTo>
                  <a:pt x="5526723" y="3474403"/>
                </a:lnTo>
                <a:lnTo>
                  <a:pt x="5530215" y="3476308"/>
                </a:lnTo>
                <a:lnTo>
                  <a:pt x="5533708" y="3478213"/>
                </a:lnTo>
                <a:lnTo>
                  <a:pt x="5538788" y="3478213"/>
                </a:lnTo>
                <a:lnTo>
                  <a:pt x="5543868" y="3478213"/>
                </a:lnTo>
                <a:lnTo>
                  <a:pt x="5553710" y="3477578"/>
                </a:lnTo>
                <a:lnTo>
                  <a:pt x="5563235" y="3476625"/>
                </a:lnTo>
                <a:lnTo>
                  <a:pt x="5568315" y="3476625"/>
                </a:lnTo>
                <a:lnTo>
                  <a:pt x="5573395" y="3476625"/>
                </a:lnTo>
                <a:lnTo>
                  <a:pt x="5577840" y="3477260"/>
                </a:lnTo>
                <a:lnTo>
                  <a:pt x="5582920" y="3477895"/>
                </a:lnTo>
                <a:lnTo>
                  <a:pt x="5587683" y="3479165"/>
                </a:lnTo>
                <a:lnTo>
                  <a:pt x="5591810" y="3480753"/>
                </a:lnTo>
                <a:lnTo>
                  <a:pt x="5596573" y="3482658"/>
                </a:lnTo>
                <a:lnTo>
                  <a:pt x="5600700" y="3485833"/>
                </a:lnTo>
                <a:lnTo>
                  <a:pt x="5604828" y="3489325"/>
                </a:lnTo>
                <a:lnTo>
                  <a:pt x="5608638" y="3493770"/>
                </a:lnTo>
                <a:lnTo>
                  <a:pt x="5620068" y="3507105"/>
                </a:lnTo>
                <a:lnTo>
                  <a:pt x="5631498" y="3519805"/>
                </a:lnTo>
                <a:lnTo>
                  <a:pt x="5643245" y="3532505"/>
                </a:lnTo>
                <a:lnTo>
                  <a:pt x="5655627" y="3545205"/>
                </a:lnTo>
                <a:lnTo>
                  <a:pt x="5680393" y="3569653"/>
                </a:lnTo>
                <a:lnTo>
                  <a:pt x="5705475" y="3594100"/>
                </a:lnTo>
                <a:lnTo>
                  <a:pt x="5717540" y="3606483"/>
                </a:lnTo>
                <a:lnTo>
                  <a:pt x="5729605" y="3619183"/>
                </a:lnTo>
                <a:lnTo>
                  <a:pt x="5741353" y="3632200"/>
                </a:lnTo>
                <a:lnTo>
                  <a:pt x="5752147" y="3645218"/>
                </a:lnTo>
                <a:lnTo>
                  <a:pt x="5763260" y="3658870"/>
                </a:lnTo>
                <a:lnTo>
                  <a:pt x="5768023" y="3665855"/>
                </a:lnTo>
                <a:lnTo>
                  <a:pt x="5773103" y="3672840"/>
                </a:lnTo>
                <a:lnTo>
                  <a:pt x="5778183" y="3680143"/>
                </a:lnTo>
                <a:lnTo>
                  <a:pt x="5782627" y="3687445"/>
                </a:lnTo>
                <a:lnTo>
                  <a:pt x="5787073" y="3695065"/>
                </a:lnTo>
                <a:lnTo>
                  <a:pt x="5791200" y="3702685"/>
                </a:lnTo>
                <a:lnTo>
                  <a:pt x="5798503" y="3710940"/>
                </a:lnTo>
                <a:lnTo>
                  <a:pt x="5805805" y="3718878"/>
                </a:lnTo>
                <a:lnTo>
                  <a:pt x="5813425" y="3726815"/>
                </a:lnTo>
                <a:lnTo>
                  <a:pt x="5817553" y="3730943"/>
                </a:lnTo>
                <a:lnTo>
                  <a:pt x="5821997" y="3734118"/>
                </a:lnTo>
                <a:lnTo>
                  <a:pt x="5832475" y="3743325"/>
                </a:lnTo>
                <a:lnTo>
                  <a:pt x="5842635" y="3751898"/>
                </a:lnTo>
                <a:lnTo>
                  <a:pt x="5852795" y="3760788"/>
                </a:lnTo>
                <a:lnTo>
                  <a:pt x="5862320" y="3769995"/>
                </a:lnTo>
                <a:lnTo>
                  <a:pt x="5871527" y="3779203"/>
                </a:lnTo>
                <a:lnTo>
                  <a:pt x="5880417" y="3788728"/>
                </a:lnTo>
                <a:lnTo>
                  <a:pt x="5888673" y="3797935"/>
                </a:lnTo>
                <a:lnTo>
                  <a:pt x="5896610" y="3807460"/>
                </a:lnTo>
                <a:lnTo>
                  <a:pt x="5904230" y="3817620"/>
                </a:lnTo>
                <a:lnTo>
                  <a:pt x="5911215" y="3827463"/>
                </a:lnTo>
                <a:lnTo>
                  <a:pt x="5917883" y="3837623"/>
                </a:lnTo>
                <a:lnTo>
                  <a:pt x="5924233" y="3847783"/>
                </a:lnTo>
                <a:lnTo>
                  <a:pt x="5929947" y="3857943"/>
                </a:lnTo>
                <a:lnTo>
                  <a:pt x="5935345" y="3868738"/>
                </a:lnTo>
                <a:lnTo>
                  <a:pt x="5940425" y="3879215"/>
                </a:lnTo>
                <a:lnTo>
                  <a:pt x="5944870" y="3890328"/>
                </a:lnTo>
                <a:lnTo>
                  <a:pt x="5948997" y="3901123"/>
                </a:lnTo>
                <a:lnTo>
                  <a:pt x="5952490" y="3912235"/>
                </a:lnTo>
                <a:lnTo>
                  <a:pt x="5955983" y="3923348"/>
                </a:lnTo>
                <a:lnTo>
                  <a:pt x="5958523" y="3934778"/>
                </a:lnTo>
                <a:lnTo>
                  <a:pt x="5961063" y="3946208"/>
                </a:lnTo>
                <a:lnTo>
                  <a:pt x="5962967" y="3958273"/>
                </a:lnTo>
                <a:lnTo>
                  <a:pt x="5964237" y="3970020"/>
                </a:lnTo>
                <a:lnTo>
                  <a:pt x="5965190" y="3982085"/>
                </a:lnTo>
                <a:lnTo>
                  <a:pt x="5965507" y="3994150"/>
                </a:lnTo>
                <a:lnTo>
                  <a:pt x="5965507" y="4006850"/>
                </a:lnTo>
                <a:lnTo>
                  <a:pt x="5965190" y="4018915"/>
                </a:lnTo>
                <a:lnTo>
                  <a:pt x="5964237" y="4031933"/>
                </a:lnTo>
                <a:lnTo>
                  <a:pt x="5962967" y="4044633"/>
                </a:lnTo>
                <a:lnTo>
                  <a:pt x="5961063" y="4057650"/>
                </a:lnTo>
                <a:lnTo>
                  <a:pt x="5958523" y="4070668"/>
                </a:lnTo>
                <a:lnTo>
                  <a:pt x="5955665" y="4084320"/>
                </a:lnTo>
                <a:lnTo>
                  <a:pt x="5955983" y="4135438"/>
                </a:lnTo>
                <a:lnTo>
                  <a:pt x="5955347" y="4139248"/>
                </a:lnTo>
                <a:lnTo>
                  <a:pt x="5954077" y="4143058"/>
                </a:lnTo>
                <a:lnTo>
                  <a:pt x="5952173" y="4146868"/>
                </a:lnTo>
                <a:lnTo>
                  <a:pt x="5950585" y="4150360"/>
                </a:lnTo>
                <a:lnTo>
                  <a:pt x="5948680" y="4154170"/>
                </a:lnTo>
                <a:lnTo>
                  <a:pt x="5946457" y="4157345"/>
                </a:lnTo>
                <a:lnTo>
                  <a:pt x="5941377" y="4164330"/>
                </a:lnTo>
                <a:lnTo>
                  <a:pt x="5935663" y="4170998"/>
                </a:lnTo>
                <a:lnTo>
                  <a:pt x="5929947" y="4177665"/>
                </a:lnTo>
                <a:lnTo>
                  <a:pt x="5924550" y="4184333"/>
                </a:lnTo>
                <a:lnTo>
                  <a:pt x="5918835" y="4191318"/>
                </a:lnTo>
                <a:lnTo>
                  <a:pt x="5914073" y="4197668"/>
                </a:lnTo>
                <a:lnTo>
                  <a:pt x="5911850" y="4201478"/>
                </a:lnTo>
                <a:lnTo>
                  <a:pt x="5909945" y="4204970"/>
                </a:lnTo>
                <a:lnTo>
                  <a:pt x="5908040" y="4208780"/>
                </a:lnTo>
                <a:lnTo>
                  <a:pt x="5906770" y="4212273"/>
                </a:lnTo>
                <a:lnTo>
                  <a:pt x="5905817" y="4216400"/>
                </a:lnTo>
                <a:lnTo>
                  <a:pt x="5905183" y="4220528"/>
                </a:lnTo>
                <a:lnTo>
                  <a:pt x="5904865" y="4224338"/>
                </a:lnTo>
                <a:lnTo>
                  <a:pt x="5904865" y="4228783"/>
                </a:lnTo>
                <a:lnTo>
                  <a:pt x="5905500" y="4232910"/>
                </a:lnTo>
                <a:lnTo>
                  <a:pt x="5906770" y="4237673"/>
                </a:lnTo>
                <a:lnTo>
                  <a:pt x="5908040" y="4242435"/>
                </a:lnTo>
                <a:lnTo>
                  <a:pt x="5910580" y="4246880"/>
                </a:lnTo>
                <a:lnTo>
                  <a:pt x="5913120" y="4251960"/>
                </a:lnTo>
                <a:lnTo>
                  <a:pt x="5916295" y="4257358"/>
                </a:lnTo>
                <a:lnTo>
                  <a:pt x="5916295" y="4258310"/>
                </a:lnTo>
                <a:lnTo>
                  <a:pt x="5915343" y="4259580"/>
                </a:lnTo>
                <a:lnTo>
                  <a:pt x="5912485" y="4263390"/>
                </a:lnTo>
                <a:lnTo>
                  <a:pt x="5908993" y="4266883"/>
                </a:lnTo>
                <a:lnTo>
                  <a:pt x="5907405" y="4267835"/>
                </a:lnTo>
                <a:lnTo>
                  <a:pt x="5906453" y="4268153"/>
                </a:lnTo>
                <a:lnTo>
                  <a:pt x="5896927" y="4265613"/>
                </a:lnTo>
                <a:lnTo>
                  <a:pt x="5888037" y="4263708"/>
                </a:lnTo>
                <a:lnTo>
                  <a:pt x="5883910" y="4263073"/>
                </a:lnTo>
                <a:lnTo>
                  <a:pt x="5879783" y="4262755"/>
                </a:lnTo>
                <a:lnTo>
                  <a:pt x="5876290" y="4262755"/>
                </a:lnTo>
                <a:lnTo>
                  <a:pt x="5872480" y="4263073"/>
                </a:lnTo>
                <a:lnTo>
                  <a:pt x="5869305" y="4263390"/>
                </a:lnTo>
                <a:lnTo>
                  <a:pt x="5866130" y="4263708"/>
                </a:lnTo>
                <a:lnTo>
                  <a:pt x="5862955" y="4264978"/>
                </a:lnTo>
                <a:lnTo>
                  <a:pt x="5860097" y="4265930"/>
                </a:lnTo>
                <a:lnTo>
                  <a:pt x="5857240" y="4266883"/>
                </a:lnTo>
                <a:lnTo>
                  <a:pt x="5855017" y="4268470"/>
                </a:lnTo>
                <a:lnTo>
                  <a:pt x="5852477" y="4269740"/>
                </a:lnTo>
                <a:lnTo>
                  <a:pt x="5850255" y="4271963"/>
                </a:lnTo>
                <a:lnTo>
                  <a:pt x="5848350" y="4273868"/>
                </a:lnTo>
                <a:lnTo>
                  <a:pt x="5846445" y="4275773"/>
                </a:lnTo>
                <a:lnTo>
                  <a:pt x="5844857" y="4277995"/>
                </a:lnTo>
                <a:lnTo>
                  <a:pt x="5842953" y="4280535"/>
                </a:lnTo>
                <a:lnTo>
                  <a:pt x="5840095" y="4285933"/>
                </a:lnTo>
                <a:lnTo>
                  <a:pt x="5837873" y="4291965"/>
                </a:lnTo>
                <a:lnTo>
                  <a:pt x="5835650" y="4298950"/>
                </a:lnTo>
                <a:lnTo>
                  <a:pt x="5834380" y="4306253"/>
                </a:lnTo>
                <a:lnTo>
                  <a:pt x="5833427" y="4314190"/>
                </a:lnTo>
                <a:lnTo>
                  <a:pt x="5832793" y="4322445"/>
                </a:lnTo>
                <a:lnTo>
                  <a:pt x="5831840" y="4322763"/>
                </a:lnTo>
                <a:lnTo>
                  <a:pt x="5828347" y="4323398"/>
                </a:lnTo>
                <a:lnTo>
                  <a:pt x="5817553" y="4324033"/>
                </a:lnTo>
                <a:lnTo>
                  <a:pt x="5790883" y="4324668"/>
                </a:lnTo>
                <a:lnTo>
                  <a:pt x="5784215" y="4324033"/>
                </a:lnTo>
                <a:lnTo>
                  <a:pt x="5777230" y="4323715"/>
                </a:lnTo>
                <a:lnTo>
                  <a:pt x="5770563" y="4323715"/>
                </a:lnTo>
                <a:lnTo>
                  <a:pt x="5763577" y="4324033"/>
                </a:lnTo>
                <a:lnTo>
                  <a:pt x="5749290" y="4324985"/>
                </a:lnTo>
                <a:lnTo>
                  <a:pt x="5735320" y="4326573"/>
                </a:lnTo>
                <a:lnTo>
                  <a:pt x="5721350" y="4328478"/>
                </a:lnTo>
                <a:lnTo>
                  <a:pt x="5707063" y="4330700"/>
                </a:lnTo>
                <a:lnTo>
                  <a:pt x="5693093" y="4332923"/>
                </a:lnTo>
                <a:lnTo>
                  <a:pt x="5679123" y="4334510"/>
                </a:lnTo>
                <a:lnTo>
                  <a:pt x="5664835" y="4335780"/>
                </a:lnTo>
                <a:lnTo>
                  <a:pt x="5657850" y="4336098"/>
                </a:lnTo>
                <a:lnTo>
                  <a:pt x="5650865" y="4336415"/>
                </a:lnTo>
                <a:lnTo>
                  <a:pt x="5643880" y="4336415"/>
                </a:lnTo>
                <a:lnTo>
                  <a:pt x="5636895" y="4336098"/>
                </a:lnTo>
                <a:lnTo>
                  <a:pt x="5630228" y="4335463"/>
                </a:lnTo>
                <a:lnTo>
                  <a:pt x="5623243" y="4334510"/>
                </a:lnTo>
                <a:lnTo>
                  <a:pt x="5616258" y="4333240"/>
                </a:lnTo>
                <a:lnTo>
                  <a:pt x="5609590" y="4331653"/>
                </a:lnTo>
                <a:lnTo>
                  <a:pt x="5602923" y="4329113"/>
                </a:lnTo>
                <a:lnTo>
                  <a:pt x="5595938" y="4326890"/>
                </a:lnTo>
                <a:lnTo>
                  <a:pt x="5589270" y="4324033"/>
                </a:lnTo>
                <a:lnTo>
                  <a:pt x="5582285" y="4320223"/>
                </a:lnTo>
                <a:lnTo>
                  <a:pt x="5575618" y="4316413"/>
                </a:lnTo>
                <a:lnTo>
                  <a:pt x="5568950" y="4311968"/>
                </a:lnTo>
                <a:lnTo>
                  <a:pt x="5498783" y="4295775"/>
                </a:lnTo>
                <a:lnTo>
                  <a:pt x="5496878" y="4299903"/>
                </a:lnTo>
                <a:lnTo>
                  <a:pt x="5494973" y="4304030"/>
                </a:lnTo>
                <a:lnTo>
                  <a:pt x="5493068" y="4307523"/>
                </a:lnTo>
                <a:lnTo>
                  <a:pt x="5490210" y="4311015"/>
                </a:lnTo>
                <a:lnTo>
                  <a:pt x="5487988" y="4313873"/>
                </a:lnTo>
                <a:lnTo>
                  <a:pt x="5485130" y="4316730"/>
                </a:lnTo>
                <a:lnTo>
                  <a:pt x="5482273" y="4318635"/>
                </a:lnTo>
                <a:lnTo>
                  <a:pt x="5479098" y="4320223"/>
                </a:lnTo>
                <a:lnTo>
                  <a:pt x="5475923" y="4321493"/>
                </a:lnTo>
                <a:lnTo>
                  <a:pt x="5472748" y="4322128"/>
                </a:lnTo>
                <a:lnTo>
                  <a:pt x="5469255" y="4322445"/>
                </a:lnTo>
                <a:lnTo>
                  <a:pt x="5465763" y="4322128"/>
                </a:lnTo>
                <a:lnTo>
                  <a:pt x="5461953" y="4321175"/>
                </a:lnTo>
                <a:lnTo>
                  <a:pt x="5458460" y="4319588"/>
                </a:lnTo>
                <a:lnTo>
                  <a:pt x="5454333" y="4317365"/>
                </a:lnTo>
                <a:lnTo>
                  <a:pt x="5450840" y="4314190"/>
                </a:lnTo>
                <a:lnTo>
                  <a:pt x="5436553" y="4302443"/>
                </a:lnTo>
                <a:lnTo>
                  <a:pt x="5421948" y="4290378"/>
                </a:lnTo>
                <a:lnTo>
                  <a:pt x="5392738" y="4266883"/>
                </a:lnTo>
                <a:lnTo>
                  <a:pt x="5363210" y="4243705"/>
                </a:lnTo>
                <a:lnTo>
                  <a:pt x="5334000" y="4220210"/>
                </a:lnTo>
                <a:lnTo>
                  <a:pt x="5319713" y="4208145"/>
                </a:lnTo>
                <a:lnTo>
                  <a:pt x="5305108" y="4196080"/>
                </a:lnTo>
                <a:lnTo>
                  <a:pt x="5291138" y="4184015"/>
                </a:lnTo>
                <a:lnTo>
                  <a:pt x="5277168" y="4171315"/>
                </a:lnTo>
                <a:lnTo>
                  <a:pt x="5263515" y="4158615"/>
                </a:lnTo>
                <a:lnTo>
                  <a:pt x="5250498" y="4145280"/>
                </a:lnTo>
                <a:lnTo>
                  <a:pt x="5237798" y="4131945"/>
                </a:lnTo>
                <a:lnTo>
                  <a:pt x="5225415" y="4117975"/>
                </a:lnTo>
                <a:lnTo>
                  <a:pt x="5215255" y="4108768"/>
                </a:lnTo>
                <a:lnTo>
                  <a:pt x="5204778" y="4100195"/>
                </a:lnTo>
                <a:lnTo>
                  <a:pt x="5193983" y="4092258"/>
                </a:lnTo>
                <a:lnTo>
                  <a:pt x="5182870" y="4084320"/>
                </a:lnTo>
                <a:lnTo>
                  <a:pt x="5160645" y="4069080"/>
                </a:lnTo>
                <a:lnTo>
                  <a:pt x="5138103" y="4053840"/>
                </a:lnTo>
                <a:lnTo>
                  <a:pt x="5127308" y="4046220"/>
                </a:lnTo>
                <a:lnTo>
                  <a:pt x="5115878" y="4038283"/>
                </a:lnTo>
                <a:lnTo>
                  <a:pt x="5105400" y="4030028"/>
                </a:lnTo>
                <a:lnTo>
                  <a:pt x="5094923" y="4021138"/>
                </a:lnTo>
                <a:lnTo>
                  <a:pt x="5084763" y="4012248"/>
                </a:lnTo>
                <a:lnTo>
                  <a:pt x="5074920" y="4003040"/>
                </a:lnTo>
                <a:lnTo>
                  <a:pt x="5070475" y="3997960"/>
                </a:lnTo>
                <a:lnTo>
                  <a:pt x="5066030" y="3993198"/>
                </a:lnTo>
                <a:lnTo>
                  <a:pt x="5061903" y="3987800"/>
                </a:lnTo>
                <a:lnTo>
                  <a:pt x="5057458" y="3982403"/>
                </a:lnTo>
                <a:lnTo>
                  <a:pt x="5046345" y="3977005"/>
                </a:lnTo>
                <a:lnTo>
                  <a:pt x="5035550" y="3971608"/>
                </a:lnTo>
                <a:lnTo>
                  <a:pt x="5025073" y="3965575"/>
                </a:lnTo>
                <a:lnTo>
                  <a:pt x="5014595" y="3958908"/>
                </a:lnTo>
                <a:lnTo>
                  <a:pt x="5005070" y="3951923"/>
                </a:lnTo>
                <a:lnTo>
                  <a:pt x="4995545" y="3944938"/>
                </a:lnTo>
                <a:lnTo>
                  <a:pt x="4986020" y="3937318"/>
                </a:lnTo>
                <a:lnTo>
                  <a:pt x="4977130" y="3929698"/>
                </a:lnTo>
                <a:lnTo>
                  <a:pt x="4968240" y="3921760"/>
                </a:lnTo>
                <a:lnTo>
                  <a:pt x="4959350" y="3913823"/>
                </a:lnTo>
                <a:lnTo>
                  <a:pt x="4942205" y="3897313"/>
                </a:lnTo>
                <a:lnTo>
                  <a:pt x="4908550" y="3863340"/>
                </a:lnTo>
                <a:lnTo>
                  <a:pt x="4837430" y="3807460"/>
                </a:lnTo>
                <a:lnTo>
                  <a:pt x="4765993" y="3736658"/>
                </a:lnTo>
                <a:lnTo>
                  <a:pt x="4670425" y="3652203"/>
                </a:lnTo>
                <a:lnTo>
                  <a:pt x="4564698" y="3545523"/>
                </a:lnTo>
                <a:lnTo>
                  <a:pt x="4398328" y="3373120"/>
                </a:lnTo>
                <a:lnTo>
                  <a:pt x="4314190" y="3278505"/>
                </a:lnTo>
                <a:lnTo>
                  <a:pt x="4229735" y="3183573"/>
                </a:lnTo>
                <a:lnTo>
                  <a:pt x="4131945" y="3094673"/>
                </a:lnTo>
                <a:lnTo>
                  <a:pt x="4033838" y="3005138"/>
                </a:lnTo>
                <a:lnTo>
                  <a:pt x="4027170" y="3004503"/>
                </a:lnTo>
                <a:lnTo>
                  <a:pt x="4021138" y="3003550"/>
                </a:lnTo>
                <a:lnTo>
                  <a:pt x="4015423" y="3001963"/>
                </a:lnTo>
                <a:lnTo>
                  <a:pt x="4010025" y="2999740"/>
                </a:lnTo>
                <a:lnTo>
                  <a:pt x="4004945" y="2997200"/>
                </a:lnTo>
                <a:lnTo>
                  <a:pt x="4000183" y="2994343"/>
                </a:lnTo>
                <a:lnTo>
                  <a:pt x="3995420" y="2991485"/>
                </a:lnTo>
                <a:lnTo>
                  <a:pt x="3990975" y="2987993"/>
                </a:lnTo>
                <a:lnTo>
                  <a:pt x="3986848" y="2984500"/>
                </a:lnTo>
                <a:lnTo>
                  <a:pt x="3982403" y="2980373"/>
                </a:lnTo>
                <a:lnTo>
                  <a:pt x="3974465" y="2972435"/>
                </a:lnTo>
                <a:lnTo>
                  <a:pt x="3966845" y="2964498"/>
                </a:lnTo>
                <a:lnTo>
                  <a:pt x="3958908" y="2956243"/>
                </a:lnTo>
                <a:lnTo>
                  <a:pt x="3900805" y="2914650"/>
                </a:lnTo>
                <a:lnTo>
                  <a:pt x="3871913" y="2893695"/>
                </a:lnTo>
                <a:lnTo>
                  <a:pt x="3843020" y="2872423"/>
                </a:lnTo>
                <a:lnTo>
                  <a:pt x="3838893" y="2869565"/>
                </a:lnTo>
                <a:lnTo>
                  <a:pt x="3834448" y="2867343"/>
                </a:lnTo>
                <a:lnTo>
                  <a:pt x="3830638" y="2865438"/>
                </a:lnTo>
                <a:lnTo>
                  <a:pt x="3827780" y="2864803"/>
                </a:lnTo>
                <a:lnTo>
                  <a:pt x="3824923" y="2864485"/>
                </a:lnTo>
                <a:lnTo>
                  <a:pt x="3822383" y="2864803"/>
                </a:lnTo>
                <a:lnTo>
                  <a:pt x="3820160" y="2865755"/>
                </a:lnTo>
                <a:lnTo>
                  <a:pt x="3818255" y="2867343"/>
                </a:lnTo>
                <a:lnTo>
                  <a:pt x="3816668" y="2869248"/>
                </a:lnTo>
                <a:lnTo>
                  <a:pt x="3815080" y="2871153"/>
                </a:lnTo>
                <a:lnTo>
                  <a:pt x="3813810" y="2874010"/>
                </a:lnTo>
                <a:lnTo>
                  <a:pt x="3812540" y="2876550"/>
                </a:lnTo>
                <a:lnTo>
                  <a:pt x="3810635" y="2882583"/>
                </a:lnTo>
                <a:lnTo>
                  <a:pt x="3808413" y="2888933"/>
                </a:lnTo>
                <a:lnTo>
                  <a:pt x="3814128" y="2890520"/>
                </a:lnTo>
                <a:lnTo>
                  <a:pt x="3819208" y="2892425"/>
                </a:lnTo>
                <a:lnTo>
                  <a:pt x="3824288" y="2894330"/>
                </a:lnTo>
                <a:lnTo>
                  <a:pt x="3829050" y="2896870"/>
                </a:lnTo>
                <a:lnTo>
                  <a:pt x="3833495" y="2899410"/>
                </a:lnTo>
                <a:lnTo>
                  <a:pt x="3837623" y="2901950"/>
                </a:lnTo>
                <a:lnTo>
                  <a:pt x="3841750" y="2905125"/>
                </a:lnTo>
                <a:lnTo>
                  <a:pt x="3845243" y="2908300"/>
                </a:lnTo>
                <a:lnTo>
                  <a:pt x="3848735" y="2912110"/>
                </a:lnTo>
                <a:lnTo>
                  <a:pt x="3851910" y="2915603"/>
                </a:lnTo>
                <a:lnTo>
                  <a:pt x="3855085" y="2919730"/>
                </a:lnTo>
                <a:lnTo>
                  <a:pt x="3857625" y="2923858"/>
                </a:lnTo>
                <a:lnTo>
                  <a:pt x="3859848" y="2928620"/>
                </a:lnTo>
                <a:lnTo>
                  <a:pt x="3862070" y="2933383"/>
                </a:lnTo>
                <a:lnTo>
                  <a:pt x="3863975" y="2938145"/>
                </a:lnTo>
                <a:lnTo>
                  <a:pt x="3865563" y="2943543"/>
                </a:lnTo>
                <a:lnTo>
                  <a:pt x="3880803" y="2957513"/>
                </a:lnTo>
                <a:lnTo>
                  <a:pt x="3891598" y="2965450"/>
                </a:lnTo>
                <a:lnTo>
                  <a:pt x="3902075" y="2973070"/>
                </a:lnTo>
                <a:lnTo>
                  <a:pt x="3913188" y="2980690"/>
                </a:lnTo>
                <a:lnTo>
                  <a:pt x="3924300" y="2987675"/>
                </a:lnTo>
                <a:lnTo>
                  <a:pt x="3946843" y="3002280"/>
                </a:lnTo>
                <a:lnTo>
                  <a:pt x="3957955" y="3009583"/>
                </a:lnTo>
                <a:lnTo>
                  <a:pt x="3968433" y="3017203"/>
                </a:lnTo>
                <a:lnTo>
                  <a:pt x="3978910" y="3025140"/>
                </a:lnTo>
                <a:lnTo>
                  <a:pt x="3983673" y="3029268"/>
                </a:lnTo>
                <a:lnTo>
                  <a:pt x="3988753" y="3033395"/>
                </a:lnTo>
                <a:lnTo>
                  <a:pt x="3993515" y="3038158"/>
                </a:lnTo>
                <a:lnTo>
                  <a:pt x="3997643" y="3042920"/>
                </a:lnTo>
                <a:lnTo>
                  <a:pt x="4002088" y="3047365"/>
                </a:lnTo>
                <a:lnTo>
                  <a:pt x="4005898" y="3052445"/>
                </a:lnTo>
                <a:lnTo>
                  <a:pt x="4010025" y="3057843"/>
                </a:lnTo>
                <a:lnTo>
                  <a:pt x="4013518" y="3062923"/>
                </a:lnTo>
                <a:lnTo>
                  <a:pt x="4017010" y="3068638"/>
                </a:lnTo>
                <a:lnTo>
                  <a:pt x="4019868" y="3074670"/>
                </a:lnTo>
                <a:lnTo>
                  <a:pt x="4023043" y="3081020"/>
                </a:lnTo>
                <a:lnTo>
                  <a:pt x="4025583" y="3087370"/>
                </a:lnTo>
                <a:lnTo>
                  <a:pt x="4027488" y="3093720"/>
                </a:lnTo>
                <a:lnTo>
                  <a:pt x="4029710" y="3100705"/>
                </a:lnTo>
                <a:lnTo>
                  <a:pt x="4037648" y="3113723"/>
                </a:lnTo>
                <a:lnTo>
                  <a:pt x="4046220" y="3126105"/>
                </a:lnTo>
                <a:lnTo>
                  <a:pt x="4055428" y="3137535"/>
                </a:lnTo>
                <a:lnTo>
                  <a:pt x="4064635" y="3149283"/>
                </a:lnTo>
                <a:lnTo>
                  <a:pt x="4074795" y="3160078"/>
                </a:lnTo>
                <a:lnTo>
                  <a:pt x="4084955" y="3171190"/>
                </a:lnTo>
                <a:lnTo>
                  <a:pt x="4095433" y="3181350"/>
                </a:lnTo>
                <a:lnTo>
                  <a:pt x="4106228" y="3191828"/>
                </a:lnTo>
                <a:lnTo>
                  <a:pt x="4117340" y="3201988"/>
                </a:lnTo>
                <a:lnTo>
                  <a:pt x="4128135" y="3212148"/>
                </a:lnTo>
                <a:lnTo>
                  <a:pt x="4150995" y="3231515"/>
                </a:lnTo>
                <a:lnTo>
                  <a:pt x="4173538" y="3250883"/>
                </a:lnTo>
                <a:lnTo>
                  <a:pt x="4196080" y="3270568"/>
                </a:lnTo>
                <a:lnTo>
                  <a:pt x="4198303" y="3272473"/>
                </a:lnTo>
                <a:lnTo>
                  <a:pt x="4199890" y="3274060"/>
                </a:lnTo>
                <a:lnTo>
                  <a:pt x="4200843" y="3275648"/>
                </a:lnTo>
                <a:lnTo>
                  <a:pt x="4201478" y="3277235"/>
                </a:lnTo>
                <a:lnTo>
                  <a:pt x="4206240" y="3283585"/>
                </a:lnTo>
                <a:lnTo>
                  <a:pt x="4211003" y="3289300"/>
                </a:lnTo>
                <a:lnTo>
                  <a:pt x="4221163" y="3301048"/>
                </a:lnTo>
                <a:lnTo>
                  <a:pt x="4231323" y="3311843"/>
                </a:lnTo>
                <a:lnTo>
                  <a:pt x="4242435" y="3322638"/>
                </a:lnTo>
                <a:lnTo>
                  <a:pt x="4253548" y="3332798"/>
                </a:lnTo>
                <a:lnTo>
                  <a:pt x="4264978" y="3342958"/>
                </a:lnTo>
                <a:lnTo>
                  <a:pt x="4288155" y="3363595"/>
                </a:lnTo>
                <a:lnTo>
                  <a:pt x="4299585" y="3374073"/>
                </a:lnTo>
                <a:lnTo>
                  <a:pt x="4310380" y="3384550"/>
                </a:lnTo>
                <a:lnTo>
                  <a:pt x="4320858" y="3395028"/>
                </a:lnTo>
                <a:lnTo>
                  <a:pt x="4331335" y="3406458"/>
                </a:lnTo>
                <a:lnTo>
                  <a:pt x="4336415" y="3412490"/>
                </a:lnTo>
                <a:lnTo>
                  <a:pt x="4341178" y="3418205"/>
                </a:lnTo>
                <a:lnTo>
                  <a:pt x="4345623" y="3424238"/>
                </a:lnTo>
                <a:lnTo>
                  <a:pt x="4350068" y="3430270"/>
                </a:lnTo>
                <a:lnTo>
                  <a:pt x="4354513" y="3436620"/>
                </a:lnTo>
                <a:lnTo>
                  <a:pt x="4358640" y="3443288"/>
                </a:lnTo>
                <a:lnTo>
                  <a:pt x="4362133" y="3449955"/>
                </a:lnTo>
                <a:lnTo>
                  <a:pt x="4365943" y="3456940"/>
                </a:lnTo>
                <a:lnTo>
                  <a:pt x="4373880" y="3468370"/>
                </a:lnTo>
                <a:lnTo>
                  <a:pt x="4382135" y="3480118"/>
                </a:lnTo>
                <a:lnTo>
                  <a:pt x="4390390" y="3491230"/>
                </a:lnTo>
                <a:lnTo>
                  <a:pt x="4398963" y="3502660"/>
                </a:lnTo>
                <a:lnTo>
                  <a:pt x="4407853" y="3513455"/>
                </a:lnTo>
                <a:lnTo>
                  <a:pt x="4417378" y="3524568"/>
                </a:lnTo>
                <a:lnTo>
                  <a:pt x="4426585" y="3535045"/>
                </a:lnTo>
                <a:lnTo>
                  <a:pt x="4435793" y="3545523"/>
                </a:lnTo>
                <a:lnTo>
                  <a:pt x="4455478" y="3566160"/>
                </a:lnTo>
                <a:lnTo>
                  <a:pt x="4475480" y="3586163"/>
                </a:lnTo>
                <a:lnTo>
                  <a:pt x="4495483" y="3606165"/>
                </a:lnTo>
                <a:lnTo>
                  <a:pt x="4516438" y="3625850"/>
                </a:lnTo>
                <a:lnTo>
                  <a:pt x="4558030" y="3664903"/>
                </a:lnTo>
                <a:lnTo>
                  <a:pt x="4578668" y="3684588"/>
                </a:lnTo>
                <a:lnTo>
                  <a:pt x="4598670" y="3704273"/>
                </a:lnTo>
                <a:lnTo>
                  <a:pt x="4618673" y="3724593"/>
                </a:lnTo>
                <a:lnTo>
                  <a:pt x="4638358" y="3745230"/>
                </a:lnTo>
                <a:lnTo>
                  <a:pt x="4647565" y="3755390"/>
                </a:lnTo>
                <a:lnTo>
                  <a:pt x="4657090" y="3766185"/>
                </a:lnTo>
                <a:lnTo>
                  <a:pt x="4666298" y="3776980"/>
                </a:lnTo>
                <a:lnTo>
                  <a:pt x="4675188" y="3788093"/>
                </a:lnTo>
                <a:lnTo>
                  <a:pt x="4685665" y="3797618"/>
                </a:lnTo>
                <a:lnTo>
                  <a:pt x="4697095" y="3806825"/>
                </a:lnTo>
                <a:lnTo>
                  <a:pt x="4707890" y="3816668"/>
                </a:lnTo>
                <a:lnTo>
                  <a:pt x="4713288" y="3821113"/>
                </a:lnTo>
                <a:lnTo>
                  <a:pt x="4718685" y="3826193"/>
                </a:lnTo>
                <a:lnTo>
                  <a:pt x="4723448" y="3831273"/>
                </a:lnTo>
                <a:lnTo>
                  <a:pt x="4728210" y="3836353"/>
                </a:lnTo>
                <a:lnTo>
                  <a:pt x="4732973" y="3842068"/>
                </a:lnTo>
                <a:lnTo>
                  <a:pt x="4736783" y="3847783"/>
                </a:lnTo>
                <a:lnTo>
                  <a:pt x="4740910" y="3853815"/>
                </a:lnTo>
                <a:lnTo>
                  <a:pt x="4744085" y="3860165"/>
                </a:lnTo>
                <a:lnTo>
                  <a:pt x="4746943" y="3867150"/>
                </a:lnTo>
                <a:lnTo>
                  <a:pt x="4749165" y="3873818"/>
                </a:lnTo>
                <a:lnTo>
                  <a:pt x="4767580" y="3890963"/>
                </a:lnTo>
                <a:lnTo>
                  <a:pt x="4786313" y="3907473"/>
                </a:lnTo>
                <a:lnTo>
                  <a:pt x="4796473" y="3915728"/>
                </a:lnTo>
                <a:lnTo>
                  <a:pt x="4806315" y="3924300"/>
                </a:lnTo>
                <a:lnTo>
                  <a:pt x="4815523" y="3933508"/>
                </a:lnTo>
                <a:lnTo>
                  <a:pt x="4824095" y="3942715"/>
                </a:lnTo>
                <a:lnTo>
                  <a:pt x="4832668" y="3952240"/>
                </a:lnTo>
                <a:lnTo>
                  <a:pt x="4840605" y="3961765"/>
                </a:lnTo>
                <a:lnTo>
                  <a:pt x="4848543" y="3971925"/>
                </a:lnTo>
                <a:lnTo>
                  <a:pt x="4856163" y="3982085"/>
                </a:lnTo>
                <a:lnTo>
                  <a:pt x="4863465" y="3992563"/>
                </a:lnTo>
                <a:lnTo>
                  <a:pt x="4870450" y="4003040"/>
                </a:lnTo>
                <a:lnTo>
                  <a:pt x="4884103" y="4024313"/>
                </a:lnTo>
                <a:lnTo>
                  <a:pt x="4897438" y="4045585"/>
                </a:lnTo>
                <a:lnTo>
                  <a:pt x="4911090" y="4066858"/>
                </a:lnTo>
                <a:lnTo>
                  <a:pt x="4917440" y="4074478"/>
                </a:lnTo>
                <a:lnTo>
                  <a:pt x="4924108" y="4082098"/>
                </a:lnTo>
                <a:lnTo>
                  <a:pt x="4930458" y="4089718"/>
                </a:lnTo>
                <a:lnTo>
                  <a:pt x="4936490" y="4097338"/>
                </a:lnTo>
                <a:lnTo>
                  <a:pt x="4939030" y="4101148"/>
                </a:lnTo>
                <a:lnTo>
                  <a:pt x="4941253" y="4105593"/>
                </a:lnTo>
                <a:lnTo>
                  <a:pt x="4943793" y="4110038"/>
                </a:lnTo>
                <a:lnTo>
                  <a:pt x="4945698" y="4114165"/>
                </a:lnTo>
                <a:lnTo>
                  <a:pt x="4947285" y="4118928"/>
                </a:lnTo>
                <a:lnTo>
                  <a:pt x="4948555" y="4123373"/>
                </a:lnTo>
                <a:lnTo>
                  <a:pt x="4949508" y="4128453"/>
                </a:lnTo>
                <a:lnTo>
                  <a:pt x="4949825" y="4133850"/>
                </a:lnTo>
                <a:lnTo>
                  <a:pt x="4955540" y="4139565"/>
                </a:lnTo>
                <a:lnTo>
                  <a:pt x="4960303" y="4144963"/>
                </a:lnTo>
                <a:lnTo>
                  <a:pt x="4964113" y="4150360"/>
                </a:lnTo>
                <a:lnTo>
                  <a:pt x="4967605" y="4156075"/>
                </a:lnTo>
                <a:lnTo>
                  <a:pt x="4970145" y="4161790"/>
                </a:lnTo>
                <a:lnTo>
                  <a:pt x="4971733" y="4167188"/>
                </a:lnTo>
                <a:lnTo>
                  <a:pt x="4973003" y="4172903"/>
                </a:lnTo>
                <a:lnTo>
                  <a:pt x="4973320" y="4178618"/>
                </a:lnTo>
                <a:lnTo>
                  <a:pt x="4973003" y="4184333"/>
                </a:lnTo>
                <a:lnTo>
                  <a:pt x="4971415" y="4189730"/>
                </a:lnTo>
                <a:lnTo>
                  <a:pt x="4969828" y="4195445"/>
                </a:lnTo>
                <a:lnTo>
                  <a:pt x="4967288" y="4201160"/>
                </a:lnTo>
                <a:lnTo>
                  <a:pt x="4963795" y="4206875"/>
                </a:lnTo>
                <a:lnTo>
                  <a:pt x="4959985" y="4212273"/>
                </a:lnTo>
                <a:lnTo>
                  <a:pt x="4955223" y="4217670"/>
                </a:lnTo>
                <a:lnTo>
                  <a:pt x="4950143" y="4223385"/>
                </a:lnTo>
                <a:lnTo>
                  <a:pt x="4964748" y="4257040"/>
                </a:lnTo>
                <a:lnTo>
                  <a:pt x="4966335" y="4272915"/>
                </a:lnTo>
                <a:lnTo>
                  <a:pt x="4967605" y="4289108"/>
                </a:lnTo>
                <a:lnTo>
                  <a:pt x="4968875" y="4304983"/>
                </a:lnTo>
                <a:lnTo>
                  <a:pt x="4969193" y="4312920"/>
                </a:lnTo>
                <a:lnTo>
                  <a:pt x="4969193" y="4320858"/>
                </a:lnTo>
                <a:lnTo>
                  <a:pt x="4968875" y="4328795"/>
                </a:lnTo>
                <a:lnTo>
                  <a:pt x="4968240" y="4336733"/>
                </a:lnTo>
                <a:lnTo>
                  <a:pt x="4967288" y="4344670"/>
                </a:lnTo>
                <a:lnTo>
                  <a:pt x="4965700" y="4352290"/>
                </a:lnTo>
                <a:lnTo>
                  <a:pt x="4963160" y="4360228"/>
                </a:lnTo>
                <a:lnTo>
                  <a:pt x="4960303" y="4367848"/>
                </a:lnTo>
                <a:lnTo>
                  <a:pt x="4956493" y="4375468"/>
                </a:lnTo>
                <a:lnTo>
                  <a:pt x="4952048" y="4383088"/>
                </a:lnTo>
                <a:lnTo>
                  <a:pt x="4951730" y="4385945"/>
                </a:lnTo>
                <a:lnTo>
                  <a:pt x="4951095" y="4388803"/>
                </a:lnTo>
                <a:lnTo>
                  <a:pt x="4949825" y="4391978"/>
                </a:lnTo>
                <a:lnTo>
                  <a:pt x="4948873" y="4394835"/>
                </a:lnTo>
                <a:lnTo>
                  <a:pt x="4946333" y="4400233"/>
                </a:lnTo>
                <a:lnTo>
                  <a:pt x="4942840" y="4405948"/>
                </a:lnTo>
                <a:lnTo>
                  <a:pt x="4939348" y="4411028"/>
                </a:lnTo>
                <a:lnTo>
                  <a:pt x="4935220" y="4416425"/>
                </a:lnTo>
                <a:lnTo>
                  <a:pt x="4931728" y="4422140"/>
                </a:lnTo>
                <a:lnTo>
                  <a:pt x="4927918" y="4427538"/>
                </a:lnTo>
                <a:lnTo>
                  <a:pt x="4924743" y="4432935"/>
                </a:lnTo>
                <a:lnTo>
                  <a:pt x="4923473" y="4436110"/>
                </a:lnTo>
                <a:lnTo>
                  <a:pt x="4922520" y="4438968"/>
                </a:lnTo>
                <a:lnTo>
                  <a:pt x="4921250" y="4442143"/>
                </a:lnTo>
                <a:lnTo>
                  <a:pt x="4920615" y="4445000"/>
                </a:lnTo>
                <a:lnTo>
                  <a:pt x="4919980" y="4447858"/>
                </a:lnTo>
                <a:lnTo>
                  <a:pt x="4919980" y="4451350"/>
                </a:lnTo>
                <a:lnTo>
                  <a:pt x="4919980" y="4454525"/>
                </a:lnTo>
                <a:lnTo>
                  <a:pt x="4920615" y="4458018"/>
                </a:lnTo>
                <a:lnTo>
                  <a:pt x="4921250" y="4461510"/>
                </a:lnTo>
                <a:lnTo>
                  <a:pt x="4922838" y="4465003"/>
                </a:lnTo>
                <a:lnTo>
                  <a:pt x="4924425" y="4468813"/>
                </a:lnTo>
                <a:lnTo>
                  <a:pt x="4926330" y="4472623"/>
                </a:lnTo>
                <a:lnTo>
                  <a:pt x="4929188" y="4476433"/>
                </a:lnTo>
                <a:lnTo>
                  <a:pt x="4932045" y="4480560"/>
                </a:lnTo>
                <a:lnTo>
                  <a:pt x="4935220" y="4485323"/>
                </a:lnTo>
                <a:lnTo>
                  <a:pt x="4937443" y="4489133"/>
                </a:lnTo>
                <a:lnTo>
                  <a:pt x="4939030" y="4492943"/>
                </a:lnTo>
                <a:lnTo>
                  <a:pt x="4939348" y="4496118"/>
                </a:lnTo>
                <a:lnTo>
                  <a:pt x="4939030" y="4498975"/>
                </a:lnTo>
                <a:lnTo>
                  <a:pt x="4938395" y="4501833"/>
                </a:lnTo>
                <a:lnTo>
                  <a:pt x="4936808" y="4504055"/>
                </a:lnTo>
                <a:lnTo>
                  <a:pt x="4934268" y="4505643"/>
                </a:lnTo>
                <a:lnTo>
                  <a:pt x="4931728" y="4507230"/>
                </a:lnTo>
                <a:lnTo>
                  <a:pt x="4928235" y="4508183"/>
                </a:lnTo>
                <a:lnTo>
                  <a:pt x="4924743" y="4508818"/>
                </a:lnTo>
                <a:lnTo>
                  <a:pt x="4920615" y="4509135"/>
                </a:lnTo>
                <a:lnTo>
                  <a:pt x="4916805" y="4508818"/>
                </a:lnTo>
                <a:lnTo>
                  <a:pt x="4912043" y="4508183"/>
                </a:lnTo>
                <a:lnTo>
                  <a:pt x="4907598" y="4506595"/>
                </a:lnTo>
                <a:lnTo>
                  <a:pt x="4902835" y="4505008"/>
                </a:lnTo>
                <a:lnTo>
                  <a:pt x="4896485" y="4503103"/>
                </a:lnTo>
                <a:lnTo>
                  <a:pt x="4891088" y="4501833"/>
                </a:lnTo>
                <a:lnTo>
                  <a:pt x="4886325" y="4501198"/>
                </a:lnTo>
                <a:lnTo>
                  <a:pt x="4881880" y="4501198"/>
                </a:lnTo>
                <a:lnTo>
                  <a:pt x="4878070" y="4501833"/>
                </a:lnTo>
                <a:lnTo>
                  <a:pt x="4874260" y="4503103"/>
                </a:lnTo>
                <a:lnTo>
                  <a:pt x="4871403" y="4504690"/>
                </a:lnTo>
                <a:lnTo>
                  <a:pt x="4868545" y="4506595"/>
                </a:lnTo>
                <a:lnTo>
                  <a:pt x="4866323" y="4509453"/>
                </a:lnTo>
                <a:lnTo>
                  <a:pt x="4864418" y="4512310"/>
                </a:lnTo>
                <a:lnTo>
                  <a:pt x="4862513" y="4515803"/>
                </a:lnTo>
                <a:lnTo>
                  <a:pt x="4860925" y="4519295"/>
                </a:lnTo>
                <a:lnTo>
                  <a:pt x="4859655" y="4523423"/>
                </a:lnTo>
                <a:lnTo>
                  <a:pt x="4858385" y="4527550"/>
                </a:lnTo>
                <a:lnTo>
                  <a:pt x="4856798" y="4536123"/>
                </a:lnTo>
                <a:lnTo>
                  <a:pt x="4857433" y="4540568"/>
                </a:lnTo>
                <a:lnTo>
                  <a:pt x="4858385" y="4544695"/>
                </a:lnTo>
                <a:lnTo>
                  <a:pt x="4859655" y="4548505"/>
                </a:lnTo>
                <a:lnTo>
                  <a:pt x="4860925" y="4552315"/>
                </a:lnTo>
                <a:lnTo>
                  <a:pt x="4863148" y="4555490"/>
                </a:lnTo>
                <a:lnTo>
                  <a:pt x="4865053" y="4558983"/>
                </a:lnTo>
                <a:lnTo>
                  <a:pt x="4867275" y="4562158"/>
                </a:lnTo>
                <a:lnTo>
                  <a:pt x="4869815" y="4565015"/>
                </a:lnTo>
                <a:lnTo>
                  <a:pt x="4875213" y="4570730"/>
                </a:lnTo>
                <a:lnTo>
                  <a:pt x="4881563" y="4576128"/>
                </a:lnTo>
                <a:lnTo>
                  <a:pt x="4887913" y="4581525"/>
                </a:lnTo>
                <a:lnTo>
                  <a:pt x="4894580" y="4586288"/>
                </a:lnTo>
                <a:lnTo>
                  <a:pt x="4899660" y="4588828"/>
                </a:lnTo>
                <a:lnTo>
                  <a:pt x="4904423" y="4591685"/>
                </a:lnTo>
                <a:lnTo>
                  <a:pt x="4913313" y="4597400"/>
                </a:lnTo>
                <a:lnTo>
                  <a:pt x="4922203" y="4603750"/>
                </a:lnTo>
                <a:lnTo>
                  <a:pt x="4929823" y="4610418"/>
                </a:lnTo>
                <a:lnTo>
                  <a:pt x="4937443" y="4617720"/>
                </a:lnTo>
                <a:lnTo>
                  <a:pt x="4944428" y="4625023"/>
                </a:lnTo>
                <a:lnTo>
                  <a:pt x="4951095" y="4632960"/>
                </a:lnTo>
                <a:lnTo>
                  <a:pt x="4957128" y="4640898"/>
                </a:lnTo>
                <a:lnTo>
                  <a:pt x="4963478" y="4648835"/>
                </a:lnTo>
                <a:lnTo>
                  <a:pt x="4969510" y="4657090"/>
                </a:lnTo>
                <a:lnTo>
                  <a:pt x="4980940" y="4673918"/>
                </a:lnTo>
                <a:lnTo>
                  <a:pt x="4992688" y="4691380"/>
                </a:lnTo>
                <a:lnTo>
                  <a:pt x="4998403" y="4699635"/>
                </a:lnTo>
                <a:lnTo>
                  <a:pt x="5004753" y="4707573"/>
                </a:lnTo>
                <a:lnTo>
                  <a:pt x="5016183" y="4720908"/>
                </a:lnTo>
                <a:lnTo>
                  <a:pt x="5027613" y="4734243"/>
                </a:lnTo>
                <a:lnTo>
                  <a:pt x="5038725" y="4747895"/>
                </a:lnTo>
                <a:lnTo>
                  <a:pt x="5049203" y="4761548"/>
                </a:lnTo>
                <a:lnTo>
                  <a:pt x="5059680" y="4775518"/>
                </a:lnTo>
                <a:lnTo>
                  <a:pt x="5070158" y="4789488"/>
                </a:lnTo>
                <a:lnTo>
                  <a:pt x="5090478" y="4818063"/>
                </a:lnTo>
                <a:lnTo>
                  <a:pt x="5109845" y="4846638"/>
                </a:lnTo>
                <a:lnTo>
                  <a:pt x="5129213" y="4875848"/>
                </a:lnTo>
                <a:lnTo>
                  <a:pt x="5147945" y="4905058"/>
                </a:lnTo>
                <a:lnTo>
                  <a:pt x="5166995" y="4934268"/>
                </a:lnTo>
                <a:lnTo>
                  <a:pt x="5189220" y="4966653"/>
                </a:lnTo>
                <a:lnTo>
                  <a:pt x="5211763" y="4998720"/>
                </a:lnTo>
                <a:lnTo>
                  <a:pt x="5219700" y="5006658"/>
                </a:lnTo>
                <a:lnTo>
                  <a:pt x="5227003" y="5015230"/>
                </a:lnTo>
                <a:lnTo>
                  <a:pt x="5233353" y="5023485"/>
                </a:lnTo>
                <a:lnTo>
                  <a:pt x="5239068" y="5031740"/>
                </a:lnTo>
                <a:lnTo>
                  <a:pt x="5243830" y="5040313"/>
                </a:lnTo>
                <a:lnTo>
                  <a:pt x="5247640" y="5048568"/>
                </a:lnTo>
                <a:lnTo>
                  <a:pt x="5251133" y="5057140"/>
                </a:lnTo>
                <a:lnTo>
                  <a:pt x="5253673" y="5065713"/>
                </a:lnTo>
                <a:lnTo>
                  <a:pt x="5255895" y="5074920"/>
                </a:lnTo>
                <a:lnTo>
                  <a:pt x="5257165" y="5083493"/>
                </a:lnTo>
                <a:lnTo>
                  <a:pt x="5258435" y="5092383"/>
                </a:lnTo>
                <a:lnTo>
                  <a:pt x="5259070" y="5100955"/>
                </a:lnTo>
                <a:lnTo>
                  <a:pt x="5259070" y="5109845"/>
                </a:lnTo>
                <a:lnTo>
                  <a:pt x="5258753" y="5119053"/>
                </a:lnTo>
                <a:lnTo>
                  <a:pt x="5258435" y="5127943"/>
                </a:lnTo>
                <a:lnTo>
                  <a:pt x="5257165" y="5136833"/>
                </a:lnTo>
                <a:lnTo>
                  <a:pt x="5256213" y="5145723"/>
                </a:lnTo>
                <a:lnTo>
                  <a:pt x="5254943" y="5155248"/>
                </a:lnTo>
                <a:lnTo>
                  <a:pt x="5252085" y="5173028"/>
                </a:lnTo>
                <a:lnTo>
                  <a:pt x="5248593" y="5191125"/>
                </a:lnTo>
                <a:lnTo>
                  <a:pt x="5245735" y="5209540"/>
                </a:lnTo>
                <a:lnTo>
                  <a:pt x="5243195" y="5227320"/>
                </a:lnTo>
                <a:lnTo>
                  <a:pt x="5242243" y="5236528"/>
                </a:lnTo>
                <a:lnTo>
                  <a:pt x="5241608" y="5245418"/>
                </a:lnTo>
                <a:lnTo>
                  <a:pt x="5241290" y="5254308"/>
                </a:lnTo>
                <a:lnTo>
                  <a:pt x="5240973" y="5263198"/>
                </a:lnTo>
                <a:lnTo>
                  <a:pt x="5241608" y="5272088"/>
                </a:lnTo>
                <a:lnTo>
                  <a:pt x="5242243" y="5280978"/>
                </a:lnTo>
                <a:lnTo>
                  <a:pt x="5243195" y="5285423"/>
                </a:lnTo>
                <a:lnTo>
                  <a:pt x="5244148" y="5290185"/>
                </a:lnTo>
                <a:lnTo>
                  <a:pt x="5244148" y="5293995"/>
                </a:lnTo>
                <a:lnTo>
                  <a:pt x="5243830" y="5298440"/>
                </a:lnTo>
                <a:lnTo>
                  <a:pt x="5242560" y="5302568"/>
                </a:lnTo>
                <a:lnTo>
                  <a:pt x="5241608" y="5306378"/>
                </a:lnTo>
                <a:lnTo>
                  <a:pt x="5240020" y="5310188"/>
                </a:lnTo>
                <a:lnTo>
                  <a:pt x="5238433" y="5313998"/>
                </a:lnTo>
                <a:lnTo>
                  <a:pt x="5235893" y="5317808"/>
                </a:lnTo>
                <a:lnTo>
                  <a:pt x="5233988" y="5320983"/>
                </a:lnTo>
                <a:lnTo>
                  <a:pt x="5228590" y="5328285"/>
                </a:lnTo>
                <a:lnTo>
                  <a:pt x="5223193" y="5334953"/>
                </a:lnTo>
                <a:lnTo>
                  <a:pt x="5217478" y="5341938"/>
                </a:lnTo>
                <a:lnTo>
                  <a:pt x="5211763" y="5348605"/>
                </a:lnTo>
                <a:lnTo>
                  <a:pt x="5207000" y="5355590"/>
                </a:lnTo>
                <a:lnTo>
                  <a:pt x="5204460" y="5359083"/>
                </a:lnTo>
                <a:lnTo>
                  <a:pt x="5202555" y="5362893"/>
                </a:lnTo>
                <a:lnTo>
                  <a:pt x="5200650" y="5366385"/>
                </a:lnTo>
                <a:lnTo>
                  <a:pt x="5198745" y="5370513"/>
                </a:lnTo>
                <a:lnTo>
                  <a:pt x="5197793" y="5374323"/>
                </a:lnTo>
                <a:lnTo>
                  <a:pt x="5196840" y="5378450"/>
                </a:lnTo>
                <a:lnTo>
                  <a:pt x="5196523" y="5382260"/>
                </a:lnTo>
                <a:lnTo>
                  <a:pt x="5196523" y="5386705"/>
                </a:lnTo>
                <a:lnTo>
                  <a:pt x="5196840" y="5391150"/>
                </a:lnTo>
                <a:lnTo>
                  <a:pt x="5197793" y="5395595"/>
                </a:lnTo>
                <a:lnTo>
                  <a:pt x="5199063" y="5400358"/>
                </a:lnTo>
                <a:lnTo>
                  <a:pt x="5201603" y="5405438"/>
                </a:lnTo>
                <a:lnTo>
                  <a:pt x="5192713" y="5400993"/>
                </a:lnTo>
                <a:lnTo>
                  <a:pt x="5184458" y="5398453"/>
                </a:lnTo>
                <a:lnTo>
                  <a:pt x="5180965" y="5396865"/>
                </a:lnTo>
                <a:lnTo>
                  <a:pt x="5177155" y="5396230"/>
                </a:lnTo>
                <a:lnTo>
                  <a:pt x="5173980" y="5395595"/>
                </a:lnTo>
                <a:lnTo>
                  <a:pt x="5170805" y="5395278"/>
                </a:lnTo>
                <a:lnTo>
                  <a:pt x="5167630" y="5395278"/>
                </a:lnTo>
                <a:lnTo>
                  <a:pt x="5164773" y="5395278"/>
                </a:lnTo>
                <a:lnTo>
                  <a:pt x="5161598" y="5395595"/>
                </a:lnTo>
                <a:lnTo>
                  <a:pt x="5159058" y="5396230"/>
                </a:lnTo>
                <a:lnTo>
                  <a:pt x="5156835" y="5396865"/>
                </a:lnTo>
                <a:lnTo>
                  <a:pt x="5153978" y="5398135"/>
                </a:lnTo>
                <a:lnTo>
                  <a:pt x="5151755" y="5399405"/>
                </a:lnTo>
                <a:lnTo>
                  <a:pt x="5149850" y="5400675"/>
                </a:lnTo>
                <a:lnTo>
                  <a:pt x="5145723" y="5403533"/>
                </a:lnTo>
                <a:lnTo>
                  <a:pt x="5142230" y="5407343"/>
                </a:lnTo>
                <a:lnTo>
                  <a:pt x="5138420" y="5411153"/>
                </a:lnTo>
                <a:lnTo>
                  <a:pt x="5135563" y="5415915"/>
                </a:lnTo>
                <a:lnTo>
                  <a:pt x="5132705" y="5420995"/>
                </a:lnTo>
                <a:lnTo>
                  <a:pt x="5130165" y="5426075"/>
                </a:lnTo>
                <a:lnTo>
                  <a:pt x="5125085" y="5437188"/>
                </a:lnTo>
                <a:lnTo>
                  <a:pt x="5120323" y="5448300"/>
                </a:lnTo>
                <a:lnTo>
                  <a:pt x="5115243" y="5459413"/>
                </a:lnTo>
                <a:lnTo>
                  <a:pt x="5112703" y="5464810"/>
                </a:lnTo>
                <a:lnTo>
                  <a:pt x="5109528" y="5469573"/>
                </a:lnTo>
                <a:lnTo>
                  <a:pt x="5106670" y="5474335"/>
                </a:lnTo>
                <a:lnTo>
                  <a:pt x="5103178" y="5478780"/>
                </a:lnTo>
                <a:lnTo>
                  <a:pt x="5099368" y="5482273"/>
                </a:lnTo>
                <a:lnTo>
                  <a:pt x="5095240" y="5485130"/>
                </a:lnTo>
                <a:lnTo>
                  <a:pt x="5093018" y="5487035"/>
                </a:lnTo>
                <a:lnTo>
                  <a:pt x="5090795" y="5487988"/>
                </a:lnTo>
                <a:lnTo>
                  <a:pt x="5087938" y="5488940"/>
                </a:lnTo>
                <a:lnTo>
                  <a:pt x="5085715" y="5489893"/>
                </a:lnTo>
                <a:lnTo>
                  <a:pt x="5082858" y="5490210"/>
                </a:lnTo>
                <a:lnTo>
                  <a:pt x="5080000" y="5490845"/>
                </a:lnTo>
                <a:lnTo>
                  <a:pt x="5077143" y="5490845"/>
                </a:lnTo>
                <a:lnTo>
                  <a:pt x="5073650" y="5490845"/>
                </a:lnTo>
                <a:lnTo>
                  <a:pt x="5070475" y="5490845"/>
                </a:lnTo>
                <a:lnTo>
                  <a:pt x="5066983" y="5490210"/>
                </a:lnTo>
                <a:lnTo>
                  <a:pt x="5063490" y="5489575"/>
                </a:lnTo>
                <a:lnTo>
                  <a:pt x="5059363" y="5488623"/>
                </a:lnTo>
                <a:lnTo>
                  <a:pt x="5053648" y="5487035"/>
                </a:lnTo>
                <a:lnTo>
                  <a:pt x="5047298" y="5486083"/>
                </a:lnTo>
                <a:lnTo>
                  <a:pt x="5040948" y="5484813"/>
                </a:lnTo>
                <a:lnTo>
                  <a:pt x="5034598" y="5484178"/>
                </a:lnTo>
                <a:lnTo>
                  <a:pt x="5028248" y="5483860"/>
                </a:lnTo>
                <a:lnTo>
                  <a:pt x="5021898" y="5483860"/>
                </a:lnTo>
                <a:lnTo>
                  <a:pt x="5009515" y="5484178"/>
                </a:lnTo>
                <a:lnTo>
                  <a:pt x="4996498" y="5484813"/>
                </a:lnTo>
                <a:lnTo>
                  <a:pt x="4983480" y="5486400"/>
                </a:lnTo>
                <a:lnTo>
                  <a:pt x="4957763" y="5489258"/>
                </a:lnTo>
                <a:lnTo>
                  <a:pt x="4945063" y="5490528"/>
                </a:lnTo>
                <a:lnTo>
                  <a:pt x="4932045" y="5491163"/>
                </a:lnTo>
                <a:lnTo>
                  <a:pt x="4925695" y="5491163"/>
                </a:lnTo>
                <a:lnTo>
                  <a:pt x="4919028" y="5491163"/>
                </a:lnTo>
                <a:lnTo>
                  <a:pt x="4912678" y="5490528"/>
                </a:lnTo>
                <a:lnTo>
                  <a:pt x="4906328" y="5490210"/>
                </a:lnTo>
                <a:lnTo>
                  <a:pt x="4900295" y="5489258"/>
                </a:lnTo>
                <a:lnTo>
                  <a:pt x="4893945" y="5487988"/>
                </a:lnTo>
                <a:lnTo>
                  <a:pt x="4887595" y="5486718"/>
                </a:lnTo>
                <a:lnTo>
                  <a:pt x="4881245" y="5484495"/>
                </a:lnTo>
                <a:lnTo>
                  <a:pt x="4874895" y="5482273"/>
                </a:lnTo>
                <a:lnTo>
                  <a:pt x="4868863" y="5479733"/>
                </a:lnTo>
                <a:lnTo>
                  <a:pt x="4862513" y="5476240"/>
                </a:lnTo>
                <a:lnTo>
                  <a:pt x="4856798" y="5472748"/>
                </a:lnTo>
                <a:lnTo>
                  <a:pt x="4850448" y="5474018"/>
                </a:lnTo>
                <a:lnTo>
                  <a:pt x="4844098" y="5474653"/>
                </a:lnTo>
                <a:lnTo>
                  <a:pt x="4838065" y="5475288"/>
                </a:lnTo>
                <a:lnTo>
                  <a:pt x="4832033" y="5475605"/>
                </a:lnTo>
                <a:lnTo>
                  <a:pt x="4826635" y="5475605"/>
                </a:lnTo>
                <a:lnTo>
                  <a:pt x="4820920" y="5475605"/>
                </a:lnTo>
                <a:lnTo>
                  <a:pt x="4815205" y="5474970"/>
                </a:lnTo>
                <a:lnTo>
                  <a:pt x="4809808" y="5474335"/>
                </a:lnTo>
                <a:lnTo>
                  <a:pt x="4805045" y="5473383"/>
                </a:lnTo>
                <a:lnTo>
                  <a:pt x="4799648" y="5472430"/>
                </a:lnTo>
                <a:lnTo>
                  <a:pt x="4794568" y="5470525"/>
                </a:lnTo>
                <a:lnTo>
                  <a:pt x="4790123" y="5469255"/>
                </a:lnTo>
                <a:lnTo>
                  <a:pt x="4785043" y="5467350"/>
                </a:lnTo>
                <a:lnTo>
                  <a:pt x="4780280" y="5465445"/>
                </a:lnTo>
                <a:lnTo>
                  <a:pt x="4776153" y="5462905"/>
                </a:lnTo>
                <a:lnTo>
                  <a:pt x="4771390" y="5460683"/>
                </a:lnTo>
                <a:lnTo>
                  <a:pt x="4766945" y="5458143"/>
                </a:lnTo>
                <a:lnTo>
                  <a:pt x="4763135" y="5455285"/>
                </a:lnTo>
                <a:lnTo>
                  <a:pt x="4754880" y="5449570"/>
                </a:lnTo>
                <a:lnTo>
                  <a:pt x="4746943" y="5442903"/>
                </a:lnTo>
                <a:lnTo>
                  <a:pt x="4739323" y="5435600"/>
                </a:lnTo>
                <a:lnTo>
                  <a:pt x="4732020" y="5427980"/>
                </a:lnTo>
                <a:lnTo>
                  <a:pt x="4725035" y="5419725"/>
                </a:lnTo>
                <a:lnTo>
                  <a:pt x="4718050" y="5411153"/>
                </a:lnTo>
                <a:lnTo>
                  <a:pt x="4711383" y="5402263"/>
                </a:lnTo>
                <a:lnTo>
                  <a:pt x="4683760" y="5375910"/>
                </a:lnTo>
                <a:lnTo>
                  <a:pt x="4656455" y="5349240"/>
                </a:lnTo>
                <a:lnTo>
                  <a:pt x="4595813" y="5284153"/>
                </a:lnTo>
                <a:lnTo>
                  <a:pt x="4560888" y="5251133"/>
                </a:lnTo>
                <a:lnTo>
                  <a:pt x="4508818" y="5194300"/>
                </a:lnTo>
                <a:lnTo>
                  <a:pt x="4508500" y="5195253"/>
                </a:lnTo>
                <a:lnTo>
                  <a:pt x="4340860" y="5023803"/>
                </a:lnTo>
                <a:lnTo>
                  <a:pt x="4174808" y="4866640"/>
                </a:lnTo>
                <a:lnTo>
                  <a:pt x="4162108" y="4864100"/>
                </a:lnTo>
                <a:lnTo>
                  <a:pt x="4157028" y="4862513"/>
                </a:lnTo>
                <a:lnTo>
                  <a:pt x="4152583" y="4860608"/>
                </a:lnTo>
                <a:lnTo>
                  <a:pt x="4148455" y="4858385"/>
                </a:lnTo>
                <a:lnTo>
                  <a:pt x="4144010" y="4856163"/>
                </a:lnTo>
                <a:lnTo>
                  <a:pt x="4140200" y="4853623"/>
                </a:lnTo>
                <a:lnTo>
                  <a:pt x="4136390" y="4850765"/>
                </a:lnTo>
                <a:lnTo>
                  <a:pt x="4132898" y="4847908"/>
                </a:lnTo>
                <a:lnTo>
                  <a:pt x="4129088" y="4844415"/>
                </a:lnTo>
                <a:lnTo>
                  <a:pt x="4122420" y="4838383"/>
                </a:lnTo>
                <a:lnTo>
                  <a:pt x="4116705" y="4831398"/>
                </a:lnTo>
                <a:lnTo>
                  <a:pt x="4110355" y="4824095"/>
                </a:lnTo>
                <a:lnTo>
                  <a:pt x="4104640" y="4816793"/>
                </a:lnTo>
                <a:lnTo>
                  <a:pt x="4106863" y="4810443"/>
                </a:lnTo>
                <a:lnTo>
                  <a:pt x="4102735" y="4810125"/>
                </a:lnTo>
                <a:lnTo>
                  <a:pt x="4098925" y="4809808"/>
                </a:lnTo>
                <a:lnTo>
                  <a:pt x="4095750" y="4808855"/>
                </a:lnTo>
                <a:lnTo>
                  <a:pt x="4092575" y="4807268"/>
                </a:lnTo>
                <a:lnTo>
                  <a:pt x="4090035" y="4805363"/>
                </a:lnTo>
                <a:lnTo>
                  <a:pt x="4087495" y="4803458"/>
                </a:lnTo>
                <a:lnTo>
                  <a:pt x="4085273" y="4801553"/>
                </a:lnTo>
                <a:lnTo>
                  <a:pt x="4083368" y="4798695"/>
                </a:lnTo>
                <a:lnTo>
                  <a:pt x="4079558" y="4793615"/>
                </a:lnTo>
                <a:lnTo>
                  <a:pt x="4076383" y="4788218"/>
                </a:lnTo>
                <a:lnTo>
                  <a:pt x="4073208" y="4782820"/>
                </a:lnTo>
                <a:lnTo>
                  <a:pt x="4070985" y="4780598"/>
                </a:lnTo>
                <a:lnTo>
                  <a:pt x="4069080" y="4778058"/>
                </a:lnTo>
                <a:lnTo>
                  <a:pt x="4060190" y="4773295"/>
                </a:lnTo>
                <a:lnTo>
                  <a:pt x="4051618" y="4768215"/>
                </a:lnTo>
                <a:lnTo>
                  <a:pt x="4043680" y="4762500"/>
                </a:lnTo>
                <a:lnTo>
                  <a:pt x="4039870" y="4759643"/>
                </a:lnTo>
                <a:lnTo>
                  <a:pt x="4036378" y="4756468"/>
                </a:lnTo>
                <a:lnTo>
                  <a:pt x="4032885" y="4753293"/>
                </a:lnTo>
                <a:lnTo>
                  <a:pt x="4029710" y="4749483"/>
                </a:lnTo>
                <a:lnTo>
                  <a:pt x="4026535" y="4745990"/>
                </a:lnTo>
                <a:lnTo>
                  <a:pt x="4023995" y="4741863"/>
                </a:lnTo>
                <a:lnTo>
                  <a:pt x="4021773" y="4738053"/>
                </a:lnTo>
                <a:lnTo>
                  <a:pt x="4019550" y="4733290"/>
                </a:lnTo>
                <a:lnTo>
                  <a:pt x="4017963" y="4728845"/>
                </a:lnTo>
                <a:lnTo>
                  <a:pt x="4016375" y="4723765"/>
                </a:lnTo>
                <a:lnTo>
                  <a:pt x="3991610" y="4748848"/>
                </a:lnTo>
                <a:lnTo>
                  <a:pt x="4010978" y="4797425"/>
                </a:lnTo>
                <a:lnTo>
                  <a:pt x="4015423" y="4794568"/>
                </a:lnTo>
                <a:lnTo>
                  <a:pt x="4023043" y="4796155"/>
                </a:lnTo>
                <a:lnTo>
                  <a:pt x="4030345" y="4798060"/>
                </a:lnTo>
                <a:lnTo>
                  <a:pt x="4037330" y="4800283"/>
                </a:lnTo>
                <a:lnTo>
                  <a:pt x="4043680" y="4803140"/>
                </a:lnTo>
                <a:lnTo>
                  <a:pt x="4049713" y="4805680"/>
                </a:lnTo>
                <a:lnTo>
                  <a:pt x="4055428" y="4809173"/>
                </a:lnTo>
                <a:lnTo>
                  <a:pt x="4060825" y="4812983"/>
                </a:lnTo>
                <a:lnTo>
                  <a:pt x="4065905" y="4817110"/>
                </a:lnTo>
                <a:lnTo>
                  <a:pt x="4070033" y="4821555"/>
                </a:lnTo>
                <a:lnTo>
                  <a:pt x="4074160" y="4826635"/>
                </a:lnTo>
                <a:lnTo>
                  <a:pt x="4077653" y="4832033"/>
                </a:lnTo>
                <a:lnTo>
                  <a:pt x="4080510" y="4837430"/>
                </a:lnTo>
                <a:lnTo>
                  <a:pt x="4083050" y="4843780"/>
                </a:lnTo>
                <a:lnTo>
                  <a:pt x="4084638" y="4850765"/>
                </a:lnTo>
                <a:lnTo>
                  <a:pt x="4085908" y="4858068"/>
                </a:lnTo>
                <a:lnTo>
                  <a:pt x="4086860" y="4865688"/>
                </a:lnTo>
                <a:lnTo>
                  <a:pt x="4107180" y="4899025"/>
                </a:lnTo>
                <a:lnTo>
                  <a:pt x="4112895" y="4902518"/>
                </a:lnTo>
                <a:lnTo>
                  <a:pt x="4117975" y="4906645"/>
                </a:lnTo>
                <a:lnTo>
                  <a:pt x="4128135" y="4914900"/>
                </a:lnTo>
                <a:lnTo>
                  <a:pt x="4137343" y="4923473"/>
                </a:lnTo>
                <a:lnTo>
                  <a:pt x="4146550" y="4932680"/>
                </a:lnTo>
                <a:lnTo>
                  <a:pt x="4154805" y="4942205"/>
                </a:lnTo>
                <a:lnTo>
                  <a:pt x="4162743" y="4952048"/>
                </a:lnTo>
                <a:lnTo>
                  <a:pt x="4170363" y="4961890"/>
                </a:lnTo>
                <a:lnTo>
                  <a:pt x="4177983" y="4972050"/>
                </a:lnTo>
                <a:lnTo>
                  <a:pt x="4184968" y="4982210"/>
                </a:lnTo>
                <a:lnTo>
                  <a:pt x="4191953" y="4993005"/>
                </a:lnTo>
                <a:lnTo>
                  <a:pt x="4205923" y="5013643"/>
                </a:lnTo>
                <a:lnTo>
                  <a:pt x="4219893" y="5034598"/>
                </a:lnTo>
                <a:lnTo>
                  <a:pt x="4227195" y="5045393"/>
                </a:lnTo>
                <a:lnTo>
                  <a:pt x="4234498" y="5055235"/>
                </a:lnTo>
                <a:lnTo>
                  <a:pt x="4296728" y="5137785"/>
                </a:lnTo>
                <a:lnTo>
                  <a:pt x="4327525" y="5179695"/>
                </a:lnTo>
                <a:lnTo>
                  <a:pt x="4342765" y="5200650"/>
                </a:lnTo>
                <a:lnTo>
                  <a:pt x="4357370" y="5221923"/>
                </a:lnTo>
                <a:lnTo>
                  <a:pt x="4371975" y="5243195"/>
                </a:lnTo>
                <a:lnTo>
                  <a:pt x="4386263" y="5264150"/>
                </a:lnTo>
                <a:lnTo>
                  <a:pt x="4400233" y="5286058"/>
                </a:lnTo>
                <a:lnTo>
                  <a:pt x="4413885" y="5307965"/>
                </a:lnTo>
                <a:lnTo>
                  <a:pt x="4426903" y="5330190"/>
                </a:lnTo>
                <a:lnTo>
                  <a:pt x="4439603" y="5352733"/>
                </a:lnTo>
                <a:lnTo>
                  <a:pt x="4451350" y="5375593"/>
                </a:lnTo>
                <a:lnTo>
                  <a:pt x="4462780" y="5398770"/>
                </a:lnTo>
                <a:lnTo>
                  <a:pt x="4467225" y="5408613"/>
                </a:lnTo>
                <a:lnTo>
                  <a:pt x="4469448" y="5413693"/>
                </a:lnTo>
                <a:lnTo>
                  <a:pt x="4471035" y="5418138"/>
                </a:lnTo>
                <a:lnTo>
                  <a:pt x="4472305" y="5423218"/>
                </a:lnTo>
                <a:lnTo>
                  <a:pt x="4472305" y="5425758"/>
                </a:lnTo>
                <a:lnTo>
                  <a:pt x="4472623" y="5428298"/>
                </a:lnTo>
                <a:lnTo>
                  <a:pt x="4472305" y="5430838"/>
                </a:lnTo>
                <a:lnTo>
                  <a:pt x="4471988" y="5433378"/>
                </a:lnTo>
                <a:lnTo>
                  <a:pt x="4471353" y="5436235"/>
                </a:lnTo>
                <a:lnTo>
                  <a:pt x="4470400" y="5439093"/>
                </a:lnTo>
                <a:lnTo>
                  <a:pt x="4473575" y="5449888"/>
                </a:lnTo>
                <a:lnTo>
                  <a:pt x="4476750" y="5460365"/>
                </a:lnTo>
                <a:lnTo>
                  <a:pt x="4478655" y="5471160"/>
                </a:lnTo>
                <a:lnTo>
                  <a:pt x="4480243" y="5481955"/>
                </a:lnTo>
                <a:lnTo>
                  <a:pt x="4481195" y="5492433"/>
                </a:lnTo>
                <a:lnTo>
                  <a:pt x="4481830" y="5503228"/>
                </a:lnTo>
                <a:lnTo>
                  <a:pt x="4482148" y="5513705"/>
                </a:lnTo>
                <a:lnTo>
                  <a:pt x="4481830" y="5524818"/>
                </a:lnTo>
                <a:lnTo>
                  <a:pt x="4481513" y="5535295"/>
                </a:lnTo>
                <a:lnTo>
                  <a:pt x="4480878" y="5546408"/>
                </a:lnTo>
                <a:lnTo>
                  <a:pt x="4479925" y="5556885"/>
                </a:lnTo>
                <a:lnTo>
                  <a:pt x="4478655" y="5567680"/>
                </a:lnTo>
                <a:lnTo>
                  <a:pt x="4475798" y="5589270"/>
                </a:lnTo>
                <a:lnTo>
                  <a:pt x="4472623" y="5610543"/>
                </a:lnTo>
                <a:lnTo>
                  <a:pt x="4470083" y="5679440"/>
                </a:lnTo>
                <a:lnTo>
                  <a:pt x="4468495" y="5692458"/>
                </a:lnTo>
                <a:lnTo>
                  <a:pt x="4466273" y="5704840"/>
                </a:lnTo>
                <a:lnTo>
                  <a:pt x="4463415" y="5717223"/>
                </a:lnTo>
                <a:lnTo>
                  <a:pt x="4461828" y="5723255"/>
                </a:lnTo>
                <a:lnTo>
                  <a:pt x="4459605" y="5729288"/>
                </a:lnTo>
                <a:lnTo>
                  <a:pt x="4457700" y="5734685"/>
                </a:lnTo>
                <a:lnTo>
                  <a:pt x="4455478" y="5740400"/>
                </a:lnTo>
                <a:lnTo>
                  <a:pt x="4453255" y="5746115"/>
                </a:lnTo>
                <a:lnTo>
                  <a:pt x="4450398" y="5751513"/>
                </a:lnTo>
                <a:lnTo>
                  <a:pt x="4447540" y="5756593"/>
                </a:lnTo>
                <a:lnTo>
                  <a:pt x="4444365" y="5761673"/>
                </a:lnTo>
                <a:lnTo>
                  <a:pt x="4441508" y="5767070"/>
                </a:lnTo>
                <a:lnTo>
                  <a:pt x="4438015" y="5771515"/>
                </a:lnTo>
                <a:lnTo>
                  <a:pt x="4434523" y="5776595"/>
                </a:lnTo>
                <a:lnTo>
                  <a:pt x="4430713" y="5781358"/>
                </a:lnTo>
                <a:lnTo>
                  <a:pt x="4427220" y="5785803"/>
                </a:lnTo>
                <a:lnTo>
                  <a:pt x="4422775" y="5790565"/>
                </a:lnTo>
                <a:lnTo>
                  <a:pt x="4418965" y="5795010"/>
                </a:lnTo>
                <a:lnTo>
                  <a:pt x="4414520" y="5799138"/>
                </a:lnTo>
                <a:lnTo>
                  <a:pt x="4410075" y="5803265"/>
                </a:lnTo>
                <a:lnTo>
                  <a:pt x="4404995" y="5807075"/>
                </a:lnTo>
                <a:lnTo>
                  <a:pt x="4395153" y="5815013"/>
                </a:lnTo>
                <a:lnTo>
                  <a:pt x="4384358" y="5822315"/>
                </a:lnTo>
                <a:lnTo>
                  <a:pt x="4372928" y="5829300"/>
                </a:lnTo>
                <a:lnTo>
                  <a:pt x="4360863" y="5835650"/>
                </a:lnTo>
                <a:lnTo>
                  <a:pt x="4361498" y="5843588"/>
                </a:lnTo>
                <a:lnTo>
                  <a:pt x="4361815" y="5851525"/>
                </a:lnTo>
                <a:lnTo>
                  <a:pt x="4362133" y="5855970"/>
                </a:lnTo>
                <a:lnTo>
                  <a:pt x="4361815" y="5859780"/>
                </a:lnTo>
                <a:lnTo>
                  <a:pt x="4361498" y="5863908"/>
                </a:lnTo>
                <a:lnTo>
                  <a:pt x="4361180" y="5867400"/>
                </a:lnTo>
                <a:lnTo>
                  <a:pt x="4360228" y="5871210"/>
                </a:lnTo>
                <a:lnTo>
                  <a:pt x="4358958" y="5874385"/>
                </a:lnTo>
                <a:lnTo>
                  <a:pt x="4357053" y="5877560"/>
                </a:lnTo>
                <a:lnTo>
                  <a:pt x="4354830" y="5880100"/>
                </a:lnTo>
                <a:lnTo>
                  <a:pt x="4352290" y="5882005"/>
                </a:lnTo>
                <a:lnTo>
                  <a:pt x="4349115" y="5883910"/>
                </a:lnTo>
                <a:lnTo>
                  <a:pt x="4345623" y="5884863"/>
                </a:lnTo>
                <a:lnTo>
                  <a:pt x="4341178" y="5885180"/>
                </a:lnTo>
                <a:lnTo>
                  <a:pt x="4330383" y="5885815"/>
                </a:lnTo>
                <a:lnTo>
                  <a:pt x="4319270" y="5886450"/>
                </a:lnTo>
                <a:lnTo>
                  <a:pt x="4297363" y="5888355"/>
                </a:lnTo>
                <a:lnTo>
                  <a:pt x="4275773" y="5891213"/>
                </a:lnTo>
                <a:lnTo>
                  <a:pt x="4253865" y="5894070"/>
                </a:lnTo>
                <a:lnTo>
                  <a:pt x="4210050" y="5900420"/>
                </a:lnTo>
                <a:lnTo>
                  <a:pt x="4188460" y="5902960"/>
                </a:lnTo>
                <a:lnTo>
                  <a:pt x="4166553" y="5905500"/>
                </a:lnTo>
                <a:lnTo>
                  <a:pt x="4155758" y="5906135"/>
                </a:lnTo>
                <a:lnTo>
                  <a:pt x="4144645" y="5906770"/>
                </a:lnTo>
                <a:lnTo>
                  <a:pt x="4133850" y="5907088"/>
                </a:lnTo>
                <a:lnTo>
                  <a:pt x="4123055" y="5907088"/>
                </a:lnTo>
                <a:lnTo>
                  <a:pt x="4112260" y="5906770"/>
                </a:lnTo>
                <a:lnTo>
                  <a:pt x="4101148" y="5906135"/>
                </a:lnTo>
                <a:lnTo>
                  <a:pt x="4090670" y="5904548"/>
                </a:lnTo>
                <a:lnTo>
                  <a:pt x="4079558" y="5903278"/>
                </a:lnTo>
                <a:lnTo>
                  <a:pt x="4069080" y="5901373"/>
                </a:lnTo>
                <a:lnTo>
                  <a:pt x="4058285" y="5899150"/>
                </a:lnTo>
                <a:lnTo>
                  <a:pt x="4047490" y="5895975"/>
                </a:lnTo>
                <a:lnTo>
                  <a:pt x="4037013" y="5892800"/>
                </a:lnTo>
                <a:lnTo>
                  <a:pt x="4025900" y="5888673"/>
                </a:lnTo>
                <a:lnTo>
                  <a:pt x="4015423" y="5884228"/>
                </a:lnTo>
                <a:lnTo>
                  <a:pt x="4004628" y="5879148"/>
                </a:lnTo>
                <a:lnTo>
                  <a:pt x="3994150" y="5873115"/>
                </a:lnTo>
                <a:lnTo>
                  <a:pt x="3990658" y="5875973"/>
                </a:lnTo>
                <a:lnTo>
                  <a:pt x="3987800" y="5878513"/>
                </a:lnTo>
                <a:lnTo>
                  <a:pt x="3985895" y="5881053"/>
                </a:lnTo>
                <a:lnTo>
                  <a:pt x="3983673" y="5884228"/>
                </a:lnTo>
                <a:lnTo>
                  <a:pt x="3982403" y="5887085"/>
                </a:lnTo>
                <a:lnTo>
                  <a:pt x="3981768" y="5890578"/>
                </a:lnTo>
                <a:lnTo>
                  <a:pt x="3981133" y="5893753"/>
                </a:lnTo>
                <a:lnTo>
                  <a:pt x="3980498" y="5896928"/>
                </a:lnTo>
                <a:lnTo>
                  <a:pt x="3980180" y="5903913"/>
                </a:lnTo>
                <a:lnTo>
                  <a:pt x="3979545" y="5910898"/>
                </a:lnTo>
                <a:lnTo>
                  <a:pt x="3978910" y="5914390"/>
                </a:lnTo>
                <a:lnTo>
                  <a:pt x="3978275" y="5917565"/>
                </a:lnTo>
                <a:lnTo>
                  <a:pt x="3977005" y="5921058"/>
                </a:lnTo>
                <a:lnTo>
                  <a:pt x="3975735" y="5923915"/>
                </a:lnTo>
                <a:lnTo>
                  <a:pt x="3980815" y="5930583"/>
                </a:lnTo>
                <a:lnTo>
                  <a:pt x="3985578" y="5937568"/>
                </a:lnTo>
                <a:lnTo>
                  <a:pt x="3989388" y="5944870"/>
                </a:lnTo>
                <a:lnTo>
                  <a:pt x="3993198" y="5951855"/>
                </a:lnTo>
                <a:lnTo>
                  <a:pt x="3996055" y="5959158"/>
                </a:lnTo>
                <a:lnTo>
                  <a:pt x="3998913" y="5966778"/>
                </a:lnTo>
                <a:lnTo>
                  <a:pt x="4001453" y="5974080"/>
                </a:lnTo>
                <a:lnTo>
                  <a:pt x="4003358" y="5981700"/>
                </a:lnTo>
                <a:lnTo>
                  <a:pt x="4005263" y="5989320"/>
                </a:lnTo>
                <a:lnTo>
                  <a:pt x="4007168" y="5997258"/>
                </a:lnTo>
                <a:lnTo>
                  <a:pt x="4009708" y="6012815"/>
                </a:lnTo>
                <a:lnTo>
                  <a:pt x="4011930" y="6028373"/>
                </a:lnTo>
                <a:lnTo>
                  <a:pt x="4014470" y="6044248"/>
                </a:lnTo>
                <a:lnTo>
                  <a:pt x="4011295" y="6234113"/>
                </a:lnTo>
                <a:lnTo>
                  <a:pt x="4010025" y="6246495"/>
                </a:lnTo>
                <a:lnTo>
                  <a:pt x="4007803" y="6258878"/>
                </a:lnTo>
                <a:lnTo>
                  <a:pt x="4004945" y="6270625"/>
                </a:lnTo>
                <a:lnTo>
                  <a:pt x="4001770" y="6282690"/>
                </a:lnTo>
                <a:lnTo>
                  <a:pt x="3997643" y="6294120"/>
                </a:lnTo>
                <a:lnTo>
                  <a:pt x="3993515" y="6305868"/>
                </a:lnTo>
                <a:lnTo>
                  <a:pt x="3988435" y="6316980"/>
                </a:lnTo>
                <a:lnTo>
                  <a:pt x="3983038" y="6328093"/>
                </a:lnTo>
                <a:lnTo>
                  <a:pt x="3977005" y="6338888"/>
                </a:lnTo>
                <a:lnTo>
                  <a:pt x="3970973" y="6349683"/>
                </a:lnTo>
                <a:lnTo>
                  <a:pt x="3964305" y="6359843"/>
                </a:lnTo>
                <a:lnTo>
                  <a:pt x="3957003" y="6370003"/>
                </a:lnTo>
                <a:lnTo>
                  <a:pt x="3949383" y="6379845"/>
                </a:lnTo>
                <a:lnTo>
                  <a:pt x="3941445" y="6389053"/>
                </a:lnTo>
                <a:lnTo>
                  <a:pt x="3932873" y="6397943"/>
                </a:lnTo>
                <a:lnTo>
                  <a:pt x="3924300" y="6406833"/>
                </a:lnTo>
                <a:lnTo>
                  <a:pt x="3915410" y="6415088"/>
                </a:lnTo>
                <a:lnTo>
                  <a:pt x="3906203" y="6422708"/>
                </a:lnTo>
                <a:lnTo>
                  <a:pt x="3896360" y="6430328"/>
                </a:lnTo>
                <a:lnTo>
                  <a:pt x="3886835" y="6437313"/>
                </a:lnTo>
                <a:lnTo>
                  <a:pt x="3876993" y="6443663"/>
                </a:lnTo>
                <a:lnTo>
                  <a:pt x="3866515" y="6449378"/>
                </a:lnTo>
                <a:lnTo>
                  <a:pt x="3856355" y="6455093"/>
                </a:lnTo>
                <a:lnTo>
                  <a:pt x="3845878" y="6459855"/>
                </a:lnTo>
                <a:lnTo>
                  <a:pt x="3834765" y="6464618"/>
                </a:lnTo>
                <a:lnTo>
                  <a:pt x="3824288" y="6468110"/>
                </a:lnTo>
                <a:lnTo>
                  <a:pt x="3813175" y="6471285"/>
                </a:lnTo>
                <a:lnTo>
                  <a:pt x="3802063" y="6474143"/>
                </a:lnTo>
                <a:lnTo>
                  <a:pt x="3790950" y="6476048"/>
                </a:lnTo>
                <a:lnTo>
                  <a:pt x="3779520" y="6477000"/>
                </a:lnTo>
                <a:lnTo>
                  <a:pt x="3768408" y="6477635"/>
                </a:lnTo>
                <a:lnTo>
                  <a:pt x="3757295" y="6477635"/>
                </a:lnTo>
                <a:lnTo>
                  <a:pt x="3722053" y="6480175"/>
                </a:lnTo>
                <a:lnTo>
                  <a:pt x="3704273" y="6480810"/>
                </a:lnTo>
                <a:lnTo>
                  <a:pt x="3686810" y="6481445"/>
                </a:lnTo>
                <a:lnTo>
                  <a:pt x="3669030" y="6481763"/>
                </a:lnTo>
                <a:lnTo>
                  <a:pt x="3651568" y="6481445"/>
                </a:lnTo>
                <a:lnTo>
                  <a:pt x="3634105" y="6480810"/>
                </a:lnTo>
                <a:lnTo>
                  <a:pt x="3616643" y="6479858"/>
                </a:lnTo>
                <a:lnTo>
                  <a:pt x="3599498" y="6477953"/>
                </a:lnTo>
                <a:lnTo>
                  <a:pt x="3582035" y="6475730"/>
                </a:lnTo>
                <a:lnTo>
                  <a:pt x="3564890" y="6472873"/>
                </a:lnTo>
                <a:lnTo>
                  <a:pt x="3547745" y="6469063"/>
                </a:lnTo>
                <a:lnTo>
                  <a:pt x="3539490" y="6466840"/>
                </a:lnTo>
                <a:lnTo>
                  <a:pt x="3530600" y="6464618"/>
                </a:lnTo>
                <a:lnTo>
                  <a:pt x="3522345" y="6461760"/>
                </a:lnTo>
                <a:lnTo>
                  <a:pt x="3514090" y="6459220"/>
                </a:lnTo>
                <a:lnTo>
                  <a:pt x="3505518" y="6456045"/>
                </a:lnTo>
                <a:lnTo>
                  <a:pt x="3497263" y="6452870"/>
                </a:lnTo>
                <a:lnTo>
                  <a:pt x="3489008" y="6449060"/>
                </a:lnTo>
                <a:lnTo>
                  <a:pt x="3480753" y="6445568"/>
                </a:lnTo>
                <a:lnTo>
                  <a:pt x="3470275" y="6443028"/>
                </a:lnTo>
                <a:lnTo>
                  <a:pt x="3460750" y="6439853"/>
                </a:lnTo>
                <a:lnTo>
                  <a:pt x="3451225" y="6436360"/>
                </a:lnTo>
                <a:lnTo>
                  <a:pt x="3442018" y="6432233"/>
                </a:lnTo>
                <a:lnTo>
                  <a:pt x="3433445" y="6428105"/>
                </a:lnTo>
                <a:lnTo>
                  <a:pt x="3424873" y="6423025"/>
                </a:lnTo>
                <a:lnTo>
                  <a:pt x="3416618" y="6417945"/>
                </a:lnTo>
                <a:lnTo>
                  <a:pt x="3408680" y="6412230"/>
                </a:lnTo>
                <a:lnTo>
                  <a:pt x="3401060" y="6406515"/>
                </a:lnTo>
                <a:lnTo>
                  <a:pt x="3393440" y="6400483"/>
                </a:lnTo>
                <a:lnTo>
                  <a:pt x="3386138" y="6394133"/>
                </a:lnTo>
                <a:lnTo>
                  <a:pt x="3379153" y="6387148"/>
                </a:lnTo>
                <a:lnTo>
                  <a:pt x="3372168" y="6380480"/>
                </a:lnTo>
                <a:lnTo>
                  <a:pt x="3365500" y="6373178"/>
                </a:lnTo>
                <a:lnTo>
                  <a:pt x="3358833" y="6365875"/>
                </a:lnTo>
                <a:lnTo>
                  <a:pt x="3352483" y="6358573"/>
                </a:lnTo>
                <a:lnTo>
                  <a:pt x="3352483" y="6358255"/>
                </a:lnTo>
                <a:lnTo>
                  <a:pt x="3349625" y="6358573"/>
                </a:lnTo>
                <a:lnTo>
                  <a:pt x="3346450" y="6358573"/>
                </a:lnTo>
                <a:lnTo>
                  <a:pt x="3343910" y="6358255"/>
                </a:lnTo>
                <a:lnTo>
                  <a:pt x="3341370" y="6357938"/>
                </a:lnTo>
                <a:lnTo>
                  <a:pt x="3338513" y="6357303"/>
                </a:lnTo>
                <a:lnTo>
                  <a:pt x="3336290" y="6356350"/>
                </a:lnTo>
                <a:lnTo>
                  <a:pt x="3334068" y="6355398"/>
                </a:lnTo>
                <a:lnTo>
                  <a:pt x="3331528" y="6354445"/>
                </a:lnTo>
                <a:lnTo>
                  <a:pt x="3327718" y="6351270"/>
                </a:lnTo>
                <a:lnTo>
                  <a:pt x="3323590" y="6348095"/>
                </a:lnTo>
                <a:lnTo>
                  <a:pt x="3320415" y="6343968"/>
                </a:lnTo>
                <a:lnTo>
                  <a:pt x="3316923" y="6339840"/>
                </a:lnTo>
                <a:lnTo>
                  <a:pt x="3242945" y="6270625"/>
                </a:lnTo>
                <a:lnTo>
                  <a:pt x="3222625" y="6254115"/>
                </a:lnTo>
                <a:lnTo>
                  <a:pt x="3213735" y="6237923"/>
                </a:lnTo>
                <a:lnTo>
                  <a:pt x="3204528" y="6221730"/>
                </a:lnTo>
                <a:lnTo>
                  <a:pt x="3188970" y="6209348"/>
                </a:lnTo>
                <a:lnTo>
                  <a:pt x="3173730" y="6196330"/>
                </a:lnTo>
                <a:lnTo>
                  <a:pt x="3158808" y="6182995"/>
                </a:lnTo>
                <a:lnTo>
                  <a:pt x="3144520" y="6169343"/>
                </a:lnTo>
                <a:lnTo>
                  <a:pt x="3130233" y="6156008"/>
                </a:lnTo>
                <a:lnTo>
                  <a:pt x="3116581" y="6141720"/>
                </a:lnTo>
                <a:lnTo>
                  <a:pt x="3102928" y="6127433"/>
                </a:lnTo>
                <a:lnTo>
                  <a:pt x="3089593" y="6112828"/>
                </a:lnTo>
                <a:lnTo>
                  <a:pt x="3063558" y="6083618"/>
                </a:lnTo>
                <a:lnTo>
                  <a:pt x="3037523" y="6054090"/>
                </a:lnTo>
                <a:lnTo>
                  <a:pt x="3011805" y="6024245"/>
                </a:lnTo>
                <a:lnTo>
                  <a:pt x="2985453" y="5995035"/>
                </a:lnTo>
                <a:lnTo>
                  <a:pt x="2874645" y="5872798"/>
                </a:lnTo>
                <a:lnTo>
                  <a:pt x="2835275" y="5821998"/>
                </a:lnTo>
                <a:lnTo>
                  <a:pt x="2818766" y="5806123"/>
                </a:lnTo>
                <a:lnTo>
                  <a:pt x="2812733" y="5800090"/>
                </a:lnTo>
                <a:lnTo>
                  <a:pt x="2807018" y="5793740"/>
                </a:lnTo>
                <a:lnTo>
                  <a:pt x="2801303" y="5787073"/>
                </a:lnTo>
                <a:lnTo>
                  <a:pt x="2795588" y="5780723"/>
                </a:lnTo>
                <a:lnTo>
                  <a:pt x="2785110" y="5767388"/>
                </a:lnTo>
                <a:lnTo>
                  <a:pt x="2773998" y="5753735"/>
                </a:lnTo>
                <a:lnTo>
                  <a:pt x="2767965" y="5746750"/>
                </a:lnTo>
                <a:lnTo>
                  <a:pt x="2761933" y="5740400"/>
                </a:lnTo>
                <a:lnTo>
                  <a:pt x="2755901" y="5734050"/>
                </a:lnTo>
                <a:lnTo>
                  <a:pt x="2749233" y="5727700"/>
                </a:lnTo>
                <a:lnTo>
                  <a:pt x="2742248" y="5722303"/>
                </a:lnTo>
                <a:lnTo>
                  <a:pt x="2734628" y="5716588"/>
                </a:lnTo>
                <a:lnTo>
                  <a:pt x="2726373" y="5711508"/>
                </a:lnTo>
                <a:lnTo>
                  <a:pt x="2717483" y="5707063"/>
                </a:lnTo>
                <a:lnTo>
                  <a:pt x="2717800" y="5711825"/>
                </a:lnTo>
                <a:lnTo>
                  <a:pt x="2718436" y="5716588"/>
                </a:lnTo>
                <a:lnTo>
                  <a:pt x="2719388" y="5721668"/>
                </a:lnTo>
                <a:lnTo>
                  <a:pt x="2720340" y="5726113"/>
                </a:lnTo>
                <a:lnTo>
                  <a:pt x="2722880" y="5735320"/>
                </a:lnTo>
                <a:lnTo>
                  <a:pt x="2726373" y="5744528"/>
                </a:lnTo>
                <a:lnTo>
                  <a:pt x="2729548" y="5753735"/>
                </a:lnTo>
                <a:lnTo>
                  <a:pt x="2733675" y="5762625"/>
                </a:lnTo>
                <a:lnTo>
                  <a:pt x="2741295" y="5780405"/>
                </a:lnTo>
                <a:lnTo>
                  <a:pt x="2744470" y="5789295"/>
                </a:lnTo>
                <a:lnTo>
                  <a:pt x="2747328" y="5798185"/>
                </a:lnTo>
                <a:lnTo>
                  <a:pt x="2750185" y="5807393"/>
                </a:lnTo>
                <a:lnTo>
                  <a:pt x="2751138" y="5811838"/>
                </a:lnTo>
                <a:lnTo>
                  <a:pt x="2751773" y="5816283"/>
                </a:lnTo>
                <a:lnTo>
                  <a:pt x="2752090" y="5821045"/>
                </a:lnTo>
                <a:lnTo>
                  <a:pt x="2752408" y="5825808"/>
                </a:lnTo>
                <a:lnTo>
                  <a:pt x="2752408" y="5830253"/>
                </a:lnTo>
                <a:lnTo>
                  <a:pt x="2752090" y="5835015"/>
                </a:lnTo>
                <a:lnTo>
                  <a:pt x="2751455" y="5840095"/>
                </a:lnTo>
                <a:lnTo>
                  <a:pt x="2750503" y="5844540"/>
                </a:lnTo>
                <a:lnTo>
                  <a:pt x="2749233" y="5849620"/>
                </a:lnTo>
                <a:lnTo>
                  <a:pt x="2747010" y="5854700"/>
                </a:lnTo>
                <a:lnTo>
                  <a:pt x="2748280" y="5856605"/>
                </a:lnTo>
                <a:lnTo>
                  <a:pt x="2748915" y="5858193"/>
                </a:lnTo>
                <a:lnTo>
                  <a:pt x="2749233" y="5860098"/>
                </a:lnTo>
                <a:lnTo>
                  <a:pt x="2749550" y="5862320"/>
                </a:lnTo>
                <a:lnTo>
                  <a:pt x="2749550" y="5864225"/>
                </a:lnTo>
                <a:lnTo>
                  <a:pt x="2749233" y="5866130"/>
                </a:lnTo>
                <a:lnTo>
                  <a:pt x="2748598" y="5868035"/>
                </a:lnTo>
                <a:lnTo>
                  <a:pt x="2747645" y="5870258"/>
                </a:lnTo>
                <a:lnTo>
                  <a:pt x="2747328" y="5880100"/>
                </a:lnTo>
                <a:lnTo>
                  <a:pt x="2747645" y="5890578"/>
                </a:lnTo>
                <a:lnTo>
                  <a:pt x="2748598" y="5910580"/>
                </a:lnTo>
                <a:lnTo>
                  <a:pt x="2749550" y="5931218"/>
                </a:lnTo>
                <a:lnTo>
                  <a:pt x="2750185" y="5951538"/>
                </a:lnTo>
                <a:lnTo>
                  <a:pt x="2750185" y="5961698"/>
                </a:lnTo>
                <a:lnTo>
                  <a:pt x="2749868" y="5971858"/>
                </a:lnTo>
                <a:lnTo>
                  <a:pt x="2749233" y="5982018"/>
                </a:lnTo>
                <a:lnTo>
                  <a:pt x="2747645" y="5991860"/>
                </a:lnTo>
                <a:lnTo>
                  <a:pt x="2746375" y="6002020"/>
                </a:lnTo>
                <a:lnTo>
                  <a:pt x="2744153" y="6011863"/>
                </a:lnTo>
                <a:lnTo>
                  <a:pt x="2741613" y="6021705"/>
                </a:lnTo>
                <a:lnTo>
                  <a:pt x="2738120" y="6031865"/>
                </a:lnTo>
                <a:lnTo>
                  <a:pt x="2737168" y="6035358"/>
                </a:lnTo>
                <a:lnTo>
                  <a:pt x="2735898" y="6039485"/>
                </a:lnTo>
                <a:lnTo>
                  <a:pt x="2734310" y="6042978"/>
                </a:lnTo>
                <a:lnTo>
                  <a:pt x="2731453" y="6046788"/>
                </a:lnTo>
                <a:lnTo>
                  <a:pt x="2710815" y="6078220"/>
                </a:lnTo>
                <a:lnTo>
                  <a:pt x="2710498" y="6084570"/>
                </a:lnTo>
                <a:lnTo>
                  <a:pt x="2710180" y="6090603"/>
                </a:lnTo>
                <a:lnTo>
                  <a:pt x="2709228" y="6096000"/>
                </a:lnTo>
                <a:lnTo>
                  <a:pt x="2707958" y="6101715"/>
                </a:lnTo>
                <a:lnTo>
                  <a:pt x="2708910" y="6109970"/>
                </a:lnTo>
                <a:lnTo>
                  <a:pt x="2709863" y="6118225"/>
                </a:lnTo>
                <a:lnTo>
                  <a:pt x="2712720" y="6135688"/>
                </a:lnTo>
                <a:lnTo>
                  <a:pt x="2713673" y="6143943"/>
                </a:lnTo>
                <a:lnTo>
                  <a:pt x="2714308" y="6151880"/>
                </a:lnTo>
                <a:lnTo>
                  <a:pt x="2714308" y="6156008"/>
                </a:lnTo>
                <a:lnTo>
                  <a:pt x="2713990" y="6159500"/>
                </a:lnTo>
                <a:lnTo>
                  <a:pt x="2713356" y="6163310"/>
                </a:lnTo>
                <a:lnTo>
                  <a:pt x="2712720" y="6166485"/>
                </a:lnTo>
                <a:lnTo>
                  <a:pt x="2711768" y="6169660"/>
                </a:lnTo>
                <a:lnTo>
                  <a:pt x="2710180" y="6172835"/>
                </a:lnTo>
                <a:lnTo>
                  <a:pt x="2708275" y="6175375"/>
                </a:lnTo>
                <a:lnTo>
                  <a:pt x="2706370" y="6178233"/>
                </a:lnTo>
                <a:lnTo>
                  <a:pt x="2703513" y="6180455"/>
                </a:lnTo>
                <a:lnTo>
                  <a:pt x="2700655" y="6182360"/>
                </a:lnTo>
                <a:lnTo>
                  <a:pt x="2697163" y="6183948"/>
                </a:lnTo>
                <a:lnTo>
                  <a:pt x="2693035" y="6185853"/>
                </a:lnTo>
                <a:lnTo>
                  <a:pt x="2688591" y="6186805"/>
                </a:lnTo>
                <a:lnTo>
                  <a:pt x="2683511" y="6187440"/>
                </a:lnTo>
                <a:lnTo>
                  <a:pt x="2677795" y="6187758"/>
                </a:lnTo>
                <a:lnTo>
                  <a:pt x="2671445" y="6187758"/>
                </a:lnTo>
                <a:lnTo>
                  <a:pt x="2664460" y="6187440"/>
                </a:lnTo>
                <a:lnTo>
                  <a:pt x="2656840" y="6186805"/>
                </a:lnTo>
                <a:lnTo>
                  <a:pt x="2648268" y="6185535"/>
                </a:lnTo>
                <a:lnTo>
                  <a:pt x="2639378" y="6183630"/>
                </a:lnTo>
                <a:lnTo>
                  <a:pt x="2628900" y="6194108"/>
                </a:lnTo>
                <a:lnTo>
                  <a:pt x="2618740" y="6203315"/>
                </a:lnTo>
                <a:lnTo>
                  <a:pt x="2608263" y="6211888"/>
                </a:lnTo>
                <a:lnTo>
                  <a:pt x="2597785" y="6219508"/>
                </a:lnTo>
                <a:lnTo>
                  <a:pt x="2586673" y="6226493"/>
                </a:lnTo>
                <a:lnTo>
                  <a:pt x="2575878" y="6232525"/>
                </a:lnTo>
                <a:lnTo>
                  <a:pt x="2564765" y="6237923"/>
                </a:lnTo>
                <a:lnTo>
                  <a:pt x="2553970" y="6242050"/>
                </a:lnTo>
                <a:lnTo>
                  <a:pt x="2542540" y="6246178"/>
                </a:lnTo>
                <a:lnTo>
                  <a:pt x="2531428" y="6249353"/>
                </a:lnTo>
                <a:lnTo>
                  <a:pt x="2519998" y="6252210"/>
                </a:lnTo>
                <a:lnTo>
                  <a:pt x="2508568" y="6254115"/>
                </a:lnTo>
                <a:lnTo>
                  <a:pt x="2496820" y="6255703"/>
                </a:lnTo>
                <a:lnTo>
                  <a:pt x="2485390" y="6256655"/>
                </a:lnTo>
                <a:lnTo>
                  <a:pt x="2473643" y="6257290"/>
                </a:lnTo>
                <a:lnTo>
                  <a:pt x="2461578" y="6257290"/>
                </a:lnTo>
                <a:lnTo>
                  <a:pt x="2449830" y="6257290"/>
                </a:lnTo>
                <a:lnTo>
                  <a:pt x="2438083" y="6256973"/>
                </a:lnTo>
                <a:lnTo>
                  <a:pt x="2426335" y="6256020"/>
                </a:lnTo>
                <a:lnTo>
                  <a:pt x="2413953" y="6255068"/>
                </a:lnTo>
                <a:lnTo>
                  <a:pt x="2390140" y="6252528"/>
                </a:lnTo>
                <a:lnTo>
                  <a:pt x="2365693" y="6249035"/>
                </a:lnTo>
                <a:lnTo>
                  <a:pt x="2317433" y="6242050"/>
                </a:lnTo>
                <a:lnTo>
                  <a:pt x="2292986" y="6239193"/>
                </a:lnTo>
                <a:lnTo>
                  <a:pt x="2281238" y="6237923"/>
                </a:lnTo>
                <a:lnTo>
                  <a:pt x="2269173" y="6236653"/>
                </a:lnTo>
                <a:lnTo>
                  <a:pt x="2260283" y="6233478"/>
                </a:lnTo>
                <a:lnTo>
                  <a:pt x="2251710" y="6230620"/>
                </a:lnTo>
                <a:lnTo>
                  <a:pt x="2243455" y="6226810"/>
                </a:lnTo>
                <a:lnTo>
                  <a:pt x="2234883" y="6223635"/>
                </a:lnTo>
                <a:lnTo>
                  <a:pt x="2226628" y="6219508"/>
                </a:lnTo>
                <a:lnTo>
                  <a:pt x="2218690" y="6215698"/>
                </a:lnTo>
                <a:lnTo>
                  <a:pt x="2211070" y="6211253"/>
                </a:lnTo>
                <a:lnTo>
                  <a:pt x="2203133" y="6207125"/>
                </a:lnTo>
                <a:lnTo>
                  <a:pt x="2188210" y="6197600"/>
                </a:lnTo>
                <a:lnTo>
                  <a:pt x="2173605" y="6187758"/>
                </a:lnTo>
                <a:lnTo>
                  <a:pt x="2159318" y="6177598"/>
                </a:lnTo>
                <a:lnTo>
                  <a:pt x="2145348" y="6166803"/>
                </a:lnTo>
                <a:lnTo>
                  <a:pt x="2131378" y="6156008"/>
                </a:lnTo>
                <a:lnTo>
                  <a:pt x="2117726" y="6144578"/>
                </a:lnTo>
                <a:lnTo>
                  <a:pt x="2090738" y="6122035"/>
                </a:lnTo>
                <a:lnTo>
                  <a:pt x="2077085" y="6110605"/>
                </a:lnTo>
                <a:lnTo>
                  <a:pt x="2063433" y="6099810"/>
                </a:lnTo>
                <a:lnTo>
                  <a:pt x="2049463" y="6088698"/>
                </a:lnTo>
                <a:lnTo>
                  <a:pt x="2035175" y="6078220"/>
                </a:lnTo>
                <a:lnTo>
                  <a:pt x="2015490" y="6061393"/>
                </a:lnTo>
                <a:lnTo>
                  <a:pt x="1939926" y="5977890"/>
                </a:lnTo>
                <a:lnTo>
                  <a:pt x="1925638" y="5964873"/>
                </a:lnTo>
                <a:lnTo>
                  <a:pt x="1911985" y="5951538"/>
                </a:lnTo>
                <a:lnTo>
                  <a:pt x="1898333" y="5938203"/>
                </a:lnTo>
                <a:lnTo>
                  <a:pt x="1884998" y="5924550"/>
                </a:lnTo>
                <a:lnTo>
                  <a:pt x="1871663" y="5910898"/>
                </a:lnTo>
                <a:lnTo>
                  <a:pt x="1858645" y="5897245"/>
                </a:lnTo>
                <a:lnTo>
                  <a:pt x="1845628" y="5883593"/>
                </a:lnTo>
                <a:lnTo>
                  <a:pt x="1832610" y="5869305"/>
                </a:lnTo>
                <a:lnTo>
                  <a:pt x="1820228" y="5855018"/>
                </a:lnTo>
                <a:lnTo>
                  <a:pt x="1807845" y="5840730"/>
                </a:lnTo>
                <a:lnTo>
                  <a:pt x="1783398" y="5811520"/>
                </a:lnTo>
                <a:lnTo>
                  <a:pt x="1759586" y="5781993"/>
                </a:lnTo>
                <a:lnTo>
                  <a:pt x="1736408" y="5752148"/>
                </a:lnTo>
                <a:lnTo>
                  <a:pt x="1720533" y="5733415"/>
                </a:lnTo>
                <a:lnTo>
                  <a:pt x="1704658" y="5715000"/>
                </a:lnTo>
                <a:lnTo>
                  <a:pt x="1688783" y="5696585"/>
                </a:lnTo>
                <a:lnTo>
                  <a:pt x="1672590" y="5678488"/>
                </a:lnTo>
                <a:lnTo>
                  <a:pt x="1639570" y="5642293"/>
                </a:lnTo>
                <a:lnTo>
                  <a:pt x="1607185" y="5606098"/>
                </a:lnTo>
                <a:lnTo>
                  <a:pt x="1590675" y="5587683"/>
                </a:lnTo>
                <a:lnTo>
                  <a:pt x="1574483" y="5569268"/>
                </a:lnTo>
                <a:lnTo>
                  <a:pt x="1558608" y="5550535"/>
                </a:lnTo>
                <a:lnTo>
                  <a:pt x="1543050" y="5532120"/>
                </a:lnTo>
                <a:lnTo>
                  <a:pt x="1527810" y="5513070"/>
                </a:lnTo>
                <a:lnTo>
                  <a:pt x="1513205" y="5494020"/>
                </a:lnTo>
                <a:lnTo>
                  <a:pt x="1498600" y="5474335"/>
                </a:lnTo>
                <a:lnTo>
                  <a:pt x="1484630" y="5454015"/>
                </a:lnTo>
                <a:lnTo>
                  <a:pt x="1467803" y="5434648"/>
                </a:lnTo>
                <a:lnTo>
                  <a:pt x="1462723" y="5429885"/>
                </a:lnTo>
                <a:lnTo>
                  <a:pt x="1457960" y="5425440"/>
                </a:lnTo>
                <a:lnTo>
                  <a:pt x="1453833" y="5420995"/>
                </a:lnTo>
                <a:lnTo>
                  <a:pt x="1449388" y="5415915"/>
                </a:lnTo>
                <a:lnTo>
                  <a:pt x="1444943" y="5410835"/>
                </a:lnTo>
                <a:lnTo>
                  <a:pt x="1441450" y="5406073"/>
                </a:lnTo>
                <a:lnTo>
                  <a:pt x="1434148" y="5395595"/>
                </a:lnTo>
                <a:lnTo>
                  <a:pt x="1427480" y="5385118"/>
                </a:lnTo>
                <a:lnTo>
                  <a:pt x="1421130" y="5373688"/>
                </a:lnTo>
                <a:lnTo>
                  <a:pt x="1415415" y="5362575"/>
                </a:lnTo>
                <a:lnTo>
                  <a:pt x="1410335" y="5350828"/>
                </a:lnTo>
                <a:lnTo>
                  <a:pt x="1371283" y="5316855"/>
                </a:lnTo>
                <a:lnTo>
                  <a:pt x="1319530" y="5262563"/>
                </a:lnTo>
                <a:lnTo>
                  <a:pt x="1311275" y="5258753"/>
                </a:lnTo>
                <a:lnTo>
                  <a:pt x="1303338" y="5254308"/>
                </a:lnTo>
                <a:lnTo>
                  <a:pt x="1295400" y="5249863"/>
                </a:lnTo>
                <a:lnTo>
                  <a:pt x="1287780" y="5245735"/>
                </a:lnTo>
                <a:lnTo>
                  <a:pt x="1272858" y="5236210"/>
                </a:lnTo>
                <a:lnTo>
                  <a:pt x="1258253" y="5226050"/>
                </a:lnTo>
                <a:lnTo>
                  <a:pt x="1243965" y="5215573"/>
                </a:lnTo>
                <a:lnTo>
                  <a:pt x="1229995" y="5204460"/>
                </a:lnTo>
                <a:lnTo>
                  <a:pt x="1216343" y="5193665"/>
                </a:lnTo>
                <a:lnTo>
                  <a:pt x="1203008" y="5181918"/>
                </a:lnTo>
                <a:lnTo>
                  <a:pt x="1176655" y="5159058"/>
                </a:lnTo>
                <a:lnTo>
                  <a:pt x="1149985" y="5135880"/>
                </a:lnTo>
                <a:lnTo>
                  <a:pt x="1136333" y="5124450"/>
                </a:lnTo>
                <a:lnTo>
                  <a:pt x="1122680" y="5113655"/>
                </a:lnTo>
                <a:lnTo>
                  <a:pt x="1109028" y="5102543"/>
                </a:lnTo>
                <a:lnTo>
                  <a:pt x="1094740" y="5092383"/>
                </a:lnTo>
                <a:lnTo>
                  <a:pt x="1083310" y="5088573"/>
                </a:lnTo>
                <a:lnTo>
                  <a:pt x="1077595" y="5086350"/>
                </a:lnTo>
                <a:lnTo>
                  <a:pt x="1072515" y="5083810"/>
                </a:lnTo>
                <a:lnTo>
                  <a:pt x="1067118" y="5081588"/>
                </a:lnTo>
                <a:lnTo>
                  <a:pt x="1062038" y="5078413"/>
                </a:lnTo>
                <a:lnTo>
                  <a:pt x="1056958" y="5075555"/>
                </a:lnTo>
                <a:lnTo>
                  <a:pt x="1052513" y="5072380"/>
                </a:lnTo>
                <a:lnTo>
                  <a:pt x="1047750" y="5069205"/>
                </a:lnTo>
                <a:lnTo>
                  <a:pt x="1043623" y="5065395"/>
                </a:lnTo>
                <a:lnTo>
                  <a:pt x="1039178" y="5061903"/>
                </a:lnTo>
                <a:lnTo>
                  <a:pt x="1035050" y="5057775"/>
                </a:lnTo>
                <a:lnTo>
                  <a:pt x="1031240" y="5053648"/>
                </a:lnTo>
                <a:lnTo>
                  <a:pt x="1027430" y="5048885"/>
                </a:lnTo>
                <a:lnTo>
                  <a:pt x="1024255" y="5044440"/>
                </a:lnTo>
                <a:lnTo>
                  <a:pt x="1021080" y="5039360"/>
                </a:lnTo>
                <a:lnTo>
                  <a:pt x="1010285" y="5034598"/>
                </a:lnTo>
                <a:lnTo>
                  <a:pt x="999808" y="5030153"/>
                </a:lnTo>
                <a:lnTo>
                  <a:pt x="989648" y="5024438"/>
                </a:lnTo>
                <a:lnTo>
                  <a:pt x="980123" y="5018723"/>
                </a:lnTo>
                <a:lnTo>
                  <a:pt x="970915" y="5012690"/>
                </a:lnTo>
                <a:lnTo>
                  <a:pt x="961390" y="5006340"/>
                </a:lnTo>
                <a:lnTo>
                  <a:pt x="952500" y="4999673"/>
                </a:lnTo>
                <a:lnTo>
                  <a:pt x="943928" y="4993323"/>
                </a:lnTo>
                <a:lnTo>
                  <a:pt x="926783" y="4979035"/>
                </a:lnTo>
                <a:lnTo>
                  <a:pt x="909638" y="4964430"/>
                </a:lnTo>
                <a:lnTo>
                  <a:pt x="893128" y="4949825"/>
                </a:lnTo>
                <a:lnTo>
                  <a:pt x="876300" y="4935538"/>
                </a:lnTo>
                <a:lnTo>
                  <a:pt x="871538" y="4935538"/>
                </a:lnTo>
                <a:lnTo>
                  <a:pt x="867410" y="4935855"/>
                </a:lnTo>
                <a:lnTo>
                  <a:pt x="863283" y="4936808"/>
                </a:lnTo>
                <a:lnTo>
                  <a:pt x="860108" y="4938078"/>
                </a:lnTo>
                <a:lnTo>
                  <a:pt x="856933" y="4939348"/>
                </a:lnTo>
                <a:lnTo>
                  <a:pt x="854393" y="4941570"/>
                </a:lnTo>
                <a:lnTo>
                  <a:pt x="851853" y="4943475"/>
                </a:lnTo>
                <a:lnTo>
                  <a:pt x="849948" y="4946015"/>
                </a:lnTo>
                <a:lnTo>
                  <a:pt x="848360" y="4948873"/>
                </a:lnTo>
                <a:lnTo>
                  <a:pt x="846773" y="4951413"/>
                </a:lnTo>
                <a:lnTo>
                  <a:pt x="845503" y="4954270"/>
                </a:lnTo>
                <a:lnTo>
                  <a:pt x="844233" y="4957763"/>
                </a:lnTo>
                <a:lnTo>
                  <a:pt x="842328" y="4964430"/>
                </a:lnTo>
                <a:lnTo>
                  <a:pt x="840423" y="4971415"/>
                </a:lnTo>
                <a:lnTo>
                  <a:pt x="839788" y="4975225"/>
                </a:lnTo>
                <a:lnTo>
                  <a:pt x="839788" y="4976813"/>
                </a:lnTo>
                <a:lnTo>
                  <a:pt x="840105" y="4979035"/>
                </a:lnTo>
                <a:lnTo>
                  <a:pt x="840423" y="4980623"/>
                </a:lnTo>
                <a:lnTo>
                  <a:pt x="841058" y="4982210"/>
                </a:lnTo>
                <a:lnTo>
                  <a:pt x="841693" y="4984115"/>
                </a:lnTo>
                <a:lnTo>
                  <a:pt x="842645" y="4986020"/>
                </a:lnTo>
                <a:lnTo>
                  <a:pt x="862648" y="5006975"/>
                </a:lnTo>
                <a:lnTo>
                  <a:pt x="882968" y="5028248"/>
                </a:lnTo>
                <a:lnTo>
                  <a:pt x="892810" y="5039043"/>
                </a:lnTo>
                <a:lnTo>
                  <a:pt x="902335" y="5049838"/>
                </a:lnTo>
                <a:lnTo>
                  <a:pt x="911860" y="5060950"/>
                </a:lnTo>
                <a:lnTo>
                  <a:pt x="921068" y="5072063"/>
                </a:lnTo>
                <a:lnTo>
                  <a:pt x="929640" y="5083493"/>
                </a:lnTo>
                <a:lnTo>
                  <a:pt x="937578" y="5095240"/>
                </a:lnTo>
                <a:lnTo>
                  <a:pt x="945198" y="5107305"/>
                </a:lnTo>
                <a:lnTo>
                  <a:pt x="948690" y="5113655"/>
                </a:lnTo>
                <a:lnTo>
                  <a:pt x="951865" y="5120005"/>
                </a:lnTo>
                <a:lnTo>
                  <a:pt x="955358" y="5126673"/>
                </a:lnTo>
                <a:lnTo>
                  <a:pt x="957898" y="5133023"/>
                </a:lnTo>
                <a:lnTo>
                  <a:pt x="960755" y="5140008"/>
                </a:lnTo>
                <a:lnTo>
                  <a:pt x="963295" y="5146358"/>
                </a:lnTo>
                <a:lnTo>
                  <a:pt x="965518" y="5153343"/>
                </a:lnTo>
                <a:lnTo>
                  <a:pt x="967423" y="5160645"/>
                </a:lnTo>
                <a:lnTo>
                  <a:pt x="969010" y="5167948"/>
                </a:lnTo>
                <a:lnTo>
                  <a:pt x="970915" y="5175250"/>
                </a:lnTo>
                <a:lnTo>
                  <a:pt x="974725" y="5175885"/>
                </a:lnTo>
                <a:lnTo>
                  <a:pt x="978853" y="5177155"/>
                </a:lnTo>
                <a:lnTo>
                  <a:pt x="982663" y="5178425"/>
                </a:lnTo>
                <a:lnTo>
                  <a:pt x="986473" y="5180330"/>
                </a:lnTo>
                <a:lnTo>
                  <a:pt x="992188" y="5184140"/>
                </a:lnTo>
                <a:lnTo>
                  <a:pt x="996950" y="5187633"/>
                </a:lnTo>
                <a:lnTo>
                  <a:pt x="1001713" y="5191760"/>
                </a:lnTo>
                <a:lnTo>
                  <a:pt x="1005840" y="5195888"/>
                </a:lnTo>
                <a:lnTo>
                  <a:pt x="1009650" y="5200650"/>
                </a:lnTo>
                <a:lnTo>
                  <a:pt x="1012825" y="5205095"/>
                </a:lnTo>
                <a:lnTo>
                  <a:pt x="1016000" y="5210175"/>
                </a:lnTo>
                <a:lnTo>
                  <a:pt x="1018223" y="5215255"/>
                </a:lnTo>
                <a:lnTo>
                  <a:pt x="1020128" y="5220335"/>
                </a:lnTo>
                <a:lnTo>
                  <a:pt x="1022350" y="5225733"/>
                </a:lnTo>
                <a:lnTo>
                  <a:pt x="1023620" y="5231130"/>
                </a:lnTo>
                <a:lnTo>
                  <a:pt x="1024890" y="5236845"/>
                </a:lnTo>
                <a:lnTo>
                  <a:pt x="1025843" y="5242560"/>
                </a:lnTo>
                <a:lnTo>
                  <a:pt x="1026478" y="5248275"/>
                </a:lnTo>
                <a:lnTo>
                  <a:pt x="1027430" y="5260658"/>
                </a:lnTo>
                <a:lnTo>
                  <a:pt x="1044258" y="5280978"/>
                </a:lnTo>
                <a:lnTo>
                  <a:pt x="1082040" y="5329555"/>
                </a:lnTo>
                <a:lnTo>
                  <a:pt x="1155700" y="5435918"/>
                </a:lnTo>
                <a:lnTo>
                  <a:pt x="1170940" y="5455603"/>
                </a:lnTo>
                <a:lnTo>
                  <a:pt x="1176655" y="5461318"/>
                </a:lnTo>
                <a:lnTo>
                  <a:pt x="1182053" y="5466715"/>
                </a:lnTo>
                <a:lnTo>
                  <a:pt x="1186815" y="5472430"/>
                </a:lnTo>
                <a:lnTo>
                  <a:pt x="1191895" y="5478145"/>
                </a:lnTo>
                <a:lnTo>
                  <a:pt x="1196340" y="5483860"/>
                </a:lnTo>
                <a:lnTo>
                  <a:pt x="1200785" y="5489893"/>
                </a:lnTo>
                <a:lnTo>
                  <a:pt x="1204913" y="5496243"/>
                </a:lnTo>
                <a:lnTo>
                  <a:pt x="1208723" y="5502593"/>
                </a:lnTo>
                <a:lnTo>
                  <a:pt x="1212533" y="5508943"/>
                </a:lnTo>
                <a:lnTo>
                  <a:pt x="1215708" y="5515610"/>
                </a:lnTo>
                <a:lnTo>
                  <a:pt x="1218883" y="5521960"/>
                </a:lnTo>
                <a:lnTo>
                  <a:pt x="1221105" y="5528945"/>
                </a:lnTo>
                <a:lnTo>
                  <a:pt x="1223328" y="5535930"/>
                </a:lnTo>
                <a:lnTo>
                  <a:pt x="1225233" y="5543233"/>
                </a:lnTo>
                <a:lnTo>
                  <a:pt x="1226820" y="5550535"/>
                </a:lnTo>
                <a:lnTo>
                  <a:pt x="1228090" y="5558155"/>
                </a:lnTo>
                <a:lnTo>
                  <a:pt x="1237298" y="5571173"/>
                </a:lnTo>
                <a:lnTo>
                  <a:pt x="1246823" y="5583873"/>
                </a:lnTo>
                <a:lnTo>
                  <a:pt x="1256665" y="5596255"/>
                </a:lnTo>
                <a:lnTo>
                  <a:pt x="1266508" y="5608638"/>
                </a:lnTo>
                <a:lnTo>
                  <a:pt x="1286510" y="5633403"/>
                </a:lnTo>
                <a:lnTo>
                  <a:pt x="1306513" y="5657850"/>
                </a:lnTo>
                <a:lnTo>
                  <a:pt x="1316355" y="5670550"/>
                </a:lnTo>
                <a:lnTo>
                  <a:pt x="1325880" y="5682933"/>
                </a:lnTo>
                <a:lnTo>
                  <a:pt x="1335088" y="5695633"/>
                </a:lnTo>
                <a:lnTo>
                  <a:pt x="1344295" y="5708650"/>
                </a:lnTo>
                <a:lnTo>
                  <a:pt x="1352868" y="5721985"/>
                </a:lnTo>
                <a:lnTo>
                  <a:pt x="1360805" y="5735320"/>
                </a:lnTo>
                <a:lnTo>
                  <a:pt x="1368425" y="5748973"/>
                </a:lnTo>
                <a:lnTo>
                  <a:pt x="1375410" y="5763260"/>
                </a:lnTo>
                <a:lnTo>
                  <a:pt x="1385570" y="5779135"/>
                </a:lnTo>
                <a:lnTo>
                  <a:pt x="1396365" y="5795010"/>
                </a:lnTo>
                <a:lnTo>
                  <a:pt x="1407160" y="5810568"/>
                </a:lnTo>
                <a:lnTo>
                  <a:pt x="1418590" y="5825808"/>
                </a:lnTo>
                <a:lnTo>
                  <a:pt x="1441133" y="5855970"/>
                </a:lnTo>
                <a:lnTo>
                  <a:pt x="1452245" y="5871210"/>
                </a:lnTo>
                <a:lnTo>
                  <a:pt x="1463358" y="5886768"/>
                </a:lnTo>
                <a:lnTo>
                  <a:pt x="1473835" y="5902325"/>
                </a:lnTo>
                <a:lnTo>
                  <a:pt x="1483996" y="5918200"/>
                </a:lnTo>
                <a:lnTo>
                  <a:pt x="1488440" y="5926455"/>
                </a:lnTo>
                <a:lnTo>
                  <a:pt x="1492885" y="5934710"/>
                </a:lnTo>
                <a:lnTo>
                  <a:pt x="1497330" y="5942965"/>
                </a:lnTo>
                <a:lnTo>
                  <a:pt x="1501458" y="5951538"/>
                </a:lnTo>
                <a:lnTo>
                  <a:pt x="1505268" y="5960110"/>
                </a:lnTo>
                <a:lnTo>
                  <a:pt x="1508443" y="5968683"/>
                </a:lnTo>
                <a:lnTo>
                  <a:pt x="1511935" y="5977573"/>
                </a:lnTo>
                <a:lnTo>
                  <a:pt x="1514793" y="5986780"/>
                </a:lnTo>
                <a:lnTo>
                  <a:pt x="1517333" y="5995988"/>
                </a:lnTo>
                <a:lnTo>
                  <a:pt x="1519873" y="6005195"/>
                </a:lnTo>
                <a:lnTo>
                  <a:pt x="1521460" y="6014403"/>
                </a:lnTo>
                <a:lnTo>
                  <a:pt x="1523048" y="6024563"/>
                </a:lnTo>
                <a:lnTo>
                  <a:pt x="1533843" y="6039803"/>
                </a:lnTo>
                <a:lnTo>
                  <a:pt x="1544638" y="6054725"/>
                </a:lnTo>
                <a:lnTo>
                  <a:pt x="1567180" y="6084570"/>
                </a:lnTo>
                <a:lnTo>
                  <a:pt x="1590040" y="6114415"/>
                </a:lnTo>
                <a:lnTo>
                  <a:pt x="1613218" y="6144260"/>
                </a:lnTo>
                <a:lnTo>
                  <a:pt x="1636078" y="6174105"/>
                </a:lnTo>
                <a:lnTo>
                  <a:pt x="1647190" y="6189028"/>
                </a:lnTo>
                <a:lnTo>
                  <a:pt x="1658303" y="6203950"/>
                </a:lnTo>
                <a:lnTo>
                  <a:pt x="1669098" y="6219190"/>
                </a:lnTo>
                <a:lnTo>
                  <a:pt x="1679893" y="6234430"/>
                </a:lnTo>
                <a:lnTo>
                  <a:pt x="1690053" y="6249670"/>
                </a:lnTo>
                <a:lnTo>
                  <a:pt x="1699578" y="6265228"/>
                </a:lnTo>
                <a:lnTo>
                  <a:pt x="1709421" y="6281420"/>
                </a:lnTo>
                <a:lnTo>
                  <a:pt x="1718310" y="6297295"/>
                </a:lnTo>
                <a:lnTo>
                  <a:pt x="1726883" y="6313170"/>
                </a:lnTo>
                <a:lnTo>
                  <a:pt x="1734820" y="6329680"/>
                </a:lnTo>
                <a:lnTo>
                  <a:pt x="1742440" y="6346190"/>
                </a:lnTo>
                <a:lnTo>
                  <a:pt x="1749108" y="6363018"/>
                </a:lnTo>
                <a:lnTo>
                  <a:pt x="1755458" y="6380163"/>
                </a:lnTo>
                <a:lnTo>
                  <a:pt x="1761173" y="6397625"/>
                </a:lnTo>
                <a:lnTo>
                  <a:pt x="1763395" y="6406515"/>
                </a:lnTo>
                <a:lnTo>
                  <a:pt x="1765618" y="6415405"/>
                </a:lnTo>
                <a:lnTo>
                  <a:pt x="1767840" y="6424295"/>
                </a:lnTo>
                <a:lnTo>
                  <a:pt x="1769745" y="6433503"/>
                </a:lnTo>
                <a:lnTo>
                  <a:pt x="1771333" y="6442710"/>
                </a:lnTo>
                <a:lnTo>
                  <a:pt x="1772920" y="6451918"/>
                </a:lnTo>
                <a:lnTo>
                  <a:pt x="1773873" y="6461443"/>
                </a:lnTo>
                <a:lnTo>
                  <a:pt x="1775143" y="6470650"/>
                </a:lnTo>
                <a:lnTo>
                  <a:pt x="1776095" y="6480493"/>
                </a:lnTo>
                <a:lnTo>
                  <a:pt x="1776730" y="6490018"/>
                </a:lnTo>
                <a:lnTo>
                  <a:pt x="1777048" y="6499543"/>
                </a:lnTo>
                <a:lnTo>
                  <a:pt x="1777048" y="6509703"/>
                </a:lnTo>
                <a:lnTo>
                  <a:pt x="1776730" y="6519545"/>
                </a:lnTo>
                <a:lnTo>
                  <a:pt x="1776413" y="6529705"/>
                </a:lnTo>
                <a:lnTo>
                  <a:pt x="1775778" y="6539865"/>
                </a:lnTo>
                <a:lnTo>
                  <a:pt x="1774825" y="6550025"/>
                </a:lnTo>
                <a:lnTo>
                  <a:pt x="1776095" y="6557963"/>
                </a:lnTo>
                <a:lnTo>
                  <a:pt x="1776730" y="6565583"/>
                </a:lnTo>
                <a:lnTo>
                  <a:pt x="1776730" y="6573203"/>
                </a:lnTo>
                <a:lnTo>
                  <a:pt x="1776413" y="6580505"/>
                </a:lnTo>
                <a:lnTo>
                  <a:pt x="1775778" y="6588125"/>
                </a:lnTo>
                <a:lnTo>
                  <a:pt x="1774825" y="6595428"/>
                </a:lnTo>
                <a:lnTo>
                  <a:pt x="1773238" y="6603048"/>
                </a:lnTo>
                <a:lnTo>
                  <a:pt x="1771968" y="6610350"/>
                </a:lnTo>
                <a:lnTo>
                  <a:pt x="1768793" y="6625273"/>
                </a:lnTo>
                <a:lnTo>
                  <a:pt x="1764983" y="6639878"/>
                </a:lnTo>
                <a:lnTo>
                  <a:pt x="1762126" y="6654800"/>
                </a:lnTo>
                <a:lnTo>
                  <a:pt x="1760855" y="6662103"/>
                </a:lnTo>
                <a:lnTo>
                  <a:pt x="1759268" y="6669723"/>
                </a:lnTo>
                <a:lnTo>
                  <a:pt x="1750060" y="6652260"/>
                </a:lnTo>
                <a:lnTo>
                  <a:pt x="1751330" y="6657023"/>
                </a:lnTo>
                <a:lnTo>
                  <a:pt x="1751966" y="6659563"/>
                </a:lnTo>
                <a:lnTo>
                  <a:pt x="1753235" y="6661468"/>
                </a:lnTo>
                <a:lnTo>
                  <a:pt x="1754506" y="6664008"/>
                </a:lnTo>
                <a:lnTo>
                  <a:pt x="1755775" y="6665913"/>
                </a:lnTo>
                <a:lnTo>
                  <a:pt x="1757363" y="6667818"/>
                </a:lnTo>
                <a:lnTo>
                  <a:pt x="1759268" y="6669723"/>
                </a:lnTo>
                <a:lnTo>
                  <a:pt x="1760538" y="6677978"/>
                </a:lnTo>
                <a:lnTo>
                  <a:pt x="1761173" y="6685598"/>
                </a:lnTo>
                <a:lnTo>
                  <a:pt x="1761173" y="6692900"/>
                </a:lnTo>
                <a:lnTo>
                  <a:pt x="1760855" y="6700203"/>
                </a:lnTo>
                <a:lnTo>
                  <a:pt x="1759586" y="6706870"/>
                </a:lnTo>
                <a:lnTo>
                  <a:pt x="1758633" y="6713538"/>
                </a:lnTo>
                <a:lnTo>
                  <a:pt x="1757046" y="6720205"/>
                </a:lnTo>
                <a:lnTo>
                  <a:pt x="1755458" y="6726555"/>
                </a:lnTo>
                <a:lnTo>
                  <a:pt x="1753235" y="6732588"/>
                </a:lnTo>
                <a:lnTo>
                  <a:pt x="1750695" y="6738620"/>
                </a:lnTo>
                <a:lnTo>
                  <a:pt x="1747838" y="6744335"/>
                </a:lnTo>
                <a:lnTo>
                  <a:pt x="1744663" y="6749733"/>
                </a:lnTo>
                <a:lnTo>
                  <a:pt x="1741488" y="6755448"/>
                </a:lnTo>
                <a:lnTo>
                  <a:pt x="1737678" y="6760845"/>
                </a:lnTo>
                <a:lnTo>
                  <a:pt x="1734185" y="6765608"/>
                </a:lnTo>
                <a:lnTo>
                  <a:pt x="1729740" y="6771005"/>
                </a:lnTo>
                <a:lnTo>
                  <a:pt x="1725930" y="6775768"/>
                </a:lnTo>
                <a:lnTo>
                  <a:pt x="1721168" y="6780530"/>
                </a:lnTo>
                <a:lnTo>
                  <a:pt x="1711961" y="6790055"/>
                </a:lnTo>
                <a:lnTo>
                  <a:pt x="1702118" y="6799263"/>
                </a:lnTo>
                <a:lnTo>
                  <a:pt x="1691640" y="6807835"/>
                </a:lnTo>
                <a:lnTo>
                  <a:pt x="1681163" y="6816408"/>
                </a:lnTo>
                <a:lnTo>
                  <a:pt x="1670050" y="6825298"/>
                </a:lnTo>
                <a:lnTo>
                  <a:pt x="1648778" y="6842443"/>
                </a:lnTo>
                <a:lnTo>
                  <a:pt x="1633855" y="6846570"/>
                </a:lnTo>
                <a:lnTo>
                  <a:pt x="1618933" y="6850380"/>
                </a:lnTo>
                <a:lnTo>
                  <a:pt x="1604010" y="6852920"/>
                </a:lnTo>
                <a:lnTo>
                  <a:pt x="1589406" y="6855143"/>
                </a:lnTo>
                <a:lnTo>
                  <a:pt x="1574483" y="6856730"/>
                </a:lnTo>
                <a:lnTo>
                  <a:pt x="1559560" y="6857683"/>
                </a:lnTo>
                <a:lnTo>
                  <a:pt x="1544686" y="6857999"/>
                </a:lnTo>
                <a:lnTo>
                  <a:pt x="1544590" y="6857999"/>
                </a:lnTo>
                <a:lnTo>
                  <a:pt x="1529715" y="6857683"/>
                </a:lnTo>
                <a:lnTo>
                  <a:pt x="1514793" y="6857048"/>
                </a:lnTo>
                <a:lnTo>
                  <a:pt x="1500188" y="6856095"/>
                </a:lnTo>
                <a:lnTo>
                  <a:pt x="1485265" y="6854825"/>
                </a:lnTo>
                <a:lnTo>
                  <a:pt x="1470343" y="6852920"/>
                </a:lnTo>
                <a:lnTo>
                  <a:pt x="1455420" y="6850698"/>
                </a:lnTo>
                <a:lnTo>
                  <a:pt x="1440498" y="6848793"/>
                </a:lnTo>
                <a:lnTo>
                  <a:pt x="1410653" y="6843713"/>
                </a:lnTo>
                <a:lnTo>
                  <a:pt x="1403668" y="6844030"/>
                </a:lnTo>
                <a:lnTo>
                  <a:pt x="1397000" y="6844348"/>
                </a:lnTo>
                <a:lnTo>
                  <a:pt x="1390015" y="6844348"/>
                </a:lnTo>
                <a:lnTo>
                  <a:pt x="1383348" y="6844348"/>
                </a:lnTo>
                <a:lnTo>
                  <a:pt x="1376680" y="6843713"/>
                </a:lnTo>
                <a:lnTo>
                  <a:pt x="1370330" y="6843078"/>
                </a:lnTo>
                <a:lnTo>
                  <a:pt x="1363980" y="6842443"/>
                </a:lnTo>
                <a:lnTo>
                  <a:pt x="1358265" y="6841490"/>
                </a:lnTo>
                <a:lnTo>
                  <a:pt x="1352233" y="6840220"/>
                </a:lnTo>
                <a:lnTo>
                  <a:pt x="1346200" y="6838315"/>
                </a:lnTo>
                <a:lnTo>
                  <a:pt x="1340168" y="6836728"/>
                </a:lnTo>
                <a:lnTo>
                  <a:pt x="1334453" y="6835140"/>
                </a:lnTo>
                <a:lnTo>
                  <a:pt x="1329055" y="6832918"/>
                </a:lnTo>
                <a:lnTo>
                  <a:pt x="1323658" y="6830378"/>
                </a:lnTo>
                <a:lnTo>
                  <a:pt x="1317943" y="6828155"/>
                </a:lnTo>
                <a:lnTo>
                  <a:pt x="1312863" y="6825615"/>
                </a:lnTo>
                <a:lnTo>
                  <a:pt x="1307783" y="6822440"/>
                </a:lnTo>
                <a:lnTo>
                  <a:pt x="1302703" y="6819583"/>
                </a:lnTo>
                <a:lnTo>
                  <a:pt x="1297623" y="6816408"/>
                </a:lnTo>
                <a:lnTo>
                  <a:pt x="1292860" y="6812915"/>
                </a:lnTo>
                <a:lnTo>
                  <a:pt x="1283018" y="6805930"/>
                </a:lnTo>
                <a:lnTo>
                  <a:pt x="1274128" y="6797993"/>
                </a:lnTo>
                <a:lnTo>
                  <a:pt x="1265238" y="6789420"/>
                </a:lnTo>
                <a:lnTo>
                  <a:pt x="1256983" y="6779895"/>
                </a:lnTo>
                <a:lnTo>
                  <a:pt x="1248728" y="6770370"/>
                </a:lnTo>
                <a:lnTo>
                  <a:pt x="1241108" y="6760210"/>
                </a:lnTo>
                <a:lnTo>
                  <a:pt x="1230630" y="6749415"/>
                </a:lnTo>
                <a:lnTo>
                  <a:pt x="1220788" y="6738620"/>
                </a:lnTo>
                <a:lnTo>
                  <a:pt x="1210945" y="6727508"/>
                </a:lnTo>
                <a:lnTo>
                  <a:pt x="1201420" y="6716713"/>
                </a:lnTo>
                <a:lnTo>
                  <a:pt x="1192213" y="6705283"/>
                </a:lnTo>
                <a:lnTo>
                  <a:pt x="1183005" y="6694170"/>
                </a:lnTo>
                <a:lnTo>
                  <a:pt x="1173798" y="6682740"/>
                </a:lnTo>
                <a:lnTo>
                  <a:pt x="1165225" y="6671628"/>
                </a:lnTo>
                <a:lnTo>
                  <a:pt x="1148080" y="6648450"/>
                </a:lnTo>
                <a:lnTo>
                  <a:pt x="1131570" y="6624320"/>
                </a:lnTo>
                <a:lnTo>
                  <a:pt x="1115378" y="6600508"/>
                </a:lnTo>
                <a:lnTo>
                  <a:pt x="1099820" y="6576695"/>
                </a:lnTo>
                <a:lnTo>
                  <a:pt x="1084580" y="6551930"/>
                </a:lnTo>
                <a:lnTo>
                  <a:pt x="1069975" y="6527165"/>
                </a:lnTo>
                <a:lnTo>
                  <a:pt x="1055688" y="6502718"/>
                </a:lnTo>
                <a:lnTo>
                  <a:pt x="1041400" y="6477318"/>
                </a:lnTo>
                <a:lnTo>
                  <a:pt x="1013778" y="6427153"/>
                </a:lnTo>
                <a:lnTo>
                  <a:pt x="986155" y="6376670"/>
                </a:lnTo>
                <a:lnTo>
                  <a:pt x="968693" y="6358573"/>
                </a:lnTo>
                <a:lnTo>
                  <a:pt x="910908" y="6274435"/>
                </a:lnTo>
                <a:lnTo>
                  <a:pt x="875983" y="6221095"/>
                </a:lnTo>
                <a:lnTo>
                  <a:pt x="840423" y="6168073"/>
                </a:lnTo>
                <a:lnTo>
                  <a:pt x="823595" y="6149023"/>
                </a:lnTo>
                <a:lnTo>
                  <a:pt x="728345" y="6013133"/>
                </a:lnTo>
                <a:lnTo>
                  <a:pt x="720090" y="6008370"/>
                </a:lnTo>
                <a:lnTo>
                  <a:pt x="712788" y="6002973"/>
                </a:lnTo>
                <a:lnTo>
                  <a:pt x="709613" y="6000115"/>
                </a:lnTo>
                <a:lnTo>
                  <a:pt x="706438" y="5997575"/>
                </a:lnTo>
                <a:lnTo>
                  <a:pt x="703263" y="5994718"/>
                </a:lnTo>
                <a:lnTo>
                  <a:pt x="700723" y="5991543"/>
                </a:lnTo>
                <a:lnTo>
                  <a:pt x="698183" y="5988368"/>
                </a:lnTo>
                <a:lnTo>
                  <a:pt x="696278" y="5984558"/>
                </a:lnTo>
                <a:lnTo>
                  <a:pt x="695008" y="5981065"/>
                </a:lnTo>
                <a:lnTo>
                  <a:pt x="694055" y="5976938"/>
                </a:lnTo>
                <a:lnTo>
                  <a:pt x="693420" y="5972810"/>
                </a:lnTo>
                <a:lnTo>
                  <a:pt x="693738" y="5968048"/>
                </a:lnTo>
                <a:lnTo>
                  <a:pt x="694373" y="5962968"/>
                </a:lnTo>
                <a:lnTo>
                  <a:pt x="695643" y="5957888"/>
                </a:lnTo>
                <a:lnTo>
                  <a:pt x="688023" y="5950268"/>
                </a:lnTo>
                <a:lnTo>
                  <a:pt x="680720" y="5942648"/>
                </a:lnTo>
                <a:lnTo>
                  <a:pt x="673735" y="5934710"/>
                </a:lnTo>
                <a:lnTo>
                  <a:pt x="666750" y="5926455"/>
                </a:lnTo>
                <a:lnTo>
                  <a:pt x="659765" y="5918200"/>
                </a:lnTo>
                <a:lnTo>
                  <a:pt x="653415" y="5910263"/>
                </a:lnTo>
                <a:lnTo>
                  <a:pt x="646748" y="5902008"/>
                </a:lnTo>
                <a:lnTo>
                  <a:pt x="641033" y="5893435"/>
                </a:lnTo>
                <a:lnTo>
                  <a:pt x="635000" y="5884863"/>
                </a:lnTo>
                <a:lnTo>
                  <a:pt x="628968" y="5876290"/>
                </a:lnTo>
                <a:lnTo>
                  <a:pt x="623253" y="5867083"/>
                </a:lnTo>
                <a:lnTo>
                  <a:pt x="617855" y="5858193"/>
                </a:lnTo>
                <a:lnTo>
                  <a:pt x="612775" y="5849303"/>
                </a:lnTo>
                <a:lnTo>
                  <a:pt x="607695" y="5840095"/>
                </a:lnTo>
                <a:lnTo>
                  <a:pt x="602615" y="5830570"/>
                </a:lnTo>
                <a:lnTo>
                  <a:pt x="598170" y="5821363"/>
                </a:lnTo>
                <a:lnTo>
                  <a:pt x="593725" y="5818188"/>
                </a:lnTo>
                <a:lnTo>
                  <a:pt x="589915" y="5814378"/>
                </a:lnTo>
                <a:lnTo>
                  <a:pt x="581978" y="5807393"/>
                </a:lnTo>
                <a:lnTo>
                  <a:pt x="574993" y="5799773"/>
                </a:lnTo>
                <a:lnTo>
                  <a:pt x="568325" y="5792153"/>
                </a:lnTo>
                <a:lnTo>
                  <a:pt x="561975" y="5783898"/>
                </a:lnTo>
                <a:lnTo>
                  <a:pt x="556260" y="5775643"/>
                </a:lnTo>
                <a:lnTo>
                  <a:pt x="550863" y="5767070"/>
                </a:lnTo>
                <a:lnTo>
                  <a:pt x="546100" y="5758498"/>
                </a:lnTo>
                <a:lnTo>
                  <a:pt x="541338" y="5749290"/>
                </a:lnTo>
                <a:lnTo>
                  <a:pt x="536575" y="5740400"/>
                </a:lnTo>
                <a:lnTo>
                  <a:pt x="527368" y="5722303"/>
                </a:lnTo>
                <a:lnTo>
                  <a:pt x="518160" y="5703888"/>
                </a:lnTo>
                <a:lnTo>
                  <a:pt x="513398" y="5695315"/>
                </a:lnTo>
                <a:lnTo>
                  <a:pt x="508318" y="5686425"/>
                </a:lnTo>
                <a:lnTo>
                  <a:pt x="477203" y="5644833"/>
                </a:lnTo>
                <a:lnTo>
                  <a:pt x="326073" y="5420678"/>
                </a:lnTo>
                <a:lnTo>
                  <a:pt x="217170" y="5266690"/>
                </a:lnTo>
                <a:lnTo>
                  <a:pt x="211138" y="5260023"/>
                </a:lnTo>
                <a:lnTo>
                  <a:pt x="205423" y="5252720"/>
                </a:lnTo>
                <a:lnTo>
                  <a:pt x="199708" y="5245735"/>
                </a:lnTo>
                <a:lnTo>
                  <a:pt x="194628" y="5238433"/>
                </a:lnTo>
                <a:lnTo>
                  <a:pt x="184468" y="5223510"/>
                </a:lnTo>
                <a:lnTo>
                  <a:pt x="174943" y="5208588"/>
                </a:lnTo>
                <a:lnTo>
                  <a:pt x="166053" y="5193030"/>
                </a:lnTo>
                <a:lnTo>
                  <a:pt x="157163" y="5177473"/>
                </a:lnTo>
                <a:lnTo>
                  <a:pt x="148908" y="5161280"/>
                </a:lnTo>
                <a:lnTo>
                  <a:pt x="140970" y="5145723"/>
                </a:lnTo>
                <a:lnTo>
                  <a:pt x="125095" y="5113655"/>
                </a:lnTo>
                <a:lnTo>
                  <a:pt x="116840" y="5098098"/>
                </a:lnTo>
                <a:lnTo>
                  <a:pt x="108585" y="5082223"/>
                </a:lnTo>
                <a:lnTo>
                  <a:pt x="100330" y="5066665"/>
                </a:lnTo>
                <a:lnTo>
                  <a:pt x="90805" y="5051108"/>
                </a:lnTo>
                <a:lnTo>
                  <a:pt x="81598" y="5035868"/>
                </a:lnTo>
                <a:lnTo>
                  <a:pt x="71438" y="5021263"/>
                </a:lnTo>
                <a:lnTo>
                  <a:pt x="67628" y="5013960"/>
                </a:lnTo>
                <a:lnTo>
                  <a:pt x="64135" y="5006658"/>
                </a:lnTo>
                <a:lnTo>
                  <a:pt x="60325" y="4999673"/>
                </a:lnTo>
                <a:lnTo>
                  <a:pt x="57150" y="4992370"/>
                </a:lnTo>
                <a:lnTo>
                  <a:pt x="51435" y="4977765"/>
                </a:lnTo>
                <a:lnTo>
                  <a:pt x="46355" y="4963478"/>
                </a:lnTo>
                <a:lnTo>
                  <a:pt x="42228" y="4948873"/>
                </a:lnTo>
                <a:lnTo>
                  <a:pt x="38418" y="4933950"/>
                </a:lnTo>
                <a:lnTo>
                  <a:pt x="35560" y="4918710"/>
                </a:lnTo>
                <a:lnTo>
                  <a:pt x="33338" y="4903470"/>
                </a:lnTo>
                <a:lnTo>
                  <a:pt x="31433" y="4888548"/>
                </a:lnTo>
                <a:lnTo>
                  <a:pt x="30163" y="4873308"/>
                </a:lnTo>
                <a:lnTo>
                  <a:pt x="29528" y="4858068"/>
                </a:lnTo>
                <a:lnTo>
                  <a:pt x="29528" y="4842828"/>
                </a:lnTo>
                <a:lnTo>
                  <a:pt x="29845" y="4827270"/>
                </a:lnTo>
                <a:lnTo>
                  <a:pt x="30480" y="4812030"/>
                </a:lnTo>
                <a:lnTo>
                  <a:pt x="31750" y="4796473"/>
                </a:lnTo>
                <a:lnTo>
                  <a:pt x="33338" y="4780915"/>
                </a:lnTo>
                <a:lnTo>
                  <a:pt x="39688" y="4773930"/>
                </a:lnTo>
                <a:lnTo>
                  <a:pt x="38735" y="4773613"/>
                </a:lnTo>
                <a:lnTo>
                  <a:pt x="37148" y="4775200"/>
                </a:lnTo>
                <a:lnTo>
                  <a:pt x="35560" y="4776788"/>
                </a:lnTo>
                <a:lnTo>
                  <a:pt x="33338" y="4780915"/>
                </a:lnTo>
                <a:lnTo>
                  <a:pt x="29528" y="4771073"/>
                </a:lnTo>
                <a:lnTo>
                  <a:pt x="26353" y="4761230"/>
                </a:lnTo>
                <a:lnTo>
                  <a:pt x="23495" y="4751388"/>
                </a:lnTo>
                <a:lnTo>
                  <a:pt x="21590" y="4741545"/>
                </a:lnTo>
                <a:lnTo>
                  <a:pt x="19685" y="4731703"/>
                </a:lnTo>
                <a:lnTo>
                  <a:pt x="18098" y="4721860"/>
                </a:lnTo>
                <a:lnTo>
                  <a:pt x="17145" y="4711700"/>
                </a:lnTo>
                <a:lnTo>
                  <a:pt x="16510" y="4701858"/>
                </a:lnTo>
                <a:lnTo>
                  <a:pt x="16193" y="4692015"/>
                </a:lnTo>
                <a:lnTo>
                  <a:pt x="16193" y="4681855"/>
                </a:lnTo>
                <a:lnTo>
                  <a:pt x="16510" y="4671695"/>
                </a:lnTo>
                <a:lnTo>
                  <a:pt x="16828" y="4661853"/>
                </a:lnTo>
                <a:lnTo>
                  <a:pt x="18733" y="4641533"/>
                </a:lnTo>
                <a:lnTo>
                  <a:pt x="20638" y="4621530"/>
                </a:lnTo>
                <a:lnTo>
                  <a:pt x="18098" y="4601845"/>
                </a:lnTo>
                <a:lnTo>
                  <a:pt x="15875" y="4582478"/>
                </a:lnTo>
                <a:lnTo>
                  <a:pt x="14288" y="4562793"/>
                </a:lnTo>
                <a:lnTo>
                  <a:pt x="13653" y="4553268"/>
                </a:lnTo>
                <a:lnTo>
                  <a:pt x="13018" y="4543425"/>
                </a:lnTo>
                <a:lnTo>
                  <a:pt x="13018" y="4533583"/>
                </a:lnTo>
                <a:lnTo>
                  <a:pt x="13018" y="4524058"/>
                </a:lnTo>
                <a:lnTo>
                  <a:pt x="13335" y="4513898"/>
                </a:lnTo>
                <a:lnTo>
                  <a:pt x="13653" y="4504373"/>
                </a:lnTo>
                <a:lnTo>
                  <a:pt x="14605" y="4494848"/>
                </a:lnTo>
                <a:lnTo>
                  <a:pt x="15875" y="4484688"/>
                </a:lnTo>
                <a:lnTo>
                  <a:pt x="17463" y="4475163"/>
                </a:lnTo>
                <a:lnTo>
                  <a:pt x="20003" y="4465320"/>
                </a:lnTo>
                <a:lnTo>
                  <a:pt x="16510" y="4461510"/>
                </a:lnTo>
                <a:lnTo>
                  <a:pt x="13970" y="4457700"/>
                </a:lnTo>
                <a:lnTo>
                  <a:pt x="11430" y="4453573"/>
                </a:lnTo>
                <a:lnTo>
                  <a:pt x="8890" y="4450080"/>
                </a:lnTo>
                <a:lnTo>
                  <a:pt x="6985" y="4445635"/>
                </a:lnTo>
                <a:lnTo>
                  <a:pt x="5080" y="4441825"/>
                </a:lnTo>
                <a:lnTo>
                  <a:pt x="3175" y="4437698"/>
                </a:lnTo>
                <a:lnTo>
                  <a:pt x="2223" y="4433253"/>
                </a:lnTo>
                <a:lnTo>
                  <a:pt x="1270" y="4429125"/>
                </a:lnTo>
                <a:lnTo>
                  <a:pt x="635" y="4424680"/>
                </a:lnTo>
                <a:lnTo>
                  <a:pt x="0" y="4420553"/>
                </a:lnTo>
                <a:lnTo>
                  <a:pt x="0" y="4415790"/>
                </a:lnTo>
                <a:lnTo>
                  <a:pt x="0" y="4411663"/>
                </a:lnTo>
                <a:lnTo>
                  <a:pt x="318" y="4406900"/>
                </a:lnTo>
                <a:lnTo>
                  <a:pt x="1270" y="4402138"/>
                </a:lnTo>
                <a:lnTo>
                  <a:pt x="1905" y="4397693"/>
                </a:lnTo>
                <a:lnTo>
                  <a:pt x="1905" y="4378008"/>
                </a:lnTo>
                <a:lnTo>
                  <a:pt x="1905" y="4358323"/>
                </a:lnTo>
                <a:lnTo>
                  <a:pt x="953" y="4319270"/>
                </a:lnTo>
                <a:lnTo>
                  <a:pt x="953" y="4299585"/>
                </a:lnTo>
                <a:lnTo>
                  <a:pt x="1588" y="4280535"/>
                </a:lnTo>
                <a:lnTo>
                  <a:pt x="1905" y="4270693"/>
                </a:lnTo>
                <a:lnTo>
                  <a:pt x="2540" y="4261168"/>
                </a:lnTo>
                <a:lnTo>
                  <a:pt x="3493" y="4251643"/>
                </a:lnTo>
                <a:lnTo>
                  <a:pt x="4763" y="4241800"/>
                </a:lnTo>
                <a:lnTo>
                  <a:pt x="8255" y="4218305"/>
                </a:lnTo>
                <a:lnTo>
                  <a:pt x="9843" y="4207510"/>
                </a:lnTo>
                <a:lnTo>
                  <a:pt x="12065" y="4197350"/>
                </a:lnTo>
                <a:lnTo>
                  <a:pt x="14288" y="4187825"/>
                </a:lnTo>
                <a:lnTo>
                  <a:pt x="16510" y="4178935"/>
                </a:lnTo>
                <a:lnTo>
                  <a:pt x="19368" y="4170680"/>
                </a:lnTo>
                <a:lnTo>
                  <a:pt x="22225" y="4162743"/>
                </a:lnTo>
                <a:lnTo>
                  <a:pt x="25083" y="4155440"/>
                </a:lnTo>
                <a:lnTo>
                  <a:pt x="28575" y="4148773"/>
                </a:lnTo>
                <a:lnTo>
                  <a:pt x="32068" y="4142423"/>
                </a:lnTo>
                <a:lnTo>
                  <a:pt x="36195" y="4136708"/>
                </a:lnTo>
                <a:lnTo>
                  <a:pt x="40640" y="4131310"/>
                </a:lnTo>
                <a:lnTo>
                  <a:pt x="45403" y="4126865"/>
                </a:lnTo>
                <a:lnTo>
                  <a:pt x="50483" y="4122103"/>
                </a:lnTo>
                <a:lnTo>
                  <a:pt x="56198" y="4118610"/>
                </a:lnTo>
                <a:lnTo>
                  <a:pt x="61913" y="4114800"/>
                </a:lnTo>
                <a:lnTo>
                  <a:pt x="68263" y="4111943"/>
                </a:lnTo>
                <a:lnTo>
                  <a:pt x="75248" y="4109085"/>
                </a:lnTo>
                <a:lnTo>
                  <a:pt x="82550" y="4106863"/>
                </a:lnTo>
                <a:lnTo>
                  <a:pt x="90488" y="4104958"/>
                </a:lnTo>
                <a:lnTo>
                  <a:pt x="99378" y="4103370"/>
                </a:lnTo>
                <a:lnTo>
                  <a:pt x="108268" y="4101783"/>
                </a:lnTo>
                <a:lnTo>
                  <a:pt x="117793" y="4100830"/>
                </a:lnTo>
                <a:lnTo>
                  <a:pt x="128270" y="4100195"/>
                </a:lnTo>
                <a:lnTo>
                  <a:pt x="139065" y="4099560"/>
                </a:lnTo>
                <a:lnTo>
                  <a:pt x="150813" y="4099560"/>
                </a:lnTo>
                <a:lnTo>
                  <a:pt x="162878" y="4099560"/>
                </a:lnTo>
                <a:lnTo>
                  <a:pt x="189548" y="4100195"/>
                </a:lnTo>
                <a:lnTo>
                  <a:pt x="219393" y="4101783"/>
                </a:lnTo>
                <a:lnTo>
                  <a:pt x="475615" y="4101465"/>
                </a:lnTo>
                <a:lnTo>
                  <a:pt x="438785" y="4005898"/>
                </a:lnTo>
                <a:lnTo>
                  <a:pt x="401638" y="3910648"/>
                </a:lnTo>
                <a:lnTo>
                  <a:pt x="346710" y="3753803"/>
                </a:lnTo>
                <a:lnTo>
                  <a:pt x="343218" y="3744595"/>
                </a:lnTo>
                <a:lnTo>
                  <a:pt x="339408" y="3735070"/>
                </a:lnTo>
                <a:lnTo>
                  <a:pt x="336233" y="3725545"/>
                </a:lnTo>
                <a:lnTo>
                  <a:pt x="333375" y="3716020"/>
                </a:lnTo>
                <a:lnTo>
                  <a:pt x="327660" y="3696653"/>
                </a:lnTo>
                <a:lnTo>
                  <a:pt x="322898" y="3677603"/>
                </a:lnTo>
                <a:lnTo>
                  <a:pt x="319088" y="3658235"/>
                </a:lnTo>
                <a:lnTo>
                  <a:pt x="315595" y="3638550"/>
                </a:lnTo>
                <a:lnTo>
                  <a:pt x="312738" y="3619500"/>
                </a:lnTo>
                <a:lnTo>
                  <a:pt x="310515" y="3599815"/>
                </a:lnTo>
                <a:lnTo>
                  <a:pt x="309245" y="3580448"/>
                </a:lnTo>
                <a:lnTo>
                  <a:pt x="308293" y="3560445"/>
                </a:lnTo>
                <a:lnTo>
                  <a:pt x="307658" y="3540760"/>
                </a:lnTo>
                <a:lnTo>
                  <a:pt x="307658" y="3520758"/>
                </a:lnTo>
                <a:lnTo>
                  <a:pt x="308293" y="3501390"/>
                </a:lnTo>
                <a:lnTo>
                  <a:pt x="308928" y="3481388"/>
                </a:lnTo>
                <a:lnTo>
                  <a:pt x="310198" y="3461385"/>
                </a:lnTo>
                <a:lnTo>
                  <a:pt x="311785" y="3441700"/>
                </a:lnTo>
                <a:lnTo>
                  <a:pt x="308610" y="3181985"/>
                </a:lnTo>
                <a:lnTo>
                  <a:pt x="312420" y="3061653"/>
                </a:lnTo>
                <a:lnTo>
                  <a:pt x="314008" y="3054668"/>
                </a:lnTo>
                <a:lnTo>
                  <a:pt x="315595" y="3047683"/>
                </a:lnTo>
                <a:lnTo>
                  <a:pt x="317500" y="3041015"/>
                </a:lnTo>
                <a:lnTo>
                  <a:pt x="320040" y="3034983"/>
                </a:lnTo>
                <a:lnTo>
                  <a:pt x="322263" y="3029268"/>
                </a:lnTo>
                <a:lnTo>
                  <a:pt x="324803" y="3023553"/>
                </a:lnTo>
                <a:lnTo>
                  <a:pt x="327978" y="3018155"/>
                </a:lnTo>
                <a:lnTo>
                  <a:pt x="330835" y="3013075"/>
                </a:lnTo>
                <a:lnTo>
                  <a:pt x="334328" y="3008630"/>
                </a:lnTo>
                <a:lnTo>
                  <a:pt x="337820" y="3004185"/>
                </a:lnTo>
                <a:lnTo>
                  <a:pt x="341630" y="3000375"/>
                </a:lnTo>
                <a:lnTo>
                  <a:pt x="345123" y="2996565"/>
                </a:lnTo>
                <a:lnTo>
                  <a:pt x="349250" y="2993073"/>
                </a:lnTo>
                <a:lnTo>
                  <a:pt x="353378" y="2989580"/>
                </a:lnTo>
                <a:lnTo>
                  <a:pt x="357823" y="2987040"/>
                </a:lnTo>
                <a:lnTo>
                  <a:pt x="362585" y="2984500"/>
                </a:lnTo>
                <a:lnTo>
                  <a:pt x="367348" y="2981643"/>
                </a:lnTo>
                <a:lnTo>
                  <a:pt x="372428" y="2979738"/>
                </a:lnTo>
                <a:lnTo>
                  <a:pt x="377508" y="2977833"/>
                </a:lnTo>
                <a:lnTo>
                  <a:pt x="382588" y="2975928"/>
                </a:lnTo>
                <a:lnTo>
                  <a:pt x="387985" y="2974658"/>
                </a:lnTo>
                <a:lnTo>
                  <a:pt x="393700" y="2973705"/>
                </a:lnTo>
                <a:lnTo>
                  <a:pt x="399733" y="2972753"/>
                </a:lnTo>
                <a:lnTo>
                  <a:pt x="405448" y="2972118"/>
                </a:lnTo>
                <a:lnTo>
                  <a:pt x="411480" y="2971800"/>
                </a:lnTo>
                <a:lnTo>
                  <a:pt x="417830" y="2971483"/>
                </a:lnTo>
                <a:lnTo>
                  <a:pt x="424180" y="2971483"/>
                </a:lnTo>
                <a:lnTo>
                  <a:pt x="430848" y="2971800"/>
                </a:lnTo>
                <a:lnTo>
                  <a:pt x="444183" y="2972753"/>
                </a:lnTo>
                <a:lnTo>
                  <a:pt x="458470" y="2974658"/>
                </a:lnTo>
                <a:lnTo>
                  <a:pt x="530860" y="2974340"/>
                </a:lnTo>
                <a:lnTo>
                  <a:pt x="618808" y="2970213"/>
                </a:lnTo>
                <a:lnTo>
                  <a:pt x="605473" y="2886710"/>
                </a:lnTo>
                <a:lnTo>
                  <a:pt x="606108" y="2881948"/>
                </a:lnTo>
                <a:lnTo>
                  <a:pt x="606425" y="2876868"/>
                </a:lnTo>
                <a:lnTo>
                  <a:pt x="606108" y="2867025"/>
                </a:lnTo>
                <a:lnTo>
                  <a:pt x="605473" y="2856865"/>
                </a:lnTo>
                <a:lnTo>
                  <a:pt x="604203" y="2847023"/>
                </a:lnTo>
                <a:lnTo>
                  <a:pt x="602298" y="2837498"/>
                </a:lnTo>
                <a:lnTo>
                  <a:pt x="600393" y="2827338"/>
                </a:lnTo>
                <a:lnTo>
                  <a:pt x="596265" y="2807653"/>
                </a:lnTo>
                <a:lnTo>
                  <a:pt x="594678" y="2797810"/>
                </a:lnTo>
                <a:lnTo>
                  <a:pt x="593408" y="2787968"/>
                </a:lnTo>
                <a:lnTo>
                  <a:pt x="592773" y="2778125"/>
                </a:lnTo>
                <a:lnTo>
                  <a:pt x="592455" y="2767965"/>
                </a:lnTo>
                <a:lnTo>
                  <a:pt x="592773" y="2762885"/>
                </a:lnTo>
                <a:lnTo>
                  <a:pt x="593408" y="2758123"/>
                </a:lnTo>
                <a:lnTo>
                  <a:pt x="594043" y="2753043"/>
                </a:lnTo>
                <a:lnTo>
                  <a:pt x="594995" y="2747963"/>
                </a:lnTo>
                <a:lnTo>
                  <a:pt x="596265" y="2743200"/>
                </a:lnTo>
                <a:lnTo>
                  <a:pt x="598170" y="2738120"/>
                </a:lnTo>
                <a:lnTo>
                  <a:pt x="600075" y="2733040"/>
                </a:lnTo>
                <a:lnTo>
                  <a:pt x="601980" y="2728278"/>
                </a:lnTo>
                <a:lnTo>
                  <a:pt x="599123" y="2714625"/>
                </a:lnTo>
                <a:lnTo>
                  <a:pt x="596265" y="2700655"/>
                </a:lnTo>
                <a:lnTo>
                  <a:pt x="593725" y="2687003"/>
                </a:lnTo>
                <a:lnTo>
                  <a:pt x="591503" y="2673033"/>
                </a:lnTo>
                <a:lnTo>
                  <a:pt x="589598" y="2659063"/>
                </a:lnTo>
                <a:lnTo>
                  <a:pt x="588010" y="2645728"/>
                </a:lnTo>
                <a:lnTo>
                  <a:pt x="586740" y="2631758"/>
                </a:lnTo>
                <a:lnTo>
                  <a:pt x="585788" y="2617788"/>
                </a:lnTo>
                <a:lnTo>
                  <a:pt x="584835" y="2603818"/>
                </a:lnTo>
                <a:lnTo>
                  <a:pt x="584518" y="2590165"/>
                </a:lnTo>
                <a:lnTo>
                  <a:pt x="584518" y="2576195"/>
                </a:lnTo>
                <a:lnTo>
                  <a:pt x="584518" y="2562225"/>
                </a:lnTo>
                <a:lnTo>
                  <a:pt x="585153" y="2548255"/>
                </a:lnTo>
                <a:lnTo>
                  <a:pt x="585788" y="2534285"/>
                </a:lnTo>
                <a:lnTo>
                  <a:pt x="586740" y="2520633"/>
                </a:lnTo>
                <a:lnTo>
                  <a:pt x="588010" y="2506663"/>
                </a:lnTo>
                <a:lnTo>
                  <a:pt x="583565" y="2473325"/>
                </a:lnTo>
                <a:lnTo>
                  <a:pt x="579120" y="2466340"/>
                </a:lnTo>
                <a:lnTo>
                  <a:pt x="575945" y="2459355"/>
                </a:lnTo>
                <a:lnTo>
                  <a:pt x="572770" y="2452688"/>
                </a:lnTo>
                <a:lnTo>
                  <a:pt x="570548" y="2445703"/>
                </a:lnTo>
                <a:lnTo>
                  <a:pt x="568960" y="2438718"/>
                </a:lnTo>
                <a:lnTo>
                  <a:pt x="568008" y="2431733"/>
                </a:lnTo>
                <a:lnTo>
                  <a:pt x="567373" y="2425065"/>
                </a:lnTo>
                <a:lnTo>
                  <a:pt x="567373" y="2417763"/>
                </a:lnTo>
                <a:lnTo>
                  <a:pt x="567690" y="2410778"/>
                </a:lnTo>
                <a:lnTo>
                  <a:pt x="568643" y="2403793"/>
                </a:lnTo>
                <a:lnTo>
                  <a:pt x="569913" y="2396808"/>
                </a:lnTo>
                <a:lnTo>
                  <a:pt x="571500" y="2389823"/>
                </a:lnTo>
                <a:lnTo>
                  <a:pt x="573723" y="2382838"/>
                </a:lnTo>
                <a:lnTo>
                  <a:pt x="576580" y="2375853"/>
                </a:lnTo>
                <a:lnTo>
                  <a:pt x="579438" y="2368868"/>
                </a:lnTo>
                <a:lnTo>
                  <a:pt x="582930" y="2361883"/>
                </a:lnTo>
                <a:lnTo>
                  <a:pt x="583883" y="2355850"/>
                </a:lnTo>
                <a:lnTo>
                  <a:pt x="584835" y="2350135"/>
                </a:lnTo>
                <a:lnTo>
                  <a:pt x="586105" y="2345055"/>
                </a:lnTo>
                <a:lnTo>
                  <a:pt x="587693" y="2339658"/>
                </a:lnTo>
                <a:lnTo>
                  <a:pt x="589598" y="2334578"/>
                </a:lnTo>
                <a:lnTo>
                  <a:pt x="591503" y="2330133"/>
                </a:lnTo>
                <a:lnTo>
                  <a:pt x="593408" y="2325688"/>
                </a:lnTo>
                <a:lnTo>
                  <a:pt x="595630" y="2321243"/>
                </a:lnTo>
                <a:lnTo>
                  <a:pt x="598170" y="2317750"/>
                </a:lnTo>
                <a:lnTo>
                  <a:pt x="600710" y="2313623"/>
                </a:lnTo>
                <a:lnTo>
                  <a:pt x="603250" y="2310448"/>
                </a:lnTo>
                <a:lnTo>
                  <a:pt x="606425" y="2307273"/>
                </a:lnTo>
                <a:lnTo>
                  <a:pt x="609600" y="2304098"/>
                </a:lnTo>
                <a:lnTo>
                  <a:pt x="612775" y="2301240"/>
                </a:lnTo>
                <a:lnTo>
                  <a:pt x="616268" y="2298383"/>
                </a:lnTo>
                <a:lnTo>
                  <a:pt x="620078" y="2296160"/>
                </a:lnTo>
                <a:lnTo>
                  <a:pt x="623570" y="2293938"/>
                </a:lnTo>
                <a:lnTo>
                  <a:pt x="627698" y="2291715"/>
                </a:lnTo>
                <a:lnTo>
                  <a:pt x="631508" y="2289810"/>
                </a:lnTo>
                <a:lnTo>
                  <a:pt x="635953" y="2288540"/>
                </a:lnTo>
                <a:lnTo>
                  <a:pt x="640080" y="2286953"/>
                </a:lnTo>
                <a:lnTo>
                  <a:pt x="644843" y="2285683"/>
                </a:lnTo>
                <a:lnTo>
                  <a:pt x="649605" y="2284413"/>
                </a:lnTo>
                <a:lnTo>
                  <a:pt x="654050" y="2283778"/>
                </a:lnTo>
                <a:lnTo>
                  <a:pt x="664210" y="2282508"/>
                </a:lnTo>
                <a:lnTo>
                  <a:pt x="674688" y="2281873"/>
                </a:lnTo>
                <a:lnTo>
                  <a:pt x="685800" y="2282190"/>
                </a:lnTo>
                <a:lnTo>
                  <a:pt x="697230" y="2282825"/>
                </a:lnTo>
                <a:lnTo>
                  <a:pt x="751523" y="2281555"/>
                </a:lnTo>
                <a:lnTo>
                  <a:pt x="805498" y="2280285"/>
                </a:lnTo>
                <a:lnTo>
                  <a:pt x="854710" y="2279333"/>
                </a:lnTo>
                <a:lnTo>
                  <a:pt x="879158" y="2278698"/>
                </a:lnTo>
                <a:lnTo>
                  <a:pt x="904240" y="2278698"/>
                </a:lnTo>
                <a:lnTo>
                  <a:pt x="928688" y="2278698"/>
                </a:lnTo>
                <a:lnTo>
                  <a:pt x="952818" y="2279333"/>
                </a:lnTo>
                <a:lnTo>
                  <a:pt x="977583" y="2280285"/>
                </a:lnTo>
                <a:lnTo>
                  <a:pt x="1001713" y="2281873"/>
                </a:lnTo>
                <a:lnTo>
                  <a:pt x="1026160" y="2284095"/>
                </a:lnTo>
                <a:lnTo>
                  <a:pt x="1038225" y="2286000"/>
                </a:lnTo>
                <a:lnTo>
                  <a:pt x="1049973" y="2287588"/>
                </a:lnTo>
                <a:lnTo>
                  <a:pt x="1062038" y="2289493"/>
                </a:lnTo>
                <a:lnTo>
                  <a:pt x="1074420" y="2291398"/>
                </a:lnTo>
                <a:lnTo>
                  <a:pt x="1086168" y="2293938"/>
                </a:lnTo>
                <a:lnTo>
                  <a:pt x="1097915" y="2296478"/>
                </a:lnTo>
                <a:lnTo>
                  <a:pt x="1109980" y="2299653"/>
                </a:lnTo>
                <a:lnTo>
                  <a:pt x="1121728" y="2302828"/>
                </a:lnTo>
                <a:lnTo>
                  <a:pt x="1133475" y="2306320"/>
                </a:lnTo>
                <a:lnTo>
                  <a:pt x="1145540" y="2310130"/>
                </a:lnTo>
                <a:lnTo>
                  <a:pt x="1156970" y="2314575"/>
                </a:lnTo>
                <a:lnTo>
                  <a:pt x="1168718" y="2318703"/>
                </a:lnTo>
                <a:lnTo>
                  <a:pt x="1180148" y="2323783"/>
                </a:lnTo>
                <a:lnTo>
                  <a:pt x="1191895" y="2328545"/>
                </a:lnTo>
                <a:lnTo>
                  <a:pt x="1224915" y="2337753"/>
                </a:lnTo>
                <a:lnTo>
                  <a:pt x="1264603" y="2347595"/>
                </a:lnTo>
                <a:lnTo>
                  <a:pt x="1260475" y="2331085"/>
                </a:lnTo>
                <a:lnTo>
                  <a:pt x="1257300" y="2314893"/>
                </a:lnTo>
                <a:lnTo>
                  <a:pt x="1254443" y="2298383"/>
                </a:lnTo>
                <a:lnTo>
                  <a:pt x="1252220" y="2282190"/>
                </a:lnTo>
                <a:lnTo>
                  <a:pt x="1250315" y="2266315"/>
                </a:lnTo>
                <a:lnTo>
                  <a:pt x="1248728" y="2250440"/>
                </a:lnTo>
                <a:lnTo>
                  <a:pt x="1247458" y="2234883"/>
                </a:lnTo>
                <a:lnTo>
                  <a:pt x="1247140" y="2219325"/>
                </a:lnTo>
                <a:lnTo>
                  <a:pt x="1247140" y="2203450"/>
                </a:lnTo>
                <a:lnTo>
                  <a:pt x="1247458" y="2187893"/>
                </a:lnTo>
                <a:lnTo>
                  <a:pt x="1248728" y="2172335"/>
                </a:lnTo>
                <a:lnTo>
                  <a:pt x="1250315" y="2157095"/>
                </a:lnTo>
                <a:lnTo>
                  <a:pt x="1252220" y="2141855"/>
                </a:lnTo>
                <a:lnTo>
                  <a:pt x="1254760" y="2126298"/>
                </a:lnTo>
                <a:lnTo>
                  <a:pt x="1257935" y="2111058"/>
                </a:lnTo>
                <a:lnTo>
                  <a:pt x="1261428" y="2095818"/>
                </a:lnTo>
                <a:lnTo>
                  <a:pt x="1261745" y="2091690"/>
                </a:lnTo>
                <a:lnTo>
                  <a:pt x="1261745" y="2091373"/>
                </a:lnTo>
                <a:lnTo>
                  <a:pt x="1261428" y="2093278"/>
                </a:lnTo>
                <a:lnTo>
                  <a:pt x="1261428" y="2095818"/>
                </a:lnTo>
                <a:lnTo>
                  <a:pt x="1253173" y="2083753"/>
                </a:lnTo>
                <a:lnTo>
                  <a:pt x="1244918" y="2071688"/>
                </a:lnTo>
                <a:lnTo>
                  <a:pt x="1114425" y="1899285"/>
                </a:lnTo>
                <a:lnTo>
                  <a:pt x="1103313" y="1885633"/>
                </a:lnTo>
                <a:lnTo>
                  <a:pt x="1092518" y="1871980"/>
                </a:lnTo>
                <a:lnTo>
                  <a:pt x="1082358" y="1858328"/>
                </a:lnTo>
                <a:lnTo>
                  <a:pt x="1072515" y="1844358"/>
                </a:lnTo>
                <a:lnTo>
                  <a:pt x="1062673" y="1830070"/>
                </a:lnTo>
                <a:lnTo>
                  <a:pt x="1053465" y="1815783"/>
                </a:lnTo>
                <a:lnTo>
                  <a:pt x="1044575" y="1801495"/>
                </a:lnTo>
                <a:lnTo>
                  <a:pt x="1036003" y="1787208"/>
                </a:lnTo>
                <a:lnTo>
                  <a:pt x="1027748" y="1772603"/>
                </a:lnTo>
                <a:lnTo>
                  <a:pt x="1019810" y="1757998"/>
                </a:lnTo>
                <a:lnTo>
                  <a:pt x="1012190" y="1743075"/>
                </a:lnTo>
                <a:lnTo>
                  <a:pt x="1004888" y="1728153"/>
                </a:lnTo>
                <a:lnTo>
                  <a:pt x="998220" y="1713230"/>
                </a:lnTo>
                <a:lnTo>
                  <a:pt x="991870" y="1697990"/>
                </a:lnTo>
                <a:lnTo>
                  <a:pt x="985838" y="1682750"/>
                </a:lnTo>
                <a:lnTo>
                  <a:pt x="979805" y="1667510"/>
                </a:lnTo>
                <a:lnTo>
                  <a:pt x="974408" y="1652270"/>
                </a:lnTo>
                <a:lnTo>
                  <a:pt x="969010" y="1636395"/>
                </a:lnTo>
                <a:lnTo>
                  <a:pt x="964565" y="1620520"/>
                </a:lnTo>
                <a:lnTo>
                  <a:pt x="960120" y="1604963"/>
                </a:lnTo>
                <a:lnTo>
                  <a:pt x="955993" y="1589088"/>
                </a:lnTo>
                <a:lnTo>
                  <a:pt x="952183" y="1572895"/>
                </a:lnTo>
                <a:lnTo>
                  <a:pt x="949008" y="1557020"/>
                </a:lnTo>
                <a:lnTo>
                  <a:pt x="945833" y="1540510"/>
                </a:lnTo>
                <a:lnTo>
                  <a:pt x="943293" y="1524000"/>
                </a:lnTo>
                <a:lnTo>
                  <a:pt x="941070" y="1507808"/>
                </a:lnTo>
                <a:lnTo>
                  <a:pt x="938848" y="1491298"/>
                </a:lnTo>
                <a:lnTo>
                  <a:pt x="937260" y="1474153"/>
                </a:lnTo>
                <a:lnTo>
                  <a:pt x="936308" y="1457643"/>
                </a:lnTo>
                <a:lnTo>
                  <a:pt x="935355" y="1440815"/>
                </a:lnTo>
                <a:lnTo>
                  <a:pt x="934720" y="1423353"/>
                </a:lnTo>
                <a:lnTo>
                  <a:pt x="934403" y="1406525"/>
                </a:lnTo>
                <a:lnTo>
                  <a:pt x="934720" y="1403668"/>
                </a:lnTo>
                <a:lnTo>
                  <a:pt x="935038" y="1400493"/>
                </a:lnTo>
                <a:lnTo>
                  <a:pt x="935990" y="1394778"/>
                </a:lnTo>
                <a:lnTo>
                  <a:pt x="937895" y="1388428"/>
                </a:lnTo>
                <a:lnTo>
                  <a:pt x="940118" y="1382395"/>
                </a:lnTo>
                <a:lnTo>
                  <a:pt x="945515" y="1370330"/>
                </a:lnTo>
                <a:lnTo>
                  <a:pt x="948373" y="1364298"/>
                </a:lnTo>
                <a:lnTo>
                  <a:pt x="950595" y="1358265"/>
                </a:lnTo>
                <a:lnTo>
                  <a:pt x="950278" y="1354455"/>
                </a:lnTo>
                <a:lnTo>
                  <a:pt x="950595" y="1350645"/>
                </a:lnTo>
                <a:lnTo>
                  <a:pt x="951865" y="1346835"/>
                </a:lnTo>
                <a:lnTo>
                  <a:pt x="953453" y="1343343"/>
                </a:lnTo>
                <a:lnTo>
                  <a:pt x="950913" y="1336358"/>
                </a:lnTo>
                <a:lnTo>
                  <a:pt x="948690" y="1329373"/>
                </a:lnTo>
                <a:lnTo>
                  <a:pt x="946468" y="1322388"/>
                </a:lnTo>
                <a:lnTo>
                  <a:pt x="944563" y="1315403"/>
                </a:lnTo>
                <a:lnTo>
                  <a:pt x="941070" y="1301433"/>
                </a:lnTo>
                <a:lnTo>
                  <a:pt x="938213" y="1287145"/>
                </a:lnTo>
                <a:lnTo>
                  <a:pt x="936308" y="1272858"/>
                </a:lnTo>
                <a:lnTo>
                  <a:pt x="934720" y="1258570"/>
                </a:lnTo>
                <a:lnTo>
                  <a:pt x="933450" y="1244283"/>
                </a:lnTo>
                <a:lnTo>
                  <a:pt x="932180" y="1229678"/>
                </a:lnTo>
                <a:lnTo>
                  <a:pt x="931228" y="1200785"/>
                </a:lnTo>
                <a:lnTo>
                  <a:pt x="930275" y="1171893"/>
                </a:lnTo>
                <a:lnTo>
                  <a:pt x="929958" y="1157605"/>
                </a:lnTo>
                <a:lnTo>
                  <a:pt x="929323" y="1143318"/>
                </a:lnTo>
                <a:lnTo>
                  <a:pt x="928370" y="1128713"/>
                </a:lnTo>
                <a:lnTo>
                  <a:pt x="927100" y="1114425"/>
                </a:lnTo>
                <a:lnTo>
                  <a:pt x="926783" y="1110615"/>
                </a:lnTo>
                <a:lnTo>
                  <a:pt x="926783" y="1106805"/>
                </a:lnTo>
                <a:lnTo>
                  <a:pt x="927100" y="1103313"/>
                </a:lnTo>
                <a:lnTo>
                  <a:pt x="927735" y="1099503"/>
                </a:lnTo>
                <a:lnTo>
                  <a:pt x="928688" y="1096328"/>
                </a:lnTo>
                <a:lnTo>
                  <a:pt x="929958" y="1093470"/>
                </a:lnTo>
                <a:lnTo>
                  <a:pt x="931228" y="1089978"/>
                </a:lnTo>
                <a:lnTo>
                  <a:pt x="932815" y="1087120"/>
                </a:lnTo>
                <a:lnTo>
                  <a:pt x="935038" y="1084263"/>
                </a:lnTo>
                <a:lnTo>
                  <a:pt x="936943" y="1081723"/>
                </a:lnTo>
                <a:lnTo>
                  <a:pt x="939165" y="1079183"/>
                </a:lnTo>
                <a:lnTo>
                  <a:pt x="942023" y="1076643"/>
                </a:lnTo>
                <a:lnTo>
                  <a:pt x="944563" y="1074420"/>
                </a:lnTo>
                <a:lnTo>
                  <a:pt x="947420" y="1072198"/>
                </a:lnTo>
                <a:lnTo>
                  <a:pt x="953453" y="1068070"/>
                </a:lnTo>
                <a:lnTo>
                  <a:pt x="960438" y="1064895"/>
                </a:lnTo>
                <a:lnTo>
                  <a:pt x="967423" y="1061720"/>
                </a:lnTo>
                <a:lnTo>
                  <a:pt x="975043" y="1059180"/>
                </a:lnTo>
                <a:lnTo>
                  <a:pt x="982663" y="1057275"/>
                </a:lnTo>
                <a:lnTo>
                  <a:pt x="990283" y="1055370"/>
                </a:lnTo>
                <a:lnTo>
                  <a:pt x="997903" y="1054100"/>
                </a:lnTo>
                <a:lnTo>
                  <a:pt x="1005840" y="1053148"/>
                </a:lnTo>
                <a:lnTo>
                  <a:pt x="1013143" y="1052513"/>
                </a:lnTo>
                <a:lnTo>
                  <a:pt x="1042035" y="1051243"/>
                </a:lnTo>
                <a:lnTo>
                  <a:pt x="1070928" y="1049655"/>
                </a:lnTo>
                <a:lnTo>
                  <a:pt x="1129030" y="1046480"/>
                </a:lnTo>
                <a:lnTo>
                  <a:pt x="1157923" y="1045528"/>
                </a:lnTo>
                <a:lnTo>
                  <a:pt x="1186815" y="1044575"/>
                </a:lnTo>
                <a:lnTo>
                  <a:pt x="1215390" y="1044575"/>
                </a:lnTo>
                <a:lnTo>
                  <a:pt x="1229995" y="1044893"/>
                </a:lnTo>
                <a:lnTo>
                  <a:pt x="1244283" y="1045210"/>
                </a:lnTo>
                <a:lnTo>
                  <a:pt x="1258570" y="1045845"/>
                </a:lnTo>
                <a:lnTo>
                  <a:pt x="1272858" y="1046798"/>
                </a:lnTo>
                <a:lnTo>
                  <a:pt x="1287145" y="1048068"/>
                </a:lnTo>
                <a:lnTo>
                  <a:pt x="1301433" y="1049655"/>
                </a:lnTo>
                <a:lnTo>
                  <a:pt x="1315720" y="1051243"/>
                </a:lnTo>
                <a:lnTo>
                  <a:pt x="1330008" y="1053465"/>
                </a:lnTo>
                <a:lnTo>
                  <a:pt x="1343978" y="1055688"/>
                </a:lnTo>
                <a:lnTo>
                  <a:pt x="1358265" y="1058545"/>
                </a:lnTo>
                <a:lnTo>
                  <a:pt x="1371918" y="1061720"/>
                </a:lnTo>
                <a:lnTo>
                  <a:pt x="1385888" y="1065530"/>
                </a:lnTo>
                <a:lnTo>
                  <a:pt x="1399858" y="1069340"/>
                </a:lnTo>
                <a:lnTo>
                  <a:pt x="1413828" y="1073785"/>
                </a:lnTo>
                <a:lnTo>
                  <a:pt x="1427798" y="1078865"/>
                </a:lnTo>
                <a:lnTo>
                  <a:pt x="1441450" y="1083945"/>
                </a:lnTo>
                <a:lnTo>
                  <a:pt x="1455420" y="1089978"/>
                </a:lnTo>
                <a:lnTo>
                  <a:pt x="1469073" y="1096328"/>
                </a:lnTo>
                <a:lnTo>
                  <a:pt x="1479868" y="1100455"/>
                </a:lnTo>
                <a:lnTo>
                  <a:pt x="1491298" y="1104265"/>
                </a:lnTo>
                <a:lnTo>
                  <a:pt x="1501458" y="1109028"/>
                </a:lnTo>
                <a:lnTo>
                  <a:pt x="1506855" y="1111250"/>
                </a:lnTo>
                <a:lnTo>
                  <a:pt x="1511935" y="1114108"/>
                </a:lnTo>
                <a:lnTo>
                  <a:pt x="1516380" y="1117283"/>
                </a:lnTo>
                <a:lnTo>
                  <a:pt x="1520825" y="1120458"/>
                </a:lnTo>
                <a:lnTo>
                  <a:pt x="1524953" y="1123950"/>
                </a:lnTo>
                <a:lnTo>
                  <a:pt x="1529081" y="1127760"/>
                </a:lnTo>
                <a:lnTo>
                  <a:pt x="1532573" y="1132523"/>
                </a:lnTo>
                <a:lnTo>
                  <a:pt x="1536065" y="1137285"/>
                </a:lnTo>
                <a:lnTo>
                  <a:pt x="1538605" y="1142365"/>
                </a:lnTo>
                <a:lnTo>
                  <a:pt x="1541463" y="1148080"/>
                </a:lnTo>
                <a:lnTo>
                  <a:pt x="1629728" y="1154748"/>
                </a:lnTo>
                <a:lnTo>
                  <a:pt x="1636713" y="1153160"/>
                </a:lnTo>
                <a:lnTo>
                  <a:pt x="1642110" y="1151255"/>
                </a:lnTo>
                <a:lnTo>
                  <a:pt x="1647190" y="1149033"/>
                </a:lnTo>
                <a:lnTo>
                  <a:pt x="1651000" y="1146493"/>
                </a:lnTo>
                <a:lnTo>
                  <a:pt x="1654175" y="1143318"/>
                </a:lnTo>
                <a:lnTo>
                  <a:pt x="1656398" y="1140460"/>
                </a:lnTo>
                <a:lnTo>
                  <a:pt x="1658303" y="1136650"/>
                </a:lnTo>
                <a:lnTo>
                  <a:pt x="1659256" y="1133158"/>
                </a:lnTo>
                <a:lnTo>
                  <a:pt x="1659890" y="1129030"/>
                </a:lnTo>
                <a:lnTo>
                  <a:pt x="1659890" y="1125220"/>
                </a:lnTo>
                <a:lnTo>
                  <a:pt x="1659573" y="1120775"/>
                </a:lnTo>
                <a:lnTo>
                  <a:pt x="1659256" y="1116330"/>
                </a:lnTo>
                <a:lnTo>
                  <a:pt x="1657350" y="1106805"/>
                </a:lnTo>
                <a:lnTo>
                  <a:pt x="1655763" y="1096645"/>
                </a:lnTo>
                <a:lnTo>
                  <a:pt x="1652905" y="1079500"/>
                </a:lnTo>
                <a:lnTo>
                  <a:pt x="1649413" y="1061720"/>
                </a:lnTo>
                <a:lnTo>
                  <a:pt x="1647825" y="1053148"/>
                </a:lnTo>
                <a:lnTo>
                  <a:pt x="1646555" y="1044575"/>
                </a:lnTo>
                <a:lnTo>
                  <a:pt x="1645603" y="1035685"/>
                </a:lnTo>
                <a:lnTo>
                  <a:pt x="1645285" y="1027113"/>
                </a:lnTo>
                <a:lnTo>
                  <a:pt x="1644968" y="1018223"/>
                </a:lnTo>
                <a:lnTo>
                  <a:pt x="1645603" y="1009333"/>
                </a:lnTo>
                <a:lnTo>
                  <a:pt x="1646555" y="1000760"/>
                </a:lnTo>
                <a:lnTo>
                  <a:pt x="1647508" y="996315"/>
                </a:lnTo>
                <a:lnTo>
                  <a:pt x="1648460" y="992505"/>
                </a:lnTo>
                <a:lnTo>
                  <a:pt x="1649730" y="988060"/>
                </a:lnTo>
                <a:lnTo>
                  <a:pt x="1651318" y="983933"/>
                </a:lnTo>
                <a:lnTo>
                  <a:pt x="1652905" y="979488"/>
                </a:lnTo>
                <a:lnTo>
                  <a:pt x="1654810" y="975360"/>
                </a:lnTo>
                <a:lnTo>
                  <a:pt x="1657033" y="971233"/>
                </a:lnTo>
                <a:lnTo>
                  <a:pt x="1659890" y="966788"/>
                </a:lnTo>
                <a:lnTo>
                  <a:pt x="1662430" y="962978"/>
                </a:lnTo>
                <a:lnTo>
                  <a:pt x="1665605" y="958533"/>
                </a:lnTo>
                <a:lnTo>
                  <a:pt x="1671003" y="953770"/>
                </a:lnTo>
                <a:lnTo>
                  <a:pt x="1676400" y="948690"/>
                </a:lnTo>
                <a:lnTo>
                  <a:pt x="1682115" y="943928"/>
                </a:lnTo>
                <a:lnTo>
                  <a:pt x="1687830" y="940118"/>
                </a:lnTo>
                <a:lnTo>
                  <a:pt x="1693545" y="935990"/>
                </a:lnTo>
                <a:lnTo>
                  <a:pt x="1699260" y="932498"/>
                </a:lnTo>
                <a:lnTo>
                  <a:pt x="1705293" y="929005"/>
                </a:lnTo>
                <a:lnTo>
                  <a:pt x="1711325" y="926148"/>
                </a:lnTo>
                <a:lnTo>
                  <a:pt x="1717675" y="923290"/>
                </a:lnTo>
                <a:lnTo>
                  <a:pt x="1723708" y="921068"/>
                </a:lnTo>
                <a:lnTo>
                  <a:pt x="1729740" y="918845"/>
                </a:lnTo>
                <a:lnTo>
                  <a:pt x="1736090" y="916940"/>
                </a:lnTo>
                <a:lnTo>
                  <a:pt x="1742440" y="915035"/>
                </a:lnTo>
                <a:lnTo>
                  <a:pt x="1748790" y="913448"/>
                </a:lnTo>
                <a:lnTo>
                  <a:pt x="1755458" y="912178"/>
                </a:lnTo>
                <a:lnTo>
                  <a:pt x="1761808" y="911225"/>
                </a:lnTo>
                <a:lnTo>
                  <a:pt x="1775143" y="909638"/>
                </a:lnTo>
                <a:lnTo>
                  <a:pt x="1788160" y="908368"/>
                </a:lnTo>
                <a:lnTo>
                  <a:pt x="1801495" y="907733"/>
                </a:lnTo>
                <a:lnTo>
                  <a:pt x="1815148" y="908050"/>
                </a:lnTo>
                <a:lnTo>
                  <a:pt x="1828800" y="908368"/>
                </a:lnTo>
                <a:lnTo>
                  <a:pt x="1842770" y="909320"/>
                </a:lnTo>
                <a:lnTo>
                  <a:pt x="1870393" y="911543"/>
                </a:lnTo>
                <a:lnTo>
                  <a:pt x="1941830" y="910273"/>
                </a:lnTo>
                <a:lnTo>
                  <a:pt x="1955800" y="909955"/>
                </a:lnTo>
                <a:lnTo>
                  <a:pt x="1969771" y="909638"/>
                </a:lnTo>
                <a:lnTo>
                  <a:pt x="1997710" y="908050"/>
                </a:lnTo>
                <a:lnTo>
                  <a:pt x="2025333" y="906780"/>
                </a:lnTo>
                <a:lnTo>
                  <a:pt x="2039303" y="906463"/>
                </a:lnTo>
                <a:lnTo>
                  <a:pt x="2053273" y="906145"/>
                </a:lnTo>
                <a:lnTo>
                  <a:pt x="2066925" y="906463"/>
                </a:lnTo>
                <a:lnTo>
                  <a:pt x="2080895" y="907098"/>
                </a:lnTo>
                <a:lnTo>
                  <a:pt x="2094548" y="908368"/>
                </a:lnTo>
                <a:lnTo>
                  <a:pt x="2108200" y="910273"/>
                </a:lnTo>
                <a:lnTo>
                  <a:pt x="2122170" y="912813"/>
                </a:lnTo>
                <a:lnTo>
                  <a:pt x="2128838" y="914083"/>
                </a:lnTo>
                <a:lnTo>
                  <a:pt x="2135823" y="915670"/>
                </a:lnTo>
                <a:lnTo>
                  <a:pt x="2142491" y="917893"/>
                </a:lnTo>
                <a:lnTo>
                  <a:pt x="2149158" y="920115"/>
                </a:lnTo>
                <a:lnTo>
                  <a:pt x="2156143" y="922338"/>
                </a:lnTo>
                <a:lnTo>
                  <a:pt x="2162811" y="925195"/>
                </a:lnTo>
                <a:lnTo>
                  <a:pt x="2174240" y="926465"/>
                </a:lnTo>
                <a:lnTo>
                  <a:pt x="2184718" y="927418"/>
                </a:lnTo>
                <a:lnTo>
                  <a:pt x="2193925" y="927418"/>
                </a:lnTo>
                <a:lnTo>
                  <a:pt x="2202180" y="927100"/>
                </a:lnTo>
                <a:lnTo>
                  <a:pt x="2209483" y="926148"/>
                </a:lnTo>
                <a:lnTo>
                  <a:pt x="2215833" y="924878"/>
                </a:lnTo>
                <a:lnTo>
                  <a:pt x="2221230" y="922655"/>
                </a:lnTo>
                <a:lnTo>
                  <a:pt x="2225675" y="920115"/>
                </a:lnTo>
                <a:lnTo>
                  <a:pt x="2229485" y="917575"/>
                </a:lnTo>
                <a:lnTo>
                  <a:pt x="2232661" y="914083"/>
                </a:lnTo>
                <a:lnTo>
                  <a:pt x="2235201" y="910590"/>
                </a:lnTo>
                <a:lnTo>
                  <a:pt x="2237105" y="906463"/>
                </a:lnTo>
                <a:lnTo>
                  <a:pt x="2238375" y="902335"/>
                </a:lnTo>
                <a:lnTo>
                  <a:pt x="2239328" y="897890"/>
                </a:lnTo>
                <a:lnTo>
                  <a:pt x="2239963" y="892810"/>
                </a:lnTo>
                <a:lnTo>
                  <a:pt x="2239963" y="888048"/>
                </a:lnTo>
                <a:lnTo>
                  <a:pt x="2239645" y="882968"/>
                </a:lnTo>
                <a:lnTo>
                  <a:pt x="2239328" y="877570"/>
                </a:lnTo>
                <a:lnTo>
                  <a:pt x="2238058" y="866775"/>
                </a:lnTo>
                <a:lnTo>
                  <a:pt x="2236153" y="855345"/>
                </a:lnTo>
                <a:lnTo>
                  <a:pt x="2234248" y="844550"/>
                </a:lnTo>
                <a:lnTo>
                  <a:pt x="2233613" y="839153"/>
                </a:lnTo>
                <a:lnTo>
                  <a:pt x="2233295" y="833755"/>
                </a:lnTo>
                <a:lnTo>
                  <a:pt x="2232978" y="828675"/>
                </a:lnTo>
                <a:lnTo>
                  <a:pt x="2232978" y="823595"/>
                </a:lnTo>
                <a:lnTo>
                  <a:pt x="2233613" y="818833"/>
                </a:lnTo>
                <a:lnTo>
                  <a:pt x="2234248" y="814388"/>
                </a:lnTo>
                <a:lnTo>
                  <a:pt x="2235518" y="809943"/>
                </a:lnTo>
                <a:lnTo>
                  <a:pt x="2237741" y="806133"/>
                </a:lnTo>
                <a:lnTo>
                  <a:pt x="2241868" y="802323"/>
                </a:lnTo>
                <a:lnTo>
                  <a:pt x="2245995" y="798830"/>
                </a:lnTo>
                <a:lnTo>
                  <a:pt x="2243773" y="800100"/>
                </a:lnTo>
                <a:lnTo>
                  <a:pt x="2241233" y="802005"/>
                </a:lnTo>
                <a:lnTo>
                  <a:pt x="2239328" y="803910"/>
                </a:lnTo>
                <a:lnTo>
                  <a:pt x="2237741" y="806133"/>
                </a:lnTo>
                <a:lnTo>
                  <a:pt x="2234565" y="753110"/>
                </a:lnTo>
                <a:lnTo>
                  <a:pt x="2236788" y="755650"/>
                </a:lnTo>
                <a:lnTo>
                  <a:pt x="2238693" y="757555"/>
                </a:lnTo>
                <a:lnTo>
                  <a:pt x="2240598" y="759143"/>
                </a:lnTo>
                <a:lnTo>
                  <a:pt x="2242503" y="760413"/>
                </a:lnTo>
                <a:lnTo>
                  <a:pt x="2244725" y="761365"/>
                </a:lnTo>
                <a:lnTo>
                  <a:pt x="2246630" y="762318"/>
                </a:lnTo>
                <a:lnTo>
                  <a:pt x="2251075" y="763270"/>
                </a:lnTo>
                <a:lnTo>
                  <a:pt x="2247901" y="760730"/>
                </a:lnTo>
                <a:lnTo>
                  <a:pt x="2244408" y="758190"/>
                </a:lnTo>
                <a:lnTo>
                  <a:pt x="2239963" y="755968"/>
                </a:lnTo>
                <a:lnTo>
                  <a:pt x="2234565" y="753110"/>
                </a:lnTo>
                <a:lnTo>
                  <a:pt x="2236153" y="666115"/>
                </a:lnTo>
                <a:lnTo>
                  <a:pt x="2233613" y="642620"/>
                </a:lnTo>
                <a:lnTo>
                  <a:pt x="2231073" y="619760"/>
                </a:lnTo>
                <a:lnTo>
                  <a:pt x="2225358" y="573723"/>
                </a:lnTo>
                <a:lnTo>
                  <a:pt x="2223135" y="550545"/>
                </a:lnTo>
                <a:lnTo>
                  <a:pt x="2221230" y="527685"/>
                </a:lnTo>
                <a:lnTo>
                  <a:pt x="2219325" y="504508"/>
                </a:lnTo>
                <a:lnTo>
                  <a:pt x="2218690" y="481013"/>
                </a:lnTo>
                <a:lnTo>
                  <a:pt x="2218373" y="472758"/>
                </a:lnTo>
                <a:lnTo>
                  <a:pt x="2218373" y="464503"/>
                </a:lnTo>
                <a:lnTo>
                  <a:pt x="2218690" y="455930"/>
                </a:lnTo>
                <a:lnTo>
                  <a:pt x="2219325" y="447675"/>
                </a:lnTo>
                <a:lnTo>
                  <a:pt x="2220595" y="439738"/>
                </a:lnTo>
                <a:lnTo>
                  <a:pt x="2222500" y="432118"/>
                </a:lnTo>
                <a:lnTo>
                  <a:pt x="2223770" y="427990"/>
                </a:lnTo>
                <a:lnTo>
                  <a:pt x="2224723" y="424498"/>
                </a:lnTo>
                <a:lnTo>
                  <a:pt x="2226310" y="421005"/>
                </a:lnTo>
                <a:lnTo>
                  <a:pt x="2227898" y="417830"/>
                </a:lnTo>
                <a:lnTo>
                  <a:pt x="2229803" y="414338"/>
                </a:lnTo>
                <a:lnTo>
                  <a:pt x="2232025" y="411163"/>
                </a:lnTo>
                <a:lnTo>
                  <a:pt x="2234248" y="407988"/>
                </a:lnTo>
                <a:lnTo>
                  <a:pt x="2236788" y="405448"/>
                </a:lnTo>
                <a:lnTo>
                  <a:pt x="2239645" y="402908"/>
                </a:lnTo>
                <a:lnTo>
                  <a:pt x="2242503" y="400368"/>
                </a:lnTo>
                <a:lnTo>
                  <a:pt x="2245995" y="398145"/>
                </a:lnTo>
                <a:lnTo>
                  <a:pt x="2249488" y="396240"/>
                </a:lnTo>
                <a:lnTo>
                  <a:pt x="2253615" y="394653"/>
                </a:lnTo>
                <a:lnTo>
                  <a:pt x="2258060" y="392748"/>
                </a:lnTo>
                <a:lnTo>
                  <a:pt x="2262505" y="391478"/>
                </a:lnTo>
                <a:lnTo>
                  <a:pt x="2267585" y="390208"/>
                </a:lnTo>
                <a:lnTo>
                  <a:pt x="2272983" y="389573"/>
                </a:lnTo>
                <a:lnTo>
                  <a:pt x="2278380" y="388938"/>
                </a:lnTo>
                <a:lnTo>
                  <a:pt x="2284413" y="388620"/>
                </a:lnTo>
                <a:lnTo>
                  <a:pt x="2290763" y="388938"/>
                </a:lnTo>
                <a:lnTo>
                  <a:pt x="2360930" y="384175"/>
                </a:lnTo>
                <a:lnTo>
                  <a:pt x="2377123" y="382270"/>
                </a:lnTo>
                <a:lnTo>
                  <a:pt x="2392998" y="380683"/>
                </a:lnTo>
                <a:lnTo>
                  <a:pt x="2408873" y="378778"/>
                </a:lnTo>
                <a:lnTo>
                  <a:pt x="2424748" y="377508"/>
                </a:lnTo>
                <a:lnTo>
                  <a:pt x="2440940" y="376555"/>
                </a:lnTo>
                <a:lnTo>
                  <a:pt x="2456498" y="375920"/>
                </a:lnTo>
                <a:lnTo>
                  <a:pt x="2472373" y="375285"/>
                </a:lnTo>
                <a:lnTo>
                  <a:pt x="2487930" y="375285"/>
                </a:lnTo>
                <a:lnTo>
                  <a:pt x="2503488" y="375285"/>
                </a:lnTo>
                <a:lnTo>
                  <a:pt x="2519045" y="375603"/>
                </a:lnTo>
                <a:lnTo>
                  <a:pt x="2534603" y="376238"/>
                </a:lnTo>
                <a:lnTo>
                  <a:pt x="2549843" y="376873"/>
                </a:lnTo>
                <a:lnTo>
                  <a:pt x="2565718" y="378143"/>
                </a:lnTo>
                <a:lnTo>
                  <a:pt x="2580958" y="380048"/>
                </a:lnTo>
                <a:lnTo>
                  <a:pt x="2596198" y="381953"/>
                </a:lnTo>
                <a:lnTo>
                  <a:pt x="2611438" y="383858"/>
                </a:lnTo>
                <a:lnTo>
                  <a:pt x="2626360" y="386715"/>
                </a:lnTo>
                <a:lnTo>
                  <a:pt x="2641283" y="389573"/>
                </a:lnTo>
                <a:lnTo>
                  <a:pt x="2656205" y="392748"/>
                </a:lnTo>
                <a:lnTo>
                  <a:pt x="2671128" y="396875"/>
                </a:lnTo>
                <a:lnTo>
                  <a:pt x="2686051" y="400685"/>
                </a:lnTo>
                <a:lnTo>
                  <a:pt x="2700655" y="405448"/>
                </a:lnTo>
                <a:lnTo>
                  <a:pt x="2715260" y="410528"/>
                </a:lnTo>
                <a:lnTo>
                  <a:pt x="2729865" y="415925"/>
                </a:lnTo>
                <a:lnTo>
                  <a:pt x="2744153" y="421323"/>
                </a:lnTo>
                <a:lnTo>
                  <a:pt x="2758441" y="427673"/>
                </a:lnTo>
                <a:lnTo>
                  <a:pt x="2772728" y="434340"/>
                </a:lnTo>
                <a:lnTo>
                  <a:pt x="2787015" y="441643"/>
                </a:lnTo>
                <a:lnTo>
                  <a:pt x="2800986" y="449263"/>
                </a:lnTo>
                <a:lnTo>
                  <a:pt x="2814955" y="457200"/>
                </a:lnTo>
                <a:lnTo>
                  <a:pt x="2828925" y="465773"/>
                </a:lnTo>
                <a:lnTo>
                  <a:pt x="2842578" y="474980"/>
                </a:lnTo>
                <a:lnTo>
                  <a:pt x="2851151" y="480060"/>
                </a:lnTo>
                <a:lnTo>
                  <a:pt x="2859405" y="485140"/>
                </a:lnTo>
                <a:lnTo>
                  <a:pt x="2868295" y="489903"/>
                </a:lnTo>
                <a:lnTo>
                  <a:pt x="2877185" y="494030"/>
                </a:lnTo>
                <a:lnTo>
                  <a:pt x="2895600" y="502285"/>
                </a:lnTo>
                <a:lnTo>
                  <a:pt x="2904490" y="506730"/>
                </a:lnTo>
                <a:lnTo>
                  <a:pt x="2913380" y="510858"/>
                </a:lnTo>
                <a:lnTo>
                  <a:pt x="2930525" y="494030"/>
                </a:lnTo>
                <a:lnTo>
                  <a:pt x="2921318" y="485775"/>
                </a:lnTo>
                <a:lnTo>
                  <a:pt x="2913380" y="478155"/>
                </a:lnTo>
                <a:lnTo>
                  <a:pt x="2906713" y="470853"/>
                </a:lnTo>
                <a:lnTo>
                  <a:pt x="2901950" y="463868"/>
                </a:lnTo>
                <a:lnTo>
                  <a:pt x="2899410" y="460693"/>
                </a:lnTo>
                <a:lnTo>
                  <a:pt x="2897823" y="457518"/>
                </a:lnTo>
                <a:lnTo>
                  <a:pt x="2896553" y="454660"/>
                </a:lnTo>
                <a:lnTo>
                  <a:pt x="2895600" y="451803"/>
                </a:lnTo>
                <a:lnTo>
                  <a:pt x="2894965" y="449263"/>
                </a:lnTo>
                <a:lnTo>
                  <a:pt x="2894648" y="446723"/>
                </a:lnTo>
                <a:lnTo>
                  <a:pt x="2894648" y="444183"/>
                </a:lnTo>
                <a:lnTo>
                  <a:pt x="2895283" y="441960"/>
                </a:lnTo>
                <a:lnTo>
                  <a:pt x="2896236" y="440055"/>
                </a:lnTo>
                <a:lnTo>
                  <a:pt x="2897188" y="438150"/>
                </a:lnTo>
                <a:lnTo>
                  <a:pt x="2898776" y="435928"/>
                </a:lnTo>
                <a:lnTo>
                  <a:pt x="2900680" y="434340"/>
                </a:lnTo>
                <a:lnTo>
                  <a:pt x="2903538" y="433070"/>
                </a:lnTo>
                <a:lnTo>
                  <a:pt x="2906078" y="431483"/>
                </a:lnTo>
                <a:lnTo>
                  <a:pt x="2909570" y="430213"/>
                </a:lnTo>
                <a:lnTo>
                  <a:pt x="2913063" y="429260"/>
                </a:lnTo>
                <a:lnTo>
                  <a:pt x="2917508" y="428308"/>
                </a:lnTo>
                <a:lnTo>
                  <a:pt x="2921635" y="427673"/>
                </a:lnTo>
                <a:lnTo>
                  <a:pt x="2926715" y="427038"/>
                </a:lnTo>
                <a:lnTo>
                  <a:pt x="2932113" y="426720"/>
                </a:lnTo>
                <a:lnTo>
                  <a:pt x="2944178" y="426403"/>
                </a:lnTo>
                <a:lnTo>
                  <a:pt x="2958148" y="426720"/>
                </a:lnTo>
                <a:lnTo>
                  <a:pt x="2958465" y="421958"/>
                </a:lnTo>
                <a:lnTo>
                  <a:pt x="2958783" y="417830"/>
                </a:lnTo>
                <a:lnTo>
                  <a:pt x="2958465" y="413385"/>
                </a:lnTo>
                <a:lnTo>
                  <a:pt x="2957513" y="409893"/>
                </a:lnTo>
                <a:lnTo>
                  <a:pt x="2956560" y="406083"/>
                </a:lnTo>
                <a:lnTo>
                  <a:pt x="2954973" y="402590"/>
                </a:lnTo>
                <a:lnTo>
                  <a:pt x="2953068" y="399098"/>
                </a:lnTo>
                <a:lnTo>
                  <a:pt x="2950845" y="396240"/>
                </a:lnTo>
                <a:lnTo>
                  <a:pt x="2948623" y="392748"/>
                </a:lnTo>
                <a:lnTo>
                  <a:pt x="2946083" y="390208"/>
                </a:lnTo>
                <a:lnTo>
                  <a:pt x="2940050" y="384493"/>
                </a:lnTo>
                <a:lnTo>
                  <a:pt x="2933701" y="379730"/>
                </a:lnTo>
                <a:lnTo>
                  <a:pt x="2927033" y="374650"/>
                </a:lnTo>
                <a:lnTo>
                  <a:pt x="2920683" y="369570"/>
                </a:lnTo>
                <a:lnTo>
                  <a:pt x="2914333" y="364808"/>
                </a:lnTo>
                <a:lnTo>
                  <a:pt x="2908618" y="359093"/>
                </a:lnTo>
                <a:lnTo>
                  <a:pt x="2906078" y="356235"/>
                </a:lnTo>
                <a:lnTo>
                  <a:pt x="2903856" y="353378"/>
                </a:lnTo>
                <a:lnTo>
                  <a:pt x="2901950" y="350203"/>
                </a:lnTo>
                <a:lnTo>
                  <a:pt x="2900045" y="347028"/>
                </a:lnTo>
                <a:lnTo>
                  <a:pt x="2898776" y="343535"/>
                </a:lnTo>
                <a:lnTo>
                  <a:pt x="2897823" y="339725"/>
                </a:lnTo>
                <a:lnTo>
                  <a:pt x="2897188" y="336233"/>
                </a:lnTo>
                <a:lnTo>
                  <a:pt x="2896870" y="331788"/>
                </a:lnTo>
                <a:lnTo>
                  <a:pt x="2897188" y="327660"/>
                </a:lnTo>
                <a:lnTo>
                  <a:pt x="2898140" y="322898"/>
                </a:lnTo>
                <a:lnTo>
                  <a:pt x="2914650" y="295593"/>
                </a:lnTo>
                <a:lnTo>
                  <a:pt x="2931795" y="267970"/>
                </a:lnTo>
                <a:lnTo>
                  <a:pt x="2923223" y="262573"/>
                </a:lnTo>
                <a:lnTo>
                  <a:pt x="2915285" y="256858"/>
                </a:lnTo>
                <a:lnTo>
                  <a:pt x="2911475" y="253683"/>
                </a:lnTo>
                <a:lnTo>
                  <a:pt x="2907665" y="250508"/>
                </a:lnTo>
                <a:lnTo>
                  <a:pt x="2904490" y="247333"/>
                </a:lnTo>
                <a:lnTo>
                  <a:pt x="2900998" y="243840"/>
                </a:lnTo>
                <a:lnTo>
                  <a:pt x="2898458" y="240348"/>
                </a:lnTo>
                <a:lnTo>
                  <a:pt x="2896236" y="236538"/>
                </a:lnTo>
                <a:lnTo>
                  <a:pt x="2894013" y="232728"/>
                </a:lnTo>
                <a:lnTo>
                  <a:pt x="2892743" y="228283"/>
                </a:lnTo>
                <a:lnTo>
                  <a:pt x="2892108" y="223838"/>
                </a:lnTo>
                <a:lnTo>
                  <a:pt x="2892108" y="219393"/>
                </a:lnTo>
                <a:lnTo>
                  <a:pt x="2892743" y="213995"/>
                </a:lnTo>
                <a:lnTo>
                  <a:pt x="2894013" y="208598"/>
                </a:lnTo>
                <a:lnTo>
                  <a:pt x="2896236" y="203835"/>
                </a:lnTo>
                <a:lnTo>
                  <a:pt x="2898776" y="199390"/>
                </a:lnTo>
                <a:lnTo>
                  <a:pt x="2901316" y="196215"/>
                </a:lnTo>
                <a:lnTo>
                  <a:pt x="2904490" y="193358"/>
                </a:lnTo>
                <a:lnTo>
                  <a:pt x="2907665" y="191135"/>
                </a:lnTo>
                <a:lnTo>
                  <a:pt x="2911475" y="189865"/>
                </a:lnTo>
                <a:lnTo>
                  <a:pt x="2914968" y="188913"/>
                </a:lnTo>
                <a:lnTo>
                  <a:pt x="2919095" y="188278"/>
                </a:lnTo>
                <a:lnTo>
                  <a:pt x="2922905" y="188278"/>
                </a:lnTo>
                <a:lnTo>
                  <a:pt x="2927350" y="188595"/>
                </a:lnTo>
                <a:lnTo>
                  <a:pt x="2931795" y="188913"/>
                </a:lnTo>
                <a:lnTo>
                  <a:pt x="2935923" y="189548"/>
                </a:lnTo>
                <a:lnTo>
                  <a:pt x="2944813" y="191453"/>
                </a:lnTo>
                <a:lnTo>
                  <a:pt x="2953703" y="193358"/>
                </a:lnTo>
                <a:lnTo>
                  <a:pt x="2958148" y="193993"/>
                </a:lnTo>
                <a:lnTo>
                  <a:pt x="2962275" y="194310"/>
                </a:lnTo>
                <a:lnTo>
                  <a:pt x="2965450" y="194310"/>
                </a:lnTo>
                <a:lnTo>
                  <a:pt x="2968943" y="193993"/>
                </a:lnTo>
                <a:lnTo>
                  <a:pt x="2971800" y="193040"/>
                </a:lnTo>
                <a:lnTo>
                  <a:pt x="2974023" y="192088"/>
                </a:lnTo>
                <a:lnTo>
                  <a:pt x="2976246" y="190500"/>
                </a:lnTo>
                <a:lnTo>
                  <a:pt x="2978150" y="188595"/>
                </a:lnTo>
                <a:lnTo>
                  <a:pt x="2979420" y="186373"/>
                </a:lnTo>
                <a:lnTo>
                  <a:pt x="2980690" y="184150"/>
                </a:lnTo>
                <a:lnTo>
                  <a:pt x="2981643" y="181610"/>
                </a:lnTo>
                <a:lnTo>
                  <a:pt x="2982595" y="178435"/>
                </a:lnTo>
                <a:lnTo>
                  <a:pt x="2983230" y="175578"/>
                </a:lnTo>
                <a:lnTo>
                  <a:pt x="2983548" y="172085"/>
                </a:lnTo>
                <a:lnTo>
                  <a:pt x="2983548" y="165100"/>
                </a:lnTo>
                <a:lnTo>
                  <a:pt x="2965133" y="150178"/>
                </a:lnTo>
                <a:lnTo>
                  <a:pt x="2962910" y="146685"/>
                </a:lnTo>
                <a:lnTo>
                  <a:pt x="2959735" y="142875"/>
                </a:lnTo>
                <a:lnTo>
                  <a:pt x="2956560" y="139383"/>
                </a:lnTo>
                <a:lnTo>
                  <a:pt x="2953385" y="135890"/>
                </a:lnTo>
                <a:lnTo>
                  <a:pt x="2946083" y="129858"/>
                </a:lnTo>
                <a:lnTo>
                  <a:pt x="2937828" y="123508"/>
                </a:lnTo>
                <a:lnTo>
                  <a:pt x="2921000" y="111443"/>
                </a:lnTo>
                <a:lnTo>
                  <a:pt x="2913063" y="105410"/>
                </a:lnTo>
                <a:lnTo>
                  <a:pt x="2905443" y="99060"/>
                </a:lnTo>
                <a:lnTo>
                  <a:pt x="2901950" y="95885"/>
                </a:lnTo>
                <a:lnTo>
                  <a:pt x="2898458" y="92393"/>
                </a:lnTo>
                <a:lnTo>
                  <a:pt x="2895600" y="88900"/>
                </a:lnTo>
                <a:lnTo>
                  <a:pt x="2892743" y="85408"/>
                </a:lnTo>
                <a:lnTo>
                  <a:pt x="2890520" y="81280"/>
                </a:lnTo>
                <a:lnTo>
                  <a:pt x="2888616" y="77470"/>
                </a:lnTo>
                <a:lnTo>
                  <a:pt x="2886710" y="73025"/>
                </a:lnTo>
                <a:lnTo>
                  <a:pt x="2885440" y="68580"/>
                </a:lnTo>
                <a:lnTo>
                  <a:pt x="2884805" y="64135"/>
                </a:lnTo>
                <a:lnTo>
                  <a:pt x="2884488" y="59055"/>
                </a:lnTo>
                <a:lnTo>
                  <a:pt x="2884805" y="53658"/>
                </a:lnTo>
                <a:lnTo>
                  <a:pt x="2885440" y="48578"/>
                </a:lnTo>
                <a:lnTo>
                  <a:pt x="2887345" y="42863"/>
                </a:lnTo>
                <a:lnTo>
                  <a:pt x="2889250" y="36513"/>
                </a:lnTo>
                <a:lnTo>
                  <a:pt x="2891790" y="30163"/>
                </a:lnTo>
                <a:lnTo>
                  <a:pt x="2895600" y="23495"/>
                </a:lnTo>
                <a:lnTo>
                  <a:pt x="2906396" y="20003"/>
                </a:lnTo>
                <a:lnTo>
                  <a:pt x="2917508" y="16510"/>
                </a:lnTo>
                <a:lnTo>
                  <a:pt x="2928620" y="13653"/>
                </a:lnTo>
                <a:lnTo>
                  <a:pt x="2939733" y="10795"/>
                </a:lnTo>
                <a:lnTo>
                  <a:pt x="2950845" y="8573"/>
                </a:lnTo>
                <a:lnTo>
                  <a:pt x="2961958" y="6668"/>
                </a:lnTo>
                <a:lnTo>
                  <a:pt x="2972753" y="5080"/>
                </a:lnTo>
                <a:lnTo>
                  <a:pt x="2983866" y="3175"/>
                </a:lnTo>
                <a:lnTo>
                  <a:pt x="2994978" y="2223"/>
                </a:lnTo>
                <a:lnTo>
                  <a:pt x="3006090" y="1270"/>
                </a:lnTo>
                <a:lnTo>
                  <a:pt x="3016885" y="635"/>
                </a:lnTo>
                <a:close/>
              </a:path>
            </a:pathLst>
          </a:custGeom>
          <a:solidFill>
            <a:srgbClr val="4472C4"/>
          </a:solidFill>
        </p:spPr>
      </p:pic>
      <p:pic>
        <p:nvPicPr>
          <p:cNvPr id="46" name="Afbeelding 45">
            <a:extLst>
              <a:ext uri="{FF2B5EF4-FFF2-40B4-BE49-F238E27FC236}">
                <a16:creationId xmlns:a16="http://schemas.microsoft.com/office/drawing/2014/main" xmlns="" id="{73AD7428-F9C2-4B58-AC2F-0373016E755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14624" y="2416883"/>
            <a:ext cx="2055335" cy="945087"/>
          </a:xfrm>
          <a:prstGeom prst="rect">
            <a:avLst/>
          </a:prstGeom>
        </p:spPr>
      </p:pic>
    </p:spTree>
    <p:extLst>
      <p:ext uri="{BB962C8B-B14F-4D97-AF65-F5344CB8AC3E}">
        <p14:creationId xmlns:p14="http://schemas.microsoft.com/office/powerpoint/2010/main" xmlns="" val="265223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6BFF2854-6F03-4656-AAFC-56697A358681}"/>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colorTemperature colorTemp="5900"/>
                    </a14:imgEffect>
                  </a14:imgLayer>
                </a14:imgProps>
              </a:ext>
              <a:ext uri="{28A0092B-C50C-407E-A947-70E740481C1C}">
                <a14:useLocalDpi xmlns:a14="http://schemas.microsoft.com/office/drawing/2010/main" xmlns="" val="0"/>
              </a:ext>
            </a:extLst>
          </a:blip>
          <a:srcRect l="735" t="8427" r="1225" b="8917"/>
          <a:stretch/>
        </p:blipFill>
        <p:spPr>
          <a:xfrm>
            <a:off x="-1" y="857250"/>
            <a:ext cx="9144001" cy="5143500"/>
          </a:xfrm>
          <a:prstGeom prst="rect">
            <a:avLst/>
          </a:prstGeom>
        </p:spPr>
      </p:pic>
      <p:cxnSp>
        <p:nvCxnSpPr>
          <p:cNvPr id="4" name="Rechte verbindingslijn 3">
            <a:extLst>
              <a:ext uri="{FF2B5EF4-FFF2-40B4-BE49-F238E27FC236}">
                <a16:creationId xmlns:a16="http://schemas.microsoft.com/office/drawing/2014/main" xmlns="" id="{131ABAED-8606-478B-91DD-B8F9E309776C}"/>
              </a:ext>
            </a:extLst>
          </p:cNvPr>
          <p:cNvCxnSpPr>
            <a:cxnSpLocks/>
          </p:cNvCxnSpPr>
          <p:nvPr/>
        </p:nvCxnSpPr>
        <p:spPr>
          <a:xfrm>
            <a:off x="489884" y="2208354"/>
            <a:ext cx="1522276" cy="0"/>
          </a:xfrm>
          <a:prstGeom prst="line">
            <a:avLst/>
          </a:prstGeom>
          <a:ln w="44450">
            <a:solidFill>
              <a:srgbClr val="413A27">
                <a:alpha val="80000"/>
              </a:srgb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xmlns="" id="{6FD41797-3745-441E-9467-57D0C96DD498}"/>
              </a:ext>
            </a:extLst>
          </p:cNvPr>
          <p:cNvSpPr txBox="1"/>
          <p:nvPr/>
        </p:nvSpPr>
        <p:spPr>
          <a:xfrm>
            <a:off x="489883" y="1636854"/>
            <a:ext cx="4680739" cy="461665"/>
          </a:xfrm>
          <a:prstGeom prst="rect">
            <a:avLst/>
          </a:prstGeom>
          <a:noFill/>
        </p:spPr>
        <p:txBody>
          <a:bodyPr wrap="square" rtlCol="0">
            <a:spAutoFit/>
          </a:bodyPr>
          <a:lstStyle/>
          <a:p>
            <a:pPr defTabSz="685800"/>
            <a:r>
              <a:rPr lang="nl-BE" sz="2400" dirty="0">
                <a:solidFill>
                  <a:srgbClr val="413A27"/>
                </a:solidFill>
                <a:effectLst>
                  <a:outerShdw blurRad="38100" dist="38100" dir="2700000" algn="tl">
                    <a:srgbClr val="000000">
                      <a:alpha val="43137"/>
                    </a:srgbClr>
                  </a:outerShdw>
                </a:effectLst>
                <a:latin typeface="Century Gothic"/>
              </a:rPr>
              <a:t>Opdracht</a:t>
            </a:r>
          </a:p>
        </p:txBody>
      </p:sp>
      <p:sp>
        <p:nvSpPr>
          <p:cNvPr id="6" name="Tekstvak 5">
            <a:extLst>
              <a:ext uri="{FF2B5EF4-FFF2-40B4-BE49-F238E27FC236}">
                <a16:creationId xmlns:a16="http://schemas.microsoft.com/office/drawing/2014/main" xmlns="" id="{974BF83D-C947-49B7-843F-6C8653CC2879}"/>
              </a:ext>
            </a:extLst>
          </p:cNvPr>
          <p:cNvSpPr txBox="1"/>
          <p:nvPr/>
        </p:nvSpPr>
        <p:spPr>
          <a:xfrm>
            <a:off x="489883" y="2566926"/>
            <a:ext cx="7499393" cy="923330"/>
          </a:xfrm>
          <a:prstGeom prst="rect">
            <a:avLst/>
          </a:prstGeom>
          <a:noFill/>
        </p:spPr>
        <p:txBody>
          <a:bodyPr wrap="square" rtlCol="0">
            <a:spAutoFit/>
          </a:bodyPr>
          <a:lstStyle/>
          <a:p>
            <a:pPr defTabSz="685800"/>
            <a:r>
              <a:rPr lang="nl-BE" sz="1350" dirty="0">
                <a:solidFill>
                  <a:srgbClr val="413A27"/>
                </a:solidFill>
                <a:latin typeface="Century Gothic"/>
              </a:rPr>
              <a:t>Het project NAFT - ‘</a:t>
            </a:r>
            <a:r>
              <a:rPr lang="nl-BE" sz="1350" b="1" dirty="0" err="1">
                <a:solidFill>
                  <a:srgbClr val="413A27"/>
                </a:solidFill>
                <a:latin typeface="Century Gothic"/>
              </a:rPr>
              <a:t>NA</a:t>
            </a:r>
            <a:r>
              <a:rPr lang="nl-BE" sz="1350" dirty="0" err="1">
                <a:solidFill>
                  <a:srgbClr val="413A27"/>
                </a:solidFill>
                <a:latin typeface="Century Gothic"/>
              </a:rPr>
              <a:t>adloos</a:t>
            </a:r>
            <a:r>
              <a:rPr lang="nl-BE" sz="1350" dirty="0">
                <a:solidFill>
                  <a:srgbClr val="413A27"/>
                </a:solidFill>
                <a:latin typeface="Century Gothic"/>
              </a:rPr>
              <a:t> </a:t>
            </a:r>
            <a:r>
              <a:rPr lang="nl-BE" sz="1350" b="1" dirty="0">
                <a:solidFill>
                  <a:srgbClr val="413A27"/>
                </a:solidFill>
                <a:latin typeface="Century Gothic"/>
              </a:rPr>
              <a:t>F</a:t>
            </a:r>
            <a:r>
              <a:rPr lang="nl-BE" sz="1350" dirty="0">
                <a:solidFill>
                  <a:srgbClr val="413A27"/>
                </a:solidFill>
                <a:latin typeface="Century Gothic"/>
              </a:rPr>
              <a:t>lexibele </a:t>
            </a:r>
            <a:r>
              <a:rPr lang="nl-BE" sz="1350" b="1" dirty="0">
                <a:solidFill>
                  <a:srgbClr val="413A27"/>
                </a:solidFill>
                <a:latin typeface="Century Gothic"/>
              </a:rPr>
              <a:t>T</a:t>
            </a:r>
            <a:r>
              <a:rPr lang="nl-BE" sz="1350" dirty="0">
                <a:solidFill>
                  <a:srgbClr val="413A27"/>
                </a:solidFill>
                <a:latin typeface="Century Gothic"/>
              </a:rPr>
              <a:t>rajecten’ biedt jongeren, leerkrachten en scholen de mogelijkheid tot een preventief of remediërend traject met het oog op bevorderen van een gekwalificeerde uitstroom. De trajecten zijn </a:t>
            </a:r>
            <a:r>
              <a:rPr lang="nl-BE" sz="1350" dirty="0" err="1">
                <a:solidFill>
                  <a:srgbClr val="413A27"/>
                </a:solidFill>
                <a:latin typeface="Century Gothic"/>
              </a:rPr>
              <a:t>schoolondersteunend</a:t>
            </a:r>
            <a:r>
              <a:rPr lang="nl-BE" sz="1350" dirty="0">
                <a:solidFill>
                  <a:srgbClr val="413A27"/>
                </a:solidFill>
                <a:latin typeface="Century Gothic"/>
              </a:rPr>
              <a:t>, vraaggericht en worden op maat uitgewerkt. </a:t>
            </a:r>
          </a:p>
        </p:txBody>
      </p:sp>
    </p:spTree>
    <p:extLst>
      <p:ext uri="{BB962C8B-B14F-4D97-AF65-F5344CB8AC3E}">
        <p14:creationId xmlns:p14="http://schemas.microsoft.com/office/powerpoint/2010/main" xmlns="" val="2346164410"/>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dge" id="{71A07785-5930-41D4-9A83-E23602B48E98}" vid="{A1A3E1F0-B5EF-49C5-810A-B1B32AEDDC80}"/>
    </a:ext>
  </a:extLst>
</a:theme>
</file>

<file path=ppt/theme/theme2.xml><?xml version="1.0" encoding="utf-8"?>
<a:theme xmlns:a="http://schemas.openxmlformats.org/drawingml/2006/main" name="1_Kantoorthema">
  <a:themeElements>
    <a:clrScheme name="Arktos kleuren">
      <a:dk1>
        <a:srgbClr val="413A27"/>
      </a:dk1>
      <a:lt1>
        <a:sysClr val="window" lastClr="FFFFFF"/>
      </a:lt1>
      <a:dk2>
        <a:srgbClr val="413A27"/>
      </a:dk2>
      <a:lt2>
        <a:srgbClr val="B5C800"/>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angepast 1">
      <a:majorFont>
        <a:latin typeface="Century Gothic"/>
        <a:ea typeface=""/>
        <a:cs typeface=""/>
      </a:majorFont>
      <a:minorFont>
        <a:latin typeface="Century Gothic"/>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e1" id="{9096C700-04AF-4AF3-9316-99A52066E866}" vid="{B9D6A07F-DDE7-4501-AC69-C788DED7A8BA}"/>
    </a:ext>
  </a:extLst>
</a:theme>
</file>

<file path=ppt/theme/theme3.xml><?xml version="1.0" encoding="utf-8"?>
<a:theme xmlns:a="http://schemas.openxmlformats.org/drawingml/2006/main" name="1_Eclips">
  <a:themeElements>
    <a:clrScheme name="1_Eclips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fontScheme name="1_Eclips">
      <a:majorFont>
        <a:latin typeface="Arial"/>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Eclips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1_Eclips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1_Eclips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1_Eclips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1_Eclips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1_Eclips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1_Eclips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1_Eclips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1_Eclips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1_Eclips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TM10001106[[fn=Badge]]</Template>
  <TotalTime>9061</TotalTime>
  <Words>1598</Words>
  <Application>Microsoft Office PowerPoint</Application>
  <PresentationFormat>Diavoorstelling (4:3)</PresentationFormat>
  <Paragraphs>376</Paragraphs>
  <Slides>45</Slides>
  <Notes>20</Notes>
  <HiddenSlides>0</HiddenSlides>
  <MMClips>0</MMClips>
  <ScaleCrop>false</ScaleCrop>
  <HeadingPairs>
    <vt:vector size="6" baseType="variant">
      <vt:variant>
        <vt:lpstr>Thema</vt:lpstr>
      </vt:variant>
      <vt:variant>
        <vt:i4>3</vt:i4>
      </vt:variant>
      <vt:variant>
        <vt:lpstr>Ingesloten OLE-bronprogramma's</vt:lpstr>
      </vt:variant>
      <vt:variant>
        <vt:i4>1</vt:i4>
      </vt:variant>
      <vt:variant>
        <vt:lpstr>Diatitels</vt:lpstr>
      </vt:variant>
      <vt:variant>
        <vt:i4>45</vt:i4>
      </vt:variant>
    </vt:vector>
  </HeadingPairs>
  <TitlesOfParts>
    <vt:vector size="49" baseType="lpstr">
      <vt:lpstr>Badge</vt:lpstr>
      <vt:lpstr>1_Kantoorthema</vt:lpstr>
      <vt:lpstr>1_Eclips</vt:lpstr>
      <vt:lpstr>Photo Editor-foto</vt:lpstr>
      <vt:lpstr>    NAFT   Even bijtanken?   06-10-2020    </vt:lpstr>
      <vt:lpstr>NAFT </vt:lpstr>
      <vt:lpstr>NAFT </vt:lpstr>
      <vt:lpstr>NAFT vanaf 1/9/20</vt:lpstr>
      <vt:lpstr>NAFT vanaf 1/9/20</vt:lpstr>
      <vt:lpstr>NAFT vanaf 1/9/20</vt:lpstr>
      <vt:lpstr>    NAFT   Arktos     </vt:lpstr>
      <vt:lpstr>Dia 8</vt:lpstr>
      <vt:lpstr>Dia 9</vt:lpstr>
      <vt:lpstr>Dia 10</vt:lpstr>
      <vt:lpstr>Dia 11</vt:lpstr>
      <vt:lpstr>Dia 12</vt:lpstr>
      <vt:lpstr>Dia 13</vt:lpstr>
      <vt:lpstr>Dia 14</vt:lpstr>
      <vt:lpstr>    NAFT   PrOS    </vt:lpstr>
      <vt:lpstr>PrOS: Positieve relaties Op School</vt:lpstr>
      <vt:lpstr>Dia 17</vt:lpstr>
      <vt:lpstr>Aanbod PrOS</vt:lpstr>
      <vt:lpstr>Vormingsaanbod   Preventief en curatief onderwijsprofessionals  aanbod leerlingen</vt:lpstr>
      <vt:lpstr>    NAFT   PROFO    </vt:lpstr>
      <vt:lpstr>PROFO</vt:lpstr>
      <vt:lpstr>    CMP   Centraal meldpunt risicojongeren   Regio Mechelen    </vt:lpstr>
      <vt:lpstr>Wat?</vt:lpstr>
      <vt:lpstr>doelgroep</vt:lpstr>
      <vt:lpstr>Regio’s</vt:lpstr>
      <vt:lpstr>Werking</vt:lpstr>
      <vt:lpstr>Hoe?</vt:lpstr>
      <vt:lpstr>Hoe?</vt:lpstr>
      <vt:lpstr>Dia 29</vt:lpstr>
      <vt:lpstr>Terugblik 2019-2020</vt:lpstr>
      <vt:lpstr>Cijfers jaarwerking</vt:lpstr>
      <vt:lpstr>individuele aanmeldingen en verdeling per partner</vt:lpstr>
      <vt:lpstr>Leerlingen komen uit… </vt:lpstr>
      <vt:lpstr>SPREIDING SCHOOLJAAR</vt:lpstr>
      <vt:lpstr>leeftijd</vt:lpstr>
      <vt:lpstr>    CMP  Centraal meldpunt risicojongeren Regio Mechelen  coronawerking   </vt:lpstr>
      <vt:lpstr>Coronawerking</vt:lpstr>
      <vt:lpstr>Dia 38</vt:lpstr>
      <vt:lpstr>Dia 39</vt:lpstr>
      <vt:lpstr>Dia 40</vt:lpstr>
      <vt:lpstr>Dia 41</vt:lpstr>
      <vt:lpstr>Dia 42</vt:lpstr>
      <vt:lpstr>Dia 43</vt:lpstr>
      <vt:lpstr>Dia 44</vt:lpstr>
      <vt:lpstr>Een blik vooruit</vt:lpstr>
    </vt:vector>
  </TitlesOfParts>
  <Company>PROVANT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Netwerk  "Samen tegen Schooluitval" Provincie Antwerpen  Heist-op-den-berg 20 april 2017</dc:title>
  <dc:creator>DUPON Els</dc:creator>
  <cp:lastModifiedBy>annemiebieseman</cp:lastModifiedBy>
  <cp:revision>364</cp:revision>
  <cp:lastPrinted>2020-09-29T15:27:44Z</cp:lastPrinted>
  <dcterms:created xsi:type="dcterms:W3CDTF">2017-04-18T11:35:19Z</dcterms:created>
  <dcterms:modified xsi:type="dcterms:W3CDTF">2020-10-08T10:31:49Z</dcterms:modified>
</cp:coreProperties>
</file>