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9" r:id="rId5"/>
    <p:sldId id="711" r:id="rId6"/>
    <p:sldId id="454" r:id="rId7"/>
    <p:sldId id="713" r:id="rId8"/>
    <p:sldId id="630" r:id="rId9"/>
    <p:sldId id="631" r:id="rId10"/>
    <p:sldId id="691" r:id="rId11"/>
    <p:sldId id="580" r:id="rId12"/>
    <p:sldId id="378" r:id="rId13"/>
    <p:sldId id="690" r:id="rId14"/>
    <p:sldId id="524" r:id="rId15"/>
    <p:sldId id="717" r:id="rId16"/>
    <p:sldId id="743" r:id="rId17"/>
    <p:sldId id="744" r:id="rId18"/>
    <p:sldId id="751" r:id="rId19"/>
    <p:sldId id="750" r:id="rId20"/>
    <p:sldId id="748" r:id="rId21"/>
    <p:sldId id="742" r:id="rId22"/>
    <p:sldId id="684" r:id="rId23"/>
    <p:sldId id="741" r:id="rId24"/>
    <p:sldId id="328" r:id="rId25"/>
    <p:sldId id="392" r:id="rId26"/>
    <p:sldId id="394" r:id="rId27"/>
    <p:sldId id="740" r:id="rId28"/>
    <p:sldId id="288" r:id="rId29"/>
    <p:sldId id="387" r:id="rId30"/>
    <p:sldId id="749" r:id="rId31"/>
    <p:sldId id="388" r:id="rId32"/>
    <p:sldId id="296" r:id="rId33"/>
    <p:sldId id="297" r:id="rId34"/>
    <p:sldId id="738" r:id="rId35"/>
    <p:sldId id="348" r:id="rId36"/>
    <p:sldId id="689" r:id="rId37"/>
    <p:sldId id="283" r:id="rId38"/>
    <p:sldId id="752" r:id="rId39"/>
    <p:sldId id="712" r:id="rId40"/>
  </p:sldIdLst>
  <p:sldSz cx="12192000" cy="6858000"/>
  <p:notesSz cx="7315200" cy="96012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e" id="{E4F79891-556E-4158-9F00-20A74DA154B2}">
          <p14:sldIdLst>
            <p14:sldId id="259"/>
            <p14:sldId id="711"/>
            <p14:sldId id="454"/>
            <p14:sldId id="713"/>
            <p14:sldId id="630"/>
            <p14:sldId id="631"/>
            <p14:sldId id="691"/>
            <p14:sldId id="580"/>
            <p14:sldId id="378"/>
            <p14:sldId id="690"/>
            <p14:sldId id="524"/>
            <p14:sldId id="717"/>
            <p14:sldId id="743"/>
            <p14:sldId id="744"/>
            <p14:sldId id="751"/>
            <p14:sldId id="750"/>
            <p14:sldId id="748"/>
            <p14:sldId id="742"/>
            <p14:sldId id="684"/>
            <p14:sldId id="741"/>
            <p14:sldId id="328"/>
            <p14:sldId id="392"/>
            <p14:sldId id="394"/>
            <p14:sldId id="740"/>
            <p14:sldId id="288"/>
            <p14:sldId id="387"/>
            <p14:sldId id="749"/>
            <p14:sldId id="388"/>
            <p14:sldId id="296"/>
            <p14:sldId id="297"/>
            <p14:sldId id="738"/>
            <p14:sldId id="348"/>
            <p14:sldId id="689"/>
          </p14:sldIdLst>
        </p14:section>
        <p14:section name="Afronding" id="{AD27E4F3-8C29-4E8A-9B3F-520EB7D1638D}">
          <p14:sldIdLst>
            <p14:sldId id="283"/>
            <p14:sldId id="752"/>
            <p14:sldId id="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y Rosseel - Stardekk" initials="KR-S" lastIdx="22" clrIdx="0">
    <p:extLst>
      <p:ext uri="{19B8F6BF-5375-455C-9EA6-DF929625EA0E}">
        <p15:presenceInfo xmlns:p15="http://schemas.microsoft.com/office/powerpoint/2012/main" userId="S::kimberly.rosseel@stardekk.com::4e395c70-0895-49a9-81c8-509ef69a0377" providerId="AD"/>
      </p:ext>
    </p:extLst>
  </p:cmAuthor>
  <p:cmAuthor id="2" name="Stijn Provoost" initials="SP" lastIdx="18" clrIdx="1">
    <p:extLst>
      <p:ext uri="{19B8F6BF-5375-455C-9EA6-DF929625EA0E}">
        <p15:presenceInfo xmlns:p15="http://schemas.microsoft.com/office/powerpoint/2012/main" userId="S::Stijn.Provoost@stardekk.com::6a55f678-789f-40c7-b8fd-961244e98dd4" providerId="AD"/>
      </p:ext>
    </p:extLst>
  </p:cmAuthor>
  <p:cmAuthor id="3" name="Stan Broes" initials="SB" lastIdx="3" clrIdx="2">
    <p:extLst>
      <p:ext uri="{19B8F6BF-5375-455C-9EA6-DF929625EA0E}">
        <p15:presenceInfo xmlns:p15="http://schemas.microsoft.com/office/powerpoint/2012/main" userId="S::stan.broes@stardekk.com::4a435e7c-3060-405b-a648-b6deb46839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00"/>
    <a:srgbClr val="2486F6"/>
    <a:srgbClr val="333333"/>
    <a:srgbClr val="E15A0F"/>
    <a:srgbClr val="F75400"/>
    <a:srgbClr val="D4341F"/>
    <a:srgbClr val="D12C1E"/>
    <a:srgbClr val="80C21C"/>
    <a:srgbClr val="C40B4F"/>
    <a:srgbClr val="C81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066EB-E0B4-438F-8097-D09DCDB2511D}" v="1429" dt="2021-02-25T10:42:19.285"/>
    <p1510:client id="{FEA7E960-BDCE-524A-D6A9-350F08044E66}" v="121" dt="2021-02-25T10:06:43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Provoost" userId="6a55f678-789f-40c7-b8fd-961244e98dd4" providerId="ADAL" clId="{5B6066EB-E0B4-438F-8097-D09DCDB2511D}"/>
    <pc:docChg chg="undo custSel addSld delSld modSld sldOrd modSection">
      <pc:chgData name="Stijn Provoost" userId="6a55f678-789f-40c7-b8fd-961244e98dd4" providerId="ADAL" clId="{5B6066EB-E0B4-438F-8097-D09DCDB2511D}" dt="2021-02-25T10:42:19.285" v="2990" actId="20577"/>
      <pc:docMkLst>
        <pc:docMk/>
      </pc:docMkLst>
      <pc:sldChg chg="addSp delSp modSp mod delAnim addCm delCm modCm">
        <pc:chgData name="Stijn Provoost" userId="6a55f678-789f-40c7-b8fd-961244e98dd4" providerId="ADAL" clId="{5B6066EB-E0B4-438F-8097-D09DCDB2511D}" dt="2021-02-25T09:52:12.278" v="2860" actId="1592"/>
        <pc:sldMkLst>
          <pc:docMk/>
          <pc:sldMk cId="1548659635" sldId="259"/>
        </pc:sldMkLst>
        <pc:spChg chg="del">
          <ac:chgData name="Stijn Provoost" userId="6a55f678-789f-40c7-b8fd-961244e98dd4" providerId="ADAL" clId="{5B6066EB-E0B4-438F-8097-D09DCDB2511D}" dt="2021-02-19T14:26:54.895" v="39" actId="478"/>
          <ac:spMkLst>
            <pc:docMk/>
            <pc:sldMk cId="1548659635" sldId="259"/>
            <ac:spMk id="2" creationId="{3C4B2F95-7F97-42DC-8800-98C1449E6CB9}"/>
          </ac:spMkLst>
        </pc:spChg>
        <pc:spChg chg="mod">
          <ac:chgData name="Stijn Provoost" userId="6a55f678-789f-40c7-b8fd-961244e98dd4" providerId="ADAL" clId="{5B6066EB-E0B4-438F-8097-D09DCDB2511D}" dt="2021-02-19T14:28:57.272" v="61" actId="20577"/>
          <ac:spMkLst>
            <pc:docMk/>
            <pc:sldMk cId="1548659635" sldId="259"/>
            <ac:spMk id="6" creationId="{AA74B76C-C200-45BC-A821-F1B3B7A301BD}"/>
          </ac:spMkLst>
        </pc:spChg>
        <pc:picChg chg="add mod">
          <ac:chgData name="Stijn Provoost" userId="6a55f678-789f-40c7-b8fd-961244e98dd4" providerId="ADAL" clId="{5B6066EB-E0B4-438F-8097-D09DCDB2511D}" dt="2021-02-19T14:29:19.334" v="63" actId="1076"/>
          <ac:picMkLst>
            <pc:docMk/>
            <pc:sldMk cId="1548659635" sldId="259"/>
            <ac:picMk id="1026" creationId="{3B54D012-C15F-42A5-A450-D7636E9087E9}"/>
          </ac:picMkLst>
        </pc:picChg>
      </pc:sldChg>
      <pc:sldChg chg="modSp mod ord">
        <pc:chgData name="Stijn Provoost" userId="6a55f678-789f-40c7-b8fd-961244e98dd4" providerId="ADAL" clId="{5B6066EB-E0B4-438F-8097-D09DCDB2511D}" dt="2021-02-25T09:45:18.792" v="2837" actId="20577"/>
        <pc:sldMkLst>
          <pc:docMk/>
          <pc:sldMk cId="3817981673" sldId="288"/>
        </pc:sldMkLst>
        <pc:spChg chg="mod">
          <ac:chgData name="Stijn Provoost" userId="6a55f678-789f-40c7-b8fd-961244e98dd4" providerId="ADAL" clId="{5B6066EB-E0B4-438F-8097-D09DCDB2511D}" dt="2021-02-25T09:45:18.792" v="2837" actId="20577"/>
          <ac:spMkLst>
            <pc:docMk/>
            <pc:sldMk cId="3817981673" sldId="288"/>
            <ac:spMk id="6" creationId="{AA74B76C-C200-45BC-A821-F1B3B7A301BD}"/>
          </ac:spMkLst>
        </pc:spChg>
      </pc:sldChg>
      <pc:sldChg chg="modSp mod">
        <pc:chgData name="Stijn Provoost" userId="6a55f678-789f-40c7-b8fd-961244e98dd4" providerId="ADAL" clId="{5B6066EB-E0B4-438F-8097-D09DCDB2511D}" dt="2021-02-25T09:47:43.975" v="2857" actId="20577"/>
        <pc:sldMkLst>
          <pc:docMk/>
          <pc:sldMk cId="1348771316" sldId="297"/>
        </pc:sldMkLst>
        <pc:spChg chg="mod">
          <ac:chgData name="Stijn Provoost" userId="6a55f678-789f-40c7-b8fd-961244e98dd4" providerId="ADAL" clId="{5B6066EB-E0B4-438F-8097-D09DCDB2511D}" dt="2021-02-25T09:47:43.975" v="2857" actId="20577"/>
          <ac:spMkLst>
            <pc:docMk/>
            <pc:sldMk cId="1348771316" sldId="297"/>
            <ac:spMk id="14" creationId="{CF8154DD-5933-48C7-A17B-A1D48FE995D4}"/>
          </ac:spMkLst>
        </pc:spChg>
      </pc:sldChg>
      <pc:sldChg chg="add">
        <pc:chgData name="Stijn Provoost" userId="6a55f678-789f-40c7-b8fd-961244e98dd4" providerId="ADAL" clId="{5B6066EB-E0B4-438F-8097-D09DCDB2511D}" dt="2021-02-19T15:25:13.148" v="700"/>
        <pc:sldMkLst>
          <pc:docMk/>
          <pc:sldMk cId="366847252" sldId="328"/>
        </pc:sldMkLst>
      </pc:sldChg>
      <pc:sldChg chg="modSp mod">
        <pc:chgData name="Stijn Provoost" userId="6a55f678-789f-40c7-b8fd-961244e98dd4" providerId="ADAL" clId="{5B6066EB-E0B4-438F-8097-D09DCDB2511D}" dt="2021-02-25T10:35:03.762" v="2901" actId="20577"/>
        <pc:sldMkLst>
          <pc:docMk/>
          <pc:sldMk cId="3833840994" sldId="348"/>
        </pc:sldMkLst>
        <pc:spChg chg="mod">
          <ac:chgData name="Stijn Provoost" userId="6a55f678-789f-40c7-b8fd-961244e98dd4" providerId="ADAL" clId="{5B6066EB-E0B4-438F-8097-D09DCDB2511D}" dt="2021-02-25T10:35:03.762" v="2901" actId="20577"/>
          <ac:spMkLst>
            <pc:docMk/>
            <pc:sldMk cId="3833840994" sldId="348"/>
            <ac:spMk id="23" creationId="{138C1D3B-E790-4AB7-B224-70685309F21F}"/>
          </ac:spMkLst>
        </pc:spChg>
      </pc:sldChg>
      <pc:sldChg chg="modSp mod">
        <pc:chgData name="Stijn Provoost" userId="6a55f678-789f-40c7-b8fd-961244e98dd4" providerId="ADAL" clId="{5B6066EB-E0B4-438F-8097-D09DCDB2511D}" dt="2021-02-19T14:53:43.553" v="268" actId="20577"/>
        <pc:sldMkLst>
          <pc:docMk/>
          <pc:sldMk cId="257618907" sldId="378"/>
        </pc:sldMkLst>
        <pc:spChg chg="mod">
          <ac:chgData name="Stijn Provoost" userId="6a55f678-789f-40c7-b8fd-961244e98dd4" providerId="ADAL" clId="{5B6066EB-E0B4-438F-8097-D09DCDB2511D}" dt="2021-02-19T14:53:00.542" v="211" actId="20577"/>
          <ac:spMkLst>
            <pc:docMk/>
            <pc:sldMk cId="257618907" sldId="378"/>
            <ac:spMk id="86" creationId="{4D522FDE-A222-41CA-AC58-7D2C18609933}"/>
          </ac:spMkLst>
        </pc:spChg>
        <pc:spChg chg="mod">
          <ac:chgData name="Stijn Provoost" userId="6a55f678-789f-40c7-b8fd-961244e98dd4" providerId="ADAL" clId="{5B6066EB-E0B4-438F-8097-D09DCDB2511D}" dt="2021-02-19T14:53:05.932" v="216" actId="20577"/>
          <ac:spMkLst>
            <pc:docMk/>
            <pc:sldMk cId="257618907" sldId="378"/>
            <ac:spMk id="87" creationId="{55F10D57-E24A-41F6-9AD4-AE2B2C81DCCE}"/>
          </ac:spMkLst>
        </pc:spChg>
        <pc:spChg chg="mod">
          <ac:chgData name="Stijn Provoost" userId="6a55f678-789f-40c7-b8fd-961244e98dd4" providerId="ADAL" clId="{5B6066EB-E0B4-438F-8097-D09DCDB2511D}" dt="2021-02-19T14:53:16.127" v="231" actId="20577"/>
          <ac:spMkLst>
            <pc:docMk/>
            <pc:sldMk cId="257618907" sldId="378"/>
            <ac:spMk id="90" creationId="{F8A2EFE8-6816-47A3-BC0C-109DC0135E42}"/>
          </ac:spMkLst>
        </pc:spChg>
        <pc:spChg chg="mod">
          <ac:chgData name="Stijn Provoost" userId="6a55f678-789f-40c7-b8fd-961244e98dd4" providerId="ADAL" clId="{5B6066EB-E0B4-438F-8097-D09DCDB2511D}" dt="2021-02-19T14:53:21.385" v="239" actId="20577"/>
          <ac:spMkLst>
            <pc:docMk/>
            <pc:sldMk cId="257618907" sldId="378"/>
            <ac:spMk id="92" creationId="{534E81BC-CC57-4E7A-93B7-F2E391E31AF9}"/>
          </ac:spMkLst>
        </pc:spChg>
        <pc:spChg chg="mod">
          <ac:chgData name="Stijn Provoost" userId="6a55f678-789f-40c7-b8fd-961244e98dd4" providerId="ADAL" clId="{5B6066EB-E0B4-438F-8097-D09DCDB2511D}" dt="2021-02-19T14:53:35.667" v="265" actId="20577"/>
          <ac:spMkLst>
            <pc:docMk/>
            <pc:sldMk cId="257618907" sldId="378"/>
            <ac:spMk id="94" creationId="{7FC6FB6E-8A87-457D-A6E0-8F40BAF79C3A}"/>
          </ac:spMkLst>
        </pc:spChg>
        <pc:spChg chg="mod">
          <ac:chgData name="Stijn Provoost" userId="6a55f678-789f-40c7-b8fd-961244e98dd4" providerId="ADAL" clId="{5B6066EB-E0B4-438F-8097-D09DCDB2511D}" dt="2021-02-19T14:53:43.553" v="268" actId="20577"/>
          <ac:spMkLst>
            <pc:docMk/>
            <pc:sldMk cId="257618907" sldId="378"/>
            <ac:spMk id="96" creationId="{E03F8544-8CB1-41D2-88E9-DE53F998F039}"/>
          </ac:spMkLst>
        </pc:spChg>
        <pc:grpChg chg="mod">
          <ac:chgData name="Stijn Provoost" userId="6a55f678-789f-40c7-b8fd-961244e98dd4" providerId="ADAL" clId="{5B6066EB-E0B4-438F-8097-D09DCDB2511D}" dt="2021-02-19T14:53:17.657" v="232" actId="1076"/>
          <ac:grpSpMkLst>
            <pc:docMk/>
            <pc:sldMk cId="257618907" sldId="378"/>
            <ac:grpSpMk id="119" creationId="{8280AD91-3855-49B6-A8FF-2E955993E76E}"/>
          </ac:grpSpMkLst>
        </pc:grpChg>
      </pc:sldChg>
      <pc:sldChg chg="modSp mod ord">
        <pc:chgData name="Stijn Provoost" userId="6a55f678-789f-40c7-b8fd-961244e98dd4" providerId="ADAL" clId="{5B6066EB-E0B4-438F-8097-D09DCDB2511D}" dt="2021-02-25T09:45:30.491" v="2841" actId="20577"/>
        <pc:sldMkLst>
          <pc:docMk/>
          <pc:sldMk cId="2684026137" sldId="387"/>
        </pc:sldMkLst>
        <pc:spChg chg="mod">
          <ac:chgData name="Stijn Provoost" userId="6a55f678-789f-40c7-b8fd-961244e98dd4" providerId="ADAL" clId="{5B6066EB-E0B4-438F-8097-D09DCDB2511D}" dt="2021-02-25T09:45:30.491" v="2841" actId="20577"/>
          <ac:spMkLst>
            <pc:docMk/>
            <pc:sldMk cId="2684026137" sldId="387"/>
            <ac:spMk id="14" creationId="{CF8154DD-5933-48C7-A17B-A1D48FE995D4}"/>
          </ac:spMkLst>
        </pc:spChg>
      </pc:sldChg>
      <pc:sldChg chg="modSp mod ord">
        <pc:chgData name="Stijn Provoost" userId="6a55f678-789f-40c7-b8fd-961244e98dd4" providerId="ADAL" clId="{5B6066EB-E0B4-438F-8097-D09DCDB2511D}" dt="2021-02-25T09:46:49.213" v="2843" actId="20577"/>
        <pc:sldMkLst>
          <pc:docMk/>
          <pc:sldMk cId="152612808" sldId="388"/>
        </pc:sldMkLst>
        <pc:spChg chg="mod">
          <ac:chgData name="Stijn Provoost" userId="6a55f678-789f-40c7-b8fd-961244e98dd4" providerId="ADAL" clId="{5B6066EB-E0B4-438F-8097-D09DCDB2511D}" dt="2021-02-25T09:46:49.213" v="2843" actId="20577"/>
          <ac:spMkLst>
            <pc:docMk/>
            <pc:sldMk cId="152612808" sldId="388"/>
            <ac:spMk id="23" creationId="{138C1D3B-E790-4AB7-B224-70685309F21F}"/>
          </ac:spMkLst>
        </pc:spChg>
      </pc:sldChg>
      <pc:sldChg chg="modSp add mod">
        <pc:chgData name="Stijn Provoost" userId="6a55f678-789f-40c7-b8fd-961244e98dd4" providerId="ADAL" clId="{5B6066EB-E0B4-438F-8097-D09DCDB2511D}" dt="2021-02-25T09:43:30.019" v="2763" actId="20577"/>
        <pc:sldMkLst>
          <pc:docMk/>
          <pc:sldMk cId="4116785111" sldId="392"/>
        </pc:sldMkLst>
        <pc:spChg chg="mod">
          <ac:chgData name="Stijn Provoost" userId="6a55f678-789f-40c7-b8fd-961244e98dd4" providerId="ADAL" clId="{5B6066EB-E0B4-438F-8097-D09DCDB2511D}" dt="2021-02-25T09:43:30.019" v="2763" actId="20577"/>
          <ac:spMkLst>
            <pc:docMk/>
            <pc:sldMk cId="4116785111" sldId="392"/>
            <ac:spMk id="14" creationId="{CF8154DD-5933-48C7-A17B-A1D48FE995D4}"/>
          </ac:spMkLst>
        </pc:spChg>
      </pc:sldChg>
      <pc:sldChg chg="modSp add mod addCm delCm modCm">
        <pc:chgData name="Stijn Provoost" userId="6a55f678-789f-40c7-b8fd-961244e98dd4" providerId="ADAL" clId="{5B6066EB-E0B4-438F-8097-D09DCDB2511D}" dt="2021-02-25T09:59:00.014" v="2889" actId="20577"/>
        <pc:sldMkLst>
          <pc:docMk/>
          <pc:sldMk cId="550648081" sldId="394"/>
        </pc:sldMkLst>
        <pc:spChg chg="mod">
          <ac:chgData name="Stijn Provoost" userId="6a55f678-789f-40c7-b8fd-961244e98dd4" providerId="ADAL" clId="{5B6066EB-E0B4-438F-8097-D09DCDB2511D}" dt="2021-02-25T09:59:00.014" v="2889" actId="20577"/>
          <ac:spMkLst>
            <pc:docMk/>
            <pc:sldMk cId="550648081" sldId="394"/>
            <ac:spMk id="23" creationId="{138C1D3B-E790-4AB7-B224-70685309F21F}"/>
          </ac:spMkLst>
        </pc:spChg>
      </pc:sldChg>
      <pc:sldChg chg="modSp modAnim">
        <pc:chgData name="Stijn Provoost" userId="6a55f678-789f-40c7-b8fd-961244e98dd4" providerId="ADAL" clId="{5B6066EB-E0B4-438F-8097-D09DCDB2511D}" dt="2021-02-25T09:52:17.298" v="2866" actId="20577"/>
        <pc:sldMkLst>
          <pc:docMk/>
          <pc:sldMk cId="1330220781" sldId="454"/>
        </pc:sldMkLst>
        <pc:spChg chg="mod">
          <ac:chgData name="Stijn Provoost" userId="6a55f678-789f-40c7-b8fd-961244e98dd4" providerId="ADAL" clId="{5B6066EB-E0B4-438F-8097-D09DCDB2511D}" dt="2021-02-25T09:52:17.298" v="2866" actId="20577"/>
          <ac:spMkLst>
            <pc:docMk/>
            <pc:sldMk cId="1330220781" sldId="454"/>
            <ac:spMk id="11" creationId="{00000000-0000-0000-0000-000000000000}"/>
          </ac:spMkLst>
        </pc:spChg>
      </pc:sldChg>
      <pc:sldChg chg="modSp mod">
        <pc:chgData name="Stijn Provoost" userId="6a55f678-789f-40c7-b8fd-961244e98dd4" providerId="ADAL" clId="{5B6066EB-E0B4-438F-8097-D09DCDB2511D}" dt="2021-02-19T15:00:12.541" v="370" actId="20577"/>
        <pc:sldMkLst>
          <pc:docMk/>
          <pc:sldMk cId="2800659901" sldId="524"/>
        </pc:sldMkLst>
        <pc:spChg chg="mod">
          <ac:chgData name="Stijn Provoost" userId="6a55f678-789f-40c7-b8fd-961244e98dd4" providerId="ADAL" clId="{5B6066EB-E0B4-438F-8097-D09DCDB2511D}" dt="2021-02-19T15:00:12.541" v="370" actId="20577"/>
          <ac:spMkLst>
            <pc:docMk/>
            <pc:sldMk cId="2800659901" sldId="524"/>
            <ac:spMk id="7" creationId="{00000000-0000-0000-0000-000000000000}"/>
          </ac:spMkLst>
        </pc:spChg>
        <pc:spChg chg="mod">
          <ac:chgData name="Stijn Provoost" userId="6a55f678-789f-40c7-b8fd-961244e98dd4" providerId="ADAL" clId="{5B6066EB-E0B4-438F-8097-D09DCDB2511D}" dt="2021-02-19T14:58:44.035" v="349" actId="20577"/>
          <ac:spMkLst>
            <pc:docMk/>
            <pc:sldMk cId="2800659901" sldId="524"/>
            <ac:spMk id="31" creationId="{00000000-0000-0000-0000-000000000000}"/>
          </ac:spMkLst>
        </pc:spChg>
      </pc:sldChg>
      <pc:sldChg chg="addSp delSp del ord">
        <pc:chgData name="Stijn Provoost" userId="6a55f678-789f-40c7-b8fd-961244e98dd4" providerId="ADAL" clId="{5B6066EB-E0B4-438F-8097-D09DCDB2511D}" dt="2021-02-19T15:28:10.739" v="709" actId="47"/>
        <pc:sldMkLst>
          <pc:docMk/>
          <pc:sldMk cId="1714393100" sldId="567"/>
        </pc:sldMkLst>
        <pc:picChg chg="add del">
          <ac:chgData name="Stijn Provoost" userId="6a55f678-789f-40c7-b8fd-961244e98dd4" providerId="ADAL" clId="{5B6066EB-E0B4-438F-8097-D09DCDB2511D}" dt="2021-02-19T15:27:28.078" v="707"/>
          <ac:picMkLst>
            <pc:docMk/>
            <pc:sldMk cId="1714393100" sldId="567"/>
            <ac:picMk id="2050" creationId="{8754E469-871A-4E16-A18E-BBA7E015A9CC}"/>
          </ac:picMkLst>
        </pc:picChg>
      </pc:sldChg>
      <pc:sldChg chg="del mod modShow">
        <pc:chgData name="Stijn Provoost" userId="6a55f678-789f-40c7-b8fd-961244e98dd4" providerId="ADAL" clId="{5B6066EB-E0B4-438F-8097-D09DCDB2511D}" dt="2021-02-22T13:36:40.712" v="2096" actId="2696"/>
        <pc:sldMkLst>
          <pc:docMk/>
          <pc:sldMk cId="3383719163" sldId="578"/>
        </pc:sldMkLst>
      </pc:sldChg>
      <pc:sldChg chg="modSp mod">
        <pc:chgData name="Stijn Provoost" userId="6a55f678-789f-40c7-b8fd-961244e98dd4" providerId="ADAL" clId="{5B6066EB-E0B4-438F-8097-D09DCDB2511D}" dt="2021-02-19T15:09:35.840" v="696" actId="20577"/>
        <pc:sldMkLst>
          <pc:docMk/>
          <pc:sldMk cId="2147441455" sldId="630"/>
        </pc:sldMkLst>
        <pc:spChg chg="mod">
          <ac:chgData name="Stijn Provoost" userId="6a55f678-789f-40c7-b8fd-961244e98dd4" providerId="ADAL" clId="{5B6066EB-E0B4-438F-8097-D09DCDB2511D}" dt="2021-02-19T14:40:53.314" v="100" actId="20577"/>
          <ac:spMkLst>
            <pc:docMk/>
            <pc:sldMk cId="2147441455" sldId="630"/>
            <ac:spMk id="44" creationId="{6BA160CF-5BAC-4712-BA4E-39802832B7C4}"/>
          </ac:spMkLst>
        </pc:spChg>
        <pc:spChg chg="mod">
          <ac:chgData name="Stijn Provoost" userId="6a55f678-789f-40c7-b8fd-961244e98dd4" providerId="ADAL" clId="{5B6066EB-E0B4-438F-8097-D09DCDB2511D}" dt="2021-02-19T14:41:41.235" v="135" actId="20577"/>
          <ac:spMkLst>
            <pc:docMk/>
            <pc:sldMk cId="2147441455" sldId="630"/>
            <ac:spMk id="47" creationId="{185A9FA0-3F0C-4C5D-A089-EDBAA7B19344}"/>
          </ac:spMkLst>
        </pc:spChg>
        <pc:spChg chg="mod">
          <ac:chgData name="Stijn Provoost" userId="6a55f678-789f-40c7-b8fd-961244e98dd4" providerId="ADAL" clId="{5B6066EB-E0B4-438F-8097-D09DCDB2511D}" dt="2021-02-19T14:41:32.905" v="128" actId="20577"/>
          <ac:spMkLst>
            <pc:docMk/>
            <pc:sldMk cId="2147441455" sldId="630"/>
            <ac:spMk id="54" creationId="{1218EA23-C7D7-4F42-AEE4-39CBD83ED59D}"/>
          </ac:spMkLst>
        </pc:spChg>
        <pc:spChg chg="mod">
          <ac:chgData name="Stijn Provoost" userId="6a55f678-789f-40c7-b8fd-961244e98dd4" providerId="ADAL" clId="{5B6066EB-E0B4-438F-8097-D09DCDB2511D}" dt="2021-02-19T14:58:24.515" v="337" actId="20577"/>
          <ac:spMkLst>
            <pc:docMk/>
            <pc:sldMk cId="2147441455" sldId="630"/>
            <ac:spMk id="56" creationId="{2D219BF7-8474-4923-AF1B-0B514CBDE8F2}"/>
          </ac:spMkLst>
        </pc:spChg>
        <pc:spChg chg="mod">
          <ac:chgData name="Stijn Provoost" userId="6a55f678-789f-40c7-b8fd-961244e98dd4" providerId="ADAL" clId="{5B6066EB-E0B4-438F-8097-D09DCDB2511D}" dt="2021-02-19T15:09:35.840" v="696" actId="20577"/>
          <ac:spMkLst>
            <pc:docMk/>
            <pc:sldMk cId="2147441455" sldId="630"/>
            <ac:spMk id="59" creationId="{80076B46-9669-42B6-97CD-D0B165889020}"/>
          </ac:spMkLst>
        </pc:spChg>
        <pc:spChg chg="mod">
          <ac:chgData name="Stijn Provoost" userId="6a55f678-789f-40c7-b8fd-961244e98dd4" providerId="ADAL" clId="{5B6066EB-E0B4-438F-8097-D09DCDB2511D}" dt="2021-02-19T14:41:46.589" v="139" actId="20577"/>
          <ac:spMkLst>
            <pc:docMk/>
            <pc:sldMk cId="2147441455" sldId="630"/>
            <ac:spMk id="62" creationId="{CA506283-888C-4F37-AA25-913C869C8103}"/>
          </ac:spMkLst>
        </pc:spChg>
      </pc:sldChg>
      <pc:sldChg chg="modSp mod addCm delCm modCm">
        <pc:chgData name="Stijn Provoost" userId="6a55f678-789f-40c7-b8fd-961244e98dd4" providerId="ADAL" clId="{5B6066EB-E0B4-438F-8097-D09DCDB2511D}" dt="2021-02-25T09:30:00.482" v="2704" actId="1592"/>
        <pc:sldMkLst>
          <pc:docMk/>
          <pc:sldMk cId="2826532984" sldId="631"/>
        </pc:sldMkLst>
        <pc:spChg chg="mod">
          <ac:chgData name="Stijn Provoost" userId="6a55f678-789f-40c7-b8fd-961244e98dd4" providerId="ADAL" clId="{5B6066EB-E0B4-438F-8097-D09DCDB2511D}" dt="2021-02-19T15:05:57.881" v="505" actId="207"/>
          <ac:spMkLst>
            <pc:docMk/>
            <pc:sldMk cId="2826532984" sldId="631"/>
            <ac:spMk id="26" creationId="{9A076E86-5BDE-4BBC-8601-4E6D893A8DD0}"/>
          </ac:spMkLst>
        </pc:spChg>
      </pc:sldChg>
      <pc:sldChg chg="modSp mod modAnim addCm delCm modCm">
        <pc:chgData name="Stijn Provoost" userId="6a55f678-789f-40c7-b8fd-961244e98dd4" providerId="ADAL" clId="{5B6066EB-E0B4-438F-8097-D09DCDB2511D}" dt="2021-02-25T10:41:31.202" v="2939" actId="20577"/>
        <pc:sldMkLst>
          <pc:docMk/>
          <pc:sldMk cId="3942591983" sldId="684"/>
        </pc:sldMkLst>
        <pc:spChg chg="mod">
          <ac:chgData name="Stijn Provoost" userId="6a55f678-789f-40c7-b8fd-961244e98dd4" providerId="ADAL" clId="{5B6066EB-E0B4-438F-8097-D09DCDB2511D}" dt="2021-02-19T15:00:35.590" v="395" actId="20577"/>
          <ac:spMkLst>
            <pc:docMk/>
            <pc:sldMk cId="3942591983" sldId="684"/>
            <ac:spMk id="3" creationId="{00000000-0000-0000-0000-000000000000}"/>
          </ac:spMkLst>
        </pc:spChg>
        <pc:spChg chg="mod">
          <ac:chgData name="Stijn Provoost" userId="6a55f678-789f-40c7-b8fd-961244e98dd4" providerId="ADAL" clId="{5B6066EB-E0B4-438F-8097-D09DCDB2511D}" dt="2021-02-25T10:41:31.202" v="2939" actId="20577"/>
          <ac:spMkLst>
            <pc:docMk/>
            <pc:sldMk cId="3942591983" sldId="684"/>
            <ac:spMk id="18" creationId="{00000000-0000-0000-0000-000000000000}"/>
          </ac:spMkLst>
        </pc:spChg>
        <pc:spChg chg="mod">
          <ac:chgData name="Stijn Provoost" userId="6a55f678-789f-40c7-b8fd-961244e98dd4" providerId="ADAL" clId="{5B6066EB-E0B4-438F-8097-D09DCDB2511D}" dt="2021-02-25T09:39:39.032" v="2735" actId="20577"/>
          <ac:spMkLst>
            <pc:docMk/>
            <pc:sldMk cId="3942591983" sldId="684"/>
            <ac:spMk id="33" creationId="{00000000-0000-0000-0000-000000000000}"/>
          </ac:spMkLst>
        </pc:spChg>
        <pc:spChg chg="mod">
          <ac:chgData name="Stijn Provoost" userId="6a55f678-789f-40c7-b8fd-961244e98dd4" providerId="ADAL" clId="{5B6066EB-E0B4-438F-8097-D09DCDB2511D}" dt="2021-02-25T09:58:13.759" v="2873" actId="1076"/>
          <ac:spMkLst>
            <pc:docMk/>
            <pc:sldMk cId="3942591983" sldId="684"/>
            <ac:spMk id="34" creationId="{00000000-0000-0000-0000-000000000000}"/>
          </ac:spMkLst>
        </pc:spChg>
        <pc:spChg chg="mod">
          <ac:chgData name="Stijn Provoost" userId="6a55f678-789f-40c7-b8fd-961244e98dd4" providerId="ADAL" clId="{5B6066EB-E0B4-438F-8097-D09DCDB2511D}" dt="2021-02-25T09:39:53.628" v="2738" actId="20577"/>
          <ac:spMkLst>
            <pc:docMk/>
            <pc:sldMk cId="3942591983" sldId="684"/>
            <ac:spMk id="35" creationId="{00000000-0000-0000-0000-000000000000}"/>
          </ac:spMkLst>
        </pc:spChg>
      </pc:sldChg>
      <pc:sldChg chg="addSp delSp modSp mod ord">
        <pc:chgData name="Stijn Provoost" userId="6a55f678-789f-40c7-b8fd-961244e98dd4" providerId="ADAL" clId="{5B6066EB-E0B4-438F-8097-D09DCDB2511D}" dt="2021-02-19T15:29:45.235" v="716" actId="1076"/>
        <pc:sldMkLst>
          <pc:docMk/>
          <pc:sldMk cId="985427449" sldId="689"/>
        </pc:sldMkLst>
        <pc:picChg chg="del">
          <ac:chgData name="Stijn Provoost" userId="6a55f678-789f-40c7-b8fd-961244e98dd4" providerId="ADAL" clId="{5B6066EB-E0B4-438F-8097-D09DCDB2511D}" dt="2021-02-19T15:29:25.259" v="711" actId="478"/>
          <ac:picMkLst>
            <pc:docMk/>
            <pc:sldMk cId="985427449" sldId="689"/>
            <ac:picMk id="11" creationId="{1DBC5613-C0DE-4708-89FF-C60F38006076}"/>
          </ac:picMkLst>
        </pc:picChg>
        <pc:picChg chg="add mod">
          <ac:chgData name="Stijn Provoost" userId="6a55f678-789f-40c7-b8fd-961244e98dd4" providerId="ADAL" clId="{5B6066EB-E0B4-438F-8097-D09DCDB2511D}" dt="2021-02-19T15:29:45.235" v="716" actId="1076"/>
          <ac:picMkLst>
            <pc:docMk/>
            <pc:sldMk cId="985427449" sldId="689"/>
            <ac:picMk id="3074" creationId="{1671EDFA-D982-4A26-AA52-B179CF39368B}"/>
          </ac:picMkLst>
        </pc:picChg>
      </pc:sldChg>
      <pc:sldChg chg="modSp mod">
        <pc:chgData name="Stijn Provoost" userId="6a55f678-789f-40c7-b8fd-961244e98dd4" providerId="ADAL" clId="{5B6066EB-E0B4-438F-8097-D09DCDB2511D}" dt="2021-02-19T14:53:57.771" v="295" actId="20577"/>
        <pc:sldMkLst>
          <pc:docMk/>
          <pc:sldMk cId="1367721606" sldId="690"/>
        </pc:sldMkLst>
        <pc:spChg chg="mod">
          <ac:chgData name="Stijn Provoost" userId="6a55f678-789f-40c7-b8fd-961244e98dd4" providerId="ADAL" clId="{5B6066EB-E0B4-438F-8097-D09DCDB2511D}" dt="2021-02-19T14:53:57.771" v="295" actId="20577"/>
          <ac:spMkLst>
            <pc:docMk/>
            <pc:sldMk cId="1367721606" sldId="690"/>
            <ac:spMk id="5" creationId="{4A4AEAD7-0D2B-4C75-AE63-B7B7CD6F39EB}"/>
          </ac:spMkLst>
        </pc:spChg>
      </pc:sldChg>
      <pc:sldChg chg="modSp mod addCm delCm modCm">
        <pc:chgData name="Stijn Provoost" userId="6a55f678-789f-40c7-b8fd-961244e98dd4" providerId="ADAL" clId="{5B6066EB-E0B4-438F-8097-D09DCDB2511D}" dt="2021-02-23T10:13:17.902" v="2642" actId="108"/>
        <pc:sldMkLst>
          <pc:docMk/>
          <pc:sldMk cId="97120694" sldId="691"/>
        </pc:sldMkLst>
        <pc:spChg chg="mod">
          <ac:chgData name="Stijn Provoost" userId="6a55f678-789f-40c7-b8fd-961244e98dd4" providerId="ADAL" clId="{5B6066EB-E0B4-438F-8097-D09DCDB2511D}" dt="2021-02-23T10:13:17.902" v="2642" actId="108"/>
          <ac:spMkLst>
            <pc:docMk/>
            <pc:sldMk cId="97120694" sldId="691"/>
            <ac:spMk id="26" creationId="{9A076E86-5BDE-4BBC-8601-4E6D893A8DD0}"/>
          </ac:spMkLst>
        </pc:spChg>
      </pc:sldChg>
      <pc:sldChg chg="modSp mod">
        <pc:chgData name="Stijn Provoost" userId="6a55f678-789f-40c7-b8fd-961244e98dd4" providerId="ADAL" clId="{5B6066EB-E0B4-438F-8097-D09DCDB2511D}" dt="2021-02-19T14:30:23.139" v="69" actId="20577"/>
        <pc:sldMkLst>
          <pc:docMk/>
          <pc:sldMk cId="2025545180" sldId="711"/>
        </pc:sldMkLst>
        <pc:spChg chg="mod">
          <ac:chgData name="Stijn Provoost" userId="6a55f678-789f-40c7-b8fd-961244e98dd4" providerId="ADAL" clId="{5B6066EB-E0B4-438F-8097-D09DCDB2511D}" dt="2021-02-19T14:30:23.139" v="69" actId="20577"/>
          <ac:spMkLst>
            <pc:docMk/>
            <pc:sldMk cId="2025545180" sldId="711"/>
            <ac:spMk id="9" creationId="{9DFD8452-47AA-4DCF-8A50-CD656DB631F6}"/>
          </ac:spMkLst>
        </pc:spChg>
      </pc:sldChg>
      <pc:sldChg chg="modSp">
        <pc:chgData name="Stijn Provoost" userId="6a55f678-789f-40c7-b8fd-961244e98dd4" providerId="ADAL" clId="{5B6066EB-E0B4-438F-8097-D09DCDB2511D}" dt="2021-02-19T14:57:02.514" v="324" actId="20577"/>
        <pc:sldMkLst>
          <pc:docMk/>
          <pc:sldMk cId="607619367" sldId="712"/>
        </pc:sldMkLst>
        <pc:spChg chg="mod">
          <ac:chgData name="Stijn Provoost" userId="6a55f678-789f-40c7-b8fd-961244e98dd4" providerId="ADAL" clId="{5B6066EB-E0B4-438F-8097-D09DCDB2511D}" dt="2021-02-19T14:57:02.514" v="324" actId="20577"/>
          <ac:spMkLst>
            <pc:docMk/>
            <pc:sldMk cId="607619367" sldId="712"/>
            <ac:spMk id="10" creationId="{6D76AF8B-9E07-4FD2-8120-CEFA9EF6E78B}"/>
          </ac:spMkLst>
        </pc:spChg>
      </pc:sldChg>
      <pc:sldChg chg="modSp mod">
        <pc:chgData name="Stijn Provoost" userId="6a55f678-789f-40c7-b8fd-961244e98dd4" providerId="ADAL" clId="{5B6066EB-E0B4-438F-8097-D09DCDB2511D}" dt="2021-02-19T15:33:35.694" v="755" actId="20577"/>
        <pc:sldMkLst>
          <pc:docMk/>
          <pc:sldMk cId="1121760948" sldId="717"/>
        </pc:sldMkLst>
        <pc:spChg chg="mod">
          <ac:chgData name="Stijn Provoost" userId="6a55f678-789f-40c7-b8fd-961244e98dd4" providerId="ADAL" clId="{5B6066EB-E0B4-438F-8097-D09DCDB2511D}" dt="2021-02-19T15:33:35.694" v="755" actId="20577"/>
          <ac:spMkLst>
            <pc:docMk/>
            <pc:sldMk cId="1121760948" sldId="717"/>
            <ac:spMk id="4" creationId="{9DEF750D-2991-442D-8FC9-A449E1F3E766}"/>
          </ac:spMkLst>
        </pc:spChg>
      </pc:sldChg>
      <pc:sldChg chg="del">
        <pc:chgData name="Stijn Provoost" userId="6a55f678-789f-40c7-b8fd-961244e98dd4" providerId="ADAL" clId="{5B6066EB-E0B4-438F-8097-D09DCDB2511D}" dt="2021-02-19T15:09:57.196" v="697" actId="2696"/>
        <pc:sldMkLst>
          <pc:docMk/>
          <pc:sldMk cId="3206147254" sldId="718"/>
        </pc:sldMkLst>
      </pc:sldChg>
      <pc:sldChg chg="modSp add mod">
        <pc:chgData name="Stijn Provoost" userId="6a55f678-789f-40c7-b8fd-961244e98dd4" providerId="ADAL" clId="{5B6066EB-E0B4-438F-8097-D09DCDB2511D}" dt="2021-02-25T10:00:15.018" v="2892" actId="20577"/>
        <pc:sldMkLst>
          <pc:docMk/>
          <pc:sldMk cId="1568716606" sldId="740"/>
        </pc:sldMkLst>
        <pc:spChg chg="mod">
          <ac:chgData name="Stijn Provoost" userId="6a55f678-789f-40c7-b8fd-961244e98dd4" providerId="ADAL" clId="{5B6066EB-E0B4-438F-8097-D09DCDB2511D}" dt="2021-02-25T10:00:15.018" v="2892" actId="20577"/>
          <ac:spMkLst>
            <pc:docMk/>
            <pc:sldMk cId="1568716606" sldId="740"/>
            <ac:spMk id="31" creationId="{0C5EB89F-73C2-4756-AC57-6BAFB7E39312}"/>
          </ac:spMkLst>
        </pc:spChg>
        <pc:spChg chg="mod">
          <ac:chgData name="Stijn Provoost" userId="6a55f678-789f-40c7-b8fd-961244e98dd4" providerId="ADAL" clId="{5B6066EB-E0B4-438F-8097-D09DCDB2511D}" dt="2021-02-25T09:45:03.265" v="2833" actId="20577"/>
          <ac:spMkLst>
            <pc:docMk/>
            <pc:sldMk cId="1568716606" sldId="740"/>
            <ac:spMk id="32" creationId="{D6C0988D-2056-4D5D-A5FD-23EE6C1EC301}"/>
          </ac:spMkLst>
        </pc:spChg>
      </pc:sldChg>
      <pc:sldChg chg="modSp add mod delCm">
        <pc:chgData name="Stijn Provoost" userId="6a55f678-789f-40c7-b8fd-961244e98dd4" providerId="ADAL" clId="{5B6066EB-E0B4-438F-8097-D09DCDB2511D}" dt="2021-02-25T10:42:19.285" v="2990" actId="20577"/>
        <pc:sldMkLst>
          <pc:docMk/>
          <pc:sldMk cId="38524955" sldId="741"/>
        </pc:sldMkLst>
        <pc:spChg chg="mod">
          <ac:chgData name="Stijn Provoost" userId="6a55f678-789f-40c7-b8fd-961244e98dd4" providerId="ADAL" clId="{5B6066EB-E0B4-438F-8097-D09DCDB2511D}" dt="2021-02-25T10:42:06.957" v="2950" actId="20577"/>
          <ac:spMkLst>
            <pc:docMk/>
            <pc:sldMk cId="38524955" sldId="741"/>
            <ac:spMk id="20" creationId="{BCC1479C-B178-48AF-A50C-0FD4ABEE6CBA}"/>
          </ac:spMkLst>
        </pc:spChg>
        <pc:spChg chg="mod">
          <ac:chgData name="Stijn Provoost" userId="6a55f678-789f-40c7-b8fd-961244e98dd4" providerId="ADAL" clId="{5B6066EB-E0B4-438F-8097-D09DCDB2511D}" dt="2021-02-25T10:42:19.285" v="2990" actId="20577"/>
          <ac:spMkLst>
            <pc:docMk/>
            <pc:sldMk cId="38524955" sldId="741"/>
            <ac:spMk id="47" creationId="{00000000-0000-0000-0000-000000000000}"/>
          </ac:spMkLst>
        </pc:spChg>
      </pc:sldChg>
      <pc:sldChg chg="add del">
        <pc:chgData name="Stijn Provoost" userId="6a55f678-789f-40c7-b8fd-961244e98dd4" providerId="ADAL" clId="{5B6066EB-E0B4-438F-8097-D09DCDB2511D}" dt="2021-02-19T15:27:17.968" v="705"/>
        <pc:sldMkLst>
          <pc:docMk/>
          <pc:sldMk cId="2501914319" sldId="741"/>
        </pc:sldMkLst>
      </pc:sldChg>
      <pc:sldChg chg="add del setBg">
        <pc:chgData name="Stijn Provoost" userId="6a55f678-789f-40c7-b8fd-961244e98dd4" providerId="ADAL" clId="{5B6066EB-E0B4-438F-8097-D09DCDB2511D}" dt="2021-02-19T15:33:40.217" v="756" actId="47"/>
        <pc:sldMkLst>
          <pc:docMk/>
          <pc:sldMk cId="550652144" sldId="742"/>
        </pc:sldMkLst>
      </pc:sldChg>
      <pc:sldChg chg="add del">
        <pc:chgData name="Stijn Provoost" userId="6a55f678-789f-40c7-b8fd-961244e98dd4" providerId="ADAL" clId="{5B6066EB-E0B4-438F-8097-D09DCDB2511D}" dt="2021-02-19T15:27:17.968" v="705"/>
        <pc:sldMkLst>
          <pc:docMk/>
          <pc:sldMk cId="708887318" sldId="742"/>
        </pc:sldMkLst>
      </pc:sldChg>
      <pc:sldChg chg="modSp add mod">
        <pc:chgData name="Stijn Provoost" userId="6a55f678-789f-40c7-b8fd-961244e98dd4" providerId="ADAL" clId="{5B6066EB-E0B4-438F-8097-D09DCDB2511D}" dt="2021-02-19T15:33:47.006" v="765" actId="20577"/>
        <pc:sldMkLst>
          <pc:docMk/>
          <pc:sldMk cId="930860753" sldId="742"/>
        </pc:sldMkLst>
        <pc:spChg chg="mod">
          <ac:chgData name="Stijn Provoost" userId="6a55f678-789f-40c7-b8fd-961244e98dd4" providerId="ADAL" clId="{5B6066EB-E0B4-438F-8097-D09DCDB2511D}" dt="2021-02-19T15:33:47.006" v="765" actId="20577"/>
          <ac:spMkLst>
            <pc:docMk/>
            <pc:sldMk cId="930860753" sldId="742"/>
            <ac:spMk id="4" creationId="{9DEF750D-2991-442D-8FC9-A449E1F3E766}"/>
          </ac:spMkLst>
        </pc:spChg>
      </pc:sldChg>
      <pc:sldChg chg="add del">
        <pc:chgData name="Stijn Provoost" userId="6a55f678-789f-40c7-b8fd-961244e98dd4" providerId="ADAL" clId="{5B6066EB-E0B4-438F-8097-D09DCDB2511D}" dt="2021-02-19T15:33:58.599" v="767" actId="47"/>
        <pc:sldMkLst>
          <pc:docMk/>
          <pc:sldMk cId="295451871" sldId="743"/>
        </pc:sldMkLst>
      </pc:sldChg>
      <pc:sldChg chg="addSp delSp modSp add mod ord delAnim">
        <pc:chgData name="Stijn Provoost" userId="6a55f678-789f-40c7-b8fd-961244e98dd4" providerId="ADAL" clId="{5B6066EB-E0B4-438F-8097-D09DCDB2511D}" dt="2021-02-25T09:54:24.174" v="2868" actId="20577"/>
        <pc:sldMkLst>
          <pc:docMk/>
          <pc:sldMk cId="515434949" sldId="743"/>
        </pc:sldMkLst>
        <pc:spChg chg="add mod">
          <ac:chgData name="Stijn Provoost" userId="6a55f678-789f-40c7-b8fd-961244e98dd4" providerId="ADAL" clId="{5B6066EB-E0B4-438F-8097-D09DCDB2511D}" dt="2021-02-23T10:19:06.449" v="2643" actId="14100"/>
          <ac:spMkLst>
            <pc:docMk/>
            <pc:sldMk cId="515434949" sldId="743"/>
            <ac:spMk id="12" creationId="{C94109FF-09DA-469C-8997-82A78CAA2EAE}"/>
          </ac:spMkLst>
        </pc:spChg>
        <pc:spChg chg="add mod">
          <ac:chgData name="Stijn Provoost" userId="6a55f678-789f-40c7-b8fd-961244e98dd4" providerId="ADAL" clId="{5B6066EB-E0B4-438F-8097-D09DCDB2511D}" dt="2021-02-19T16:35:51.665" v="922" actId="1076"/>
          <ac:spMkLst>
            <pc:docMk/>
            <pc:sldMk cId="515434949" sldId="743"/>
            <ac:spMk id="23" creationId="{90863957-7F63-4F8A-8C17-803EBA0F7BD8}"/>
          </ac:spMkLst>
        </pc:spChg>
        <pc:spChg chg="add mod">
          <ac:chgData name="Stijn Provoost" userId="6a55f678-789f-40c7-b8fd-961244e98dd4" providerId="ADAL" clId="{5B6066EB-E0B4-438F-8097-D09DCDB2511D}" dt="2021-02-22T15:14:17.027" v="2568" actId="20577"/>
          <ac:spMkLst>
            <pc:docMk/>
            <pc:sldMk cId="515434949" sldId="743"/>
            <ac:spMk id="24" creationId="{53A963A8-A013-4C56-B696-EFCA0343F0F6}"/>
          </ac:spMkLst>
        </pc:spChg>
        <pc:spChg chg="mod">
          <ac:chgData name="Stijn Provoost" userId="6a55f678-789f-40c7-b8fd-961244e98dd4" providerId="ADAL" clId="{5B6066EB-E0B4-438F-8097-D09DCDB2511D}" dt="2021-02-25T09:54:24.174" v="2868" actId="20577"/>
          <ac:spMkLst>
            <pc:docMk/>
            <pc:sldMk cId="515434949" sldId="743"/>
            <ac:spMk id="31" creationId="{0C5EB89F-73C2-4756-AC57-6BAFB7E39312}"/>
          </ac:spMkLst>
        </pc:spChg>
        <pc:spChg chg="del">
          <ac:chgData name="Stijn Provoost" userId="6a55f678-789f-40c7-b8fd-961244e98dd4" providerId="ADAL" clId="{5B6066EB-E0B4-438F-8097-D09DCDB2511D}" dt="2021-02-19T16:31:47.269" v="815" actId="478"/>
          <ac:spMkLst>
            <pc:docMk/>
            <pc:sldMk cId="515434949" sldId="743"/>
            <ac:spMk id="32" creationId="{D6C0988D-2056-4D5D-A5FD-23EE6C1EC301}"/>
          </ac:spMkLst>
        </pc:spChg>
        <pc:grpChg chg="del">
          <ac:chgData name="Stijn Provoost" userId="6a55f678-789f-40c7-b8fd-961244e98dd4" providerId="ADAL" clId="{5B6066EB-E0B4-438F-8097-D09DCDB2511D}" dt="2021-02-19T16:31:48.347" v="816" actId="478"/>
          <ac:grpSpMkLst>
            <pc:docMk/>
            <pc:sldMk cId="515434949" sldId="743"/>
            <ac:grpSpMk id="7" creationId="{F188546A-222D-4563-8EE3-E9E7EB1300D6}"/>
          </ac:grpSpMkLst>
        </pc:grpChg>
        <pc:grpChg chg="del">
          <ac:chgData name="Stijn Provoost" userId="6a55f678-789f-40c7-b8fd-961244e98dd4" providerId="ADAL" clId="{5B6066EB-E0B4-438F-8097-D09DCDB2511D}" dt="2021-02-19T16:31:49.355" v="817" actId="478"/>
          <ac:grpSpMkLst>
            <pc:docMk/>
            <pc:sldMk cId="515434949" sldId="743"/>
            <ac:grpSpMk id="8" creationId="{98E6FA71-554A-4DD3-A055-435DBECA2F57}"/>
          </ac:grpSpMkLst>
        </pc:grpChg>
        <pc:grpChg chg="del">
          <ac:chgData name="Stijn Provoost" userId="6a55f678-789f-40c7-b8fd-961244e98dd4" providerId="ADAL" clId="{5B6066EB-E0B4-438F-8097-D09DCDB2511D}" dt="2021-02-19T16:31:50.057" v="818" actId="478"/>
          <ac:grpSpMkLst>
            <pc:docMk/>
            <pc:sldMk cId="515434949" sldId="743"/>
            <ac:grpSpMk id="9" creationId="{D5AE570D-0929-4C6B-BA77-7BC1D25C02F5}"/>
          </ac:grpSpMkLst>
        </pc:grpChg>
        <pc:grpChg chg="del">
          <ac:chgData name="Stijn Provoost" userId="6a55f678-789f-40c7-b8fd-961244e98dd4" providerId="ADAL" clId="{5B6066EB-E0B4-438F-8097-D09DCDB2511D}" dt="2021-02-19T16:18:49.198" v="775" actId="478"/>
          <ac:grpSpMkLst>
            <pc:docMk/>
            <pc:sldMk cId="515434949" sldId="743"/>
            <ac:grpSpMk id="25" creationId="{047DFB2F-2FEF-4F76-B425-C0CE134FBD2B}"/>
          </ac:grpSpMkLst>
        </pc:grpChg>
        <pc:picChg chg="add del mod">
          <ac:chgData name="Stijn Provoost" userId="6a55f678-789f-40c7-b8fd-961244e98dd4" providerId="ADAL" clId="{5B6066EB-E0B4-438F-8097-D09DCDB2511D}" dt="2021-02-19T16:40:00.056" v="988" actId="1076"/>
          <ac:picMkLst>
            <pc:docMk/>
            <pc:sldMk cId="515434949" sldId="743"/>
            <ac:picMk id="6" creationId="{BD88916D-CABA-4529-B02A-01E0B6DDE3BB}"/>
          </ac:picMkLst>
        </pc:picChg>
        <pc:picChg chg="add del mod">
          <ac:chgData name="Stijn Provoost" userId="6a55f678-789f-40c7-b8fd-961244e98dd4" providerId="ADAL" clId="{5B6066EB-E0B4-438F-8097-D09DCDB2511D}" dt="2021-02-19T16:40:03.776" v="989" actId="1076"/>
          <ac:picMkLst>
            <pc:docMk/>
            <pc:sldMk cId="515434949" sldId="743"/>
            <ac:picMk id="11" creationId="{1EB25C02-C3A9-4058-A254-9F1F53837FAA}"/>
          </ac:picMkLst>
        </pc:picChg>
        <pc:picChg chg="del">
          <ac:chgData name="Stijn Provoost" userId="6a55f678-789f-40c7-b8fd-961244e98dd4" providerId="ADAL" clId="{5B6066EB-E0B4-438F-8097-D09DCDB2511D}" dt="2021-02-19T16:20:00.413" v="814" actId="478"/>
          <ac:picMkLst>
            <pc:docMk/>
            <pc:sldMk cId="515434949" sldId="743"/>
            <ac:picMk id="22" creationId="{C7192321-B4E9-4E6E-9B4C-FC73FA8B1926}"/>
          </ac:picMkLst>
        </pc:picChg>
      </pc:sldChg>
      <pc:sldChg chg="add del">
        <pc:chgData name="Stijn Provoost" userId="6a55f678-789f-40c7-b8fd-961244e98dd4" providerId="ADAL" clId="{5B6066EB-E0B4-438F-8097-D09DCDB2511D}" dt="2021-02-19T15:27:17.968" v="705"/>
        <pc:sldMkLst>
          <pc:docMk/>
          <pc:sldMk cId="3643598721" sldId="743"/>
        </pc:sldMkLst>
      </pc:sldChg>
      <pc:sldChg chg="new del">
        <pc:chgData name="Stijn Provoost" userId="6a55f678-789f-40c7-b8fd-961244e98dd4" providerId="ADAL" clId="{5B6066EB-E0B4-438F-8097-D09DCDB2511D}" dt="2021-02-19T16:40:47.452" v="997" actId="47"/>
        <pc:sldMkLst>
          <pc:docMk/>
          <pc:sldMk cId="2220382511" sldId="744"/>
        </pc:sldMkLst>
      </pc:sldChg>
      <pc:sldChg chg="modSp add del mod">
        <pc:chgData name="Stijn Provoost" userId="6a55f678-789f-40c7-b8fd-961244e98dd4" providerId="ADAL" clId="{5B6066EB-E0B4-438F-8097-D09DCDB2511D}" dt="2021-02-19T15:27:17.968" v="705"/>
        <pc:sldMkLst>
          <pc:docMk/>
          <pc:sldMk cId="3911575876" sldId="744"/>
        </pc:sldMkLst>
        <pc:spChg chg="mod">
          <ac:chgData name="Stijn Provoost" userId="6a55f678-789f-40c7-b8fd-961244e98dd4" providerId="ADAL" clId="{5B6066EB-E0B4-438F-8097-D09DCDB2511D}" dt="2021-02-19T15:27:17.968" v="705"/>
          <ac:spMkLst>
            <pc:docMk/>
            <pc:sldMk cId="3911575876" sldId="744"/>
            <ac:spMk id="32" creationId="{D6C0988D-2056-4D5D-A5FD-23EE6C1EC301}"/>
          </ac:spMkLst>
        </pc:spChg>
      </pc:sldChg>
      <pc:sldChg chg="addSp delSp modSp add mod addCm delCm">
        <pc:chgData name="Stijn Provoost" userId="6a55f678-789f-40c7-b8fd-961244e98dd4" providerId="ADAL" clId="{5B6066EB-E0B4-438F-8097-D09DCDB2511D}" dt="2021-02-25T09:30:17.530" v="2705" actId="1592"/>
        <pc:sldMkLst>
          <pc:docMk/>
          <pc:sldMk cId="4146888803" sldId="744"/>
        </pc:sldMkLst>
        <pc:spChg chg="del mod">
          <ac:chgData name="Stijn Provoost" userId="6a55f678-789f-40c7-b8fd-961244e98dd4" providerId="ADAL" clId="{5B6066EB-E0B4-438F-8097-D09DCDB2511D}" dt="2021-02-19T16:48:12.679" v="1130"/>
          <ac:spMkLst>
            <pc:docMk/>
            <pc:sldMk cId="4146888803" sldId="744"/>
            <ac:spMk id="12" creationId="{C94109FF-09DA-469C-8997-82A78CAA2EAE}"/>
          </ac:spMkLst>
        </pc:spChg>
        <pc:spChg chg="del mod">
          <ac:chgData name="Stijn Provoost" userId="6a55f678-789f-40c7-b8fd-961244e98dd4" providerId="ADAL" clId="{5B6066EB-E0B4-438F-8097-D09DCDB2511D}" dt="2021-02-19T16:48:12.663" v="1128" actId="478"/>
          <ac:spMkLst>
            <pc:docMk/>
            <pc:sldMk cId="4146888803" sldId="744"/>
            <ac:spMk id="24" creationId="{53A963A8-A013-4C56-B696-EFCA0343F0F6}"/>
          </ac:spMkLst>
        </pc:spChg>
        <pc:spChg chg="mod">
          <ac:chgData name="Stijn Provoost" userId="6a55f678-789f-40c7-b8fd-961244e98dd4" providerId="ADAL" clId="{5B6066EB-E0B4-438F-8097-D09DCDB2511D}" dt="2021-02-22T15:12:22.942" v="2426" actId="20577"/>
          <ac:spMkLst>
            <pc:docMk/>
            <pc:sldMk cId="4146888803" sldId="744"/>
            <ac:spMk id="31" creationId="{0C5EB89F-73C2-4756-AC57-6BAFB7E39312}"/>
          </ac:spMkLst>
        </pc:spChg>
        <pc:spChg chg="del mod">
          <ac:chgData name="Stijn Provoost" userId="6a55f678-789f-40c7-b8fd-961244e98dd4" providerId="ADAL" clId="{5B6066EB-E0B4-438F-8097-D09DCDB2511D}" dt="2021-02-22T15:22:09.218" v="2622" actId="478"/>
          <ac:spMkLst>
            <pc:docMk/>
            <pc:sldMk cId="4146888803" sldId="744"/>
            <ac:spMk id="55" creationId="{4E8D53AD-A9BF-4CD2-AB98-8EBAB88F7C16}"/>
          </ac:spMkLst>
        </pc:spChg>
        <pc:picChg chg="add mod">
          <ac:chgData name="Stijn Provoost" userId="6a55f678-789f-40c7-b8fd-961244e98dd4" providerId="ADAL" clId="{5B6066EB-E0B4-438F-8097-D09DCDB2511D}" dt="2021-02-22T15:11:53.098" v="2402" actId="1076"/>
          <ac:picMkLst>
            <pc:docMk/>
            <pc:sldMk cId="4146888803" sldId="744"/>
            <ac:picMk id="3" creationId="{29BAED55-0E6D-4523-A922-9240BEE17A7B}"/>
          </ac:picMkLst>
        </pc:picChg>
        <pc:picChg chg="add del mod">
          <ac:chgData name="Stijn Provoost" userId="6a55f678-789f-40c7-b8fd-961244e98dd4" providerId="ADAL" clId="{5B6066EB-E0B4-438F-8097-D09DCDB2511D}" dt="2021-02-19T16:48:02.633" v="1122" actId="478"/>
          <ac:picMkLst>
            <pc:docMk/>
            <pc:sldMk cId="4146888803" sldId="744"/>
            <ac:picMk id="3" creationId="{E78A4D19-F958-466F-A60F-F236D16C450F}"/>
          </ac:picMkLst>
        </pc:picChg>
        <pc:picChg chg="add del mod">
          <ac:chgData name="Stijn Provoost" userId="6a55f678-789f-40c7-b8fd-961244e98dd4" providerId="ADAL" clId="{5B6066EB-E0B4-438F-8097-D09DCDB2511D}" dt="2021-02-22T15:09:05.461" v="2396" actId="478"/>
          <ac:picMkLst>
            <pc:docMk/>
            <pc:sldMk cId="4146888803" sldId="744"/>
            <ac:picMk id="5" creationId="{CC777439-5757-4D22-A76E-C0EA5D831054}"/>
          </ac:picMkLst>
        </pc:picChg>
        <pc:picChg chg="del">
          <ac:chgData name="Stijn Provoost" userId="6a55f678-789f-40c7-b8fd-961244e98dd4" providerId="ADAL" clId="{5B6066EB-E0B4-438F-8097-D09DCDB2511D}" dt="2021-02-19T16:44:32.584" v="1077" actId="478"/>
          <ac:picMkLst>
            <pc:docMk/>
            <pc:sldMk cId="4146888803" sldId="744"/>
            <ac:picMk id="6" creationId="{BD88916D-CABA-4529-B02A-01E0B6DDE3BB}"/>
          </ac:picMkLst>
        </pc:picChg>
        <pc:picChg chg="add mod">
          <ac:chgData name="Stijn Provoost" userId="6a55f678-789f-40c7-b8fd-961244e98dd4" providerId="ADAL" clId="{5B6066EB-E0B4-438F-8097-D09DCDB2511D}" dt="2021-02-22T15:11:57.555" v="2403" actId="1076"/>
          <ac:picMkLst>
            <pc:docMk/>
            <pc:sldMk cId="4146888803" sldId="744"/>
            <ac:picMk id="6" creationId="{F4EBA646-6C18-4D1A-ABD9-46D36D730960}"/>
          </ac:picMkLst>
        </pc:picChg>
        <pc:picChg chg="del">
          <ac:chgData name="Stijn Provoost" userId="6a55f678-789f-40c7-b8fd-961244e98dd4" providerId="ADAL" clId="{5B6066EB-E0B4-438F-8097-D09DCDB2511D}" dt="2021-02-19T16:46:14.077" v="1081" actId="478"/>
          <ac:picMkLst>
            <pc:docMk/>
            <pc:sldMk cId="4146888803" sldId="744"/>
            <ac:picMk id="11" creationId="{1EB25C02-C3A9-4058-A254-9F1F53837FAA}"/>
          </ac:picMkLst>
        </pc:picChg>
      </pc:sldChg>
      <pc:sldChg chg="new del">
        <pc:chgData name="Stijn Provoost" userId="6a55f678-789f-40c7-b8fd-961244e98dd4" providerId="ADAL" clId="{5B6066EB-E0B4-438F-8097-D09DCDB2511D}" dt="2021-02-19T16:52:46.186" v="1138" actId="47"/>
        <pc:sldMkLst>
          <pc:docMk/>
          <pc:sldMk cId="141763310" sldId="745"/>
        </pc:sldMkLst>
      </pc:sldChg>
      <pc:sldChg chg="addSp delSp modSp add mod">
        <pc:chgData name="Stijn Provoost" userId="6a55f678-789f-40c7-b8fd-961244e98dd4" providerId="ADAL" clId="{5B6066EB-E0B4-438F-8097-D09DCDB2511D}" dt="2021-02-22T15:14:36.701" v="2598" actId="20577"/>
        <pc:sldMkLst>
          <pc:docMk/>
          <pc:sldMk cId="4078832692" sldId="745"/>
        </pc:sldMkLst>
        <pc:spChg chg="mod">
          <ac:chgData name="Stijn Provoost" userId="6a55f678-789f-40c7-b8fd-961244e98dd4" providerId="ADAL" clId="{5B6066EB-E0B4-438F-8097-D09DCDB2511D}" dt="2021-02-22T15:14:36.701" v="2598" actId="20577"/>
          <ac:spMkLst>
            <pc:docMk/>
            <pc:sldMk cId="4078832692" sldId="745"/>
            <ac:spMk id="31" creationId="{0C5EB89F-73C2-4756-AC57-6BAFB7E39312}"/>
          </ac:spMkLst>
        </pc:spChg>
        <pc:picChg chg="add mod">
          <ac:chgData name="Stijn Provoost" userId="6a55f678-789f-40c7-b8fd-961244e98dd4" providerId="ADAL" clId="{5B6066EB-E0B4-438F-8097-D09DCDB2511D}" dt="2021-02-19T16:55:51.488" v="1170" actId="1076"/>
          <ac:picMkLst>
            <pc:docMk/>
            <pc:sldMk cId="4078832692" sldId="745"/>
            <ac:picMk id="3" creationId="{CBD130A2-F4B2-40DA-AAEA-D6B0474690DB}"/>
          </ac:picMkLst>
        </pc:picChg>
        <pc:picChg chg="del">
          <ac:chgData name="Stijn Provoost" userId="6a55f678-789f-40c7-b8fd-961244e98dd4" providerId="ADAL" clId="{5B6066EB-E0B4-438F-8097-D09DCDB2511D}" dt="2021-02-19T16:55:14.687" v="1165" actId="478"/>
          <ac:picMkLst>
            <pc:docMk/>
            <pc:sldMk cId="4078832692" sldId="745"/>
            <ac:picMk id="5" creationId="{CC777439-5757-4D22-A76E-C0EA5D831054}"/>
          </ac:picMkLst>
        </pc:picChg>
      </pc:sldChg>
      <pc:sldChg chg="new del">
        <pc:chgData name="Stijn Provoost" userId="6a55f678-789f-40c7-b8fd-961244e98dd4" providerId="ADAL" clId="{5B6066EB-E0B4-438F-8097-D09DCDB2511D}" dt="2021-02-19T16:56:21.351" v="1182" actId="47"/>
        <pc:sldMkLst>
          <pc:docMk/>
          <pc:sldMk cId="3141817755" sldId="746"/>
        </pc:sldMkLst>
      </pc:sldChg>
      <pc:sldChg chg="addSp delSp modSp add mod addCm modCm chgLayout">
        <pc:chgData name="Stijn Provoost" userId="6a55f678-789f-40c7-b8fd-961244e98dd4" providerId="ADAL" clId="{5B6066EB-E0B4-438F-8097-D09DCDB2511D}" dt="2021-02-22T15:14:51.571" v="2613" actId="20577"/>
        <pc:sldMkLst>
          <pc:docMk/>
          <pc:sldMk cId="2421900089" sldId="747"/>
        </pc:sldMkLst>
        <pc:spChg chg="add del mod ord">
          <ac:chgData name="Stijn Provoost" userId="6a55f678-789f-40c7-b8fd-961244e98dd4" providerId="ADAL" clId="{5B6066EB-E0B4-438F-8097-D09DCDB2511D}" dt="2021-02-19T16:56:56.119" v="1288" actId="478"/>
          <ac:spMkLst>
            <pc:docMk/>
            <pc:sldMk cId="2421900089" sldId="747"/>
            <ac:spMk id="2" creationId="{753EA8B4-729E-4B42-A873-652D33A26419}"/>
          </ac:spMkLst>
        </pc:spChg>
        <pc:spChg chg="add mod ord">
          <ac:chgData name="Stijn Provoost" userId="6a55f678-789f-40c7-b8fd-961244e98dd4" providerId="ADAL" clId="{5B6066EB-E0B4-438F-8097-D09DCDB2511D}" dt="2021-02-22T15:14:51.571" v="2613" actId="20577"/>
          <ac:spMkLst>
            <pc:docMk/>
            <pc:sldMk cId="2421900089" sldId="747"/>
            <ac:spMk id="4" creationId="{96F8AB3D-58F5-4290-9BE7-450DAA366801}"/>
          </ac:spMkLst>
        </pc:spChg>
        <pc:spChg chg="mod">
          <ac:chgData name="Stijn Provoost" userId="6a55f678-789f-40c7-b8fd-961244e98dd4" providerId="ADAL" clId="{5B6066EB-E0B4-438F-8097-D09DCDB2511D}" dt="2021-02-19T16:59:57.462" v="1579" actId="20577"/>
          <ac:spMkLst>
            <pc:docMk/>
            <pc:sldMk cId="2421900089" sldId="747"/>
            <ac:spMk id="31" creationId="{0C5EB89F-73C2-4756-AC57-6BAFB7E39312}"/>
          </ac:spMkLst>
        </pc:spChg>
        <pc:picChg chg="del">
          <ac:chgData name="Stijn Provoost" userId="6a55f678-789f-40c7-b8fd-961244e98dd4" providerId="ADAL" clId="{5B6066EB-E0B4-438F-8097-D09DCDB2511D}" dt="2021-02-19T16:56:48.135" v="1286" actId="478"/>
          <ac:picMkLst>
            <pc:docMk/>
            <pc:sldMk cId="2421900089" sldId="747"/>
            <ac:picMk id="3" creationId="{CBD130A2-F4B2-40DA-AAEA-D6B0474690DB}"/>
          </ac:picMkLst>
        </pc:picChg>
      </pc:sldChg>
      <pc:sldChg chg="new del">
        <pc:chgData name="Stijn Provoost" userId="6a55f678-789f-40c7-b8fd-961244e98dd4" providerId="ADAL" clId="{5B6066EB-E0B4-438F-8097-D09DCDB2511D}" dt="2021-02-19T17:00:03.195" v="1581" actId="47"/>
        <pc:sldMkLst>
          <pc:docMk/>
          <pc:sldMk cId="555883112" sldId="748"/>
        </pc:sldMkLst>
      </pc:sldChg>
      <pc:sldChg chg="new del">
        <pc:chgData name="Stijn Provoost" userId="6a55f678-789f-40c7-b8fd-961244e98dd4" providerId="ADAL" clId="{5B6066EB-E0B4-438F-8097-D09DCDB2511D}" dt="2021-02-19T17:00:27.035" v="1607" actId="47"/>
        <pc:sldMkLst>
          <pc:docMk/>
          <pc:sldMk cId="1928107462" sldId="748"/>
        </pc:sldMkLst>
      </pc:sldChg>
      <pc:sldChg chg="addSp modSp add mod">
        <pc:chgData name="Stijn Provoost" userId="6a55f678-789f-40c7-b8fd-961244e98dd4" providerId="ADAL" clId="{5B6066EB-E0B4-438F-8097-D09DCDB2511D}" dt="2021-02-25T09:57:03.667" v="2870" actId="313"/>
        <pc:sldMkLst>
          <pc:docMk/>
          <pc:sldMk cId="2359971383" sldId="748"/>
        </pc:sldMkLst>
        <pc:spChg chg="mod">
          <ac:chgData name="Stijn Provoost" userId="6a55f678-789f-40c7-b8fd-961244e98dd4" providerId="ADAL" clId="{5B6066EB-E0B4-438F-8097-D09DCDB2511D}" dt="2021-02-25T09:57:03.667" v="2870" actId="313"/>
          <ac:spMkLst>
            <pc:docMk/>
            <pc:sldMk cId="2359971383" sldId="748"/>
            <ac:spMk id="4" creationId="{96F8AB3D-58F5-4290-9BE7-450DAA366801}"/>
          </ac:spMkLst>
        </pc:spChg>
        <pc:spChg chg="mod">
          <ac:chgData name="Stijn Provoost" userId="6a55f678-789f-40c7-b8fd-961244e98dd4" providerId="ADAL" clId="{5B6066EB-E0B4-438F-8097-D09DCDB2511D}" dt="2021-02-19T17:09:03.497" v="1645" actId="20577"/>
          <ac:spMkLst>
            <pc:docMk/>
            <pc:sldMk cId="2359971383" sldId="748"/>
            <ac:spMk id="31" creationId="{0C5EB89F-73C2-4756-AC57-6BAFB7E39312}"/>
          </ac:spMkLst>
        </pc:spChg>
        <pc:picChg chg="add mod">
          <ac:chgData name="Stijn Provoost" userId="6a55f678-789f-40c7-b8fd-961244e98dd4" providerId="ADAL" clId="{5B6066EB-E0B4-438F-8097-D09DCDB2511D}" dt="2021-02-19T17:11:43.745" v="1659" actId="1076"/>
          <ac:picMkLst>
            <pc:docMk/>
            <pc:sldMk cId="2359971383" sldId="748"/>
            <ac:picMk id="3" creationId="{2E688A2C-018B-4A97-9434-7E8FB161B071}"/>
          </ac:picMkLst>
        </pc:picChg>
      </pc:sldChg>
      <pc:sldChg chg="modSp new mod addCm modCm">
        <pc:chgData name="Stijn Provoost" userId="6a55f678-789f-40c7-b8fd-961244e98dd4" providerId="ADAL" clId="{5B6066EB-E0B4-438F-8097-D09DCDB2511D}" dt="2021-02-22T14:53:58.281" v="2269"/>
        <pc:sldMkLst>
          <pc:docMk/>
          <pc:sldMk cId="2266584716" sldId="749"/>
        </pc:sldMkLst>
        <pc:spChg chg="mod">
          <ac:chgData name="Stijn Provoost" userId="6a55f678-789f-40c7-b8fd-961244e98dd4" providerId="ADAL" clId="{5B6066EB-E0B4-438F-8097-D09DCDB2511D}" dt="2021-02-22T14:53:43.082" v="2267" actId="20577"/>
          <ac:spMkLst>
            <pc:docMk/>
            <pc:sldMk cId="2266584716" sldId="749"/>
            <ac:spMk id="2" creationId="{56B687B7-3ECB-433F-A3F0-9C44E28C0580}"/>
          </ac:spMkLst>
        </pc:spChg>
      </pc:sldChg>
      <pc:sldChg chg="modSp mod modAnim">
        <pc:chgData name="Stijn Provoost" userId="6a55f678-789f-40c7-b8fd-961244e98dd4" providerId="ADAL" clId="{5B6066EB-E0B4-438F-8097-D09DCDB2511D}" dt="2021-02-25T10:36:48.545" v="2902" actId="20577"/>
        <pc:sldMkLst>
          <pc:docMk/>
          <pc:sldMk cId="1551918346" sldId="750"/>
        </pc:sldMkLst>
        <pc:spChg chg="mod">
          <ac:chgData name="Stijn Provoost" userId="6a55f678-789f-40c7-b8fd-961244e98dd4" providerId="ADAL" clId="{5B6066EB-E0B4-438F-8097-D09DCDB2511D}" dt="2021-02-23T13:10:20.153" v="2665" actId="20577"/>
          <ac:spMkLst>
            <pc:docMk/>
            <pc:sldMk cId="1551918346" sldId="750"/>
            <ac:spMk id="7" creationId="{9611F451-47A1-4A53-AA41-532A39BC48E4}"/>
          </ac:spMkLst>
        </pc:spChg>
        <pc:spChg chg="mod">
          <ac:chgData name="Stijn Provoost" userId="6a55f678-789f-40c7-b8fd-961244e98dd4" providerId="ADAL" clId="{5B6066EB-E0B4-438F-8097-D09DCDB2511D}" dt="2021-02-25T10:36:48.545" v="2902" actId="20577"/>
          <ac:spMkLst>
            <pc:docMk/>
            <pc:sldMk cId="1551918346" sldId="750"/>
            <ac:spMk id="26" creationId="{9A076E86-5BDE-4BBC-8601-4E6D893A8DD0}"/>
          </ac:spMkLst>
        </pc:spChg>
      </pc:sldChg>
      <pc:sldChg chg="modSp add mod ord modAnim addCm delCm modCm">
        <pc:chgData name="Stijn Provoost" userId="6a55f678-789f-40c7-b8fd-961244e98dd4" providerId="ADAL" clId="{5B6066EB-E0B4-438F-8097-D09DCDB2511D}" dt="2021-02-25T09:48:38.014" v="2858" actId="1592"/>
        <pc:sldMkLst>
          <pc:docMk/>
          <pc:sldMk cId="771071449" sldId="752"/>
        </pc:sldMkLst>
        <pc:spChg chg="mod">
          <ac:chgData name="Stijn Provoost" userId="6a55f678-789f-40c7-b8fd-961244e98dd4" providerId="ADAL" clId="{5B6066EB-E0B4-438F-8097-D09DCDB2511D}" dt="2021-02-23T13:10:26.939" v="2670" actId="20577"/>
          <ac:spMkLst>
            <pc:docMk/>
            <pc:sldMk cId="771071449" sldId="752"/>
            <ac:spMk id="7" creationId="{9611F451-47A1-4A53-AA41-532A39BC48E4}"/>
          </ac:spMkLst>
        </pc:spChg>
        <pc:spChg chg="mod">
          <ac:chgData name="Stijn Provoost" userId="6a55f678-789f-40c7-b8fd-961244e98dd4" providerId="ADAL" clId="{5B6066EB-E0B4-438F-8097-D09DCDB2511D}" dt="2021-02-23T13:11:09.049" v="2703" actId="20577"/>
          <ac:spMkLst>
            <pc:docMk/>
            <pc:sldMk cId="771071449" sldId="752"/>
            <ac:spMk id="26" creationId="{9A076E86-5BDE-4BBC-8601-4E6D893A8DD0}"/>
          </ac:spMkLst>
        </pc:spChg>
      </pc:sldChg>
      <pc:sldChg chg="add del">
        <pc:chgData name="Stijn Provoost" userId="6a55f678-789f-40c7-b8fd-961244e98dd4" providerId="ADAL" clId="{5B6066EB-E0B4-438F-8097-D09DCDB2511D}" dt="2021-02-23T13:10:00.199" v="2660" actId="47"/>
        <pc:sldMkLst>
          <pc:docMk/>
          <pc:sldMk cId="871568332" sldId="752"/>
        </pc:sldMkLst>
      </pc:sldChg>
    </pc:docChg>
  </pc:docChgLst>
  <pc:docChgLst>
    <pc:chgData name="Laura Outtier" userId="S::laura.outtier@stardekk.com::6ddf93ae-266e-414e-a75b-2cfbc4fe5ea1" providerId="AD" clId="Web-{BA1CF1CA-5D23-E9BB-467E-FADE77051602}"/>
    <pc:docChg chg="modSld">
      <pc:chgData name="Laura Outtier" userId="S::laura.outtier@stardekk.com::6ddf93ae-266e-414e-a75b-2cfbc4fe5ea1" providerId="AD" clId="Web-{BA1CF1CA-5D23-E9BB-467E-FADE77051602}" dt="2021-02-18T15:54:56.528" v="1" actId="1076"/>
      <pc:docMkLst>
        <pc:docMk/>
      </pc:docMkLst>
      <pc:sldChg chg="modSp">
        <pc:chgData name="Laura Outtier" userId="S::laura.outtier@stardekk.com::6ddf93ae-266e-414e-a75b-2cfbc4fe5ea1" providerId="AD" clId="Web-{BA1CF1CA-5D23-E9BB-467E-FADE77051602}" dt="2021-02-18T15:54:56.528" v="1" actId="1076"/>
        <pc:sldMkLst>
          <pc:docMk/>
          <pc:sldMk cId="1548659635" sldId="259"/>
        </pc:sldMkLst>
        <pc:picChg chg="mod">
          <ac:chgData name="Laura Outtier" userId="S::laura.outtier@stardekk.com::6ddf93ae-266e-414e-a75b-2cfbc4fe5ea1" providerId="AD" clId="Web-{BA1CF1CA-5D23-E9BB-467E-FADE77051602}" dt="2021-02-18T15:54:56.528" v="1" actId="1076"/>
          <ac:picMkLst>
            <pc:docMk/>
            <pc:sldMk cId="1548659635" sldId="259"/>
            <ac:picMk id="5" creationId="{A58A1341-1F29-4BF6-A04E-D7B0184D451A}"/>
          </ac:picMkLst>
        </pc:picChg>
      </pc:sldChg>
    </pc:docChg>
  </pc:docChgLst>
  <pc:docChgLst>
    <pc:chgData name="Stijn Provoost" userId="S::stijn.provoost@stardekk.com::6a55f678-789f-40c7-b8fd-961244e98dd4" providerId="AD" clId="Web-{551B4B89-0CFC-0E0B-2D2D-B35CD5170816}"/>
    <pc:docChg chg="modSld">
      <pc:chgData name="Stijn Provoost" userId="S::stijn.provoost@stardekk.com::6a55f678-789f-40c7-b8fd-961244e98dd4" providerId="AD" clId="Web-{551B4B89-0CFC-0E0B-2D2D-B35CD5170816}" dt="2021-02-19T17:24:29.005" v="4" actId="14100"/>
      <pc:docMkLst>
        <pc:docMk/>
      </pc:docMkLst>
      <pc:sldChg chg="addCm">
        <pc:chgData name="Stijn Provoost" userId="S::stijn.provoost@stardekk.com::6a55f678-789f-40c7-b8fd-961244e98dd4" providerId="AD" clId="Web-{551B4B89-0CFC-0E0B-2D2D-B35CD5170816}" dt="2021-02-19T17:22:55.410" v="0"/>
        <pc:sldMkLst>
          <pc:docMk/>
          <pc:sldMk cId="3383719163" sldId="578"/>
        </pc:sldMkLst>
      </pc:sldChg>
      <pc:sldChg chg="modSp">
        <pc:chgData name="Stijn Provoost" userId="S::stijn.provoost@stardekk.com::6a55f678-789f-40c7-b8fd-961244e98dd4" providerId="AD" clId="Web-{551B4B89-0CFC-0E0B-2D2D-B35CD5170816}" dt="2021-02-19T17:24:29.005" v="4" actId="14100"/>
        <pc:sldMkLst>
          <pc:docMk/>
          <pc:sldMk cId="2421900089" sldId="747"/>
        </pc:sldMkLst>
        <pc:spChg chg="mod">
          <ac:chgData name="Stijn Provoost" userId="S::stijn.provoost@stardekk.com::6a55f678-789f-40c7-b8fd-961244e98dd4" providerId="AD" clId="Web-{551B4B89-0CFC-0E0B-2D2D-B35CD5170816}" dt="2021-02-19T17:24:29.005" v="4" actId="14100"/>
          <ac:spMkLst>
            <pc:docMk/>
            <pc:sldMk cId="2421900089" sldId="747"/>
            <ac:spMk id="4" creationId="{96F8AB3D-58F5-4290-9BE7-450DAA366801}"/>
          </ac:spMkLst>
        </pc:spChg>
      </pc:sldChg>
    </pc:docChg>
  </pc:docChgLst>
  <pc:docChgLst>
    <pc:chgData name="Stijn Provoost" userId="S::stijn.provoost@stardekk.com::6a55f678-789f-40c7-b8fd-961244e98dd4" providerId="AD" clId="Web-{CC2D1EF8-0ADA-FB0A-14FF-3BF263C65C41}"/>
    <pc:docChg chg="modSld sldOrd modSection">
      <pc:chgData name="Stijn Provoost" userId="S::stijn.provoost@stardekk.com::6a55f678-789f-40c7-b8fd-961244e98dd4" providerId="AD" clId="Web-{CC2D1EF8-0ADA-FB0A-14FF-3BF263C65C41}" dt="2021-02-12T09:51:12.408" v="58" actId="20577"/>
      <pc:docMkLst>
        <pc:docMk/>
      </pc:docMkLst>
      <pc:sldChg chg="modSp">
        <pc:chgData name="Stijn Provoost" userId="S::stijn.provoost@stardekk.com::6a55f678-789f-40c7-b8fd-961244e98dd4" providerId="AD" clId="Web-{CC2D1EF8-0ADA-FB0A-14FF-3BF263C65C41}" dt="2021-02-12T09:48:26.451" v="56" actId="20577"/>
        <pc:sldMkLst>
          <pc:docMk/>
          <pc:sldMk cId="1330220781" sldId="454"/>
        </pc:sldMkLst>
        <pc:spChg chg="mod">
          <ac:chgData name="Stijn Provoost" userId="S::stijn.provoost@stardekk.com::6a55f678-789f-40c7-b8fd-961244e98dd4" providerId="AD" clId="Web-{CC2D1EF8-0ADA-FB0A-14FF-3BF263C65C41}" dt="2021-02-12T09:48:26.451" v="56" actId="20577"/>
          <ac:spMkLst>
            <pc:docMk/>
            <pc:sldMk cId="1330220781" sldId="454"/>
            <ac:spMk id="11" creationId="{00000000-0000-0000-0000-000000000000}"/>
          </ac:spMkLst>
        </pc:spChg>
      </pc:sldChg>
      <pc:sldChg chg="modSp">
        <pc:chgData name="Stijn Provoost" userId="S::stijn.provoost@stardekk.com::6a55f678-789f-40c7-b8fd-961244e98dd4" providerId="AD" clId="Web-{CC2D1EF8-0ADA-FB0A-14FF-3BF263C65C41}" dt="2021-02-12T09:44:58.757" v="38" actId="20577"/>
        <pc:sldMkLst>
          <pc:docMk/>
          <pc:sldMk cId="2826532984" sldId="631"/>
        </pc:sldMkLst>
        <pc:spChg chg="mod">
          <ac:chgData name="Stijn Provoost" userId="S::stijn.provoost@stardekk.com::6a55f678-789f-40c7-b8fd-961244e98dd4" providerId="AD" clId="Web-{CC2D1EF8-0ADA-FB0A-14FF-3BF263C65C41}" dt="2021-02-12T09:44:58.757" v="38" actId="20577"/>
          <ac:spMkLst>
            <pc:docMk/>
            <pc:sldMk cId="2826532984" sldId="631"/>
            <ac:spMk id="26" creationId="{9A076E86-5BDE-4BBC-8601-4E6D893A8DD0}"/>
          </ac:spMkLst>
        </pc:spChg>
      </pc:sldChg>
      <pc:sldChg chg="modSp">
        <pc:chgData name="Stijn Provoost" userId="S::stijn.provoost@stardekk.com::6a55f678-789f-40c7-b8fd-961244e98dd4" providerId="AD" clId="Web-{CC2D1EF8-0ADA-FB0A-14FF-3BF263C65C41}" dt="2021-02-12T09:44:51.445" v="37" actId="20577"/>
        <pc:sldMkLst>
          <pc:docMk/>
          <pc:sldMk cId="97120694" sldId="691"/>
        </pc:sldMkLst>
        <pc:spChg chg="mod">
          <ac:chgData name="Stijn Provoost" userId="S::stijn.provoost@stardekk.com::6a55f678-789f-40c7-b8fd-961244e98dd4" providerId="AD" clId="Web-{CC2D1EF8-0ADA-FB0A-14FF-3BF263C65C41}" dt="2021-02-12T09:44:51.445" v="37" actId="20577"/>
          <ac:spMkLst>
            <pc:docMk/>
            <pc:sldMk cId="97120694" sldId="691"/>
            <ac:spMk id="26" creationId="{9A076E86-5BDE-4BBC-8601-4E6D893A8DD0}"/>
          </ac:spMkLst>
        </pc:spChg>
      </pc:sldChg>
      <pc:sldChg chg="ord">
        <pc:chgData name="Stijn Provoost" userId="S::stijn.provoost@stardekk.com::6a55f678-789f-40c7-b8fd-961244e98dd4" providerId="AD" clId="Web-{CC2D1EF8-0ADA-FB0A-14FF-3BF263C65C41}" dt="2021-02-12T09:45:31.149" v="42"/>
        <pc:sldMkLst>
          <pc:docMk/>
          <pc:sldMk cId="1121760948" sldId="717"/>
        </pc:sldMkLst>
      </pc:sldChg>
      <pc:sldChg chg="ord">
        <pc:chgData name="Stijn Provoost" userId="S::stijn.provoost@stardekk.com::6a55f678-789f-40c7-b8fd-961244e98dd4" providerId="AD" clId="Web-{CC2D1EF8-0ADA-FB0A-14FF-3BF263C65C41}" dt="2021-02-12T09:45:36.321" v="43"/>
        <pc:sldMkLst>
          <pc:docMk/>
          <pc:sldMk cId="3206147254" sldId="718"/>
        </pc:sldMkLst>
      </pc:sldChg>
      <pc:sldChg chg="modSp">
        <pc:chgData name="Stijn Provoost" userId="S::stijn.provoost@stardekk.com::6a55f678-789f-40c7-b8fd-961244e98dd4" providerId="AD" clId="Web-{CC2D1EF8-0ADA-FB0A-14FF-3BF263C65C41}" dt="2021-02-12T09:51:12.408" v="58" actId="20577"/>
        <pc:sldMkLst>
          <pc:docMk/>
          <pc:sldMk cId="3912683170" sldId="738"/>
        </pc:sldMkLst>
        <pc:spChg chg="mod">
          <ac:chgData name="Stijn Provoost" userId="S::stijn.provoost@stardekk.com::6a55f678-789f-40c7-b8fd-961244e98dd4" providerId="AD" clId="Web-{CC2D1EF8-0ADA-FB0A-14FF-3BF263C65C41}" dt="2021-02-12T09:51:12.408" v="58" actId="20577"/>
          <ac:spMkLst>
            <pc:docMk/>
            <pc:sldMk cId="3912683170" sldId="738"/>
            <ac:spMk id="3" creationId="{E2C40B6A-7886-41F9-9B60-C5FD39C93E62}"/>
          </ac:spMkLst>
        </pc:spChg>
      </pc:sldChg>
    </pc:docChg>
  </pc:docChgLst>
  <pc:docChgLst>
    <pc:chgData name="Stijn Provoost" userId="S::stijn.provoost@stardekk.com::6a55f678-789f-40c7-b8fd-961244e98dd4" providerId="AD" clId="Web-{F9A68F50-D200-9B40-1E28-B95DC4E788E6}"/>
    <pc:docChg chg="modSld">
      <pc:chgData name="Stijn Provoost" userId="S::stijn.provoost@stardekk.com::6a55f678-789f-40c7-b8fd-961244e98dd4" providerId="AD" clId="Web-{F9A68F50-D200-9B40-1E28-B95DC4E788E6}" dt="2021-02-23T14:06:34.444" v="160" actId="20577"/>
      <pc:docMkLst>
        <pc:docMk/>
      </pc:docMkLst>
      <pc:sldChg chg="modSp">
        <pc:chgData name="Stijn Provoost" userId="S::stijn.provoost@stardekk.com::6a55f678-789f-40c7-b8fd-961244e98dd4" providerId="AD" clId="Web-{F9A68F50-D200-9B40-1E28-B95DC4E788E6}" dt="2021-02-23T14:06:34.444" v="160" actId="20577"/>
        <pc:sldMkLst>
          <pc:docMk/>
          <pc:sldMk cId="1551918346" sldId="750"/>
        </pc:sldMkLst>
        <pc:spChg chg="mod">
          <ac:chgData name="Stijn Provoost" userId="S::stijn.provoost@stardekk.com::6a55f678-789f-40c7-b8fd-961244e98dd4" providerId="AD" clId="Web-{F9A68F50-D200-9B40-1E28-B95DC4E788E6}" dt="2021-02-23T14:06:34.444" v="160" actId="20577"/>
          <ac:spMkLst>
            <pc:docMk/>
            <pc:sldMk cId="1551918346" sldId="750"/>
            <ac:spMk id="26" creationId="{9A076E86-5BDE-4BBC-8601-4E6D893A8DD0}"/>
          </ac:spMkLst>
        </pc:spChg>
      </pc:sldChg>
      <pc:sldChg chg="modSp">
        <pc:chgData name="Stijn Provoost" userId="S::stijn.provoost@stardekk.com::6a55f678-789f-40c7-b8fd-961244e98dd4" providerId="AD" clId="Web-{F9A68F50-D200-9B40-1E28-B95DC4E788E6}" dt="2021-02-23T13:28:55.550" v="158" actId="20577"/>
        <pc:sldMkLst>
          <pc:docMk/>
          <pc:sldMk cId="771071449" sldId="752"/>
        </pc:sldMkLst>
        <pc:spChg chg="mod">
          <ac:chgData name="Stijn Provoost" userId="S::stijn.provoost@stardekk.com::6a55f678-789f-40c7-b8fd-961244e98dd4" providerId="AD" clId="Web-{F9A68F50-D200-9B40-1E28-B95DC4E788E6}" dt="2021-02-23T13:28:55.550" v="158" actId="20577"/>
          <ac:spMkLst>
            <pc:docMk/>
            <pc:sldMk cId="771071449" sldId="752"/>
            <ac:spMk id="26" creationId="{9A076E86-5BDE-4BBC-8601-4E6D893A8DD0}"/>
          </ac:spMkLst>
        </pc:spChg>
      </pc:sldChg>
    </pc:docChg>
  </pc:docChgLst>
  <pc:docChgLst>
    <pc:chgData name="Laura Outtier" userId="S::laura.outtier@stardekk.com::6ddf93ae-266e-414e-a75b-2cfbc4fe5ea1" providerId="AD" clId="Web-{2591B0D1-1683-A3D0-6D3D-9BA06A3E4440}"/>
    <pc:docChg chg="modSld">
      <pc:chgData name="Laura Outtier" userId="S::laura.outtier@stardekk.com::6ddf93ae-266e-414e-a75b-2cfbc4fe5ea1" providerId="AD" clId="Web-{2591B0D1-1683-A3D0-6D3D-9BA06A3E4440}" dt="2021-02-23T13:40:42.217" v="7"/>
      <pc:docMkLst>
        <pc:docMk/>
      </pc:docMkLst>
      <pc:sldChg chg="addSp delSp modSp">
        <pc:chgData name="Laura Outtier" userId="S::laura.outtier@stardekk.com::6ddf93ae-266e-414e-a75b-2cfbc4fe5ea1" providerId="AD" clId="Web-{2591B0D1-1683-A3D0-6D3D-9BA06A3E4440}" dt="2021-02-23T13:40:42.217" v="7"/>
        <pc:sldMkLst>
          <pc:docMk/>
          <pc:sldMk cId="771071449" sldId="752"/>
        </pc:sldMkLst>
        <pc:picChg chg="add del mod">
          <ac:chgData name="Laura Outtier" userId="S::laura.outtier@stardekk.com::6ddf93ae-266e-414e-a75b-2cfbc4fe5ea1" providerId="AD" clId="Web-{2591B0D1-1683-A3D0-6D3D-9BA06A3E4440}" dt="2021-02-23T13:40:42.217" v="7"/>
          <ac:picMkLst>
            <pc:docMk/>
            <pc:sldMk cId="771071449" sldId="752"/>
            <ac:picMk id="2" creationId="{83E279FB-DF86-47FE-9D00-6821997FE270}"/>
          </ac:picMkLst>
        </pc:picChg>
        <pc:picChg chg="del">
          <ac:chgData name="Laura Outtier" userId="S::laura.outtier@stardekk.com::6ddf93ae-266e-414e-a75b-2cfbc4fe5ea1" providerId="AD" clId="Web-{2591B0D1-1683-A3D0-6D3D-9BA06A3E4440}" dt="2021-02-23T13:39:38.387" v="0"/>
          <ac:picMkLst>
            <pc:docMk/>
            <pc:sldMk cId="771071449" sldId="752"/>
            <ac:picMk id="5" creationId="{8DD2B98F-1B60-443F-B1B7-C0778EE5473B}"/>
          </ac:picMkLst>
        </pc:picChg>
        <pc:picChg chg="add del">
          <ac:chgData name="Laura Outtier" userId="S::laura.outtier@stardekk.com::6ddf93ae-266e-414e-a75b-2cfbc4fe5ea1" providerId="AD" clId="Web-{2591B0D1-1683-A3D0-6D3D-9BA06A3E4440}" dt="2021-02-23T13:39:43.341" v="2"/>
          <ac:picMkLst>
            <pc:docMk/>
            <pc:sldMk cId="771071449" sldId="752"/>
            <ac:picMk id="8" creationId="{FA5C1325-55EC-41A0-B24A-C42F383DD414}"/>
          </ac:picMkLst>
        </pc:picChg>
      </pc:sldChg>
    </pc:docChg>
  </pc:docChgLst>
  <pc:docChgLst>
    <pc:chgData name="Laura Outtier" userId="6ddf93ae-266e-414e-a75b-2cfbc4fe5ea1" providerId="ADAL" clId="{C2448FE3-AB4A-4917-9FE5-BA74F784BF24}"/>
    <pc:docChg chg="custSel addSld delSld modSld modSection">
      <pc:chgData name="Laura Outtier" userId="6ddf93ae-266e-414e-a75b-2cfbc4fe5ea1" providerId="ADAL" clId="{C2448FE3-AB4A-4917-9FE5-BA74F784BF24}" dt="2021-02-12T15:47:02.506" v="79" actId="1076"/>
      <pc:docMkLst>
        <pc:docMk/>
      </pc:docMkLst>
      <pc:sldChg chg="addSp delSp modSp mod modAnim">
        <pc:chgData name="Laura Outtier" userId="6ddf93ae-266e-414e-a75b-2cfbc4fe5ea1" providerId="ADAL" clId="{C2448FE3-AB4A-4917-9FE5-BA74F784BF24}" dt="2021-02-12T14:59:01.159" v="23"/>
        <pc:sldMkLst>
          <pc:docMk/>
          <pc:sldMk cId="1548659635" sldId="259"/>
        </pc:sldMkLst>
        <pc:spChg chg="add mod">
          <ac:chgData name="Laura Outtier" userId="6ddf93ae-266e-414e-a75b-2cfbc4fe5ea1" providerId="ADAL" clId="{C2448FE3-AB4A-4917-9FE5-BA74F784BF24}" dt="2021-02-12T14:58:14.816" v="18" actId="208"/>
          <ac:spMkLst>
            <pc:docMk/>
            <pc:sldMk cId="1548659635" sldId="259"/>
            <ac:spMk id="2" creationId="{3C4B2F95-7F97-42DC-8800-98C1449E6CB9}"/>
          </ac:spMkLst>
        </pc:spChg>
        <pc:picChg chg="del">
          <ac:chgData name="Laura Outtier" userId="6ddf93ae-266e-414e-a75b-2cfbc4fe5ea1" providerId="ADAL" clId="{C2448FE3-AB4A-4917-9FE5-BA74F784BF24}" dt="2021-02-12T14:55:01.082" v="3" actId="478"/>
          <ac:picMkLst>
            <pc:docMk/>
            <pc:sldMk cId="1548659635" sldId="259"/>
            <ac:picMk id="1030" creationId="{00C5CBC8-9381-4BB2-B003-060325FEA09C}"/>
          </ac:picMkLst>
        </pc:picChg>
      </pc:sldChg>
      <pc:sldChg chg="modSp mod">
        <pc:chgData name="Laura Outtier" userId="6ddf93ae-266e-414e-a75b-2cfbc4fe5ea1" providerId="ADAL" clId="{C2448FE3-AB4A-4917-9FE5-BA74F784BF24}" dt="2021-02-12T15:30:37.662" v="48" actId="20577"/>
        <pc:sldMkLst>
          <pc:docMk/>
          <pc:sldMk cId="3942591983" sldId="684"/>
        </pc:sldMkLst>
        <pc:spChg chg="mod">
          <ac:chgData name="Laura Outtier" userId="6ddf93ae-266e-414e-a75b-2cfbc4fe5ea1" providerId="ADAL" clId="{C2448FE3-AB4A-4917-9FE5-BA74F784BF24}" dt="2021-02-12T15:30:37.662" v="48" actId="20577"/>
          <ac:spMkLst>
            <pc:docMk/>
            <pc:sldMk cId="3942591983" sldId="684"/>
            <ac:spMk id="3" creationId="{00000000-0000-0000-0000-000000000000}"/>
          </ac:spMkLst>
        </pc:spChg>
      </pc:sldChg>
      <pc:sldChg chg="modSp mod">
        <pc:chgData name="Laura Outtier" userId="6ddf93ae-266e-414e-a75b-2cfbc4fe5ea1" providerId="ADAL" clId="{C2448FE3-AB4A-4917-9FE5-BA74F784BF24}" dt="2021-02-12T15:47:02.506" v="79" actId="1076"/>
        <pc:sldMkLst>
          <pc:docMk/>
          <pc:sldMk cId="985427449" sldId="689"/>
        </pc:sldMkLst>
        <pc:picChg chg="mod">
          <ac:chgData name="Laura Outtier" userId="6ddf93ae-266e-414e-a75b-2cfbc4fe5ea1" providerId="ADAL" clId="{C2448FE3-AB4A-4917-9FE5-BA74F784BF24}" dt="2021-02-12T15:34:18.656" v="52" actId="1076"/>
          <ac:picMkLst>
            <pc:docMk/>
            <pc:sldMk cId="985427449" sldId="689"/>
            <ac:picMk id="3" creationId="{556307BC-3BBB-469E-9889-56D4BFE6D3B8}"/>
          </ac:picMkLst>
        </pc:picChg>
        <pc:picChg chg="mod">
          <ac:chgData name="Laura Outtier" userId="6ddf93ae-266e-414e-a75b-2cfbc4fe5ea1" providerId="ADAL" clId="{C2448FE3-AB4A-4917-9FE5-BA74F784BF24}" dt="2021-02-12T15:47:02.506" v="79" actId="1076"/>
          <ac:picMkLst>
            <pc:docMk/>
            <pc:sldMk cId="985427449" sldId="689"/>
            <ac:picMk id="4" creationId="{E83B5704-3B9F-4F29-843B-1C1776098EA7}"/>
          </ac:picMkLst>
        </pc:picChg>
        <pc:picChg chg="mod">
          <ac:chgData name="Laura Outtier" userId="6ddf93ae-266e-414e-a75b-2cfbc4fe5ea1" providerId="ADAL" clId="{C2448FE3-AB4A-4917-9FE5-BA74F784BF24}" dt="2021-02-12T15:34:32.386" v="54" actId="1076"/>
          <ac:picMkLst>
            <pc:docMk/>
            <pc:sldMk cId="985427449" sldId="689"/>
            <ac:picMk id="6" creationId="{48D9C28F-97BC-407B-BEDA-A56004A88D43}"/>
          </ac:picMkLst>
        </pc:picChg>
        <pc:picChg chg="mod">
          <ac:chgData name="Laura Outtier" userId="6ddf93ae-266e-414e-a75b-2cfbc4fe5ea1" providerId="ADAL" clId="{C2448FE3-AB4A-4917-9FE5-BA74F784BF24}" dt="2021-02-12T15:35:18.481" v="58" actId="1076"/>
          <ac:picMkLst>
            <pc:docMk/>
            <pc:sldMk cId="985427449" sldId="689"/>
            <ac:picMk id="7" creationId="{FDC4CF5E-D8F1-48AA-81DB-A8D3505F3A5F}"/>
          </ac:picMkLst>
        </pc:picChg>
        <pc:picChg chg="mod">
          <ac:chgData name="Laura Outtier" userId="6ddf93ae-266e-414e-a75b-2cfbc4fe5ea1" providerId="ADAL" clId="{C2448FE3-AB4A-4917-9FE5-BA74F784BF24}" dt="2021-02-12T15:35:06.159" v="56" actId="1076"/>
          <ac:picMkLst>
            <pc:docMk/>
            <pc:sldMk cId="985427449" sldId="689"/>
            <ac:picMk id="10" creationId="{B8B7A771-5C60-4B6E-9A55-6212B9B588F9}"/>
          </ac:picMkLst>
        </pc:picChg>
        <pc:picChg chg="mod">
          <ac:chgData name="Laura Outtier" userId="6ddf93ae-266e-414e-a75b-2cfbc4fe5ea1" providerId="ADAL" clId="{C2448FE3-AB4A-4917-9FE5-BA74F784BF24}" dt="2021-02-12T15:36:47.168" v="66" actId="1076"/>
          <ac:picMkLst>
            <pc:docMk/>
            <pc:sldMk cId="985427449" sldId="689"/>
            <ac:picMk id="11" creationId="{1DBC5613-C0DE-4708-89FF-C60F38006076}"/>
          </ac:picMkLst>
        </pc:picChg>
        <pc:picChg chg="mod">
          <ac:chgData name="Laura Outtier" userId="6ddf93ae-266e-414e-a75b-2cfbc4fe5ea1" providerId="ADAL" clId="{C2448FE3-AB4A-4917-9FE5-BA74F784BF24}" dt="2021-02-12T15:35:28.487" v="59" actId="1076"/>
          <ac:picMkLst>
            <pc:docMk/>
            <pc:sldMk cId="985427449" sldId="689"/>
            <ac:picMk id="12" creationId="{06780A6B-37A4-495F-993C-6499116D0231}"/>
          </ac:picMkLst>
        </pc:picChg>
        <pc:picChg chg="mod">
          <ac:chgData name="Laura Outtier" userId="6ddf93ae-266e-414e-a75b-2cfbc4fe5ea1" providerId="ADAL" clId="{C2448FE3-AB4A-4917-9FE5-BA74F784BF24}" dt="2021-02-12T15:36:27.211" v="64" actId="1076"/>
          <ac:picMkLst>
            <pc:docMk/>
            <pc:sldMk cId="985427449" sldId="689"/>
            <ac:picMk id="14" creationId="{73857DC5-5BAE-4A99-863F-C70A402776EB}"/>
          </ac:picMkLst>
        </pc:picChg>
        <pc:picChg chg="mod">
          <ac:chgData name="Laura Outtier" userId="6ddf93ae-266e-414e-a75b-2cfbc4fe5ea1" providerId="ADAL" clId="{C2448FE3-AB4A-4917-9FE5-BA74F784BF24}" dt="2021-02-12T15:33:50.553" v="49" actId="1076"/>
          <ac:picMkLst>
            <pc:docMk/>
            <pc:sldMk cId="985427449" sldId="689"/>
            <ac:picMk id="16" creationId="{97D7447A-7076-4A14-BE85-4FE63E3C60D2}"/>
          </ac:picMkLst>
        </pc:picChg>
        <pc:picChg chg="mod">
          <ac:chgData name="Laura Outtier" userId="6ddf93ae-266e-414e-a75b-2cfbc4fe5ea1" providerId="ADAL" clId="{C2448FE3-AB4A-4917-9FE5-BA74F784BF24}" dt="2021-02-12T15:36:21.632" v="63" actId="1076"/>
          <ac:picMkLst>
            <pc:docMk/>
            <pc:sldMk cId="985427449" sldId="689"/>
            <ac:picMk id="17" creationId="{F4AF7017-2520-4A04-B804-92F8E66C0638}"/>
          </ac:picMkLst>
        </pc:picChg>
        <pc:picChg chg="mod">
          <ac:chgData name="Laura Outtier" userId="6ddf93ae-266e-414e-a75b-2cfbc4fe5ea1" providerId="ADAL" clId="{C2448FE3-AB4A-4917-9FE5-BA74F784BF24}" dt="2021-02-12T15:33:56.456" v="50" actId="1076"/>
          <ac:picMkLst>
            <pc:docMk/>
            <pc:sldMk cId="985427449" sldId="689"/>
            <ac:picMk id="18" creationId="{C25EB875-CBA2-4A8D-8DC3-0AECA9838157}"/>
          </ac:picMkLst>
        </pc:picChg>
        <pc:picChg chg="mod">
          <ac:chgData name="Laura Outtier" userId="6ddf93ae-266e-414e-a75b-2cfbc4fe5ea1" providerId="ADAL" clId="{C2448FE3-AB4A-4917-9FE5-BA74F784BF24}" dt="2021-02-12T15:34:02.710" v="51" actId="1076"/>
          <ac:picMkLst>
            <pc:docMk/>
            <pc:sldMk cId="985427449" sldId="689"/>
            <ac:picMk id="20" creationId="{B9187DE9-3106-40BF-BAC0-1D6412CCFEC1}"/>
          </ac:picMkLst>
        </pc:picChg>
      </pc:sldChg>
      <pc:sldChg chg="addSp delSp modSp mod delAnim modAnim">
        <pc:chgData name="Laura Outtier" userId="6ddf93ae-266e-414e-a75b-2cfbc4fe5ea1" providerId="ADAL" clId="{C2448FE3-AB4A-4917-9FE5-BA74F784BF24}" dt="2021-02-12T15:24:41.920" v="47" actId="1076"/>
        <pc:sldMkLst>
          <pc:docMk/>
          <pc:sldMk cId="1367721606" sldId="690"/>
        </pc:sldMkLst>
        <pc:picChg chg="del">
          <ac:chgData name="Laura Outtier" userId="6ddf93ae-266e-414e-a75b-2cfbc4fe5ea1" providerId="ADAL" clId="{C2448FE3-AB4A-4917-9FE5-BA74F784BF24}" dt="2021-02-12T15:07:09.756" v="25" actId="478"/>
          <ac:picMkLst>
            <pc:docMk/>
            <pc:sldMk cId="1367721606" sldId="690"/>
            <ac:picMk id="3" creationId="{EC471EB5-1CDB-4F06-8DDB-F683F5AA1B92}"/>
          </ac:picMkLst>
        </pc:picChg>
        <pc:picChg chg="del mod">
          <ac:chgData name="Laura Outtier" userId="6ddf93ae-266e-414e-a75b-2cfbc4fe5ea1" providerId="ADAL" clId="{C2448FE3-AB4A-4917-9FE5-BA74F784BF24}" dt="2021-02-12T15:15:18.411" v="31" actId="478"/>
          <ac:picMkLst>
            <pc:docMk/>
            <pc:sldMk cId="1367721606" sldId="690"/>
            <ac:picMk id="4" creationId="{6DB172C5-1BDE-41CD-8256-5B01845C0559}"/>
          </ac:picMkLst>
        </pc:picChg>
        <pc:picChg chg="add del mod modCrop">
          <ac:chgData name="Laura Outtier" userId="6ddf93ae-266e-414e-a75b-2cfbc4fe5ea1" providerId="ADAL" clId="{C2448FE3-AB4A-4917-9FE5-BA74F784BF24}" dt="2021-02-12T15:18:52.549" v="34" actId="478"/>
          <ac:picMkLst>
            <pc:docMk/>
            <pc:sldMk cId="1367721606" sldId="690"/>
            <ac:picMk id="6" creationId="{A012C204-278F-4218-8072-9B916F7B6872}"/>
          </ac:picMkLst>
        </pc:picChg>
        <pc:picChg chg="add mod modCrop">
          <ac:chgData name="Laura Outtier" userId="6ddf93ae-266e-414e-a75b-2cfbc4fe5ea1" providerId="ADAL" clId="{C2448FE3-AB4A-4917-9FE5-BA74F784BF24}" dt="2021-02-12T15:24:41.920" v="47" actId="1076"/>
          <ac:picMkLst>
            <pc:docMk/>
            <pc:sldMk cId="1367721606" sldId="690"/>
            <ac:picMk id="7" creationId="{2F49D2CD-5D3C-4CA1-AA6D-772D5364E479}"/>
          </ac:picMkLst>
        </pc:picChg>
      </pc:sldChg>
      <pc:sldChg chg="modAnim">
        <pc:chgData name="Laura Outtier" userId="6ddf93ae-266e-414e-a75b-2cfbc4fe5ea1" providerId="ADAL" clId="{C2448FE3-AB4A-4917-9FE5-BA74F784BF24}" dt="2021-02-12T15:46:26.921" v="78"/>
        <pc:sldMkLst>
          <pc:docMk/>
          <pc:sldMk cId="3206147254" sldId="718"/>
        </pc:sldMkLst>
      </pc:sldChg>
      <pc:sldChg chg="add del setBg">
        <pc:chgData name="Laura Outtier" userId="6ddf93ae-266e-414e-a75b-2cfbc4fe5ea1" providerId="ADAL" clId="{C2448FE3-AB4A-4917-9FE5-BA74F784BF24}" dt="2021-02-12T15:46:23.817" v="77" actId="47"/>
        <pc:sldMkLst>
          <pc:docMk/>
          <pc:sldMk cId="1587531521" sldId="739"/>
        </pc:sldMkLst>
      </pc:sldChg>
    </pc:docChg>
  </pc:docChgLst>
  <pc:docChgLst>
    <pc:chgData name="Stan Broes" userId="S::stan.broes@stardekk.com::4a435e7c-3060-405b-a648-b6deb46839ce" providerId="AD" clId="Web-{662DAF62-C95C-9430-0FFB-849799E13F59}"/>
    <pc:docChg chg="modSld">
      <pc:chgData name="Stan Broes" userId="S::stan.broes@stardekk.com::4a435e7c-3060-405b-a648-b6deb46839ce" providerId="AD" clId="Web-{662DAF62-C95C-9430-0FFB-849799E13F59}" dt="2021-02-22T09:02:08.582" v="20"/>
      <pc:docMkLst>
        <pc:docMk/>
      </pc:docMkLst>
      <pc:sldChg chg="addCm">
        <pc:chgData name="Stan Broes" userId="S::stan.broes@stardekk.com::4a435e7c-3060-405b-a648-b6deb46839ce" providerId="AD" clId="Web-{662DAF62-C95C-9430-0FFB-849799E13F59}" dt="2021-02-22T09:00:15.533" v="18"/>
        <pc:sldMkLst>
          <pc:docMk/>
          <pc:sldMk cId="3383719163" sldId="578"/>
        </pc:sldMkLst>
      </pc:sldChg>
      <pc:sldChg chg="modSp">
        <pc:chgData name="Stan Broes" userId="S::stan.broes@stardekk.com::4a435e7c-3060-405b-a648-b6deb46839ce" providerId="AD" clId="Web-{662DAF62-C95C-9430-0FFB-849799E13F59}" dt="2021-02-22T08:52:49.383" v="16" actId="20577"/>
        <pc:sldMkLst>
          <pc:docMk/>
          <pc:sldMk cId="2147441455" sldId="630"/>
        </pc:sldMkLst>
        <pc:spChg chg="mod">
          <ac:chgData name="Stan Broes" userId="S::stan.broes@stardekk.com::4a435e7c-3060-405b-a648-b6deb46839ce" providerId="AD" clId="Web-{662DAF62-C95C-9430-0FFB-849799E13F59}" dt="2021-02-22T08:52:49.383" v="16" actId="20577"/>
          <ac:spMkLst>
            <pc:docMk/>
            <pc:sldMk cId="2147441455" sldId="630"/>
            <ac:spMk id="62" creationId="{CA506283-888C-4F37-AA25-913C869C8103}"/>
          </ac:spMkLst>
        </pc:spChg>
      </pc:sldChg>
      <pc:sldChg chg="addCm modCm">
        <pc:chgData name="Stan Broes" userId="S::stan.broes@stardekk.com::4a435e7c-3060-405b-a648-b6deb46839ce" providerId="AD" clId="Web-{662DAF62-C95C-9430-0FFB-849799E13F59}" dt="2021-02-22T09:00:36.159" v="19"/>
        <pc:sldMkLst>
          <pc:docMk/>
          <pc:sldMk cId="97120694" sldId="691"/>
        </pc:sldMkLst>
      </pc:sldChg>
      <pc:sldChg chg="addCm">
        <pc:chgData name="Stan Broes" userId="S::stan.broes@stardekk.com::4a435e7c-3060-405b-a648-b6deb46839ce" providerId="AD" clId="Web-{662DAF62-C95C-9430-0FFB-849799E13F59}" dt="2021-02-22T09:02:08.582" v="20"/>
        <pc:sldMkLst>
          <pc:docMk/>
          <pc:sldMk cId="4146888803" sldId="744"/>
        </pc:sldMkLst>
      </pc:sldChg>
    </pc:docChg>
  </pc:docChgLst>
  <pc:docChgLst>
    <pc:chgData clId="Web-{00000000-0000-0000-0000-000000000000}"/>
    <pc:docChg chg="modSld">
      <pc:chgData name="" userId="" providerId="" clId="Web-{00000000-0000-0000-0000-000000000000}" dt="2021-02-23T10:12:27.852" v="0" actId="1076"/>
      <pc:docMkLst>
        <pc:docMk/>
      </pc:docMkLst>
      <pc:sldChg chg="modSp">
        <pc:chgData name="" userId="" providerId="" clId="Web-{00000000-0000-0000-0000-000000000000}" dt="2021-02-23T10:12:27.852" v="0" actId="1076"/>
        <pc:sldMkLst>
          <pc:docMk/>
          <pc:sldMk cId="1548659635" sldId="259"/>
        </pc:sldMkLst>
        <pc:picChg chg="mod">
          <ac:chgData name="" userId="" providerId="" clId="Web-{00000000-0000-0000-0000-000000000000}" dt="2021-02-23T10:12:27.852" v="0" actId="1076"/>
          <ac:picMkLst>
            <pc:docMk/>
            <pc:sldMk cId="1548659635" sldId="259"/>
            <ac:picMk id="1026" creationId="{3B54D012-C15F-42A5-A450-D7636E9087E9}"/>
          </ac:picMkLst>
        </pc:picChg>
      </pc:sldChg>
    </pc:docChg>
  </pc:docChgLst>
  <pc:docChgLst>
    <pc:chgData name="Stijn Provoost" userId="6a55f678-789f-40c7-b8fd-961244e98dd4" providerId="ADAL" clId="{12476466-F5AB-4104-A671-F2FA84260D42}"/>
    <pc:docChg chg="undo custSel addSld delSld modSld sldOrd addSection delSection modSection">
      <pc:chgData name="Stijn Provoost" userId="6a55f678-789f-40c7-b8fd-961244e98dd4" providerId="ADAL" clId="{12476466-F5AB-4104-A671-F2FA84260D42}" dt="2021-02-15T11:14:49.616" v="192" actId="17846"/>
      <pc:docMkLst>
        <pc:docMk/>
      </pc:docMkLst>
      <pc:sldChg chg="addSp delSp modSp add del mod delAnim addCm delCm modCm">
        <pc:chgData name="Stijn Provoost" userId="6a55f678-789f-40c7-b8fd-961244e98dd4" providerId="ADAL" clId="{12476466-F5AB-4104-A671-F2FA84260D42}" dt="2021-02-15T11:14:39.262" v="191" actId="18676"/>
        <pc:sldMkLst>
          <pc:docMk/>
          <pc:sldMk cId="1548659635" sldId="259"/>
        </pc:sldMkLst>
        <pc:spChg chg="mod">
          <ac:chgData name="Stijn Provoost" userId="6a55f678-789f-40c7-b8fd-961244e98dd4" providerId="ADAL" clId="{12476466-F5AB-4104-A671-F2FA84260D42}" dt="2021-02-15T11:04:33.570" v="187" actId="113"/>
          <ac:spMkLst>
            <pc:docMk/>
            <pc:sldMk cId="1548659635" sldId="259"/>
            <ac:spMk id="6" creationId="{AA74B76C-C200-45BC-A821-F1B3B7A301BD}"/>
          </ac:spMkLst>
        </pc:spChg>
        <pc:picChg chg="del">
          <ac:chgData name="Stijn Provoost" userId="6a55f678-789f-40c7-b8fd-961244e98dd4" providerId="ADAL" clId="{12476466-F5AB-4104-A671-F2FA84260D42}" dt="2021-02-11T16:33:51.326" v="36" actId="478"/>
          <ac:picMkLst>
            <pc:docMk/>
            <pc:sldMk cId="1548659635" sldId="259"/>
            <ac:picMk id="9" creationId="{EC2B83CA-09DF-481C-8E63-6185F4AF3861}"/>
          </ac:picMkLst>
        </pc:picChg>
        <pc:picChg chg="add del mod">
          <ac:chgData name="Stijn Provoost" userId="6a55f678-789f-40c7-b8fd-961244e98dd4" providerId="ADAL" clId="{12476466-F5AB-4104-A671-F2FA84260D42}" dt="2021-02-11T16:34:01.148" v="41" actId="478"/>
          <ac:picMkLst>
            <pc:docMk/>
            <pc:sldMk cId="1548659635" sldId="259"/>
            <ac:picMk id="1026" creationId="{502159E5-22D9-473A-8799-798A7B93049D}"/>
          </ac:picMkLst>
        </pc:picChg>
        <pc:picChg chg="add del mod">
          <ac:chgData name="Stijn Provoost" userId="6a55f678-789f-40c7-b8fd-961244e98dd4" providerId="ADAL" clId="{12476466-F5AB-4104-A671-F2FA84260D42}" dt="2021-02-11T16:34:28.079" v="45" actId="478"/>
          <ac:picMkLst>
            <pc:docMk/>
            <pc:sldMk cId="1548659635" sldId="259"/>
            <ac:picMk id="1028" creationId="{D4734BE9-260F-4F18-BC9B-BA1CE9B8D2F5}"/>
          </ac:picMkLst>
        </pc:picChg>
        <pc:picChg chg="add mod">
          <ac:chgData name="Stijn Provoost" userId="6a55f678-789f-40c7-b8fd-961244e98dd4" providerId="ADAL" clId="{12476466-F5AB-4104-A671-F2FA84260D42}" dt="2021-02-11T16:35:24.010" v="49" actId="1076"/>
          <ac:picMkLst>
            <pc:docMk/>
            <pc:sldMk cId="1548659635" sldId="259"/>
            <ac:picMk id="1030" creationId="{00C5CBC8-9381-4BB2-B003-060325FEA09C}"/>
          </ac:picMkLst>
        </pc:picChg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3817981673" sldId="288"/>
        </pc:sldMkLst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2614717668" sldId="296"/>
        </pc:sldMkLst>
      </pc:sldChg>
      <pc:sldChg chg="add del ord">
        <pc:chgData name="Stijn Provoost" userId="6a55f678-789f-40c7-b8fd-961244e98dd4" providerId="ADAL" clId="{12476466-F5AB-4104-A671-F2FA84260D42}" dt="2021-02-15T11:14:39.262" v="191" actId="18676"/>
        <pc:sldMkLst>
          <pc:docMk/>
          <pc:sldMk cId="1348771316" sldId="297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2639439214" sldId="304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3190472777" sldId="312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1233213759" sldId="320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366847252" sldId="328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2865421664" sldId="336"/>
        </pc:sldMkLst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3833840994" sldId="348"/>
        </pc:sldMkLst>
        <pc:spChg chg="mod">
          <ac:chgData name="Stijn Provoost" userId="6a55f678-789f-40c7-b8fd-961244e98dd4" providerId="ADAL" clId="{12476466-F5AB-4104-A671-F2FA84260D42}" dt="2021-02-11T16:04:08.027" v="1" actId="27636"/>
          <ac:spMkLst>
            <pc:docMk/>
            <pc:sldMk cId="3833840994" sldId="348"/>
            <ac:spMk id="23" creationId="{138C1D3B-E790-4AB7-B224-70685309F21F}"/>
          </ac:spMkLst>
        </pc:spChg>
      </pc:sldChg>
      <pc:sldChg chg="del">
        <pc:chgData name="Stijn Provoost" userId="6a55f678-789f-40c7-b8fd-961244e98dd4" providerId="ADAL" clId="{12476466-F5AB-4104-A671-F2FA84260D42}" dt="2021-02-11T16:36:58.660" v="54" actId="2696"/>
        <pc:sldMkLst>
          <pc:docMk/>
          <pc:sldMk cId="3935205932" sldId="352"/>
        </pc:sldMkLst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257618907" sldId="378"/>
        </pc:sldMkLst>
        <pc:spChg chg="mod">
          <ac:chgData name="Stijn Provoost" userId="6a55f678-789f-40c7-b8fd-961244e98dd4" providerId="ADAL" clId="{12476466-F5AB-4104-A671-F2FA84260D42}" dt="2021-02-11T16:37:07.138" v="56" actId="20577"/>
          <ac:spMkLst>
            <pc:docMk/>
            <pc:sldMk cId="257618907" sldId="378"/>
            <ac:spMk id="93" creationId="{1E4177DF-E9CA-4DF7-8B24-A2C48AF3B8D0}"/>
          </ac:spMkLst>
        </pc:spChg>
        <pc:spChg chg="mod">
          <ac:chgData name="Stijn Provoost" userId="6a55f678-789f-40c7-b8fd-961244e98dd4" providerId="ADAL" clId="{12476466-F5AB-4104-A671-F2FA84260D42}" dt="2021-02-11T16:37:09.301" v="58" actId="20577"/>
          <ac:spMkLst>
            <pc:docMk/>
            <pc:sldMk cId="257618907" sldId="378"/>
            <ac:spMk id="97" creationId="{F5FC8846-76B8-4015-BA8A-991D333303B7}"/>
          </ac:spMkLst>
        </pc:spChg>
      </pc:sldChg>
      <pc:sldChg chg="add del ord">
        <pc:chgData name="Stijn Provoost" userId="6a55f678-789f-40c7-b8fd-961244e98dd4" providerId="ADAL" clId="{12476466-F5AB-4104-A671-F2FA84260D42}" dt="2021-02-15T11:14:39.262" v="191" actId="18676"/>
        <pc:sldMkLst>
          <pc:docMk/>
          <pc:sldMk cId="2684026137" sldId="387"/>
        </pc:sldMkLst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152612808" sldId="388"/>
        </pc:sldMkLst>
        <pc:spChg chg="mod">
          <ac:chgData name="Stijn Provoost" userId="6a55f678-789f-40c7-b8fd-961244e98dd4" providerId="ADAL" clId="{12476466-F5AB-4104-A671-F2FA84260D42}" dt="2021-02-11T17:02:43.750" v="153" actId="20577"/>
          <ac:spMkLst>
            <pc:docMk/>
            <pc:sldMk cId="152612808" sldId="388"/>
            <ac:spMk id="23" creationId="{138C1D3B-E790-4AB7-B224-70685309F21F}"/>
          </ac:spMkLst>
        </pc:spChg>
      </pc:sldChg>
      <pc:sldChg chg="modSp del mod">
        <pc:chgData name="Stijn Provoost" userId="6a55f678-789f-40c7-b8fd-961244e98dd4" providerId="ADAL" clId="{12476466-F5AB-4104-A671-F2FA84260D42}" dt="2021-02-11T16:39:15.483" v="59" actId="47"/>
        <pc:sldMkLst>
          <pc:docMk/>
          <pc:sldMk cId="2088725295" sldId="391"/>
        </pc:sldMkLst>
        <pc:spChg chg="mod">
          <ac:chgData name="Stijn Provoost" userId="6a55f678-789f-40c7-b8fd-961244e98dd4" providerId="ADAL" clId="{12476466-F5AB-4104-A671-F2FA84260D42}" dt="2021-02-11T16:04:08.061" v="4" actId="27636"/>
          <ac:spMkLst>
            <pc:docMk/>
            <pc:sldMk cId="2088725295" sldId="391"/>
            <ac:spMk id="23" creationId="{138C1D3B-E790-4AB7-B224-70685309F21F}"/>
          </ac:spMkLst>
        </pc:spChg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550648081" sldId="394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761274611" sldId="396"/>
        </pc:sldMkLst>
      </pc:sldChg>
      <pc:sldChg chg="del">
        <pc:chgData name="Stijn Provoost" userId="6a55f678-789f-40c7-b8fd-961244e98dd4" providerId="ADAL" clId="{12476466-F5AB-4104-A671-F2FA84260D42}" dt="2021-02-11T16:39:15.483" v="59" actId="47"/>
        <pc:sldMkLst>
          <pc:docMk/>
          <pc:sldMk cId="1590973056" sldId="400"/>
        </pc:sldMkLst>
      </pc:sldChg>
      <pc:sldChg chg="modSp del mod">
        <pc:chgData name="Stijn Provoost" userId="6a55f678-789f-40c7-b8fd-961244e98dd4" providerId="ADAL" clId="{12476466-F5AB-4104-A671-F2FA84260D42}" dt="2021-02-11T16:39:15.483" v="59" actId="47"/>
        <pc:sldMkLst>
          <pc:docMk/>
          <pc:sldMk cId="2637643910" sldId="402"/>
        </pc:sldMkLst>
        <pc:spChg chg="mod">
          <ac:chgData name="Stijn Provoost" userId="6a55f678-789f-40c7-b8fd-961244e98dd4" providerId="ADAL" clId="{12476466-F5AB-4104-A671-F2FA84260D42}" dt="2021-02-11T16:04:08.082" v="5" actId="27636"/>
          <ac:spMkLst>
            <pc:docMk/>
            <pc:sldMk cId="2637643910" sldId="402"/>
            <ac:spMk id="3" creationId="{D4F7C349-5370-454B-95B9-52E925318D11}"/>
          </ac:spMkLst>
        </pc:spChg>
      </pc:sldChg>
      <pc:sldChg chg="del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1330220781" sldId="454"/>
        </pc:sldMkLst>
        <pc:spChg chg="del">
          <ac:chgData name="Stijn Provoost" userId="6a55f678-789f-40c7-b8fd-961244e98dd4" providerId="ADAL" clId="{12476466-F5AB-4104-A671-F2FA84260D42}" dt="2021-02-11T16:04:40.692" v="29" actId="478"/>
          <ac:spMkLst>
            <pc:docMk/>
            <pc:sldMk cId="1330220781" sldId="454"/>
            <ac:spMk id="3" creationId="{74BAE2AD-75B7-49E3-9058-4C6C4A6D06DC}"/>
          </ac:spMkLst>
        </pc:spChg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2800659901" sldId="524"/>
        </pc:sldMkLst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1714393100" sldId="567"/>
        </pc:sldMkLst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3383719163" sldId="578"/>
        </pc:sldMkLst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3861847004" sldId="580"/>
        </pc:sldMkLst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2147441455" sldId="630"/>
        </pc:sldMkLst>
        <pc:spChg chg="mod">
          <ac:chgData name="Stijn Provoost" userId="6a55f678-789f-40c7-b8fd-961244e98dd4" providerId="ADAL" clId="{12476466-F5AB-4104-A671-F2FA84260D42}" dt="2021-02-11T16:33:01.480" v="31" actId="20577"/>
          <ac:spMkLst>
            <pc:docMk/>
            <pc:sldMk cId="2147441455" sldId="630"/>
            <ac:spMk id="47" creationId="{185A9FA0-3F0C-4C5D-A089-EDBAA7B19344}"/>
          </ac:spMkLst>
        </pc:spChg>
        <pc:spChg chg="mod">
          <ac:chgData name="Stijn Provoost" userId="6a55f678-789f-40c7-b8fd-961244e98dd4" providerId="ADAL" clId="{12476466-F5AB-4104-A671-F2FA84260D42}" dt="2021-02-11T16:33:08.400" v="35" actId="20577"/>
          <ac:spMkLst>
            <pc:docMk/>
            <pc:sldMk cId="2147441455" sldId="630"/>
            <ac:spMk id="54" creationId="{1218EA23-C7D7-4F42-AEE4-39CBD83ED59D}"/>
          </ac:spMkLst>
        </pc:spChg>
        <pc:spChg chg="mod">
          <ac:chgData name="Stijn Provoost" userId="6a55f678-789f-40c7-b8fd-961244e98dd4" providerId="ADAL" clId="{12476466-F5AB-4104-A671-F2FA84260D42}" dt="2021-02-11T16:33:05.365" v="33" actId="20577"/>
          <ac:spMkLst>
            <pc:docMk/>
            <pc:sldMk cId="2147441455" sldId="630"/>
            <ac:spMk id="62" creationId="{CA506283-888C-4F37-AA25-913C869C8103}"/>
          </ac:spMkLst>
        </pc:spChg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2826532984" sldId="631"/>
        </pc:sldMkLst>
        <pc:spChg chg="mod">
          <ac:chgData name="Stijn Provoost" userId="6a55f678-789f-40c7-b8fd-961244e98dd4" providerId="ADAL" clId="{12476466-F5AB-4104-A671-F2FA84260D42}" dt="2021-02-11T16:36:36.314" v="52" actId="20577"/>
          <ac:spMkLst>
            <pc:docMk/>
            <pc:sldMk cId="2826532984" sldId="631"/>
            <ac:spMk id="26" creationId="{9A076E86-5BDE-4BBC-8601-4E6D893A8DD0}"/>
          </ac:spMkLst>
        </pc:spChg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3942591983" sldId="684"/>
        </pc:sldMkLst>
      </pc:sldChg>
      <pc:sldChg chg="addSp delSp modSp add del mod addCm delCm modCm">
        <pc:chgData name="Stijn Provoost" userId="6a55f678-789f-40c7-b8fd-961244e98dd4" providerId="ADAL" clId="{12476466-F5AB-4104-A671-F2FA84260D42}" dt="2021-02-15T11:14:39.262" v="191" actId="18676"/>
        <pc:sldMkLst>
          <pc:docMk/>
          <pc:sldMk cId="985427449" sldId="689"/>
        </pc:sldMkLst>
        <pc:picChg chg="add mod">
          <ac:chgData name="Stijn Provoost" userId="6a55f678-789f-40c7-b8fd-961244e98dd4" providerId="ADAL" clId="{12476466-F5AB-4104-A671-F2FA84260D42}" dt="2021-02-11T16:45:28.827" v="66" actId="1076"/>
          <ac:picMkLst>
            <pc:docMk/>
            <pc:sldMk cId="985427449" sldId="689"/>
            <ac:picMk id="3" creationId="{556307BC-3BBB-469E-9889-56D4BFE6D3B8}"/>
          </ac:picMkLst>
        </pc:picChg>
        <pc:picChg chg="add mod">
          <ac:chgData name="Stijn Provoost" userId="6a55f678-789f-40c7-b8fd-961244e98dd4" providerId="ADAL" clId="{12476466-F5AB-4104-A671-F2FA84260D42}" dt="2021-02-11T16:46:05.394" v="75" actId="1076"/>
          <ac:picMkLst>
            <pc:docMk/>
            <pc:sldMk cId="985427449" sldId="689"/>
            <ac:picMk id="7" creationId="{FDC4CF5E-D8F1-48AA-81DB-A8D3505F3A5F}"/>
          </ac:picMkLst>
        </pc:picChg>
        <pc:picChg chg="del">
          <ac:chgData name="Stijn Provoost" userId="6a55f678-789f-40c7-b8fd-961244e98dd4" providerId="ADAL" clId="{12476466-F5AB-4104-A671-F2FA84260D42}" dt="2021-02-11T16:45:17.844" v="63" actId="478"/>
          <ac:picMkLst>
            <pc:docMk/>
            <pc:sldMk cId="985427449" sldId="689"/>
            <ac:picMk id="8" creationId="{1F360EF7-750A-4753-813B-286A3DA4490A}"/>
          </ac:picMkLst>
        </pc:picChg>
        <pc:picChg chg="add mod">
          <ac:chgData name="Stijn Provoost" userId="6a55f678-789f-40c7-b8fd-961244e98dd4" providerId="ADAL" clId="{12476466-F5AB-4104-A671-F2FA84260D42}" dt="2021-02-11T16:46:56.955" v="85" actId="1076"/>
          <ac:picMkLst>
            <pc:docMk/>
            <pc:sldMk cId="985427449" sldId="689"/>
            <ac:picMk id="11" creationId="{1DBC5613-C0DE-4708-89FF-C60F38006076}"/>
          </ac:picMkLst>
        </pc:picChg>
        <pc:picChg chg="del">
          <ac:chgData name="Stijn Provoost" userId="6a55f678-789f-40c7-b8fd-961244e98dd4" providerId="ADAL" clId="{12476466-F5AB-4104-A671-F2FA84260D42}" dt="2021-02-11T16:46:33.609" v="76" actId="478"/>
          <ac:picMkLst>
            <pc:docMk/>
            <pc:sldMk cId="985427449" sldId="689"/>
            <ac:picMk id="21" creationId="{299AA7B1-39E8-4250-87DA-AFE21A170F64}"/>
          </ac:picMkLst>
        </pc:picChg>
        <pc:picChg chg="del">
          <ac:chgData name="Stijn Provoost" userId="6a55f678-789f-40c7-b8fd-961244e98dd4" providerId="ADAL" clId="{12476466-F5AB-4104-A671-F2FA84260D42}" dt="2021-02-11T16:45:37.651" v="67" actId="478"/>
          <ac:picMkLst>
            <pc:docMk/>
            <pc:sldMk cId="985427449" sldId="689"/>
            <ac:picMk id="30" creationId="{E0DA699A-18FB-4EE8-84FD-8E7E675391AF}"/>
          </ac:picMkLst>
        </pc:picChg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1367721606" sldId="690"/>
        </pc:sldMkLst>
      </pc:sldChg>
      <pc:sldChg chg="modSp add del mod">
        <pc:chgData name="Stijn Provoost" userId="6a55f678-789f-40c7-b8fd-961244e98dd4" providerId="ADAL" clId="{12476466-F5AB-4104-A671-F2FA84260D42}" dt="2021-02-15T11:14:39.262" v="191" actId="18676"/>
        <pc:sldMkLst>
          <pc:docMk/>
          <pc:sldMk cId="97120694" sldId="691"/>
        </pc:sldMkLst>
        <pc:spChg chg="mod">
          <ac:chgData name="Stijn Provoost" userId="6a55f678-789f-40c7-b8fd-961244e98dd4" providerId="ADAL" clId="{12476466-F5AB-4104-A671-F2FA84260D42}" dt="2021-02-11T16:36:40.920" v="53" actId="20577"/>
          <ac:spMkLst>
            <pc:docMk/>
            <pc:sldMk cId="97120694" sldId="691"/>
            <ac:spMk id="26" creationId="{9A076E86-5BDE-4BBC-8601-4E6D893A8DD0}"/>
          </ac:spMkLst>
        </pc:spChg>
      </pc:sldChg>
      <pc:sldChg chg="modSp 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2025545180" sldId="711"/>
        </pc:sldMkLst>
        <pc:spChg chg="mod">
          <ac:chgData name="Stijn Provoost" userId="6a55f678-789f-40c7-b8fd-961244e98dd4" providerId="ADAL" clId="{12476466-F5AB-4104-A671-F2FA84260D42}" dt="2021-02-11T16:04:13.341" v="28" actId="20577"/>
          <ac:spMkLst>
            <pc:docMk/>
            <pc:sldMk cId="2025545180" sldId="711"/>
            <ac:spMk id="14" creationId="{F5D9AC35-8D9D-4195-9850-ABDD3B993A70}"/>
          </ac:spMkLst>
        </pc:spChg>
      </pc:sldChg>
      <pc:sldChg chg="modSp mod">
        <pc:chgData name="Stijn Provoost" userId="6a55f678-789f-40c7-b8fd-961244e98dd4" providerId="ADAL" clId="{12476466-F5AB-4104-A671-F2FA84260D42}" dt="2021-02-11T16:48:08.867" v="102" actId="20577"/>
        <pc:sldMkLst>
          <pc:docMk/>
          <pc:sldMk cId="607619367" sldId="712"/>
        </pc:sldMkLst>
        <pc:spChg chg="mod">
          <ac:chgData name="Stijn Provoost" userId="6a55f678-789f-40c7-b8fd-961244e98dd4" providerId="ADAL" clId="{12476466-F5AB-4104-A671-F2FA84260D42}" dt="2021-02-11T16:48:08.867" v="102" actId="20577"/>
          <ac:spMkLst>
            <pc:docMk/>
            <pc:sldMk cId="607619367" sldId="712"/>
            <ac:spMk id="24" creationId="{B654B6B6-3416-46C8-BCBC-6FF9F628AFB5}"/>
          </ac:spMkLst>
        </pc:spChg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2148069171" sldId="713"/>
        </pc:sldMkLst>
      </pc:sldChg>
      <pc:sldChg chg="add del">
        <pc:chgData name="Stijn Provoost" userId="6a55f678-789f-40c7-b8fd-961244e98dd4" providerId="ADAL" clId="{12476466-F5AB-4104-A671-F2FA84260D42}" dt="2021-02-15T11:14:39.262" v="191" actId="18676"/>
        <pc:sldMkLst>
          <pc:docMk/>
          <pc:sldMk cId="1121760948" sldId="717"/>
        </pc:sldMkLst>
      </pc:sldChg>
      <pc:sldChg chg="add del ord">
        <pc:chgData name="Stijn Provoost" userId="6a55f678-789f-40c7-b8fd-961244e98dd4" providerId="ADAL" clId="{12476466-F5AB-4104-A671-F2FA84260D42}" dt="2021-02-15T11:14:39.262" v="191" actId="18676"/>
        <pc:sldMkLst>
          <pc:docMk/>
          <pc:sldMk cId="3206147254" sldId="718"/>
        </pc:sldMkLst>
      </pc:sldChg>
      <pc:sldChg chg="modSp add del mod ord">
        <pc:chgData name="Stijn Provoost" userId="6a55f678-789f-40c7-b8fd-961244e98dd4" providerId="ADAL" clId="{12476466-F5AB-4104-A671-F2FA84260D42}" dt="2021-02-15T11:14:39.262" v="191" actId="18676"/>
        <pc:sldMkLst>
          <pc:docMk/>
          <pc:sldMk cId="3912683170" sldId="738"/>
        </pc:sldMkLst>
        <pc:spChg chg="mod">
          <ac:chgData name="Stijn Provoost" userId="6a55f678-789f-40c7-b8fd-961244e98dd4" providerId="ADAL" clId="{12476466-F5AB-4104-A671-F2FA84260D42}" dt="2021-02-11T17:01:33.189" v="137" actId="207"/>
          <ac:spMkLst>
            <pc:docMk/>
            <pc:sldMk cId="3912683170" sldId="738"/>
            <ac:spMk id="3" creationId="{E2C40B6A-7886-41F9-9B60-C5FD39C93E62}"/>
          </ac:spMkLst>
        </pc:spChg>
        <pc:spChg chg="mod">
          <ac:chgData name="Stijn Provoost" userId="6a55f678-789f-40c7-b8fd-961244e98dd4" providerId="ADAL" clId="{12476466-F5AB-4104-A671-F2FA84260D42}" dt="2021-02-11T17:00:31.156" v="109" actId="27636"/>
          <ac:spMkLst>
            <pc:docMk/>
            <pc:sldMk cId="3912683170" sldId="738"/>
            <ac:spMk id="5" creationId="{02976C1D-FDC7-4192-91C2-B2D08C44C841}"/>
          </ac:spMkLst>
        </pc:spChg>
      </pc:sldChg>
      <pc:sldMasterChg chg="addSldLayout delSldLayout">
        <pc:chgData name="Stijn Provoost" userId="6a55f678-789f-40c7-b8fd-961244e98dd4" providerId="ADAL" clId="{12476466-F5AB-4104-A671-F2FA84260D42}" dt="2021-02-15T11:14:39.262" v="191" actId="18676"/>
        <pc:sldMasterMkLst>
          <pc:docMk/>
          <pc:sldMasterMk cId="3185808300" sldId="2147483648"/>
        </pc:sldMasterMkLst>
        <pc:sldLayoutChg chg="add del">
          <pc:chgData name="Stijn Provoost" userId="6a55f678-789f-40c7-b8fd-961244e98dd4" providerId="ADAL" clId="{12476466-F5AB-4104-A671-F2FA84260D42}" dt="2021-02-15T11:14:39.262" v="191" actId="18676"/>
          <pc:sldLayoutMkLst>
            <pc:docMk/>
            <pc:sldMasterMk cId="3185808300" sldId="2147483648"/>
            <pc:sldLayoutMk cId="3818076058" sldId="2147483661"/>
          </pc:sldLayoutMkLst>
        </pc:sldLayoutChg>
        <pc:sldLayoutChg chg="add del">
          <pc:chgData name="Stijn Provoost" userId="6a55f678-789f-40c7-b8fd-961244e98dd4" providerId="ADAL" clId="{12476466-F5AB-4104-A671-F2FA84260D42}" dt="2021-02-15T11:14:39.262" v="191" actId="18676"/>
          <pc:sldLayoutMkLst>
            <pc:docMk/>
            <pc:sldMasterMk cId="3185808300" sldId="2147483648"/>
            <pc:sldLayoutMk cId="3200549858" sldId="2147483662"/>
          </pc:sldLayoutMkLst>
        </pc:sldLayoutChg>
      </pc:sldMasterChg>
    </pc:docChg>
  </pc:docChgLst>
  <pc:docChgLst>
    <pc:chgData name="Louis Desbuquois" userId="S::louis.desbuquois@stardekk.com::bb77f517-ec48-48fe-8687-db04438216b7" providerId="AD" clId="Web-{FEA7E960-BDCE-524A-D6A9-350F08044E66}"/>
    <pc:docChg chg="modSld">
      <pc:chgData name="Louis Desbuquois" userId="S::louis.desbuquois@stardekk.com::bb77f517-ec48-48fe-8687-db04438216b7" providerId="AD" clId="Web-{FEA7E960-BDCE-524A-D6A9-350F08044E66}" dt="2021-02-25T10:06:43.440" v="60" actId="20577"/>
      <pc:docMkLst>
        <pc:docMk/>
      </pc:docMkLst>
      <pc:sldChg chg="modSp">
        <pc:chgData name="Louis Desbuquois" userId="S::louis.desbuquois@stardekk.com::bb77f517-ec48-48fe-8687-db04438216b7" providerId="AD" clId="Web-{FEA7E960-BDCE-524A-D6A9-350F08044E66}" dt="2021-02-25T08:51:58.868" v="14" actId="20577"/>
        <pc:sldMkLst>
          <pc:docMk/>
          <pc:sldMk cId="3817981673" sldId="288"/>
        </pc:sldMkLst>
        <pc:spChg chg="mod">
          <ac:chgData name="Louis Desbuquois" userId="S::louis.desbuquois@stardekk.com::bb77f517-ec48-48fe-8687-db04438216b7" providerId="AD" clId="Web-{FEA7E960-BDCE-524A-D6A9-350F08044E66}" dt="2021-02-25T08:51:58.868" v="14" actId="20577"/>
          <ac:spMkLst>
            <pc:docMk/>
            <pc:sldMk cId="3817981673" sldId="288"/>
            <ac:spMk id="6" creationId="{AA74B76C-C200-45BC-A821-F1B3B7A301BD}"/>
          </ac:spMkLst>
        </pc:spChg>
      </pc:sldChg>
      <pc:sldChg chg="modSp">
        <pc:chgData name="Louis Desbuquois" userId="S::louis.desbuquois@stardekk.com::bb77f517-ec48-48fe-8687-db04438216b7" providerId="AD" clId="Web-{FEA7E960-BDCE-524A-D6A9-350F08044E66}" dt="2021-02-25T08:58:07.002" v="57" actId="14100"/>
        <pc:sldMkLst>
          <pc:docMk/>
          <pc:sldMk cId="1348771316" sldId="297"/>
        </pc:sldMkLst>
        <pc:spChg chg="mod">
          <ac:chgData name="Louis Desbuquois" userId="S::louis.desbuquois@stardekk.com::bb77f517-ec48-48fe-8687-db04438216b7" providerId="AD" clId="Web-{FEA7E960-BDCE-524A-D6A9-350F08044E66}" dt="2021-02-25T08:58:07.002" v="57" actId="14100"/>
          <ac:spMkLst>
            <pc:docMk/>
            <pc:sldMk cId="1348771316" sldId="297"/>
            <ac:spMk id="14" creationId="{CF8154DD-5933-48C7-A17B-A1D48FE995D4}"/>
          </ac:spMkLst>
        </pc:spChg>
      </pc:sldChg>
      <pc:sldChg chg="modSp">
        <pc:chgData name="Louis Desbuquois" userId="S::louis.desbuquois@stardekk.com::bb77f517-ec48-48fe-8687-db04438216b7" providerId="AD" clId="Web-{FEA7E960-BDCE-524A-D6A9-350F08044E66}" dt="2021-02-25T08:54:46.403" v="29" actId="20577"/>
        <pc:sldMkLst>
          <pc:docMk/>
          <pc:sldMk cId="152612808" sldId="388"/>
        </pc:sldMkLst>
        <pc:spChg chg="mod">
          <ac:chgData name="Louis Desbuquois" userId="S::louis.desbuquois@stardekk.com::bb77f517-ec48-48fe-8687-db04438216b7" providerId="AD" clId="Web-{FEA7E960-BDCE-524A-D6A9-350F08044E66}" dt="2021-02-25T08:54:46.403" v="29" actId="20577"/>
          <ac:spMkLst>
            <pc:docMk/>
            <pc:sldMk cId="152612808" sldId="388"/>
            <ac:spMk id="23" creationId="{138C1D3B-E790-4AB7-B224-70685309F21F}"/>
          </ac:spMkLst>
        </pc:spChg>
      </pc:sldChg>
      <pc:sldChg chg="modSp">
        <pc:chgData name="Louis Desbuquois" userId="S::louis.desbuquois@stardekk.com::bb77f517-ec48-48fe-8687-db04438216b7" providerId="AD" clId="Web-{FEA7E960-BDCE-524A-D6A9-350F08044E66}" dt="2021-02-25T10:06:43.440" v="60" actId="20577"/>
        <pc:sldMkLst>
          <pc:docMk/>
          <pc:sldMk cId="1568716606" sldId="740"/>
        </pc:sldMkLst>
        <pc:spChg chg="mod">
          <ac:chgData name="Louis Desbuquois" userId="S::louis.desbuquois@stardekk.com::bb77f517-ec48-48fe-8687-db04438216b7" providerId="AD" clId="Web-{FEA7E960-BDCE-524A-D6A9-350F08044E66}" dt="2021-02-25T10:06:43.440" v="60" actId="20577"/>
          <ac:spMkLst>
            <pc:docMk/>
            <pc:sldMk cId="1568716606" sldId="740"/>
            <ac:spMk id="32" creationId="{D6C0988D-2056-4D5D-A5FD-23EE6C1EC301}"/>
          </ac:spMkLst>
        </pc:spChg>
      </pc:sldChg>
    </pc:docChg>
  </pc:docChgLst>
  <pc:docChgLst>
    <pc:chgData name="Laura Outtier" userId="S::laura.outtier@stardekk.com::6ddf93ae-266e-414e-a75b-2cfbc4fe5ea1" providerId="AD" clId="Web-{00000000-0000-0000-0000-000000000000}"/>
    <pc:docChg chg="modSld">
      <pc:chgData name="Laura Outtier" userId="S::laura.outtier@stardekk.com::6ddf93ae-266e-414e-a75b-2cfbc4fe5ea1" providerId="AD" clId="Web-{00000000-0000-0000-0000-000000000000}" dt="2021-02-23T10:14:13.104" v="11" actId="1076"/>
      <pc:docMkLst>
        <pc:docMk/>
      </pc:docMkLst>
      <pc:sldChg chg="modSp">
        <pc:chgData name="Laura Outtier" userId="S::laura.outtier@stardekk.com::6ddf93ae-266e-414e-a75b-2cfbc4fe5ea1" providerId="AD" clId="Web-{00000000-0000-0000-0000-000000000000}" dt="2021-02-23T10:14:13.104" v="11" actId="1076"/>
        <pc:sldMkLst>
          <pc:docMk/>
          <pc:sldMk cId="1548659635" sldId="259"/>
        </pc:sldMkLst>
        <pc:picChg chg="mod">
          <ac:chgData name="Laura Outtier" userId="S::laura.outtier@stardekk.com::6ddf93ae-266e-414e-a75b-2cfbc4fe5ea1" providerId="AD" clId="Web-{00000000-0000-0000-0000-000000000000}" dt="2021-02-23T10:14:01.057" v="9" actId="1076"/>
          <ac:picMkLst>
            <pc:docMk/>
            <pc:sldMk cId="1548659635" sldId="259"/>
            <ac:picMk id="5" creationId="{A58A1341-1F29-4BF6-A04E-D7B0184D451A}"/>
          </ac:picMkLst>
        </pc:picChg>
        <pc:picChg chg="mod">
          <ac:chgData name="Laura Outtier" userId="S::laura.outtier@stardekk.com::6ddf93ae-266e-414e-a75b-2cfbc4fe5ea1" providerId="AD" clId="Web-{00000000-0000-0000-0000-000000000000}" dt="2021-02-23T10:12:36.102" v="0" actId="1076"/>
          <ac:picMkLst>
            <pc:docMk/>
            <pc:sldMk cId="1548659635" sldId="259"/>
            <ac:picMk id="49" creationId="{410A5069-C0A7-4C54-9623-F7E84DF761C2}"/>
          </ac:picMkLst>
        </pc:picChg>
        <pc:picChg chg="mod">
          <ac:chgData name="Laura Outtier" userId="S::laura.outtier@stardekk.com::6ddf93ae-266e-414e-a75b-2cfbc4fe5ea1" providerId="AD" clId="Web-{00000000-0000-0000-0000-000000000000}" dt="2021-02-23T10:14:13.104" v="11" actId="1076"/>
          <ac:picMkLst>
            <pc:docMk/>
            <pc:sldMk cId="1548659635" sldId="259"/>
            <ac:picMk id="1026" creationId="{3B54D012-C15F-42A5-A450-D7636E9087E9}"/>
          </ac:picMkLst>
        </pc:picChg>
      </pc:sldChg>
    </pc:docChg>
  </pc:docChgLst>
  <pc:docChgLst>
    <pc:chgData name="Laura Outtier" userId="6ddf93ae-266e-414e-a75b-2cfbc4fe5ea1" providerId="ADAL" clId="{2D0638A1-0E41-4DCF-9526-8FD84411C488}"/>
    <pc:docChg chg="undo redo custSel addSld delSld modSld sldOrd modSection">
      <pc:chgData name="Laura Outtier" userId="6ddf93ae-266e-414e-a75b-2cfbc4fe5ea1" providerId="ADAL" clId="{2D0638A1-0E41-4DCF-9526-8FD84411C488}" dt="2021-02-23T14:25:00.109" v="2099"/>
      <pc:docMkLst>
        <pc:docMk/>
      </pc:docMkLst>
      <pc:sldChg chg="modSp mod">
        <pc:chgData name="Laura Outtier" userId="6ddf93ae-266e-414e-a75b-2cfbc4fe5ea1" providerId="ADAL" clId="{2D0638A1-0E41-4DCF-9526-8FD84411C488}" dt="2021-02-23T08:37:21.749" v="791" actId="115"/>
        <pc:sldMkLst>
          <pc:docMk/>
          <pc:sldMk cId="1548659635" sldId="259"/>
        </pc:sldMkLst>
        <pc:spChg chg="mod">
          <ac:chgData name="Laura Outtier" userId="6ddf93ae-266e-414e-a75b-2cfbc4fe5ea1" providerId="ADAL" clId="{2D0638A1-0E41-4DCF-9526-8FD84411C488}" dt="2021-02-23T08:37:21.749" v="791" actId="115"/>
          <ac:spMkLst>
            <pc:docMk/>
            <pc:sldMk cId="1548659635" sldId="259"/>
            <ac:spMk id="6" creationId="{AA74B76C-C200-45BC-A821-F1B3B7A301BD}"/>
          </ac:spMkLst>
        </pc:spChg>
        <pc:picChg chg="mod">
          <ac:chgData name="Laura Outtier" userId="6ddf93ae-266e-414e-a75b-2cfbc4fe5ea1" providerId="ADAL" clId="{2D0638A1-0E41-4DCF-9526-8FD84411C488}" dt="2021-02-22T16:45:08.032" v="520" actId="1076"/>
          <ac:picMkLst>
            <pc:docMk/>
            <pc:sldMk cId="1548659635" sldId="259"/>
            <ac:picMk id="49" creationId="{410A5069-C0A7-4C54-9623-F7E84DF761C2}"/>
          </ac:picMkLst>
        </pc:picChg>
        <pc:picChg chg="mod">
          <ac:chgData name="Laura Outtier" userId="6ddf93ae-266e-414e-a75b-2cfbc4fe5ea1" providerId="ADAL" clId="{2D0638A1-0E41-4DCF-9526-8FD84411C488}" dt="2021-02-22T16:45:09.719" v="521" actId="1076"/>
          <ac:picMkLst>
            <pc:docMk/>
            <pc:sldMk cId="1548659635" sldId="259"/>
            <ac:picMk id="1026" creationId="{3B54D012-C15F-42A5-A450-D7636E9087E9}"/>
          </ac:picMkLst>
        </pc:picChg>
      </pc:sldChg>
      <pc:sldChg chg="modSp mod ord">
        <pc:chgData name="Laura Outtier" userId="6ddf93ae-266e-414e-a75b-2cfbc4fe5ea1" providerId="ADAL" clId="{2D0638A1-0E41-4DCF-9526-8FD84411C488}" dt="2021-02-23T09:01:36.428" v="1146" actId="207"/>
        <pc:sldMkLst>
          <pc:docMk/>
          <pc:sldMk cId="3817981673" sldId="288"/>
        </pc:sldMkLst>
        <pc:spChg chg="mod">
          <ac:chgData name="Laura Outtier" userId="6ddf93ae-266e-414e-a75b-2cfbc4fe5ea1" providerId="ADAL" clId="{2D0638A1-0E41-4DCF-9526-8FD84411C488}" dt="2021-02-23T09:01:31.599" v="1145" actId="207"/>
          <ac:spMkLst>
            <pc:docMk/>
            <pc:sldMk cId="3817981673" sldId="288"/>
            <ac:spMk id="6" creationId="{AA74B76C-C200-45BC-A821-F1B3B7A301BD}"/>
          </ac:spMkLst>
        </pc:spChg>
        <pc:spChg chg="mod">
          <ac:chgData name="Laura Outtier" userId="6ddf93ae-266e-414e-a75b-2cfbc4fe5ea1" providerId="ADAL" clId="{2D0638A1-0E41-4DCF-9526-8FD84411C488}" dt="2021-02-23T09:01:36.428" v="1146" actId="207"/>
          <ac:spMkLst>
            <pc:docMk/>
            <pc:sldMk cId="3817981673" sldId="288"/>
            <ac:spMk id="7" creationId="{525B988B-CF67-4447-AC04-717C4C920DA7}"/>
          </ac:spMkLst>
        </pc:spChg>
      </pc:sldChg>
      <pc:sldChg chg="modSp mod">
        <pc:chgData name="Laura Outtier" userId="6ddf93ae-266e-414e-a75b-2cfbc4fe5ea1" providerId="ADAL" clId="{2D0638A1-0E41-4DCF-9526-8FD84411C488}" dt="2021-02-23T09:09:51.479" v="1320" actId="207"/>
        <pc:sldMkLst>
          <pc:docMk/>
          <pc:sldMk cId="2614717668" sldId="296"/>
        </pc:sldMkLst>
        <pc:spChg chg="mod">
          <ac:chgData name="Laura Outtier" userId="6ddf93ae-266e-414e-a75b-2cfbc4fe5ea1" providerId="ADAL" clId="{2D0638A1-0E41-4DCF-9526-8FD84411C488}" dt="2021-02-23T09:09:51.479" v="1320" actId="207"/>
          <ac:spMkLst>
            <pc:docMk/>
            <pc:sldMk cId="2614717668" sldId="296"/>
            <ac:spMk id="6" creationId="{AA74B76C-C200-45BC-A821-F1B3B7A301BD}"/>
          </ac:spMkLst>
        </pc:spChg>
        <pc:spChg chg="mod">
          <ac:chgData name="Laura Outtier" userId="6ddf93ae-266e-414e-a75b-2cfbc4fe5ea1" providerId="ADAL" clId="{2D0638A1-0E41-4DCF-9526-8FD84411C488}" dt="2021-02-23T09:09:30.098" v="1317" actId="207"/>
          <ac:spMkLst>
            <pc:docMk/>
            <pc:sldMk cId="2614717668" sldId="296"/>
            <ac:spMk id="7" creationId="{525B988B-CF67-4447-AC04-717C4C920DA7}"/>
          </ac:spMkLst>
        </pc:spChg>
      </pc:sldChg>
      <pc:sldChg chg="modSp mod">
        <pc:chgData name="Laura Outtier" userId="6ddf93ae-266e-414e-a75b-2cfbc4fe5ea1" providerId="ADAL" clId="{2D0638A1-0E41-4DCF-9526-8FD84411C488}" dt="2021-02-23T09:11:19.182" v="1525" actId="20577"/>
        <pc:sldMkLst>
          <pc:docMk/>
          <pc:sldMk cId="1348771316" sldId="297"/>
        </pc:sldMkLst>
        <pc:spChg chg="mod">
          <ac:chgData name="Laura Outtier" userId="6ddf93ae-266e-414e-a75b-2cfbc4fe5ea1" providerId="ADAL" clId="{2D0638A1-0E41-4DCF-9526-8FD84411C488}" dt="2021-02-23T09:11:19.182" v="1525" actId="20577"/>
          <ac:spMkLst>
            <pc:docMk/>
            <pc:sldMk cId="1348771316" sldId="297"/>
            <ac:spMk id="14" creationId="{CF8154DD-5933-48C7-A17B-A1D48FE995D4}"/>
          </ac:spMkLst>
        </pc:spChg>
      </pc:sldChg>
      <pc:sldChg chg="modSp mod">
        <pc:chgData name="Laura Outtier" userId="6ddf93ae-266e-414e-a75b-2cfbc4fe5ea1" providerId="ADAL" clId="{2D0638A1-0E41-4DCF-9526-8FD84411C488}" dt="2021-02-23T08:41:09.810" v="806" actId="207"/>
        <pc:sldMkLst>
          <pc:docMk/>
          <pc:sldMk cId="366847252" sldId="328"/>
        </pc:sldMkLst>
        <pc:spChg chg="mod">
          <ac:chgData name="Laura Outtier" userId="6ddf93ae-266e-414e-a75b-2cfbc4fe5ea1" providerId="ADAL" clId="{2D0638A1-0E41-4DCF-9526-8FD84411C488}" dt="2021-02-23T08:41:09.810" v="806" actId="207"/>
          <ac:spMkLst>
            <pc:docMk/>
            <pc:sldMk cId="366847252" sldId="328"/>
            <ac:spMk id="6" creationId="{AA74B76C-C200-45BC-A821-F1B3B7A301BD}"/>
          </ac:spMkLst>
        </pc:spChg>
        <pc:spChg chg="mod">
          <ac:chgData name="Laura Outtier" userId="6ddf93ae-266e-414e-a75b-2cfbc4fe5ea1" providerId="ADAL" clId="{2D0638A1-0E41-4DCF-9526-8FD84411C488}" dt="2021-02-23T08:35:08.298" v="782" actId="207"/>
          <ac:spMkLst>
            <pc:docMk/>
            <pc:sldMk cId="366847252" sldId="328"/>
            <ac:spMk id="7" creationId="{525B988B-CF67-4447-AC04-717C4C920DA7}"/>
          </ac:spMkLst>
        </pc:spChg>
      </pc:sldChg>
      <pc:sldChg chg="modSp mod">
        <pc:chgData name="Laura Outtier" userId="6ddf93ae-266e-414e-a75b-2cfbc4fe5ea1" providerId="ADAL" clId="{2D0638A1-0E41-4DCF-9526-8FD84411C488}" dt="2021-02-23T09:45:41.803" v="1920" actId="207"/>
        <pc:sldMkLst>
          <pc:docMk/>
          <pc:sldMk cId="3833840994" sldId="348"/>
        </pc:sldMkLst>
        <pc:spChg chg="mod">
          <ac:chgData name="Laura Outtier" userId="6ddf93ae-266e-414e-a75b-2cfbc4fe5ea1" providerId="ADAL" clId="{2D0638A1-0E41-4DCF-9526-8FD84411C488}" dt="2021-02-23T09:41:29.598" v="1919" actId="207"/>
          <ac:spMkLst>
            <pc:docMk/>
            <pc:sldMk cId="3833840994" sldId="348"/>
            <ac:spMk id="14" creationId="{CF8154DD-5933-48C7-A17B-A1D48FE995D4}"/>
          </ac:spMkLst>
        </pc:spChg>
        <pc:spChg chg="mod">
          <ac:chgData name="Laura Outtier" userId="6ddf93ae-266e-414e-a75b-2cfbc4fe5ea1" providerId="ADAL" clId="{2D0638A1-0E41-4DCF-9526-8FD84411C488}" dt="2021-02-23T09:45:41.803" v="1920" actId="207"/>
          <ac:spMkLst>
            <pc:docMk/>
            <pc:sldMk cId="3833840994" sldId="348"/>
            <ac:spMk id="23" creationId="{138C1D3B-E790-4AB7-B224-70685309F21F}"/>
          </ac:spMkLst>
        </pc:spChg>
      </pc:sldChg>
      <pc:sldChg chg="modSp mod">
        <pc:chgData name="Laura Outtier" userId="6ddf93ae-266e-414e-a75b-2cfbc4fe5ea1" providerId="ADAL" clId="{2D0638A1-0E41-4DCF-9526-8FD84411C488}" dt="2021-02-22T16:01:05.735" v="92" actId="2711"/>
        <pc:sldMkLst>
          <pc:docMk/>
          <pc:sldMk cId="257618907" sldId="378"/>
        </pc:sldMkLst>
        <pc:spChg chg="mod">
          <ac:chgData name="Laura Outtier" userId="6ddf93ae-266e-414e-a75b-2cfbc4fe5ea1" providerId="ADAL" clId="{2D0638A1-0E41-4DCF-9526-8FD84411C488}" dt="2021-02-22T16:01:05.735" v="92" actId="2711"/>
          <ac:spMkLst>
            <pc:docMk/>
            <pc:sldMk cId="257618907" sldId="378"/>
            <ac:spMk id="86" creationId="{4D522FDE-A222-41CA-AC58-7D2C18609933}"/>
          </ac:spMkLst>
        </pc:spChg>
      </pc:sldChg>
      <pc:sldChg chg="modSp mod">
        <pc:chgData name="Laura Outtier" userId="6ddf93ae-266e-414e-a75b-2cfbc4fe5ea1" providerId="ADAL" clId="{2D0638A1-0E41-4DCF-9526-8FD84411C488}" dt="2021-02-23T09:40:25.859" v="1918" actId="108"/>
        <pc:sldMkLst>
          <pc:docMk/>
          <pc:sldMk cId="2684026137" sldId="387"/>
        </pc:sldMkLst>
        <pc:spChg chg="mod">
          <ac:chgData name="Laura Outtier" userId="6ddf93ae-266e-414e-a75b-2cfbc4fe5ea1" providerId="ADAL" clId="{2D0638A1-0E41-4DCF-9526-8FD84411C488}" dt="2021-02-23T09:40:25.859" v="1918" actId="108"/>
          <ac:spMkLst>
            <pc:docMk/>
            <pc:sldMk cId="2684026137" sldId="387"/>
            <ac:spMk id="14" creationId="{CF8154DD-5933-48C7-A17B-A1D48FE995D4}"/>
          </ac:spMkLst>
        </pc:spChg>
      </pc:sldChg>
      <pc:sldChg chg="modSp mod">
        <pc:chgData name="Laura Outtier" userId="6ddf93ae-266e-414e-a75b-2cfbc4fe5ea1" providerId="ADAL" clId="{2D0638A1-0E41-4DCF-9526-8FD84411C488}" dt="2021-02-23T09:07:24.905" v="1316" actId="20577"/>
        <pc:sldMkLst>
          <pc:docMk/>
          <pc:sldMk cId="152612808" sldId="388"/>
        </pc:sldMkLst>
        <pc:spChg chg="mod">
          <ac:chgData name="Laura Outtier" userId="6ddf93ae-266e-414e-a75b-2cfbc4fe5ea1" providerId="ADAL" clId="{2D0638A1-0E41-4DCF-9526-8FD84411C488}" dt="2021-02-23T09:04:32.117" v="1175" actId="207"/>
          <ac:spMkLst>
            <pc:docMk/>
            <pc:sldMk cId="152612808" sldId="388"/>
            <ac:spMk id="14" creationId="{CF8154DD-5933-48C7-A17B-A1D48FE995D4}"/>
          </ac:spMkLst>
        </pc:spChg>
        <pc:spChg chg="mod">
          <ac:chgData name="Laura Outtier" userId="6ddf93ae-266e-414e-a75b-2cfbc4fe5ea1" providerId="ADAL" clId="{2D0638A1-0E41-4DCF-9526-8FD84411C488}" dt="2021-02-23T09:07:24.905" v="1316" actId="20577"/>
          <ac:spMkLst>
            <pc:docMk/>
            <pc:sldMk cId="152612808" sldId="388"/>
            <ac:spMk id="23" creationId="{138C1D3B-E790-4AB7-B224-70685309F21F}"/>
          </ac:spMkLst>
        </pc:spChg>
      </pc:sldChg>
      <pc:sldChg chg="modSp mod">
        <pc:chgData name="Laura Outtier" userId="6ddf93ae-266e-414e-a75b-2cfbc4fe5ea1" providerId="ADAL" clId="{2D0638A1-0E41-4DCF-9526-8FD84411C488}" dt="2021-02-23T09:38:50.027" v="1912" actId="20577"/>
        <pc:sldMkLst>
          <pc:docMk/>
          <pc:sldMk cId="4116785111" sldId="392"/>
        </pc:sldMkLst>
        <pc:spChg chg="mod">
          <ac:chgData name="Laura Outtier" userId="6ddf93ae-266e-414e-a75b-2cfbc4fe5ea1" providerId="ADAL" clId="{2D0638A1-0E41-4DCF-9526-8FD84411C488}" dt="2021-02-23T09:38:50.027" v="1912" actId="20577"/>
          <ac:spMkLst>
            <pc:docMk/>
            <pc:sldMk cId="4116785111" sldId="392"/>
            <ac:spMk id="14" creationId="{CF8154DD-5933-48C7-A17B-A1D48FE995D4}"/>
          </ac:spMkLst>
        </pc:spChg>
        <pc:spChg chg="mod">
          <ac:chgData name="Laura Outtier" userId="6ddf93ae-266e-414e-a75b-2cfbc4fe5ea1" providerId="ADAL" clId="{2D0638A1-0E41-4DCF-9526-8FD84411C488}" dt="2021-02-23T08:50:41.262" v="840" actId="207"/>
          <ac:spMkLst>
            <pc:docMk/>
            <pc:sldMk cId="4116785111" sldId="392"/>
            <ac:spMk id="21" creationId="{D3EDA4FB-ECD5-4BBD-8A93-C468ADCD2952}"/>
          </ac:spMkLst>
        </pc:spChg>
      </pc:sldChg>
      <pc:sldChg chg="modSp mod">
        <pc:chgData name="Laura Outtier" userId="6ddf93ae-266e-414e-a75b-2cfbc4fe5ea1" providerId="ADAL" clId="{2D0638A1-0E41-4DCF-9526-8FD84411C488}" dt="2021-02-23T09:39:10.894" v="1913" actId="207"/>
        <pc:sldMkLst>
          <pc:docMk/>
          <pc:sldMk cId="550648081" sldId="394"/>
        </pc:sldMkLst>
        <pc:spChg chg="mod">
          <ac:chgData name="Laura Outtier" userId="6ddf93ae-266e-414e-a75b-2cfbc4fe5ea1" providerId="ADAL" clId="{2D0638A1-0E41-4DCF-9526-8FD84411C488}" dt="2021-02-23T09:39:10.894" v="1913" actId="207"/>
          <ac:spMkLst>
            <pc:docMk/>
            <pc:sldMk cId="550648081" sldId="394"/>
            <ac:spMk id="14" creationId="{CF8154DD-5933-48C7-A17B-A1D48FE995D4}"/>
          </ac:spMkLst>
        </pc:spChg>
        <pc:spChg chg="mod">
          <ac:chgData name="Laura Outtier" userId="6ddf93ae-266e-414e-a75b-2cfbc4fe5ea1" providerId="ADAL" clId="{2D0638A1-0E41-4DCF-9526-8FD84411C488}" dt="2021-02-23T08:58:35.567" v="1066" actId="20577"/>
          <ac:spMkLst>
            <pc:docMk/>
            <pc:sldMk cId="550648081" sldId="394"/>
            <ac:spMk id="23" creationId="{138C1D3B-E790-4AB7-B224-70685309F21F}"/>
          </ac:spMkLst>
        </pc:spChg>
      </pc:sldChg>
      <pc:sldChg chg="modSp mod modAnim">
        <pc:chgData name="Laura Outtier" userId="6ddf93ae-266e-414e-a75b-2cfbc4fe5ea1" providerId="ADAL" clId="{2D0638A1-0E41-4DCF-9526-8FD84411C488}" dt="2021-02-22T16:18:48.018" v="200"/>
        <pc:sldMkLst>
          <pc:docMk/>
          <pc:sldMk cId="1330220781" sldId="454"/>
        </pc:sldMkLst>
        <pc:spChg chg="mod">
          <ac:chgData name="Laura Outtier" userId="6ddf93ae-266e-414e-a75b-2cfbc4fe5ea1" providerId="ADAL" clId="{2D0638A1-0E41-4DCF-9526-8FD84411C488}" dt="2021-02-22T16:14:49.837" v="173" actId="2711"/>
          <ac:spMkLst>
            <pc:docMk/>
            <pc:sldMk cId="1330220781" sldId="454"/>
            <ac:spMk id="9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2T16:14:56.398" v="174" actId="2711"/>
          <ac:spMkLst>
            <pc:docMk/>
            <pc:sldMk cId="1330220781" sldId="454"/>
            <ac:spMk id="11" creationId="{00000000-0000-0000-0000-000000000000}"/>
          </ac:spMkLst>
        </pc:spChg>
      </pc:sldChg>
      <pc:sldChg chg="modSp mod">
        <pc:chgData name="Laura Outtier" userId="6ddf93ae-266e-414e-a75b-2cfbc4fe5ea1" providerId="ADAL" clId="{2D0638A1-0E41-4DCF-9526-8FD84411C488}" dt="2021-02-22T16:27:50.191" v="252" actId="207"/>
        <pc:sldMkLst>
          <pc:docMk/>
          <pc:sldMk cId="2800659901" sldId="524"/>
        </pc:sldMkLst>
        <pc:spChg chg="mod">
          <ac:chgData name="Laura Outtier" userId="6ddf93ae-266e-414e-a75b-2cfbc4fe5ea1" providerId="ADAL" clId="{2D0638A1-0E41-4DCF-9526-8FD84411C488}" dt="2021-02-22T16:27:50.191" v="252" actId="207"/>
          <ac:spMkLst>
            <pc:docMk/>
            <pc:sldMk cId="2800659901" sldId="524"/>
            <ac:spMk id="7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2T16:20:16.255" v="202" actId="2711"/>
          <ac:spMkLst>
            <pc:docMk/>
            <pc:sldMk cId="2800659901" sldId="524"/>
            <ac:spMk id="31" creationId="{00000000-0000-0000-0000-000000000000}"/>
          </ac:spMkLst>
        </pc:spChg>
      </pc:sldChg>
      <pc:sldChg chg="modSp mod">
        <pc:chgData name="Laura Outtier" userId="6ddf93ae-266e-414e-a75b-2cfbc4fe5ea1" providerId="ADAL" clId="{2D0638A1-0E41-4DCF-9526-8FD84411C488}" dt="2021-02-23T08:47:12.108" v="827" actId="207"/>
        <pc:sldMkLst>
          <pc:docMk/>
          <pc:sldMk cId="2147441455" sldId="630"/>
        </pc:sldMkLst>
        <pc:spChg chg="mod">
          <ac:chgData name="Laura Outtier" userId="6ddf93ae-266e-414e-a75b-2cfbc4fe5ea1" providerId="ADAL" clId="{2D0638A1-0E41-4DCF-9526-8FD84411C488}" dt="2021-02-23T08:47:12.108" v="827" actId="207"/>
          <ac:spMkLst>
            <pc:docMk/>
            <pc:sldMk cId="2147441455" sldId="630"/>
            <ac:spMk id="44" creationId="{6BA160CF-5BAC-4712-BA4E-39802832B7C4}"/>
          </ac:spMkLst>
        </pc:spChg>
        <pc:spChg chg="mod">
          <ac:chgData name="Laura Outtier" userId="6ddf93ae-266e-414e-a75b-2cfbc4fe5ea1" providerId="ADAL" clId="{2D0638A1-0E41-4DCF-9526-8FD84411C488}" dt="2021-02-23T08:47:11.485" v="824" actId="207"/>
          <ac:spMkLst>
            <pc:docMk/>
            <pc:sldMk cId="2147441455" sldId="630"/>
            <ac:spMk id="47" creationId="{185A9FA0-3F0C-4C5D-A089-EDBAA7B19344}"/>
          </ac:spMkLst>
        </pc:spChg>
        <pc:spChg chg="mod">
          <ac:chgData name="Laura Outtier" userId="6ddf93ae-266e-414e-a75b-2cfbc4fe5ea1" providerId="ADAL" clId="{2D0638A1-0E41-4DCF-9526-8FD84411C488}" dt="2021-02-23T08:47:11.682" v="825" actId="207"/>
          <ac:spMkLst>
            <pc:docMk/>
            <pc:sldMk cId="2147441455" sldId="630"/>
            <ac:spMk id="54" creationId="{1218EA23-C7D7-4F42-AEE4-39CBD83ED59D}"/>
          </ac:spMkLst>
        </pc:spChg>
        <pc:spChg chg="mod">
          <ac:chgData name="Laura Outtier" userId="6ddf93ae-266e-414e-a75b-2cfbc4fe5ea1" providerId="ADAL" clId="{2D0638A1-0E41-4DCF-9526-8FD84411C488}" dt="2021-02-23T08:47:10.370" v="822" actId="207"/>
          <ac:spMkLst>
            <pc:docMk/>
            <pc:sldMk cId="2147441455" sldId="630"/>
            <ac:spMk id="56" creationId="{2D219BF7-8474-4923-AF1B-0B514CBDE8F2}"/>
          </ac:spMkLst>
        </pc:spChg>
        <pc:spChg chg="mod">
          <ac:chgData name="Laura Outtier" userId="6ddf93ae-266e-414e-a75b-2cfbc4fe5ea1" providerId="ADAL" clId="{2D0638A1-0E41-4DCF-9526-8FD84411C488}" dt="2021-02-23T08:47:11.932" v="826" actId="207"/>
          <ac:spMkLst>
            <pc:docMk/>
            <pc:sldMk cId="2147441455" sldId="630"/>
            <ac:spMk id="59" creationId="{80076B46-9669-42B6-97CD-D0B165889020}"/>
          </ac:spMkLst>
        </pc:spChg>
        <pc:spChg chg="mod">
          <ac:chgData name="Laura Outtier" userId="6ddf93ae-266e-414e-a75b-2cfbc4fe5ea1" providerId="ADAL" clId="{2D0638A1-0E41-4DCF-9526-8FD84411C488}" dt="2021-02-23T08:47:11.156" v="823" actId="207"/>
          <ac:spMkLst>
            <pc:docMk/>
            <pc:sldMk cId="2147441455" sldId="630"/>
            <ac:spMk id="62" creationId="{CA506283-888C-4F37-AA25-913C869C8103}"/>
          </ac:spMkLst>
        </pc:spChg>
        <pc:grpChg chg="mod">
          <ac:chgData name="Laura Outtier" userId="6ddf93ae-266e-414e-a75b-2cfbc4fe5ea1" providerId="ADAL" clId="{2D0638A1-0E41-4DCF-9526-8FD84411C488}" dt="2021-02-22T16:21:34.468" v="218" actId="1076"/>
          <ac:grpSpMkLst>
            <pc:docMk/>
            <pc:sldMk cId="2147441455" sldId="630"/>
            <ac:grpSpMk id="55" creationId="{3082757F-ABAB-4AD0-9426-A60DECFA89C5}"/>
          </ac:grpSpMkLst>
        </pc:grpChg>
        <pc:grpChg chg="mod">
          <ac:chgData name="Laura Outtier" userId="6ddf93ae-266e-414e-a75b-2cfbc4fe5ea1" providerId="ADAL" clId="{2D0638A1-0E41-4DCF-9526-8FD84411C488}" dt="2021-02-22T16:21:34.896" v="219" actId="1076"/>
          <ac:grpSpMkLst>
            <pc:docMk/>
            <pc:sldMk cId="2147441455" sldId="630"/>
            <ac:grpSpMk id="61" creationId="{1C12F7F7-6883-4D61-98AA-F7DBB89A3A3B}"/>
          </ac:grpSpMkLst>
        </pc:grpChg>
      </pc:sldChg>
      <pc:sldChg chg="modSp mod">
        <pc:chgData name="Laura Outtier" userId="6ddf93ae-266e-414e-a75b-2cfbc4fe5ea1" providerId="ADAL" clId="{2D0638A1-0E41-4DCF-9526-8FD84411C488}" dt="2021-02-23T08:47:09.369" v="821" actId="207"/>
        <pc:sldMkLst>
          <pc:docMk/>
          <pc:sldMk cId="2826532984" sldId="631"/>
        </pc:sldMkLst>
        <pc:spChg chg="mod">
          <ac:chgData name="Laura Outtier" userId="6ddf93ae-266e-414e-a75b-2cfbc4fe5ea1" providerId="ADAL" clId="{2D0638A1-0E41-4DCF-9526-8FD84411C488}" dt="2021-02-23T08:47:09.369" v="821" actId="207"/>
          <ac:spMkLst>
            <pc:docMk/>
            <pc:sldMk cId="2826532984" sldId="631"/>
            <ac:spMk id="26" creationId="{9A076E86-5BDE-4BBC-8601-4E6D893A8DD0}"/>
          </ac:spMkLst>
        </pc:spChg>
      </pc:sldChg>
      <pc:sldChg chg="modSp mod modAnim">
        <pc:chgData name="Laura Outtier" userId="6ddf93ae-266e-414e-a75b-2cfbc4fe5ea1" providerId="ADAL" clId="{2D0638A1-0E41-4DCF-9526-8FD84411C488}" dt="2021-02-23T09:37:00.839" v="1908" actId="20577"/>
        <pc:sldMkLst>
          <pc:docMk/>
          <pc:sldMk cId="3942591983" sldId="684"/>
        </pc:sldMkLst>
        <pc:spChg chg="mod">
          <ac:chgData name="Laura Outtier" userId="6ddf93ae-266e-414e-a75b-2cfbc4fe5ea1" providerId="ADAL" clId="{2D0638A1-0E41-4DCF-9526-8FD84411C488}" dt="2021-02-22T16:26:15.325" v="241" actId="207"/>
          <ac:spMkLst>
            <pc:docMk/>
            <pc:sldMk cId="3942591983" sldId="684"/>
            <ac:spMk id="3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8:33:26.714" v="747" actId="2710"/>
          <ac:spMkLst>
            <pc:docMk/>
            <pc:sldMk cId="3942591983" sldId="684"/>
            <ac:spMk id="18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8:33:33.015" v="748" actId="2710"/>
          <ac:spMkLst>
            <pc:docMk/>
            <pc:sldMk cId="3942591983" sldId="684"/>
            <ac:spMk id="33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8:33:51.855" v="751" actId="2710"/>
          <ac:spMkLst>
            <pc:docMk/>
            <pc:sldMk cId="3942591983" sldId="684"/>
            <ac:spMk id="34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8:33:46.337" v="750" actId="2710"/>
          <ac:spMkLst>
            <pc:docMk/>
            <pc:sldMk cId="3942591983" sldId="684"/>
            <ac:spMk id="35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9:37:00.839" v="1908" actId="20577"/>
          <ac:spMkLst>
            <pc:docMk/>
            <pc:sldMk cId="3942591983" sldId="684"/>
            <ac:spMk id="36" creationId="{00000000-0000-0000-0000-000000000000}"/>
          </ac:spMkLst>
        </pc:spChg>
        <pc:spChg chg="mod">
          <ac:chgData name="Laura Outtier" userId="6ddf93ae-266e-414e-a75b-2cfbc4fe5ea1" providerId="ADAL" clId="{2D0638A1-0E41-4DCF-9526-8FD84411C488}" dt="2021-02-23T08:33:39.949" v="749" actId="2710"/>
          <ac:spMkLst>
            <pc:docMk/>
            <pc:sldMk cId="3942591983" sldId="684"/>
            <ac:spMk id="46" creationId="{81B2151A-431D-48BB-8B96-CCC5DFFEA472}"/>
          </ac:spMkLst>
        </pc:spChg>
      </pc:sldChg>
      <pc:sldChg chg="modSp mod">
        <pc:chgData name="Laura Outtier" userId="6ddf93ae-266e-414e-a75b-2cfbc4fe5ea1" providerId="ADAL" clId="{2D0638A1-0E41-4DCF-9526-8FD84411C488}" dt="2021-02-22T16:01:50.185" v="96" actId="20577"/>
        <pc:sldMkLst>
          <pc:docMk/>
          <pc:sldMk cId="985427449" sldId="689"/>
        </pc:sldMkLst>
        <pc:spChg chg="mod">
          <ac:chgData name="Laura Outtier" userId="6ddf93ae-266e-414e-a75b-2cfbc4fe5ea1" providerId="ADAL" clId="{2D0638A1-0E41-4DCF-9526-8FD84411C488}" dt="2021-02-22T16:01:50.185" v="96" actId="20577"/>
          <ac:spMkLst>
            <pc:docMk/>
            <pc:sldMk cId="985427449" sldId="689"/>
            <ac:spMk id="84" creationId="{63153EC3-E061-4718-947E-B34CCA8515D8}"/>
          </ac:spMkLst>
        </pc:spChg>
      </pc:sldChg>
      <pc:sldChg chg="modSp mod">
        <pc:chgData name="Laura Outtier" userId="6ddf93ae-266e-414e-a75b-2cfbc4fe5ea1" providerId="ADAL" clId="{2D0638A1-0E41-4DCF-9526-8FD84411C488}" dt="2021-02-23T08:48:06.865" v="834" actId="207"/>
        <pc:sldMkLst>
          <pc:docMk/>
          <pc:sldMk cId="1367721606" sldId="690"/>
        </pc:sldMkLst>
        <pc:spChg chg="mod">
          <ac:chgData name="Laura Outtier" userId="6ddf93ae-266e-414e-a75b-2cfbc4fe5ea1" providerId="ADAL" clId="{2D0638A1-0E41-4DCF-9526-8FD84411C488}" dt="2021-02-23T08:48:06.865" v="834" actId="207"/>
          <ac:spMkLst>
            <pc:docMk/>
            <pc:sldMk cId="1367721606" sldId="690"/>
            <ac:spMk id="5" creationId="{4A4AEAD7-0D2B-4C75-AE63-B7B7CD6F39EB}"/>
          </ac:spMkLst>
        </pc:spChg>
      </pc:sldChg>
      <pc:sldChg chg="modSp mod">
        <pc:chgData name="Laura Outtier" userId="6ddf93ae-266e-414e-a75b-2cfbc4fe5ea1" providerId="ADAL" clId="{2D0638A1-0E41-4DCF-9526-8FD84411C488}" dt="2021-02-22T16:46:19.625" v="526" actId="20577"/>
        <pc:sldMkLst>
          <pc:docMk/>
          <pc:sldMk cId="97120694" sldId="691"/>
        </pc:sldMkLst>
        <pc:spChg chg="mod">
          <ac:chgData name="Laura Outtier" userId="6ddf93ae-266e-414e-a75b-2cfbc4fe5ea1" providerId="ADAL" clId="{2D0638A1-0E41-4DCF-9526-8FD84411C488}" dt="2021-02-22T16:46:19.625" v="526" actId="20577"/>
          <ac:spMkLst>
            <pc:docMk/>
            <pc:sldMk cId="97120694" sldId="691"/>
            <ac:spMk id="26" creationId="{9A076E86-5BDE-4BBC-8601-4E6D893A8DD0}"/>
          </ac:spMkLst>
        </pc:spChg>
      </pc:sldChg>
      <pc:sldChg chg="modSp mod">
        <pc:chgData name="Laura Outtier" userId="6ddf93ae-266e-414e-a75b-2cfbc4fe5ea1" providerId="ADAL" clId="{2D0638A1-0E41-4DCF-9526-8FD84411C488}" dt="2021-02-23T08:47:14.091" v="830" actId="207"/>
        <pc:sldMkLst>
          <pc:docMk/>
          <pc:sldMk cId="2025545180" sldId="711"/>
        </pc:sldMkLst>
        <pc:spChg chg="mod">
          <ac:chgData name="Laura Outtier" userId="6ddf93ae-266e-414e-a75b-2cfbc4fe5ea1" providerId="ADAL" clId="{2D0638A1-0E41-4DCF-9526-8FD84411C488}" dt="2021-02-23T08:47:14.091" v="830" actId="207"/>
          <ac:spMkLst>
            <pc:docMk/>
            <pc:sldMk cId="2025545180" sldId="711"/>
            <ac:spMk id="9" creationId="{9DFD8452-47AA-4DCF-8A50-CD656DB631F6}"/>
          </ac:spMkLst>
        </pc:spChg>
        <pc:spChg chg="mod">
          <ac:chgData name="Laura Outtier" userId="6ddf93ae-266e-414e-a75b-2cfbc4fe5ea1" providerId="ADAL" clId="{2D0638A1-0E41-4DCF-9526-8FD84411C488}" dt="2021-02-23T08:45:59.656" v="812" actId="207"/>
          <ac:spMkLst>
            <pc:docMk/>
            <pc:sldMk cId="2025545180" sldId="711"/>
            <ac:spMk id="13" creationId="{72E128EE-CEB7-44A9-9D6D-C47999C43D93}"/>
          </ac:spMkLst>
        </pc:spChg>
        <pc:spChg chg="mod">
          <ac:chgData name="Laura Outtier" userId="6ddf93ae-266e-414e-a75b-2cfbc4fe5ea1" providerId="ADAL" clId="{2D0638A1-0E41-4DCF-9526-8FD84411C488}" dt="2021-02-23T08:46:04.952" v="813" actId="207"/>
          <ac:spMkLst>
            <pc:docMk/>
            <pc:sldMk cId="2025545180" sldId="711"/>
            <ac:spMk id="14" creationId="{F5D9AC35-8D9D-4195-9850-ABDD3B993A70}"/>
          </ac:spMkLst>
        </pc:spChg>
      </pc:sldChg>
      <pc:sldChg chg="modSp mod">
        <pc:chgData name="Laura Outtier" userId="6ddf93ae-266e-414e-a75b-2cfbc4fe5ea1" providerId="ADAL" clId="{2D0638A1-0E41-4DCF-9526-8FD84411C488}" dt="2021-02-22T16:01:30.164" v="94" actId="2711"/>
        <pc:sldMkLst>
          <pc:docMk/>
          <pc:sldMk cId="607619367" sldId="712"/>
        </pc:sldMkLst>
        <pc:spChg chg="mod">
          <ac:chgData name="Laura Outtier" userId="6ddf93ae-266e-414e-a75b-2cfbc4fe5ea1" providerId="ADAL" clId="{2D0638A1-0E41-4DCF-9526-8FD84411C488}" dt="2021-02-22T16:01:30.164" v="94" actId="2711"/>
          <ac:spMkLst>
            <pc:docMk/>
            <pc:sldMk cId="607619367" sldId="712"/>
            <ac:spMk id="19" creationId="{03B3C6F1-2C30-4077-B0BB-614362C2D578}"/>
          </ac:spMkLst>
        </pc:spChg>
        <pc:spChg chg="mod">
          <ac:chgData name="Laura Outtier" userId="6ddf93ae-266e-414e-a75b-2cfbc4fe5ea1" providerId="ADAL" clId="{2D0638A1-0E41-4DCF-9526-8FD84411C488}" dt="2021-02-22T16:01:23.098" v="93" actId="2711"/>
          <ac:spMkLst>
            <pc:docMk/>
            <pc:sldMk cId="607619367" sldId="712"/>
            <ac:spMk id="24" creationId="{B654B6B6-3416-46C8-BCBC-6FF9F628AFB5}"/>
          </ac:spMkLst>
        </pc:spChg>
      </pc:sldChg>
      <pc:sldChg chg="modSp mod">
        <pc:chgData name="Laura Outtier" userId="6ddf93ae-266e-414e-a75b-2cfbc4fe5ea1" providerId="ADAL" clId="{2D0638A1-0E41-4DCF-9526-8FD84411C488}" dt="2021-02-22T16:27:57.140" v="253" actId="2711"/>
        <pc:sldMkLst>
          <pc:docMk/>
          <pc:sldMk cId="1121760948" sldId="717"/>
        </pc:sldMkLst>
        <pc:spChg chg="mod">
          <ac:chgData name="Laura Outtier" userId="6ddf93ae-266e-414e-a75b-2cfbc4fe5ea1" providerId="ADAL" clId="{2D0638A1-0E41-4DCF-9526-8FD84411C488}" dt="2021-02-22T16:27:57.140" v="253" actId="2711"/>
          <ac:spMkLst>
            <pc:docMk/>
            <pc:sldMk cId="1121760948" sldId="717"/>
            <ac:spMk id="4" creationId="{9DEF750D-2991-442D-8FC9-A449E1F3E766}"/>
          </ac:spMkLst>
        </pc:spChg>
      </pc:sldChg>
      <pc:sldChg chg="modSp mod modAnim">
        <pc:chgData name="Laura Outtier" userId="6ddf93ae-266e-414e-a75b-2cfbc4fe5ea1" providerId="ADAL" clId="{2D0638A1-0E41-4DCF-9526-8FD84411C488}" dt="2021-02-23T09:14:23.580" v="1677" actId="207"/>
        <pc:sldMkLst>
          <pc:docMk/>
          <pc:sldMk cId="3912683170" sldId="738"/>
        </pc:sldMkLst>
        <pc:spChg chg="mod">
          <ac:chgData name="Laura Outtier" userId="6ddf93ae-266e-414e-a75b-2cfbc4fe5ea1" providerId="ADAL" clId="{2D0638A1-0E41-4DCF-9526-8FD84411C488}" dt="2021-02-23T09:14:23.580" v="1677" actId="207"/>
          <ac:spMkLst>
            <pc:docMk/>
            <pc:sldMk cId="3912683170" sldId="738"/>
            <ac:spMk id="3" creationId="{E2C40B6A-7886-41F9-9B60-C5FD39C93E62}"/>
          </ac:spMkLst>
        </pc:spChg>
        <pc:spChg chg="mod">
          <ac:chgData name="Laura Outtier" userId="6ddf93ae-266e-414e-a75b-2cfbc4fe5ea1" providerId="ADAL" clId="{2D0638A1-0E41-4DCF-9526-8FD84411C488}" dt="2021-02-23T09:12:52.772" v="1671" actId="20577"/>
          <ac:spMkLst>
            <pc:docMk/>
            <pc:sldMk cId="3912683170" sldId="738"/>
            <ac:spMk id="5" creationId="{02976C1D-FDC7-4192-91C2-B2D08C44C841}"/>
          </ac:spMkLst>
        </pc:spChg>
        <pc:grpChg chg="mod">
          <ac:chgData name="Laura Outtier" userId="6ddf93ae-266e-414e-a75b-2cfbc4fe5ea1" providerId="ADAL" clId="{2D0638A1-0E41-4DCF-9526-8FD84411C488}" dt="2021-02-22T16:06:39.754" v="152" actId="1076"/>
          <ac:grpSpMkLst>
            <pc:docMk/>
            <pc:sldMk cId="3912683170" sldId="738"/>
            <ac:grpSpMk id="13" creationId="{86EB4894-AA69-474E-8A02-5659092FBAD6}"/>
          </ac:grpSpMkLst>
        </pc:grpChg>
        <pc:grpChg chg="mod">
          <ac:chgData name="Laura Outtier" userId="6ddf93ae-266e-414e-a75b-2cfbc4fe5ea1" providerId="ADAL" clId="{2D0638A1-0E41-4DCF-9526-8FD84411C488}" dt="2021-02-22T16:06:41.649" v="157" actId="1076"/>
          <ac:grpSpMkLst>
            <pc:docMk/>
            <pc:sldMk cId="3912683170" sldId="738"/>
            <ac:grpSpMk id="19" creationId="{0D298884-EF06-484F-B788-83B1CBCBB1B3}"/>
          </ac:grpSpMkLst>
        </pc:grpChg>
        <pc:grpChg chg="mod">
          <ac:chgData name="Laura Outtier" userId="6ddf93ae-266e-414e-a75b-2cfbc4fe5ea1" providerId="ADAL" clId="{2D0638A1-0E41-4DCF-9526-8FD84411C488}" dt="2021-02-23T09:13:25.320" v="1675" actId="1036"/>
          <ac:grpSpMkLst>
            <pc:docMk/>
            <pc:sldMk cId="3912683170" sldId="738"/>
            <ac:grpSpMk id="20" creationId="{0DE4A35B-EB07-4509-A752-9948352702A7}"/>
          </ac:grpSpMkLst>
        </pc:grpChg>
        <pc:grpChg chg="mod">
          <ac:chgData name="Laura Outtier" userId="6ddf93ae-266e-414e-a75b-2cfbc4fe5ea1" providerId="ADAL" clId="{2D0638A1-0E41-4DCF-9526-8FD84411C488}" dt="2021-02-23T09:13:26.850" v="1676" actId="1036"/>
          <ac:grpSpMkLst>
            <pc:docMk/>
            <pc:sldMk cId="3912683170" sldId="738"/>
            <ac:grpSpMk id="21" creationId="{693479F3-01AF-4749-905A-D101EA620AFF}"/>
          </ac:grpSpMkLst>
        </pc:grpChg>
      </pc:sldChg>
      <pc:sldChg chg="modSp mod">
        <pc:chgData name="Laura Outtier" userId="6ddf93ae-266e-414e-a75b-2cfbc4fe5ea1" providerId="ADAL" clId="{2D0638A1-0E41-4DCF-9526-8FD84411C488}" dt="2021-02-23T09:39:46.270" v="1917" actId="1076"/>
        <pc:sldMkLst>
          <pc:docMk/>
          <pc:sldMk cId="1568716606" sldId="740"/>
        </pc:sldMkLst>
        <pc:spChg chg="mod">
          <ac:chgData name="Laura Outtier" userId="6ddf93ae-266e-414e-a75b-2cfbc4fe5ea1" providerId="ADAL" clId="{2D0638A1-0E41-4DCF-9526-8FD84411C488}" dt="2021-02-23T09:39:18.945" v="1914" actId="207"/>
          <ac:spMkLst>
            <pc:docMk/>
            <pc:sldMk cId="1568716606" sldId="740"/>
            <ac:spMk id="31" creationId="{0C5EB89F-73C2-4756-AC57-6BAFB7E39312}"/>
          </ac:spMkLst>
        </pc:spChg>
        <pc:spChg chg="mod">
          <ac:chgData name="Laura Outtier" userId="6ddf93ae-266e-414e-a75b-2cfbc4fe5ea1" providerId="ADAL" clId="{2D0638A1-0E41-4DCF-9526-8FD84411C488}" dt="2021-02-23T09:39:41.032" v="1916" actId="27636"/>
          <ac:spMkLst>
            <pc:docMk/>
            <pc:sldMk cId="1568716606" sldId="740"/>
            <ac:spMk id="32" creationId="{D6C0988D-2056-4D5D-A5FD-23EE6C1EC301}"/>
          </ac:spMkLst>
        </pc:spChg>
        <pc:grpChg chg="mod">
          <ac:chgData name="Laura Outtier" userId="6ddf93ae-266e-414e-a75b-2cfbc4fe5ea1" providerId="ADAL" clId="{2D0638A1-0E41-4DCF-9526-8FD84411C488}" dt="2021-02-23T09:39:46.270" v="1917" actId="1076"/>
          <ac:grpSpMkLst>
            <pc:docMk/>
            <pc:sldMk cId="1568716606" sldId="740"/>
            <ac:grpSpMk id="9" creationId="{D5AE570D-0929-4C6B-BA77-7BC1D25C02F5}"/>
          </ac:grpSpMkLst>
        </pc:grpChg>
      </pc:sldChg>
      <pc:sldChg chg="modSp mod">
        <pc:chgData name="Laura Outtier" userId="6ddf93ae-266e-414e-a75b-2cfbc4fe5ea1" providerId="ADAL" clId="{2D0638A1-0E41-4DCF-9526-8FD84411C488}" dt="2021-02-23T08:49:18.541" v="835" actId="1076"/>
        <pc:sldMkLst>
          <pc:docMk/>
          <pc:sldMk cId="38524955" sldId="741"/>
        </pc:sldMkLst>
        <pc:spChg chg="mod">
          <ac:chgData name="Laura Outtier" userId="6ddf93ae-266e-414e-a75b-2cfbc4fe5ea1" providerId="ADAL" clId="{2D0638A1-0E41-4DCF-9526-8FD84411C488}" dt="2021-02-22T16:25:48.422" v="239" actId="207"/>
          <ac:spMkLst>
            <pc:docMk/>
            <pc:sldMk cId="38524955" sldId="741"/>
            <ac:spMk id="10" creationId="{3E664039-59D7-47D2-8490-DBB7939B4DFA}"/>
          </ac:spMkLst>
        </pc:spChg>
        <pc:spChg chg="mod">
          <ac:chgData name="Laura Outtier" userId="6ddf93ae-266e-414e-a75b-2cfbc4fe5ea1" providerId="ADAL" clId="{2D0638A1-0E41-4DCF-9526-8FD84411C488}" dt="2021-02-23T08:47:20.842" v="833" actId="207"/>
          <ac:spMkLst>
            <pc:docMk/>
            <pc:sldMk cId="38524955" sldId="741"/>
            <ac:spMk id="20" creationId="{BCC1479C-B178-48AF-A50C-0FD4ABEE6CBA}"/>
          </ac:spMkLst>
        </pc:spChg>
        <pc:spChg chg="mod">
          <ac:chgData name="Laura Outtier" userId="6ddf93ae-266e-414e-a75b-2cfbc4fe5ea1" providerId="ADAL" clId="{2D0638A1-0E41-4DCF-9526-8FD84411C488}" dt="2021-02-23T08:36:41.787" v="788" actId="207"/>
          <ac:spMkLst>
            <pc:docMk/>
            <pc:sldMk cId="38524955" sldId="741"/>
            <ac:spMk id="47" creationId="{00000000-0000-0000-0000-000000000000}"/>
          </ac:spMkLst>
        </pc:spChg>
        <pc:grpChg chg="mod">
          <ac:chgData name="Laura Outtier" userId="6ddf93ae-266e-414e-a75b-2cfbc4fe5ea1" providerId="ADAL" clId="{2D0638A1-0E41-4DCF-9526-8FD84411C488}" dt="2021-02-23T08:34:58.119" v="781" actId="1076"/>
          <ac:grpSpMkLst>
            <pc:docMk/>
            <pc:sldMk cId="38524955" sldId="741"/>
            <ac:grpSpMk id="6" creationId="{76176376-8C29-49E3-B26A-6A2217E3DCEB}"/>
          </ac:grpSpMkLst>
        </pc:grpChg>
        <pc:grpChg chg="mod">
          <ac:chgData name="Laura Outtier" userId="6ddf93ae-266e-414e-a75b-2cfbc4fe5ea1" providerId="ADAL" clId="{2D0638A1-0E41-4DCF-9526-8FD84411C488}" dt="2021-02-23T08:34:58.119" v="781" actId="1076"/>
          <ac:grpSpMkLst>
            <pc:docMk/>
            <pc:sldMk cId="38524955" sldId="741"/>
            <ac:grpSpMk id="11" creationId="{02A148C5-2B8F-4B24-9C87-F516F7B9319E}"/>
          </ac:grpSpMkLst>
        </pc:grpChg>
        <pc:picChg chg="mod">
          <ac:chgData name="Laura Outtier" userId="6ddf93ae-266e-414e-a75b-2cfbc4fe5ea1" providerId="ADAL" clId="{2D0638A1-0E41-4DCF-9526-8FD84411C488}" dt="2021-02-23T08:34:58.119" v="781" actId="1076"/>
          <ac:picMkLst>
            <pc:docMk/>
            <pc:sldMk cId="38524955" sldId="741"/>
            <ac:picMk id="5" creationId="{5C560FDC-52C5-4DD7-8905-1D68EA9D4F4B}"/>
          </ac:picMkLst>
        </pc:picChg>
        <pc:picChg chg="mod">
          <ac:chgData name="Laura Outtier" userId="6ddf93ae-266e-414e-a75b-2cfbc4fe5ea1" providerId="ADAL" clId="{2D0638A1-0E41-4DCF-9526-8FD84411C488}" dt="2021-02-23T08:34:58.119" v="781" actId="1076"/>
          <ac:picMkLst>
            <pc:docMk/>
            <pc:sldMk cId="38524955" sldId="741"/>
            <ac:picMk id="18" creationId="{9259B3D7-DCDE-4CBA-8B60-F1B3B137394D}"/>
          </ac:picMkLst>
        </pc:picChg>
        <pc:picChg chg="mod">
          <ac:chgData name="Laura Outtier" userId="6ddf93ae-266e-414e-a75b-2cfbc4fe5ea1" providerId="ADAL" clId="{2D0638A1-0E41-4DCF-9526-8FD84411C488}" dt="2021-02-23T08:49:18.541" v="835" actId="1076"/>
          <ac:picMkLst>
            <pc:docMk/>
            <pc:sldMk cId="38524955" sldId="741"/>
            <ac:picMk id="28" creationId="{4F8B1E45-9AA5-43B6-9276-A10D47386450}"/>
          </ac:picMkLst>
        </pc:picChg>
      </pc:sldChg>
      <pc:sldChg chg="modSp mod">
        <pc:chgData name="Laura Outtier" userId="6ddf93ae-266e-414e-a75b-2cfbc4fe5ea1" providerId="ADAL" clId="{2D0638A1-0E41-4DCF-9526-8FD84411C488}" dt="2021-02-23T08:37:51.695" v="793" actId="1076"/>
        <pc:sldMkLst>
          <pc:docMk/>
          <pc:sldMk cId="930860753" sldId="742"/>
        </pc:sldMkLst>
        <pc:spChg chg="mod">
          <ac:chgData name="Laura Outtier" userId="6ddf93ae-266e-414e-a75b-2cfbc4fe5ea1" providerId="ADAL" clId="{2D0638A1-0E41-4DCF-9526-8FD84411C488}" dt="2021-02-23T08:37:51.695" v="793" actId="1076"/>
          <ac:spMkLst>
            <pc:docMk/>
            <pc:sldMk cId="930860753" sldId="742"/>
            <ac:spMk id="4" creationId="{9DEF750D-2991-442D-8FC9-A449E1F3E766}"/>
          </ac:spMkLst>
        </pc:spChg>
      </pc:sldChg>
      <pc:sldChg chg="modSp mod">
        <pc:chgData name="Laura Outtier" userId="6ddf93ae-266e-414e-a75b-2cfbc4fe5ea1" providerId="ADAL" clId="{2D0638A1-0E41-4DCF-9526-8FD84411C488}" dt="2021-02-22T16:48:48.720" v="534" actId="1076"/>
        <pc:sldMkLst>
          <pc:docMk/>
          <pc:sldMk cId="515434949" sldId="743"/>
        </pc:sldMkLst>
        <pc:spChg chg="mod">
          <ac:chgData name="Laura Outtier" userId="6ddf93ae-266e-414e-a75b-2cfbc4fe5ea1" providerId="ADAL" clId="{2D0638A1-0E41-4DCF-9526-8FD84411C488}" dt="2021-02-22T16:48:46.384" v="533" actId="1076"/>
          <ac:spMkLst>
            <pc:docMk/>
            <pc:sldMk cId="515434949" sldId="743"/>
            <ac:spMk id="12" creationId="{C94109FF-09DA-469C-8997-82A78CAA2EAE}"/>
          </ac:spMkLst>
        </pc:spChg>
        <pc:spChg chg="mod">
          <ac:chgData name="Laura Outtier" userId="6ddf93ae-266e-414e-a75b-2cfbc4fe5ea1" providerId="ADAL" clId="{2D0638A1-0E41-4DCF-9526-8FD84411C488}" dt="2021-02-22T16:48:48.720" v="534" actId="1076"/>
          <ac:spMkLst>
            <pc:docMk/>
            <pc:sldMk cId="515434949" sldId="743"/>
            <ac:spMk id="24" creationId="{53A963A8-A013-4C56-B696-EFCA0343F0F6}"/>
          </ac:spMkLst>
        </pc:spChg>
        <pc:spChg chg="mod">
          <ac:chgData name="Laura Outtier" userId="6ddf93ae-266e-414e-a75b-2cfbc4fe5ea1" providerId="ADAL" clId="{2D0638A1-0E41-4DCF-9526-8FD84411C488}" dt="2021-02-22T16:32:51.650" v="296" actId="207"/>
          <ac:spMkLst>
            <pc:docMk/>
            <pc:sldMk cId="515434949" sldId="743"/>
            <ac:spMk id="31" creationId="{0C5EB89F-73C2-4756-AC57-6BAFB7E39312}"/>
          </ac:spMkLst>
        </pc:spChg>
        <pc:picChg chg="mod">
          <ac:chgData name="Laura Outtier" userId="6ddf93ae-266e-414e-a75b-2cfbc4fe5ea1" providerId="ADAL" clId="{2D0638A1-0E41-4DCF-9526-8FD84411C488}" dt="2021-02-22T16:48:39.145" v="531" actId="1076"/>
          <ac:picMkLst>
            <pc:docMk/>
            <pc:sldMk cId="515434949" sldId="743"/>
            <ac:picMk id="6" creationId="{BD88916D-CABA-4529-B02A-01E0B6DDE3BB}"/>
          </ac:picMkLst>
        </pc:picChg>
        <pc:picChg chg="mod">
          <ac:chgData name="Laura Outtier" userId="6ddf93ae-266e-414e-a75b-2cfbc4fe5ea1" providerId="ADAL" clId="{2D0638A1-0E41-4DCF-9526-8FD84411C488}" dt="2021-02-22T16:48:44.673" v="532" actId="1076"/>
          <ac:picMkLst>
            <pc:docMk/>
            <pc:sldMk cId="515434949" sldId="743"/>
            <ac:picMk id="11" creationId="{1EB25C02-C3A9-4058-A254-9F1F53837FAA}"/>
          </ac:picMkLst>
        </pc:picChg>
      </pc:sldChg>
      <pc:sldChg chg="addSp delSp modSp mod modCm">
        <pc:chgData name="Laura Outtier" userId="6ddf93ae-266e-414e-a75b-2cfbc4fe5ea1" providerId="ADAL" clId="{2D0638A1-0E41-4DCF-9526-8FD84411C488}" dt="2021-02-23T07:50:48.406" v="614"/>
        <pc:sldMkLst>
          <pc:docMk/>
          <pc:sldMk cId="4146888803" sldId="744"/>
        </pc:sldMkLst>
        <pc:spChg chg="mod">
          <ac:chgData name="Laura Outtier" userId="6ddf93ae-266e-414e-a75b-2cfbc4fe5ea1" providerId="ADAL" clId="{2D0638A1-0E41-4DCF-9526-8FD84411C488}" dt="2021-02-22T16:33:31.321" v="306" actId="207"/>
          <ac:spMkLst>
            <pc:docMk/>
            <pc:sldMk cId="4146888803" sldId="744"/>
            <ac:spMk id="31" creationId="{0C5EB89F-73C2-4756-AC57-6BAFB7E39312}"/>
          </ac:spMkLst>
        </pc:spChg>
        <pc:picChg chg="mod modCrop">
          <ac:chgData name="Laura Outtier" userId="6ddf93ae-266e-414e-a75b-2cfbc4fe5ea1" providerId="ADAL" clId="{2D0638A1-0E41-4DCF-9526-8FD84411C488}" dt="2021-02-22T16:53:11.777" v="566" actId="1076"/>
          <ac:picMkLst>
            <pc:docMk/>
            <pc:sldMk cId="4146888803" sldId="744"/>
            <ac:picMk id="3" creationId="{29BAED55-0E6D-4523-A922-9240BEE17A7B}"/>
          </ac:picMkLst>
        </pc:picChg>
        <pc:picChg chg="add del mod modCrop">
          <ac:chgData name="Laura Outtier" userId="6ddf93ae-266e-414e-a75b-2cfbc4fe5ea1" providerId="ADAL" clId="{2D0638A1-0E41-4DCF-9526-8FD84411C488}" dt="2021-02-22T16:51:14.705" v="550" actId="478"/>
          <ac:picMkLst>
            <pc:docMk/>
            <pc:sldMk cId="4146888803" sldId="744"/>
            <ac:picMk id="4" creationId="{81F34DA1-F2F0-4F2A-AD0B-DC3ABC296A2D}"/>
          </ac:picMkLst>
        </pc:picChg>
        <pc:picChg chg="del mod modCrop">
          <ac:chgData name="Laura Outtier" userId="6ddf93ae-266e-414e-a75b-2cfbc4fe5ea1" providerId="ADAL" clId="{2D0638A1-0E41-4DCF-9526-8FD84411C488}" dt="2021-02-22T16:50:12.615" v="535" actId="478"/>
          <ac:picMkLst>
            <pc:docMk/>
            <pc:sldMk cId="4146888803" sldId="744"/>
            <ac:picMk id="6" creationId="{F4EBA646-6C18-4D1A-ABD9-46D36D730960}"/>
          </ac:picMkLst>
        </pc:picChg>
        <pc:picChg chg="add mod modCrop">
          <ac:chgData name="Laura Outtier" userId="6ddf93ae-266e-414e-a75b-2cfbc4fe5ea1" providerId="ADAL" clId="{2D0638A1-0E41-4DCF-9526-8FD84411C488}" dt="2021-02-22T16:53:13.199" v="567" actId="1076"/>
          <ac:picMkLst>
            <pc:docMk/>
            <pc:sldMk cId="4146888803" sldId="744"/>
            <ac:picMk id="7" creationId="{C685F9F5-5AD5-4FEE-B229-A35444AB162A}"/>
          </ac:picMkLst>
        </pc:picChg>
      </pc:sldChg>
      <pc:sldChg chg="addSp modSp del mod setBg">
        <pc:chgData name="Laura Outtier" userId="6ddf93ae-266e-414e-a75b-2cfbc4fe5ea1" providerId="ADAL" clId="{2D0638A1-0E41-4DCF-9526-8FD84411C488}" dt="2021-02-22T16:53:51.963" v="571" actId="2696"/>
        <pc:sldMkLst>
          <pc:docMk/>
          <pc:sldMk cId="4078832692" sldId="745"/>
        </pc:sldMkLst>
        <pc:spChg chg="ord">
          <ac:chgData name="Laura Outtier" userId="6ddf93ae-266e-414e-a75b-2cfbc4fe5ea1" providerId="ADAL" clId="{2D0638A1-0E41-4DCF-9526-8FD84411C488}" dt="2021-02-22T16:31:03.141" v="284" actId="26606"/>
          <ac:spMkLst>
            <pc:docMk/>
            <pc:sldMk cId="4078832692" sldId="745"/>
            <ac:spMk id="23" creationId="{90863957-7F63-4F8A-8C17-803EBA0F7BD8}"/>
          </ac:spMkLst>
        </pc:spChg>
        <pc:spChg chg="mod">
          <ac:chgData name="Laura Outtier" userId="6ddf93ae-266e-414e-a75b-2cfbc4fe5ea1" providerId="ADAL" clId="{2D0638A1-0E41-4DCF-9526-8FD84411C488}" dt="2021-02-22T16:34:20.079" v="322" actId="113"/>
          <ac:spMkLst>
            <pc:docMk/>
            <pc:sldMk cId="4078832692" sldId="745"/>
            <ac:spMk id="31" creationId="{0C5EB89F-73C2-4756-AC57-6BAFB7E39312}"/>
          </ac:spMkLst>
        </pc:spChg>
        <pc:spChg chg="mod ord">
          <ac:chgData name="Laura Outtier" userId="6ddf93ae-266e-414e-a75b-2cfbc4fe5ea1" providerId="ADAL" clId="{2D0638A1-0E41-4DCF-9526-8FD84411C488}" dt="2021-02-22T16:31:03.141" v="284" actId="26606"/>
          <ac:spMkLst>
            <pc:docMk/>
            <pc:sldMk cId="4078832692" sldId="745"/>
            <ac:spMk id="55" creationId="{4E8D53AD-A9BF-4CD2-AB98-8EBAB88F7C16}"/>
          </ac:spMkLst>
        </pc:spChg>
        <pc:spChg chg="add">
          <ac:chgData name="Laura Outtier" userId="6ddf93ae-266e-414e-a75b-2cfbc4fe5ea1" providerId="ADAL" clId="{2D0638A1-0E41-4DCF-9526-8FD84411C488}" dt="2021-02-22T16:31:03.141" v="284" actId="26606"/>
          <ac:spMkLst>
            <pc:docMk/>
            <pc:sldMk cId="4078832692" sldId="745"/>
            <ac:spMk id="60" creationId="{D4771268-CB57-404A-9271-370EB28F6090}"/>
          </ac:spMkLst>
        </pc:spChg>
        <pc:picChg chg="mod">
          <ac:chgData name="Laura Outtier" userId="6ddf93ae-266e-414e-a75b-2cfbc4fe5ea1" providerId="ADAL" clId="{2D0638A1-0E41-4DCF-9526-8FD84411C488}" dt="2021-02-22T16:31:03.141" v="284" actId="26606"/>
          <ac:picMkLst>
            <pc:docMk/>
            <pc:sldMk cId="4078832692" sldId="745"/>
            <ac:picMk id="3" creationId="{CBD130A2-F4B2-40DA-AAEA-D6B0474690DB}"/>
          </ac:picMkLst>
        </pc:picChg>
      </pc:sldChg>
      <pc:sldChg chg="addSp delSp modSp del mod setBg delCm">
        <pc:chgData name="Laura Outtier" userId="6ddf93ae-266e-414e-a75b-2cfbc4fe5ea1" providerId="ADAL" clId="{2D0638A1-0E41-4DCF-9526-8FD84411C488}" dt="2021-02-22T16:42:59.400" v="497" actId="47"/>
        <pc:sldMkLst>
          <pc:docMk/>
          <pc:sldMk cId="2421900089" sldId="747"/>
        </pc:sldMkLst>
        <pc:spChg chg="mod">
          <ac:chgData name="Laura Outtier" userId="6ddf93ae-266e-414e-a75b-2cfbc4fe5ea1" providerId="ADAL" clId="{2D0638A1-0E41-4DCF-9526-8FD84411C488}" dt="2021-02-22T16:41:24.648" v="467" actId="26606"/>
          <ac:spMkLst>
            <pc:docMk/>
            <pc:sldMk cId="2421900089" sldId="747"/>
            <ac:spMk id="4" creationId="{96F8AB3D-58F5-4290-9BE7-450DAA366801}"/>
          </ac:spMkLst>
        </pc:spChg>
        <pc:spChg chg="ord">
          <ac:chgData name="Laura Outtier" userId="6ddf93ae-266e-414e-a75b-2cfbc4fe5ea1" providerId="ADAL" clId="{2D0638A1-0E41-4DCF-9526-8FD84411C488}" dt="2021-02-22T16:41:24.648" v="467" actId="26606"/>
          <ac:spMkLst>
            <pc:docMk/>
            <pc:sldMk cId="2421900089" sldId="747"/>
            <ac:spMk id="23" creationId="{90863957-7F63-4F8A-8C17-803EBA0F7BD8}"/>
          </ac:spMkLst>
        </pc:spChg>
        <pc:spChg chg="mod">
          <ac:chgData name="Laura Outtier" userId="6ddf93ae-266e-414e-a75b-2cfbc4fe5ea1" providerId="ADAL" clId="{2D0638A1-0E41-4DCF-9526-8FD84411C488}" dt="2021-02-22T16:41:24.648" v="467" actId="26606"/>
          <ac:spMkLst>
            <pc:docMk/>
            <pc:sldMk cId="2421900089" sldId="747"/>
            <ac:spMk id="31" creationId="{0C5EB89F-73C2-4756-AC57-6BAFB7E39312}"/>
          </ac:spMkLst>
        </pc:spChg>
        <pc:spChg chg="add del">
          <ac:chgData name="Laura Outtier" userId="6ddf93ae-266e-414e-a75b-2cfbc4fe5ea1" providerId="ADAL" clId="{2D0638A1-0E41-4DCF-9526-8FD84411C488}" dt="2021-02-22T16:41:24.648" v="467" actId="26606"/>
          <ac:spMkLst>
            <pc:docMk/>
            <pc:sldMk cId="2421900089" sldId="747"/>
            <ac:spMk id="36" creationId="{5E39A796-BE83-48B1-B33F-35C4A32AAB57}"/>
          </ac:spMkLst>
        </pc:spChg>
        <pc:spChg chg="add del">
          <ac:chgData name="Laura Outtier" userId="6ddf93ae-266e-414e-a75b-2cfbc4fe5ea1" providerId="ADAL" clId="{2D0638A1-0E41-4DCF-9526-8FD84411C488}" dt="2021-02-22T16:41:24.648" v="467" actId="26606"/>
          <ac:spMkLst>
            <pc:docMk/>
            <pc:sldMk cId="2421900089" sldId="747"/>
            <ac:spMk id="38" creationId="{72F84B47-E267-4194-8194-831DB7B5547F}"/>
          </ac:spMkLst>
        </pc:spChg>
        <pc:spChg chg="del">
          <ac:chgData name="Laura Outtier" userId="6ddf93ae-266e-414e-a75b-2cfbc4fe5ea1" providerId="ADAL" clId="{2D0638A1-0E41-4DCF-9526-8FD84411C488}" dt="2021-02-22T16:38:14.925" v="365" actId="478"/>
          <ac:spMkLst>
            <pc:docMk/>
            <pc:sldMk cId="2421900089" sldId="747"/>
            <ac:spMk id="55" creationId="{4E8D53AD-A9BF-4CD2-AB98-8EBAB88F7C16}"/>
          </ac:spMkLst>
        </pc:spChg>
        <pc:picChg chg="add mod">
          <ac:chgData name="Laura Outtier" userId="6ddf93ae-266e-414e-a75b-2cfbc4fe5ea1" providerId="ADAL" clId="{2D0638A1-0E41-4DCF-9526-8FD84411C488}" dt="2021-02-22T16:41:24.648" v="467" actId="26606"/>
          <ac:picMkLst>
            <pc:docMk/>
            <pc:sldMk cId="2421900089" sldId="747"/>
            <ac:picMk id="3" creationId="{6F9B5EFB-9FBC-4CDC-AB38-D3077C2F9520}"/>
          </ac:picMkLst>
        </pc:picChg>
      </pc:sldChg>
      <pc:sldChg chg="addSp delSp modSp mod setBg">
        <pc:chgData name="Laura Outtier" userId="6ddf93ae-266e-414e-a75b-2cfbc4fe5ea1" providerId="ADAL" clId="{2D0638A1-0E41-4DCF-9526-8FD84411C488}" dt="2021-02-23T09:36:11.332" v="1907" actId="113"/>
        <pc:sldMkLst>
          <pc:docMk/>
          <pc:sldMk cId="2359971383" sldId="748"/>
        </pc:sldMkLst>
        <pc:spChg chg="mod">
          <ac:chgData name="Laura Outtier" userId="6ddf93ae-266e-414e-a75b-2cfbc4fe5ea1" providerId="ADAL" clId="{2D0638A1-0E41-4DCF-9526-8FD84411C488}" dt="2021-02-23T09:36:11.332" v="1907" actId="113"/>
          <ac:spMkLst>
            <pc:docMk/>
            <pc:sldMk cId="2359971383" sldId="748"/>
            <ac:spMk id="4" creationId="{96F8AB3D-58F5-4290-9BE7-450DAA366801}"/>
          </ac:spMkLst>
        </pc:spChg>
        <pc:spChg chg="ord">
          <ac:chgData name="Laura Outtier" userId="6ddf93ae-266e-414e-a75b-2cfbc4fe5ea1" providerId="ADAL" clId="{2D0638A1-0E41-4DCF-9526-8FD84411C488}" dt="2021-02-23T08:05:54.097" v="627" actId="26606"/>
          <ac:spMkLst>
            <pc:docMk/>
            <pc:sldMk cId="2359971383" sldId="748"/>
            <ac:spMk id="23" creationId="{90863957-7F63-4F8A-8C17-803EBA0F7BD8}"/>
          </ac:spMkLst>
        </pc:spChg>
        <pc:spChg chg="mod">
          <ac:chgData name="Laura Outtier" userId="6ddf93ae-266e-414e-a75b-2cfbc4fe5ea1" providerId="ADAL" clId="{2D0638A1-0E41-4DCF-9526-8FD84411C488}" dt="2021-02-23T08:05:54.097" v="627" actId="26606"/>
          <ac:spMkLst>
            <pc:docMk/>
            <pc:sldMk cId="2359971383" sldId="748"/>
            <ac:spMk id="31" creationId="{0C5EB89F-73C2-4756-AC57-6BAFB7E39312}"/>
          </ac:spMkLst>
        </pc:spChg>
        <pc:spChg chg="mod ord">
          <ac:chgData name="Laura Outtier" userId="6ddf93ae-266e-414e-a75b-2cfbc4fe5ea1" providerId="ADAL" clId="{2D0638A1-0E41-4DCF-9526-8FD84411C488}" dt="2021-02-23T08:05:54.097" v="627" actId="26606"/>
          <ac:spMkLst>
            <pc:docMk/>
            <pc:sldMk cId="2359971383" sldId="748"/>
            <ac:spMk id="55" creationId="{4E8D53AD-A9BF-4CD2-AB98-8EBAB88F7C16}"/>
          </ac:spMkLst>
        </pc:spChg>
        <pc:spChg chg="add del">
          <ac:chgData name="Laura Outtier" userId="6ddf93ae-266e-414e-a75b-2cfbc4fe5ea1" providerId="ADAL" clId="{2D0638A1-0E41-4DCF-9526-8FD84411C488}" dt="2021-02-23T08:05:45.398" v="619" actId="26606"/>
          <ac:spMkLst>
            <pc:docMk/>
            <pc:sldMk cId="2359971383" sldId="748"/>
            <ac:spMk id="60" creationId="{2B97F24A-32CE-4C1C-A50D-3016B394DCFB}"/>
          </ac:spMkLst>
        </pc:spChg>
        <pc:spChg chg="add del">
          <ac:chgData name="Laura Outtier" userId="6ddf93ae-266e-414e-a75b-2cfbc4fe5ea1" providerId="ADAL" clId="{2D0638A1-0E41-4DCF-9526-8FD84411C488}" dt="2021-02-23T08:05:45.398" v="619" actId="26606"/>
          <ac:spMkLst>
            <pc:docMk/>
            <pc:sldMk cId="2359971383" sldId="748"/>
            <ac:spMk id="62" creationId="{CD8B4F24-440B-49E9-B85D-733523DC064B}"/>
          </ac:spMkLst>
        </pc:spChg>
        <pc:spChg chg="add del">
          <ac:chgData name="Laura Outtier" userId="6ddf93ae-266e-414e-a75b-2cfbc4fe5ea1" providerId="ADAL" clId="{2D0638A1-0E41-4DCF-9526-8FD84411C488}" dt="2021-02-23T08:05:46.343" v="621" actId="26606"/>
          <ac:spMkLst>
            <pc:docMk/>
            <pc:sldMk cId="2359971383" sldId="748"/>
            <ac:spMk id="64" creationId="{577D1452-F0B7-431E-9A24-D3F7103D8510}"/>
          </ac:spMkLst>
        </pc:spChg>
        <pc:spChg chg="add del">
          <ac:chgData name="Laura Outtier" userId="6ddf93ae-266e-414e-a75b-2cfbc4fe5ea1" providerId="ADAL" clId="{2D0638A1-0E41-4DCF-9526-8FD84411C488}" dt="2021-02-23T08:05:46.343" v="621" actId="26606"/>
          <ac:spMkLst>
            <pc:docMk/>
            <pc:sldMk cId="2359971383" sldId="748"/>
            <ac:spMk id="65" creationId="{A660F4F9-5DF5-4F15-BE6A-CD8648BB1148}"/>
          </ac:spMkLst>
        </pc:spChg>
        <pc:spChg chg="add del">
          <ac:chgData name="Laura Outtier" userId="6ddf93ae-266e-414e-a75b-2cfbc4fe5ea1" providerId="ADAL" clId="{2D0638A1-0E41-4DCF-9526-8FD84411C488}" dt="2021-02-23T08:05:47.336" v="623" actId="26606"/>
          <ac:spMkLst>
            <pc:docMk/>
            <pc:sldMk cId="2359971383" sldId="748"/>
            <ac:spMk id="67" creationId="{D5B0017B-2ECA-49AF-B397-DC140825DF8D}"/>
          </ac:spMkLst>
        </pc:spChg>
        <pc:spChg chg="add del">
          <ac:chgData name="Laura Outtier" userId="6ddf93ae-266e-414e-a75b-2cfbc4fe5ea1" providerId="ADAL" clId="{2D0638A1-0E41-4DCF-9526-8FD84411C488}" dt="2021-02-23T08:05:47.336" v="623" actId="26606"/>
          <ac:spMkLst>
            <pc:docMk/>
            <pc:sldMk cId="2359971383" sldId="748"/>
            <ac:spMk id="68" creationId="{28D31E1B-0407-4223-9642-0B642CBF57D9}"/>
          </ac:spMkLst>
        </pc:spChg>
        <pc:spChg chg="add del">
          <ac:chgData name="Laura Outtier" userId="6ddf93ae-266e-414e-a75b-2cfbc4fe5ea1" providerId="ADAL" clId="{2D0638A1-0E41-4DCF-9526-8FD84411C488}" dt="2021-02-23T08:05:47.336" v="623" actId="26606"/>
          <ac:spMkLst>
            <pc:docMk/>
            <pc:sldMk cId="2359971383" sldId="748"/>
            <ac:spMk id="69" creationId="{70E96339-907C-46C3-99AC-31179B6F0EBD}"/>
          </ac:spMkLst>
        </pc:spChg>
        <pc:spChg chg="add del">
          <ac:chgData name="Laura Outtier" userId="6ddf93ae-266e-414e-a75b-2cfbc4fe5ea1" providerId="ADAL" clId="{2D0638A1-0E41-4DCF-9526-8FD84411C488}" dt="2021-02-23T08:05:51.788" v="625" actId="26606"/>
          <ac:spMkLst>
            <pc:docMk/>
            <pc:sldMk cId="2359971383" sldId="748"/>
            <ac:spMk id="75" creationId="{2B97F24A-32CE-4C1C-A50D-3016B394DCFB}"/>
          </ac:spMkLst>
        </pc:spChg>
        <pc:spChg chg="add del">
          <ac:chgData name="Laura Outtier" userId="6ddf93ae-266e-414e-a75b-2cfbc4fe5ea1" providerId="ADAL" clId="{2D0638A1-0E41-4DCF-9526-8FD84411C488}" dt="2021-02-23T08:05:51.788" v="625" actId="26606"/>
          <ac:spMkLst>
            <pc:docMk/>
            <pc:sldMk cId="2359971383" sldId="748"/>
            <ac:spMk id="76" creationId="{6357EC4F-235E-4222-A36F-C7878ACE37F2}"/>
          </ac:spMkLst>
        </pc:spChg>
        <pc:spChg chg="add del">
          <ac:chgData name="Laura Outtier" userId="6ddf93ae-266e-414e-a75b-2cfbc4fe5ea1" providerId="ADAL" clId="{2D0638A1-0E41-4DCF-9526-8FD84411C488}" dt="2021-02-23T08:05:54.097" v="627" actId="26606"/>
          <ac:spMkLst>
            <pc:docMk/>
            <pc:sldMk cId="2359971383" sldId="748"/>
            <ac:spMk id="78" creationId="{8ED08A1D-4632-47AB-8832-C17BA008697E}"/>
          </ac:spMkLst>
        </pc:spChg>
        <pc:grpChg chg="add del">
          <ac:chgData name="Laura Outtier" userId="6ddf93ae-266e-414e-a75b-2cfbc4fe5ea1" providerId="ADAL" clId="{2D0638A1-0E41-4DCF-9526-8FD84411C488}" dt="2021-02-23T08:05:47.336" v="623" actId="26606"/>
          <ac:grpSpMkLst>
            <pc:docMk/>
            <pc:sldMk cId="2359971383" sldId="748"/>
            <ac:grpSpMk id="70" creationId="{AE1C45F0-260A-458C-96ED-C1F6D2151219}"/>
          </ac:grpSpMkLst>
        </pc:grpChg>
        <pc:grpChg chg="add del">
          <ac:chgData name="Laura Outtier" userId="6ddf93ae-266e-414e-a75b-2cfbc4fe5ea1" providerId="ADAL" clId="{2D0638A1-0E41-4DCF-9526-8FD84411C488}" dt="2021-02-23T08:05:54.097" v="627" actId="26606"/>
          <ac:grpSpMkLst>
            <pc:docMk/>
            <pc:sldMk cId="2359971383" sldId="748"/>
            <ac:grpSpMk id="79" creationId="{0075437B-93A1-4A73-812B-C5030CC2FFCD}"/>
          </ac:grpSpMkLst>
        </pc:grpChg>
        <pc:picChg chg="mod">
          <ac:chgData name="Laura Outtier" userId="6ddf93ae-266e-414e-a75b-2cfbc4fe5ea1" providerId="ADAL" clId="{2D0638A1-0E41-4DCF-9526-8FD84411C488}" dt="2021-02-23T08:05:54.097" v="627" actId="26606"/>
          <ac:picMkLst>
            <pc:docMk/>
            <pc:sldMk cId="2359971383" sldId="748"/>
            <ac:picMk id="3" creationId="{2E688A2C-018B-4A97-9434-7E8FB161B071}"/>
          </ac:picMkLst>
        </pc:picChg>
        <pc:cxnChg chg="add del">
          <ac:chgData name="Laura Outtier" userId="6ddf93ae-266e-414e-a75b-2cfbc4fe5ea1" providerId="ADAL" clId="{2D0638A1-0E41-4DCF-9526-8FD84411C488}" dt="2021-02-23T08:05:47.336" v="623" actId="26606"/>
          <ac:cxnSpMkLst>
            <pc:docMk/>
            <pc:sldMk cId="2359971383" sldId="748"/>
            <ac:cxnSpMk id="71" creationId="{6CF1BAF6-AD41-4082-B212-8A1F9A2E8779}"/>
          </ac:cxnSpMkLst>
        </pc:cxnChg>
      </pc:sldChg>
      <pc:sldChg chg="addSp delSp modSp mod modAnim delCm">
        <pc:chgData name="Laura Outtier" userId="6ddf93ae-266e-414e-a75b-2cfbc4fe5ea1" providerId="ADAL" clId="{2D0638A1-0E41-4DCF-9526-8FD84411C488}" dt="2021-02-23T09:03:50.151" v="1154" actId="1076"/>
        <pc:sldMkLst>
          <pc:docMk/>
          <pc:sldMk cId="2266584716" sldId="749"/>
        </pc:sldMkLst>
        <pc:spChg chg="mod ord">
          <ac:chgData name="Laura Outtier" userId="6ddf93ae-266e-414e-a75b-2cfbc4fe5ea1" providerId="ADAL" clId="{2D0638A1-0E41-4DCF-9526-8FD84411C488}" dt="2021-02-23T09:03:46.989" v="1153" actId="1076"/>
          <ac:spMkLst>
            <pc:docMk/>
            <pc:sldMk cId="2266584716" sldId="749"/>
            <ac:spMk id="2" creationId="{56B687B7-3ECB-433F-A3F0-9C44E28C0580}"/>
          </ac:spMkLst>
        </pc:spChg>
        <pc:spChg chg="del">
          <ac:chgData name="Laura Outtier" userId="6ddf93ae-266e-414e-a75b-2cfbc4fe5ea1" providerId="ADAL" clId="{2D0638A1-0E41-4DCF-9526-8FD84411C488}" dt="2021-02-22T15:50:35.303" v="20" actId="478"/>
          <ac:spMkLst>
            <pc:docMk/>
            <pc:sldMk cId="2266584716" sldId="749"/>
            <ac:spMk id="3" creationId="{25CD6852-CC41-4AA3-94FA-5247E1EEFB68}"/>
          </ac:spMkLst>
        </pc:spChg>
        <pc:picChg chg="add mod modCrop">
          <ac:chgData name="Laura Outtier" userId="6ddf93ae-266e-414e-a75b-2cfbc4fe5ea1" providerId="ADAL" clId="{2D0638A1-0E41-4DCF-9526-8FD84411C488}" dt="2021-02-23T09:03:50.151" v="1154" actId="1076"/>
          <ac:picMkLst>
            <pc:docMk/>
            <pc:sldMk cId="2266584716" sldId="749"/>
            <ac:picMk id="4" creationId="{6E001556-3B6A-4DB7-98F2-6041480B29FB}"/>
          </ac:picMkLst>
        </pc:picChg>
      </pc:sldChg>
      <pc:sldChg chg="addSp modSp add del mod modAnim">
        <pc:chgData name="Laura Outtier" userId="6ddf93ae-266e-414e-a75b-2cfbc4fe5ea1" providerId="ADAL" clId="{2D0638A1-0E41-4DCF-9526-8FD84411C488}" dt="2021-02-22T16:58:10.208" v="613" actId="1076"/>
        <pc:sldMkLst>
          <pc:docMk/>
          <pc:sldMk cId="1551918346" sldId="750"/>
        </pc:sldMkLst>
        <pc:spChg chg="add mod">
          <ac:chgData name="Laura Outtier" userId="6ddf93ae-266e-414e-a75b-2cfbc4fe5ea1" providerId="ADAL" clId="{2D0638A1-0E41-4DCF-9526-8FD84411C488}" dt="2021-02-22T16:57:54.658" v="612" actId="1076"/>
          <ac:spMkLst>
            <pc:docMk/>
            <pc:sldMk cId="1551918346" sldId="750"/>
            <ac:spMk id="7" creationId="{9611F451-47A1-4A53-AA41-532A39BC48E4}"/>
          </ac:spMkLst>
        </pc:spChg>
        <pc:spChg chg="mod">
          <ac:chgData name="Laura Outtier" userId="6ddf93ae-266e-414e-a75b-2cfbc4fe5ea1" providerId="ADAL" clId="{2D0638A1-0E41-4DCF-9526-8FD84411C488}" dt="2021-02-22T16:58:10.208" v="613" actId="1076"/>
          <ac:spMkLst>
            <pc:docMk/>
            <pc:sldMk cId="1551918346" sldId="750"/>
            <ac:spMk id="26" creationId="{9A076E86-5BDE-4BBC-8601-4E6D893A8DD0}"/>
          </ac:spMkLst>
        </pc:spChg>
        <pc:picChg chg="add mod modCrop">
          <ac:chgData name="Laura Outtier" userId="6ddf93ae-266e-414e-a75b-2cfbc4fe5ea1" providerId="ADAL" clId="{2D0638A1-0E41-4DCF-9526-8FD84411C488}" dt="2021-02-22T16:57:50.794" v="611" actId="1076"/>
          <ac:picMkLst>
            <pc:docMk/>
            <pc:sldMk cId="1551918346" sldId="750"/>
            <ac:picMk id="5" creationId="{8DD2B98F-1B60-443F-B1B7-C0778EE5473B}"/>
          </ac:picMkLst>
        </pc:picChg>
      </pc:sldChg>
      <pc:sldChg chg="addSp modSp new mod modTransition">
        <pc:chgData name="Laura Outtier" userId="6ddf93ae-266e-414e-a75b-2cfbc4fe5ea1" providerId="ADAL" clId="{2D0638A1-0E41-4DCF-9526-8FD84411C488}" dt="2021-02-23T09:33:17.667" v="1906"/>
        <pc:sldMkLst>
          <pc:docMk/>
          <pc:sldMk cId="2851800806" sldId="751"/>
        </pc:sldMkLst>
        <pc:spChg chg="add mod">
          <ac:chgData name="Laura Outtier" userId="6ddf93ae-266e-414e-a75b-2cfbc4fe5ea1" providerId="ADAL" clId="{2D0638A1-0E41-4DCF-9526-8FD84411C488}" dt="2021-02-22T16:54:52.134" v="589" actId="207"/>
          <ac:spMkLst>
            <pc:docMk/>
            <pc:sldMk cId="2851800806" sldId="751"/>
            <ac:spMk id="3" creationId="{4ECFF682-5B27-4647-B4A4-78D7E7A61CE0}"/>
          </ac:spMkLst>
        </pc:spChg>
        <pc:picChg chg="add mod">
          <ac:chgData name="Laura Outtier" userId="6ddf93ae-266e-414e-a75b-2cfbc4fe5ea1" providerId="ADAL" clId="{2D0638A1-0E41-4DCF-9526-8FD84411C488}" dt="2021-02-22T16:55:13.760" v="592" actId="1076"/>
          <ac:picMkLst>
            <pc:docMk/>
            <pc:sldMk cId="2851800806" sldId="751"/>
            <ac:picMk id="2" creationId="{094DF0C2-B7F2-46C6-9525-072B267C989E}"/>
          </ac:picMkLst>
        </pc:picChg>
      </pc:sldChg>
      <pc:sldChg chg="addSp delSp modSp mod modAnim">
        <pc:chgData name="Laura Outtier" userId="6ddf93ae-266e-414e-a75b-2cfbc4fe5ea1" providerId="ADAL" clId="{2D0638A1-0E41-4DCF-9526-8FD84411C488}" dt="2021-02-23T14:25:00.109" v="2099"/>
        <pc:sldMkLst>
          <pc:docMk/>
          <pc:sldMk cId="771071449" sldId="752"/>
        </pc:sldMkLst>
        <pc:spChg chg="mod">
          <ac:chgData name="Laura Outtier" userId="6ddf93ae-266e-414e-a75b-2cfbc4fe5ea1" providerId="ADAL" clId="{2D0638A1-0E41-4DCF-9526-8FD84411C488}" dt="2021-02-23T14:19:44.888" v="2018" actId="20577"/>
          <ac:spMkLst>
            <pc:docMk/>
            <pc:sldMk cId="771071449" sldId="752"/>
            <ac:spMk id="7" creationId="{9611F451-47A1-4A53-AA41-532A39BC48E4}"/>
          </ac:spMkLst>
        </pc:spChg>
        <pc:spChg chg="add mod">
          <ac:chgData name="Laura Outtier" userId="6ddf93ae-266e-414e-a75b-2cfbc4fe5ea1" providerId="ADAL" clId="{2D0638A1-0E41-4DCF-9526-8FD84411C488}" dt="2021-02-23T14:19:22.421" v="2014" actId="1076"/>
          <ac:spMkLst>
            <pc:docMk/>
            <pc:sldMk cId="771071449" sldId="752"/>
            <ac:spMk id="12" creationId="{144EB282-4B08-4C83-A434-AB9B2FC30464}"/>
          </ac:spMkLst>
        </pc:spChg>
        <pc:spChg chg="add mod">
          <ac:chgData name="Laura Outtier" userId="6ddf93ae-266e-414e-a75b-2cfbc4fe5ea1" providerId="ADAL" clId="{2D0638A1-0E41-4DCF-9526-8FD84411C488}" dt="2021-02-23T14:19:22.421" v="2014" actId="1076"/>
          <ac:spMkLst>
            <pc:docMk/>
            <pc:sldMk cId="771071449" sldId="752"/>
            <ac:spMk id="14" creationId="{F91F1EA6-57DD-4BD0-8330-83719CFD2925}"/>
          </ac:spMkLst>
        </pc:spChg>
        <pc:spChg chg="add mod">
          <ac:chgData name="Laura Outtier" userId="6ddf93ae-266e-414e-a75b-2cfbc4fe5ea1" providerId="ADAL" clId="{2D0638A1-0E41-4DCF-9526-8FD84411C488}" dt="2021-02-23T14:19:22.421" v="2014" actId="1076"/>
          <ac:spMkLst>
            <pc:docMk/>
            <pc:sldMk cId="771071449" sldId="752"/>
            <ac:spMk id="16" creationId="{85D7ECCB-01A2-4F23-B076-330CDE92AA76}"/>
          </ac:spMkLst>
        </pc:spChg>
        <pc:spChg chg="mod">
          <ac:chgData name="Laura Outtier" userId="6ddf93ae-266e-414e-a75b-2cfbc4fe5ea1" providerId="ADAL" clId="{2D0638A1-0E41-4DCF-9526-8FD84411C488}" dt="2021-02-23T14:24:11.262" v="2095" actId="113"/>
          <ac:spMkLst>
            <pc:docMk/>
            <pc:sldMk cId="771071449" sldId="752"/>
            <ac:spMk id="26" creationId="{9A076E86-5BDE-4BBC-8601-4E6D893A8DD0}"/>
          </ac:spMkLst>
        </pc:spChg>
        <pc:picChg chg="add mod">
          <ac:chgData name="Laura Outtier" userId="6ddf93ae-266e-414e-a75b-2cfbc4fe5ea1" providerId="ADAL" clId="{2D0638A1-0E41-4DCF-9526-8FD84411C488}" dt="2021-02-23T13:43:10.070" v="1928" actId="1076"/>
          <ac:picMkLst>
            <pc:docMk/>
            <pc:sldMk cId="771071449" sldId="752"/>
            <ac:picMk id="3" creationId="{1EB9DAE0-076F-4880-8557-5697522F58B4}"/>
          </ac:picMkLst>
        </pc:picChg>
        <pc:picChg chg="add mod">
          <ac:chgData name="Laura Outtier" userId="6ddf93ae-266e-414e-a75b-2cfbc4fe5ea1" providerId="ADAL" clId="{2D0638A1-0E41-4DCF-9526-8FD84411C488}" dt="2021-02-23T14:19:22.421" v="2014" actId="1076"/>
          <ac:picMkLst>
            <pc:docMk/>
            <pc:sldMk cId="771071449" sldId="752"/>
            <ac:picMk id="5" creationId="{89B4F404-9370-4FD4-AC99-948666761EAB}"/>
          </ac:picMkLst>
        </pc:picChg>
        <pc:picChg chg="del">
          <ac:chgData name="Laura Outtier" userId="6ddf93ae-266e-414e-a75b-2cfbc4fe5ea1" providerId="ADAL" clId="{2D0638A1-0E41-4DCF-9526-8FD84411C488}" dt="2021-02-23T13:42:33.902" v="1921" actId="478"/>
          <ac:picMkLst>
            <pc:docMk/>
            <pc:sldMk cId="771071449" sldId="752"/>
            <ac:picMk id="8" creationId="{FA5C1325-55EC-41A0-B24A-C42F383DD414}"/>
          </ac:picMkLst>
        </pc:picChg>
        <pc:picChg chg="add mod">
          <ac:chgData name="Laura Outtier" userId="6ddf93ae-266e-414e-a75b-2cfbc4fe5ea1" providerId="ADAL" clId="{2D0638A1-0E41-4DCF-9526-8FD84411C488}" dt="2021-02-23T14:19:24.589" v="2015" actId="1076"/>
          <ac:picMkLst>
            <pc:docMk/>
            <pc:sldMk cId="771071449" sldId="752"/>
            <ac:picMk id="15" creationId="{877C77E9-8FB7-4BD6-BD90-1C4BC674A549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19T15:29:25.821" idx="3">
    <p:pos x="1770" y="2727"/>
    <p:text>Logo aanpassen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BF62AC-653A-4CFB-BC7E-DAF2B839ACC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5882BB6-0556-449F-B0EB-98B960B9AAC4}">
      <dgm:prSet/>
      <dgm:spPr/>
      <dgm:t>
        <a:bodyPr/>
        <a:lstStyle/>
        <a:p>
          <a:endParaRPr lang="nl-BE"/>
        </a:p>
      </dgm:t>
    </dgm:pt>
    <dgm:pt modelId="{3F7A7F05-BE91-4458-BA3A-1B2F70F1A238}" type="parTrans" cxnId="{D36D2157-E673-42FE-8CE7-6814FAE3C377}">
      <dgm:prSet/>
      <dgm:spPr/>
      <dgm:t>
        <a:bodyPr/>
        <a:lstStyle/>
        <a:p>
          <a:endParaRPr lang="nl-BE"/>
        </a:p>
      </dgm:t>
    </dgm:pt>
    <dgm:pt modelId="{7663900E-F1B6-4AE1-8686-FED59D554993}" type="sibTrans" cxnId="{D36D2157-E673-42FE-8CE7-6814FAE3C377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" t="-7687" r="-2889" b="-51963"/>
          </a:stretch>
        </a:blipFill>
        <a:ln>
          <a:noFill/>
        </a:ln>
      </dgm:spPr>
      <dgm:t>
        <a:bodyPr/>
        <a:lstStyle/>
        <a:p>
          <a:endParaRPr lang="nl-BE">
            <a:ln>
              <a:noFill/>
            </a:ln>
          </a:endParaRPr>
        </a:p>
      </dgm:t>
    </dgm:pt>
    <dgm:pt modelId="{9D3F6C19-BCC5-4430-9452-2EBAE3EC482D}" type="pres">
      <dgm:prSet presAssocID="{D4BF62AC-653A-4CFB-BC7E-DAF2B839ACC0}" presName="Name0" presStyleCnt="0">
        <dgm:presLayoutVars>
          <dgm:chMax val="7"/>
          <dgm:chPref val="7"/>
          <dgm:dir/>
        </dgm:presLayoutVars>
      </dgm:prSet>
      <dgm:spPr/>
    </dgm:pt>
    <dgm:pt modelId="{89DB8C6A-4888-41D2-8744-D807D3535D10}" type="pres">
      <dgm:prSet presAssocID="{D4BF62AC-653A-4CFB-BC7E-DAF2B839ACC0}" presName="Name1" presStyleCnt="0"/>
      <dgm:spPr/>
    </dgm:pt>
    <dgm:pt modelId="{49938AAC-E09C-4D3B-8626-A548A04A5F24}" type="pres">
      <dgm:prSet presAssocID="{7663900E-F1B6-4AE1-8686-FED59D554993}" presName="picture_1" presStyleCnt="0"/>
      <dgm:spPr/>
    </dgm:pt>
    <dgm:pt modelId="{0200A95C-EFD4-4A1C-998A-2FF28FF258F3}" type="pres">
      <dgm:prSet presAssocID="{7663900E-F1B6-4AE1-8686-FED59D554993}" presName="pictureRepeatNode" presStyleLbl="alignImgPlace1" presStyleIdx="0" presStyleCnt="1" custScaleX="170932" custScaleY="170837" custLinFactNeighborX="11383" custLinFactNeighborY="3325"/>
      <dgm:spPr/>
    </dgm:pt>
    <dgm:pt modelId="{FD6E4A42-E21F-4B19-8350-3F3D84B15998}" type="pres">
      <dgm:prSet presAssocID="{F5882BB6-0556-449F-B0EB-98B960B9AAC4}" presName="text_1" presStyleLbl="node1" presStyleIdx="0" presStyleCnt="0">
        <dgm:presLayoutVars>
          <dgm:bulletEnabled val="1"/>
        </dgm:presLayoutVars>
      </dgm:prSet>
      <dgm:spPr/>
    </dgm:pt>
  </dgm:ptLst>
  <dgm:cxnLst>
    <dgm:cxn modelId="{93067D0F-E580-4FDC-B524-516681F51962}" type="presOf" srcId="{7663900E-F1B6-4AE1-8686-FED59D554993}" destId="{0200A95C-EFD4-4A1C-998A-2FF28FF258F3}" srcOrd="0" destOrd="0" presId="urn:microsoft.com/office/officeart/2008/layout/CircularPictureCallout"/>
    <dgm:cxn modelId="{F43DF54D-081D-466C-A837-B82B4EEE729D}" type="presOf" srcId="{D4BF62AC-653A-4CFB-BC7E-DAF2B839ACC0}" destId="{9D3F6C19-BCC5-4430-9452-2EBAE3EC482D}" srcOrd="0" destOrd="0" presId="urn:microsoft.com/office/officeart/2008/layout/CircularPictureCallout"/>
    <dgm:cxn modelId="{D36D2157-E673-42FE-8CE7-6814FAE3C377}" srcId="{D4BF62AC-653A-4CFB-BC7E-DAF2B839ACC0}" destId="{F5882BB6-0556-449F-B0EB-98B960B9AAC4}" srcOrd="0" destOrd="0" parTransId="{3F7A7F05-BE91-4458-BA3A-1B2F70F1A238}" sibTransId="{7663900E-F1B6-4AE1-8686-FED59D554993}"/>
    <dgm:cxn modelId="{9BE86B81-D832-4C7A-806A-73636268C8F3}" type="presOf" srcId="{F5882BB6-0556-449F-B0EB-98B960B9AAC4}" destId="{FD6E4A42-E21F-4B19-8350-3F3D84B15998}" srcOrd="0" destOrd="0" presId="urn:microsoft.com/office/officeart/2008/layout/CircularPictureCallout"/>
    <dgm:cxn modelId="{5822165F-6AA9-470D-A19F-C8702A1B7D03}" type="presParOf" srcId="{9D3F6C19-BCC5-4430-9452-2EBAE3EC482D}" destId="{89DB8C6A-4888-41D2-8744-D807D3535D10}" srcOrd="0" destOrd="0" presId="urn:microsoft.com/office/officeart/2008/layout/CircularPictureCallout"/>
    <dgm:cxn modelId="{366C34F5-7E26-40E0-A107-B6DDDED94D0F}" type="presParOf" srcId="{89DB8C6A-4888-41D2-8744-D807D3535D10}" destId="{49938AAC-E09C-4D3B-8626-A548A04A5F24}" srcOrd="0" destOrd="0" presId="urn:microsoft.com/office/officeart/2008/layout/CircularPictureCallout"/>
    <dgm:cxn modelId="{4D227C39-1E4B-4E09-994D-6F57B0F5F520}" type="presParOf" srcId="{49938AAC-E09C-4D3B-8626-A548A04A5F24}" destId="{0200A95C-EFD4-4A1C-998A-2FF28FF258F3}" srcOrd="0" destOrd="0" presId="urn:microsoft.com/office/officeart/2008/layout/CircularPictureCallout"/>
    <dgm:cxn modelId="{0724E902-000F-4030-81F8-5BD7918D478D}" type="presParOf" srcId="{89DB8C6A-4888-41D2-8744-D807D3535D10}" destId="{FD6E4A42-E21F-4B19-8350-3F3D84B1599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F3B10-57DB-407B-8486-CCA21D9E653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75DAC739-3803-4434-9138-2E69B65FF532}">
      <dgm:prSet/>
      <dgm:spPr/>
      <dgm:t>
        <a:bodyPr/>
        <a:lstStyle/>
        <a:p>
          <a:endParaRPr lang="nl-BE"/>
        </a:p>
      </dgm:t>
    </dgm:pt>
    <dgm:pt modelId="{2050297A-17E6-4A48-8725-422EF39BE001}" type="parTrans" cxnId="{B992C892-ECF6-4036-B017-7C4C39ECD3CE}">
      <dgm:prSet/>
      <dgm:spPr/>
      <dgm:t>
        <a:bodyPr/>
        <a:lstStyle/>
        <a:p>
          <a:endParaRPr lang="nl-BE"/>
        </a:p>
      </dgm:t>
    </dgm:pt>
    <dgm:pt modelId="{47FF05AF-7A4B-4C75-BCCB-E8B3252EA617}" type="sibTrans" cxnId="{B992C892-ECF6-4036-B017-7C4C39ECD3CE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38" t="-14556" r="-5784" b="-46277"/>
          </a:stretch>
        </a:blipFill>
        <a:ln>
          <a:noFill/>
        </a:ln>
      </dgm:spPr>
      <dgm:t>
        <a:bodyPr/>
        <a:lstStyle/>
        <a:p>
          <a:endParaRPr lang="nl-BE">
            <a:ln>
              <a:noFill/>
            </a:ln>
          </a:endParaRPr>
        </a:p>
      </dgm:t>
    </dgm:pt>
    <dgm:pt modelId="{53A96D87-0366-40E3-9231-928C9BF9F75B}" type="pres">
      <dgm:prSet presAssocID="{9D3F3B10-57DB-407B-8486-CCA21D9E6530}" presName="Name0" presStyleCnt="0">
        <dgm:presLayoutVars>
          <dgm:chMax val="7"/>
          <dgm:chPref val="7"/>
          <dgm:dir/>
        </dgm:presLayoutVars>
      </dgm:prSet>
      <dgm:spPr/>
    </dgm:pt>
    <dgm:pt modelId="{88373E68-ED52-4263-A791-798713578A16}" type="pres">
      <dgm:prSet presAssocID="{9D3F3B10-57DB-407B-8486-CCA21D9E6530}" presName="Name1" presStyleCnt="0"/>
      <dgm:spPr/>
    </dgm:pt>
    <dgm:pt modelId="{2E42F70D-87F4-452E-BF87-06A601E41B4B}" type="pres">
      <dgm:prSet presAssocID="{47FF05AF-7A4B-4C75-BCCB-E8B3252EA617}" presName="picture_1" presStyleCnt="0"/>
      <dgm:spPr/>
    </dgm:pt>
    <dgm:pt modelId="{D4BC278F-36A0-4A91-88A7-FBEF6E8F549B}" type="pres">
      <dgm:prSet presAssocID="{47FF05AF-7A4B-4C75-BCCB-E8B3252EA617}" presName="pictureRepeatNode" presStyleLbl="alignImgPlace1" presStyleIdx="0" presStyleCnt="1" custScaleX="112153" custScaleY="112153" custLinFactNeighborX="-45006" custLinFactNeighborY="-2165"/>
      <dgm:spPr/>
    </dgm:pt>
    <dgm:pt modelId="{FA7CB14B-F451-47B1-9F02-EB91184F543A}" type="pres">
      <dgm:prSet presAssocID="{75DAC739-3803-4434-9138-2E69B65FF532}" presName="text_1" presStyleLbl="node1" presStyleIdx="0" presStyleCnt="0">
        <dgm:presLayoutVars>
          <dgm:bulletEnabled val="1"/>
        </dgm:presLayoutVars>
      </dgm:prSet>
      <dgm:spPr/>
    </dgm:pt>
  </dgm:ptLst>
  <dgm:cxnLst>
    <dgm:cxn modelId="{16916A33-59D0-4197-BBA3-DE78D7F8B937}" type="presOf" srcId="{9D3F3B10-57DB-407B-8486-CCA21D9E6530}" destId="{53A96D87-0366-40E3-9231-928C9BF9F75B}" srcOrd="0" destOrd="0" presId="urn:microsoft.com/office/officeart/2008/layout/CircularPictureCallout"/>
    <dgm:cxn modelId="{AF4FF974-4B3B-4CDF-8F97-5B20A90A52B8}" type="presOf" srcId="{47FF05AF-7A4B-4C75-BCCB-E8B3252EA617}" destId="{D4BC278F-36A0-4A91-88A7-FBEF6E8F549B}" srcOrd="0" destOrd="0" presId="urn:microsoft.com/office/officeart/2008/layout/CircularPictureCallout"/>
    <dgm:cxn modelId="{B992C892-ECF6-4036-B017-7C4C39ECD3CE}" srcId="{9D3F3B10-57DB-407B-8486-CCA21D9E6530}" destId="{75DAC739-3803-4434-9138-2E69B65FF532}" srcOrd="0" destOrd="0" parTransId="{2050297A-17E6-4A48-8725-422EF39BE001}" sibTransId="{47FF05AF-7A4B-4C75-BCCB-E8B3252EA617}"/>
    <dgm:cxn modelId="{FE235FB1-434F-4BCE-81F4-DF81FFC3ED05}" type="presOf" srcId="{75DAC739-3803-4434-9138-2E69B65FF532}" destId="{FA7CB14B-F451-47B1-9F02-EB91184F543A}" srcOrd="0" destOrd="0" presId="urn:microsoft.com/office/officeart/2008/layout/CircularPictureCallout"/>
    <dgm:cxn modelId="{1F69F34A-8089-4CD4-A6DC-027D149C3143}" type="presParOf" srcId="{53A96D87-0366-40E3-9231-928C9BF9F75B}" destId="{88373E68-ED52-4263-A791-798713578A16}" srcOrd="0" destOrd="0" presId="urn:microsoft.com/office/officeart/2008/layout/CircularPictureCallout"/>
    <dgm:cxn modelId="{15787466-7FB4-4557-8DF9-A238C78B3C3D}" type="presParOf" srcId="{88373E68-ED52-4263-A791-798713578A16}" destId="{2E42F70D-87F4-452E-BF87-06A601E41B4B}" srcOrd="0" destOrd="0" presId="urn:microsoft.com/office/officeart/2008/layout/CircularPictureCallout"/>
    <dgm:cxn modelId="{5F0B8154-C951-44AC-82D4-27BA6948CE87}" type="presParOf" srcId="{2E42F70D-87F4-452E-BF87-06A601E41B4B}" destId="{D4BC278F-36A0-4A91-88A7-FBEF6E8F549B}" srcOrd="0" destOrd="0" presId="urn:microsoft.com/office/officeart/2008/layout/CircularPictureCallout"/>
    <dgm:cxn modelId="{F9782AF7-300A-40E5-9BDA-6226E8AA5C5A}" type="presParOf" srcId="{88373E68-ED52-4263-A791-798713578A16}" destId="{FA7CB14B-F451-47B1-9F02-EB91184F543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ABB371-ADCD-4F2C-826C-F361A4295A3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EA47198-CE39-4198-AB51-1AE548D22517}">
      <dgm:prSet/>
      <dgm:spPr/>
      <dgm:t>
        <a:bodyPr/>
        <a:lstStyle/>
        <a:p>
          <a:endParaRPr lang="nl-BE"/>
        </a:p>
      </dgm:t>
    </dgm:pt>
    <dgm:pt modelId="{E763EF04-5753-42F4-A195-C25FDEE7D971}" type="parTrans" cxnId="{17D50784-48A3-49BA-87B6-773F84CD03A5}">
      <dgm:prSet/>
      <dgm:spPr/>
      <dgm:t>
        <a:bodyPr/>
        <a:lstStyle/>
        <a:p>
          <a:endParaRPr lang="nl-BE"/>
        </a:p>
      </dgm:t>
    </dgm:pt>
    <dgm:pt modelId="{E70123AF-FDBD-4B3C-AE87-D820D18BE2E8}" type="sibTrans" cxnId="{17D50784-48A3-49BA-87B6-773F84CD03A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64" b="-42936"/>
          </a:stretch>
        </a:blipFill>
        <a:ln>
          <a:noFill/>
        </a:ln>
      </dgm:spPr>
      <dgm:t>
        <a:bodyPr/>
        <a:lstStyle/>
        <a:p>
          <a:endParaRPr lang="nl-BE"/>
        </a:p>
      </dgm:t>
    </dgm:pt>
    <dgm:pt modelId="{2A2F990A-C7D5-4579-8121-4EA3CB21322E}" type="pres">
      <dgm:prSet presAssocID="{5FABB371-ADCD-4F2C-826C-F361A4295A30}" presName="Name0" presStyleCnt="0">
        <dgm:presLayoutVars>
          <dgm:chMax val="7"/>
          <dgm:chPref val="7"/>
          <dgm:dir/>
        </dgm:presLayoutVars>
      </dgm:prSet>
      <dgm:spPr/>
    </dgm:pt>
    <dgm:pt modelId="{C577BEB3-705C-4F3D-B9BD-1FD8A12C5B90}" type="pres">
      <dgm:prSet presAssocID="{5FABB371-ADCD-4F2C-826C-F361A4295A30}" presName="Name1" presStyleCnt="0"/>
      <dgm:spPr/>
    </dgm:pt>
    <dgm:pt modelId="{CE764A71-0878-416C-9C53-5959A056B360}" type="pres">
      <dgm:prSet presAssocID="{E70123AF-FDBD-4B3C-AE87-D820D18BE2E8}" presName="picture_1" presStyleCnt="0"/>
      <dgm:spPr/>
    </dgm:pt>
    <dgm:pt modelId="{A068DF07-6F49-4179-B363-3590FCC15F37}" type="pres">
      <dgm:prSet presAssocID="{E70123AF-FDBD-4B3C-AE87-D820D18BE2E8}" presName="pictureRepeatNode" presStyleLbl="alignImgPlace1" presStyleIdx="0" presStyleCnt="1" custLinFactNeighborX="23842"/>
      <dgm:spPr/>
    </dgm:pt>
    <dgm:pt modelId="{D1466106-FADB-4967-A167-FAD1AAC68E55}" type="pres">
      <dgm:prSet presAssocID="{FEA47198-CE39-4198-AB51-1AE548D2251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5BAF182D-9183-4A42-8D6E-17E971E0F985}" type="presOf" srcId="{5FABB371-ADCD-4F2C-826C-F361A4295A30}" destId="{2A2F990A-C7D5-4579-8121-4EA3CB21322E}" srcOrd="0" destOrd="0" presId="urn:microsoft.com/office/officeart/2008/layout/CircularPictureCallout"/>
    <dgm:cxn modelId="{17D50784-48A3-49BA-87B6-773F84CD03A5}" srcId="{5FABB371-ADCD-4F2C-826C-F361A4295A30}" destId="{FEA47198-CE39-4198-AB51-1AE548D22517}" srcOrd="0" destOrd="0" parTransId="{E763EF04-5753-42F4-A195-C25FDEE7D971}" sibTransId="{E70123AF-FDBD-4B3C-AE87-D820D18BE2E8}"/>
    <dgm:cxn modelId="{E5BF82CE-F32B-430E-A6B7-40012D4FA2E8}" type="presOf" srcId="{E70123AF-FDBD-4B3C-AE87-D820D18BE2E8}" destId="{A068DF07-6F49-4179-B363-3590FCC15F37}" srcOrd="0" destOrd="0" presId="urn:microsoft.com/office/officeart/2008/layout/CircularPictureCallout"/>
    <dgm:cxn modelId="{BAFDECDD-CD54-491D-8F5E-C721D528CD39}" type="presOf" srcId="{FEA47198-CE39-4198-AB51-1AE548D22517}" destId="{D1466106-FADB-4967-A167-FAD1AAC68E55}" srcOrd="0" destOrd="0" presId="urn:microsoft.com/office/officeart/2008/layout/CircularPictureCallout"/>
    <dgm:cxn modelId="{83DAE4E4-919A-4748-9BDB-6F8E223F635F}" type="presParOf" srcId="{2A2F990A-C7D5-4579-8121-4EA3CB21322E}" destId="{C577BEB3-705C-4F3D-B9BD-1FD8A12C5B90}" srcOrd="0" destOrd="0" presId="urn:microsoft.com/office/officeart/2008/layout/CircularPictureCallout"/>
    <dgm:cxn modelId="{3A4BF984-69D7-41AE-B9C7-152A17E04B37}" type="presParOf" srcId="{C577BEB3-705C-4F3D-B9BD-1FD8A12C5B90}" destId="{CE764A71-0878-416C-9C53-5959A056B360}" srcOrd="0" destOrd="0" presId="urn:microsoft.com/office/officeart/2008/layout/CircularPictureCallout"/>
    <dgm:cxn modelId="{F78C9EA7-AC85-40BA-A433-563899AA66C2}" type="presParOf" srcId="{CE764A71-0878-416C-9C53-5959A056B360}" destId="{A068DF07-6F49-4179-B363-3590FCC15F37}" srcOrd="0" destOrd="0" presId="urn:microsoft.com/office/officeart/2008/layout/CircularPictureCallout"/>
    <dgm:cxn modelId="{D4C63E15-A3BE-48E2-A16D-3165551512A3}" type="presParOf" srcId="{C577BEB3-705C-4F3D-B9BD-1FD8A12C5B90}" destId="{D1466106-FADB-4967-A167-FAD1AAC68E55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950E40-150C-41F1-BEBD-D1309E2E8B4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DECCF8E-250B-46EA-BCCB-54E99B3054E9}">
      <dgm:prSet/>
      <dgm:spPr/>
      <dgm:t>
        <a:bodyPr/>
        <a:lstStyle/>
        <a:p>
          <a:endParaRPr lang="nl-BE"/>
        </a:p>
      </dgm:t>
    </dgm:pt>
    <dgm:pt modelId="{87CE6206-34B3-4CD8-9CCA-209FE4CFB27F}" type="parTrans" cxnId="{DC2E19ED-B491-45F4-819F-733F5B08160F}">
      <dgm:prSet/>
      <dgm:spPr/>
      <dgm:t>
        <a:bodyPr/>
        <a:lstStyle/>
        <a:p>
          <a:endParaRPr lang="nl-BE"/>
        </a:p>
      </dgm:t>
    </dgm:pt>
    <dgm:pt modelId="{1EDB28B5-39C1-4819-ABF0-7EC3D788930A}" type="sibTrans" cxnId="{DC2E19ED-B491-45F4-819F-733F5B08160F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26" t="-10268" r="-726" b="-39732"/>
          </a:stretch>
        </a:blipFill>
        <a:ln>
          <a:noFill/>
        </a:ln>
      </dgm:spPr>
      <dgm:t>
        <a:bodyPr/>
        <a:lstStyle/>
        <a:p>
          <a:endParaRPr lang="nl-BE"/>
        </a:p>
      </dgm:t>
    </dgm:pt>
    <dgm:pt modelId="{364A69A3-C3BF-49A1-8079-29790FAB7271}" type="pres">
      <dgm:prSet presAssocID="{1F950E40-150C-41F1-BEBD-D1309E2E8B42}" presName="Name0" presStyleCnt="0">
        <dgm:presLayoutVars>
          <dgm:chMax val="7"/>
          <dgm:chPref val="7"/>
          <dgm:dir/>
        </dgm:presLayoutVars>
      </dgm:prSet>
      <dgm:spPr/>
    </dgm:pt>
    <dgm:pt modelId="{1FD026BC-6200-4301-8AD3-046224BC98EE}" type="pres">
      <dgm:prSet presAssocID="{1F950E40-150C-41F1-BEBD-D1309E2E8B42}" presName="Name1" presStyleCnt="0"/>
      <dgm:spPr/>
    </dgm:pt>
    <dgm:pt modelId="{F12DC9D0-152D-4296-8A08-28EB3A02B1E9}" type="pres">
      <dgm:prSet presAssocID="{1EDB28B5-39C1-4819-ABF0-7EC3D788930A}" presName="picture_1" presStyleCnt="0"/>
      <dgm:spPr/>
    </dgm:pt>
    <dgm:pt modelId="{3C662421-4F6E-4FA7-A021-A542CFD50C59}" type="pres">
      <dgm:prSet presAssocID="{1EDB28B5-39C1-4819-ABF0-7EC3D788930A}" presName="pictureRepeatNode" presStyleLbl="alignImgPlace1" presStyleIdx="0" presStyleCnt="1" custScaleX="179178" custScaleY="179178" custLinFactNeighborX="11712"/>
      <dgm:spPr/>
    </dgm:pt>
    <dgm:pt modelId="{20FD1A16-91A4-4C02-B895-5FA9DD5C5BBB}" type="pres">
      <dgm:prSet presAssocID="{5DECCF8E-250B-46EA-BCCB-54E99B3054E9}" presName="text_1" presStyleLbl="node1" presStyleIdx="0" presStyleCnt="0">
        <dgm:presLayoutVars>
          <dgm:bulletEnabled val="1"/>
        </dgm:presLayoutVars>
      </dgm:prSet>
      <dgm:spPr/>
    </dgm:pt>
  </dgm:ptLst>
  <dgm:cxnLst>
    <dgm:cxn modelId="{6506F52E-56F5-4663-B2AC-D1B44A7E2D2A}" type="presOf" srcId="{1F950E40-150C-41F1-BEBD-D1309E2E8B42}" destId="{364A69A3-C3BF-49A1-8079-29790FAB7271}" srcOrd="0" destOrd="0" presId="urn:microsoft.com/office/officeart/2008/layout/CircularPictureCallout"/>
    <dgm:cxn modelId="{7552A649-F0FA-4D28-8638-A419CB2FE88B}" type="presOf" srcId="{1EDB28B5-39C1-4819-ABF0-7EC3D788930A}" destId="{3C662421-4F6E-4FA7-A021-A542CFD50C59}" srcOrd="0" destOrd="0" presId="urn:microsoft.com/office/officeart/2008/layout/CircularPictureCallout"/>
    <dgm:cxn modelId="{584D2AB0-0C89-404A-A64C-B44E66CCB0D9}" type="presOf" srcId="{5DECCF8E-250B-46EA-BCCB-54E99B3054E9}" destId="{20FD1A16-91A4-4C02-B895-5FA9DD5C5BBB}" srcOrd="0" destOrd="0" presId="urn:microsoft.com/office/officeart/2008/layout/CircularPictureCallout"/>
    <dgm:cxn modelId="{DC2E19ED-B491-45F4-819F-733F5B08160F}" srcId="{1F950E40-150C-41F1-BEBD-D1309E2E8B42}" destId="{5DECCF8E-250B-46EA-BCCB-54E99B3054E9}" srcOrd="0" destOrd="0" parTransId="{87CE6206-34B3-4CD8-9CCA-209FE4CFB27F}" sibTransId="{1EDB28B5-39C1-4819-ABF0-7EC3D788930A}"/>
    <dgm:cxn modelId="{2A8C5003-1E54-4C30-87B8-7B94F907299D}" type="presParOf" srcId="{364A69A3-C3BF-49A1-8079-29790FAB7271}" destId="{1FD026BC-6200-4301-8AD3-046224BC98EE}" srcOrd="0" destOrd="0" presId="urn:microsoft.com/office/officeart/2008/layout/CircularPictureCallout"/>
    <dgm:cxn modelId="{52E7F963-65B8-41F9-AD42-B6A72595F920}" type="presParOf" srcId="{1FD026BC-6200-4301-8AD3-046224BC98EE}" destId="{F12DC9D0-152D-4296-8A08-28EB3A02B1E9}" srcOrd="0" destOrd="0" presId="urn:microsoft.com/office/officeart/2008/layout/CircularPictureCallout"/>
    <dgm:cxn modelId="{8CC11202-0E60-43F5-9DB6-52EF71F131A8}" type="presParOf" srcId="{F12DC9D0-152D-4296-8A08-28EB3A02B1E9}" destId="{3C662421-4F6E-4FA7-A021-A542CFD50C59}" srcOrd="0" destOrd="0" presId="urn:microsoft.com/office/officeart/2008/layout/CircularPictureCallout"/>
    <dgm:cxn modelId="{F24FA4F2-37E1-483B-9DEE-238334E757CA}" type="presParOf" srcId="{1FD026BC-6200-4301-8AD3-046224BC98EE}" destId="{20FD1A16-91A4-4C02-B895-5FA9DD5C5BB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0A95C-EFD4-4A1C-998A-2FF28FF258F3}">
      <dsp:nvSpPr>
        <dsp:cNvPr id="0" name=""/>
        <dsp:cNvSpPr/>
      </dsp:nvSpPr>
      <dsp:spPr>
        <a:xfrm>
          <a:off x="355003" y="36184"/>
          <a:ext cx="2341376" cy="234007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" t="-7687" r="-2889" b="-5196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E4A42-E21F-4B19-8350-3F3D84B15998}">
      <dsp:nvSpPr>
        <dsp:cNvPr id="0" name=""/>
        <dsp:cNvSpPr/>
      </dsp:nvSpPr>
      <dsp:spPr>
        <a:xfrm>
          <a:off x="931443" y="1230592"/>
          <a:ext cx="876653" cy="45202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200" kern="1200"/>
        </a:p>
      </dsp:txBody>
      <dsp:txXfrm>
        <a:off x="931443" y="1230592"/>
        <a:ext cx="876653" cy="452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C278F-36A0-4A91-88A7-FBEF6E8F549B}">
      <dsp:nvSpPr>
        <dsp:cNvPr id="0" name=""/>
        <dsp:cNvSpPr/>
      </dsp:nvSpPr>
      <dsp:spPr>
        <a:xfrm>
          <a:off x="0" y="8265"/>
          <a:ext cx="2359708" cy="2359708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38" t="-14556" r="-5784" b="-4627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CB14B-F451-47B1-9F02-EB91184F543A}">
      <dsp:nvSpPr>
        <dsp:cNvPr id="0" name=""/>
        <dsp:cNvSpPr/>
      </dsp:nvSpPr>
      <dsp:spPr>
        <a:xfrm>
          <a:off x="1430725" y="1298895"/>
          <a:ext cx="1346565" cy="6943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900" kern="1200"/>
        </a:p>
      </dsp:txBody>
      <dsp:txXfrm>
        <a:off x="1430725" y="1298895"/>
        <a:ext cx="1346565" cy="694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DF07-6F49-4179-B363-3590FCC15F37}">
      <dsp:nvSpPr>
        <dsp:cNvPr id="0" name=""/>
        <dsp:cNvSpPr/>
      </dsp:nvSpPr>
      <dsp:spPr>
        <a:xfrm>
          <a:off x="1378248" y="0"/>
          <a:ext cx="1836793" cy="1836793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64" b="-4293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66106-FADB-4967-A167-FAD1AAC68E55}">
      <dsp:nvSpPr>
        <dsp:cNvPr id="0" name=""/>
        <dsp:cNvSpPr/>
      </dsp:nvSpPr>
      <dsp:spPr>
        <a:xfrm>
          <a:off x="1270942" y="975337"/>
          <a:ext cx="1175547" cy="6061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300" kern="1200"/>
        </a:p>
      </dsp:txBody>
      <dsp:txXfrm>
        <a:off x="1270942" y="975337"/>
        <a:ext cx="1175547" cy="606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62421-4F6E-4FA7-A021-A542CFD50C59}">
      <dsp:nvSpPr>
        <dsp:cNvPr id="0" name=""/>
        <dsp:cNvSpPr/>
      </dsp:nvSpPr>
      <dsp:spPr>
        <a:xfrm>
          <a:off x="209909" y="15239"/>
          <a:ext cx="1806314" cy="180631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26" t="-10268" r="-726" b="-3973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D1A16-91A4-4C02-B895-5FA9DD5C5BBB}">
      <dsp:nvSpPr>
        <dsp:cNvPr id="0" name=""/>
        <dsp:cNvSpPr/>
      </dsp:nvSpPr>
      <dsp:spPr>
        <a:xfrm>
          <a:off x="685516" y="949647"/>
          <a:ext cx="645191" cy="33267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300" kern="1200"/>
        </a:p>
      </dsp:txBody>
      <dsp:txXfrm>
        <a:off x="685516" y="949647"/>
        <a:ext cx="645191" cy="332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89993D4-1FA5-4A64-AC73-278EBAB441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LID4096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E3EE112-3EF4-46A0-8F1E-107ADDAA1C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A8F3D8E-63E0-4152-B3FA-94614CE0796F}" type="datetimeFigureOut">
              <a:rPr lang="LID4096" smtClean="0"/>
              <a:t>02/25/2021</a:t>
            </a:fld>
            <a:endParaRPr 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D5CC620-96F3-4A83-AD02-AAEE6A1BF7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DBA2B4-A36C-420C-A685-0F9B4F37FD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17E9D6-5FEF-4175-A826-6EA5BDB66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289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LID4096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6F27EAA-90D7-469A-9CB0-318633B3138F}" type="datetimeFigureOut">
              <a:rPr lang="LID4096" smtClean="0"/>
              <a:t>02/25/2021</a:t>
            </a:fld>
            <a:endParaRPr lang="LID4096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LID4096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LID4096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98CD15-6106-4C03-87EA-E4DA6A5F95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645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8CD15-6106-4C03-87EA-E4DA6A5F9541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62103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16DD-ACF9-3A4A-83E5-4DE399FB2E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7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F16DD-ACF9-3A4A-83E5-4DE399FB2E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2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55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498BBF50-8F3C-456D-AB8F-86345025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096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694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F0C2894D-E503-4D07-97F7-40CA04A7F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16DD-ACF9-3A4A-83E5-4DE399FB2E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0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8CD15-6106-4C03-87EA-E4DA6A5F9541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62103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8CD15-6106-4C03-87EA-E4DA6A5F9541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62103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8CD15-6106-4C03-87EA-E4DA6A5F9541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6210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8CD15-6106-4C03-87EA-E4DA6A5F9541}" type="slidenum">
              <a:rPr lang="LID4096" smtClean="0"/>
              <a:t>31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1815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778C5A90-C02D-4191-B22F-57081F93B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498BBF50-8F3C-456D-AB8F-86345025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8988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F16DD-ACF9-3A4A-83E5-4DE399FB2E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1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5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498BBF50-8F3C-456D-AB8F-86345025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498BBF50-8F3C-456D-AB8F-86345025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153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BEF2E57E-6903-4386-BB0F-4734EB90D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0B4FD-3404-457B-8E02-1BD173E943F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533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154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546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7984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223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818076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294364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52500" y="899492"/>
            <a:ext cx="5059020" cy="5059016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20054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664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025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845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5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397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010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613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312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D5C8D-524C-4625-AE49-EDDBBD5D7CEC}" type="datetimeFigureOut">
              <a:rPr lang="nl-BE" smtClean="0"/>
              <a:t>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A28BB-B146-485E-8F09-7DA20B460D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80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jpeg"/><Relationship Id="rId7" Type="http://schemas.openxmlformats.org/officeDocument/2006/relationships/hyperlink" Target="http://bit.ly/WebinarTAStardek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ales@stardekk.com" TargetMode="External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98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3.png"/><Relationship Id="rId10" Type="http://schemas.openxmlformats.org/officeDocument/2006/relationships/diagramData" Target="../diagrams/data4.xml"/><Relationship Id="rId4" Type="http://schemas.openxmlformats.org/officeDocument/2006/relationships/image" Target="../media/image99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4C029C-57B2-42F8-BDC9-0593653CC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9" r="40378" b="49553"/>
          <a:stretch/>
        </p:blipFill>
        <p:spPr>
          <a:xfrm>
            <a:off x="3793833" y="5517231"/>
            <a:ext cx="8398168" cy="1340769"/>
          </a:xfrm>
          <a:prstGeom prst="rect">
            <a:avLst/>
          </a:prstGeom>
        </p:spPr>
      </p:pic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58A1341-1F29-4BF6-A04E-D7B0184D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15478" r="13781" b="59432"/>
          <a:stretch/>
        </p:blipFill>
        <p:spPr>
          <a:xfrm>
            <a:off x="9407" y="5147523"/>
            <a:ext cx="12192000" cy="171988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A74B76C-C200-45BC-A821-F1B3B7A301BD}"/>
              </a:ext>
            </a:extLst>
          </p:cNvPr>
          <p:cNvSpPr txBox="1"/>
          <p:nvPr/>
        </p:nvSpPr>
        <p:spPr>
          <a:xfrm>
            <a:off x="0" y="3522481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Presentatie Toerisme Provincie Antwerpen </a:t>
            </a:r>
            <a:r>
              <a:rPr lang="nl-BE" sz="2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10A5069-C0A7-4C54-9623-F7E84DF76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1012" y="2608648"/>
            <a:ext cx="4604337" cy="723399"/>
          </a:xfrm>
          <a:prstGeom prst="rect">
            <a:avLst/>
          </a:prstGeom>
        </p:spPr>
      </p:pic>
      <p:pic>
        <p:nvPicPr>
          <p:cNvPr id="1026" name="Picture 2" descr="Afbeeldingsresultaat voor toerisme provincie antwerpen">
            <a:extLst>
              <a:ext uri="{FF2B5EF4-FFF2-40B4-BE49-F238E27FC236}">
                <a16:creationId xmlns:a16="http://schemas.microsoft.com/office/drawing/2014/main" id="{3B54D012-C15F-42A5-A450-D7636E90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t="16106" r="22366" b="16243"/>
          <a:stretch/>
        </p:blipFill>
        <p:spPr bwMode="auto">
          <a:xfrm>
            <a:off x="10513246" y="201272"/>
            <a:ext cx="1302327" cy="15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7D8C671-88FA-414E-8DB7-BEF9834C40B9}"/>
              </a:ext>
            </a:extLst>
          </p:cNvPr>
          <p:cNvSpPr/>
          <p:nvPr/>
        </p:nvSpPr>
        <p:spPr>
          <a:xfrm>
            <a:off x="5847184" y="0"/>
            <a:ext cx="6344816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A4AEAD7-0D2B-4C75-AE63-B7B7CD6F39EB}"/>
              </a:ext>
            </a:extLst>
          </p:cNvPr>
          <p:cNvSpPr txBox="1"/>
          <p:nvPr/>
        </p:nvSpPr>
        <p:spPr>
          <a:xfrm>
            <a:off x="1159216" y="2549784"/>
            <a:ext cx="4109210" cy="15881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Onze</a:t>
            </a:r>
            <a:r>
              <a:rPr lang="en-US"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</a:p>
        </p:txBody>
      </p:sp>
      <p:pic>
        <p:nvPicPr>
          <p:cNvPr id="7" name="Phone Wallpaper Mockup Instagram Story Design (1)">
            <a:hlinkClick r:id="" action="ppaction://media"/>
            <a:extLst>
              <a:ext uri="{FF2B5EF4-FFF2-40B4-BE49-F238E27FC236}">
                <a16:creationId xmlns:a16="http://schemas.microsoft.com/office/drawing/2014/main" id="{2F49D2CD-5D3C-4CA1-AA6D-772D5364E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696" b="3160"/>
          <a:stretch/>
        </p:blipFill>
        <p:spPr>
          <a:xfrm>
            <a:off x="7175317" y="440667"/>
            <a:ext cx="3688549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04" y="0"/>
            <a:ext cx="10715975" cy="7632436"/>
          </a:xfrm>
          <a:prstGeom prst="rect">
            <a:avLst/>
          </a:prstGeom>
        </p:spPr>
      </p:pic>
      <p:sp>
        <p:nvSpPr>
          <p:cNvPr id="31" name="TextBox 2"/>
          <p:cNvSpPr txBox="1"/>
          <p:nvPr/>
        </p:nvSpPr>
        <p:spPr>
          <a:xfrm>
            <a:off x="1181528" y="1424578"/>
            <a:ext cx="4232953" cy="1327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Europees</a:t>
            </a:r>
            <a:endParaRPr lang="en-US" sz="5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5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kampioen</a:t>
            </a:r>
            <a:endParaRPr lang="en-US" sz="50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181528" y="3031977"/>
            <a:ext cx="5396928" cy="23485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België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3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Support, Development, Sales &amp; Management)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Nederland </a:t>
            </a:r>
            <a:r>
              <a:rPr lang="en-US" sz="13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(Sales)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Luxemburg</a:t>
            </a:r>
            <a:r>
              <a:rPr lang="en-US" sz="15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(Sales)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Frankrijk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(Sales)</a:t>
            </a:r>
            <a:endParaRPr lang="en-US" sz="1300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DACH </a:t>
            </a:r>
            <a:r>
              <a:rPr lang="en-US" sz="1300" 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(Sales)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92" y="1788407"/>
            <a:ext cx="275129" cy="60033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77" y="2131463"/>
            <a:ext cx="275129" cy="60033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74" y="3128832"/>
            <a:ext cx="275129" cy="60033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51" y="1362860"/>
            <a:ext cx="275129" cy="60033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2C8AC3-3A8A-49B2-BA5C-C5105A372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00" y="1663027"/>
            <a:ext cx="275129" cy="60033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9BC2C40-08CC-490F-81A3-A3DFC97FF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30" y="3215883"/>
            <a:ext cx="275129" cy="60033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9CA010-917E-49C4-905F-54484DC6F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53" y="3011410"/>
            <a:ext cx="275129" cy="6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B609BA-8507-4087-9133-D71E74012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592">
            <a:off x="3511184" y="700168"/>
            <a:ext cx="1203951" cy="12039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D21968-8C2B-4D36-AF66-C8AC6D961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6905670" y="162735"/>
            <a:ext cx="1938975" cy="19389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476DD2-0BEE-46D3-9D6E-A6DE11F40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418">
            <a:off x="-1599105" y="1627737"/>
            <a:ext cx="3778517" cy="37785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E9B2C1E-E604-44E9-B37D-B3FE7A671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5591944" y="4797152"/>
            <a:ext cx="1938975" cy="19389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26C2CA7-7A0A-4F59-BB51-9117B6DF7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5110">
            <a:off x="1670212" y="5470187"/>
            <a:ext cx="1203951" cy="120395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ECE6DD7-45CB-4350-905F-382B01A1F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444">
            <a:off x="10203546" y="3584084"/>
            <a:ext cx="1938975" cy="193897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F83260A-B3DE-4FAB-825A-889A0E76F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10902266" y="934934"/>
            <a:ext cx="1094501" cy="109450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F12F76B-7C07-4E9D-85FE-DD6683861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1314666" y="1261550"/>
            <a:ext cx="421977" cy="42197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089DCFD-A2C1-4273-A13A-B1FEA3084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8700795" y="5355706"/>
            <a:ext cx="617817" cy="61781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B94ACCC-6429-49D8-9C5B-5CAB86BCB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4427981" y="4579417"/>
            <a:ext cx="617817" cy="61781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6E62D04-3C1C-4923-AFBC-4628DE4F5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9866940" y="324163"/>
            <a:ext cx="617817" cy="61781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A8D2B42-E703-4851-B422-C4BE205A2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2485525" y="4434474"/>
            <a:ext cx="238195" cy="23819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93238831-C564-4E95-B2A7-2E421A8A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5859773" y="1677573"/>
            <a:ext cx="238195" cy="23819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6A9ED5B-3037-4DB6-B288-E70CC0B58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1662994" y="-801030"/>
            <a:ext cx="1938975" cy="193897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8C1E5AD8-29FC-429D-A1A6-88C294AD8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7667770" y="4630094"/>
            <a:ext cx="238195" cy="23819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B2EA431-0D1A-4E75-9234-95AF1B1D2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11220172" y="6269474"/>
            <a:ext cx="238195" cy="23819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1A6265C0-BF34-42E9-B53C-C455898C9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72" y="2218547"/>
            <a:ext cx="2132874" cy="2132874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DEF750D-2991-442D-8FC9-A449E1F3E766}"/>
              </a:ext>
            </a:extLst>
          </p:cNvPr>
          <p:cNvSpPr txBox="1"/>
          <p:nvPr/>
        </p:nvSpPr>
        <p:spPr>
          <a:xfrm>
            <a:off x="0" y="2913630"/>
            <a:ext cx="12192000" cy="10926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65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Inspiratie</a:t>
            </a:r>
            <a:endParaRPr lang="en-US" sz="65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60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8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1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8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3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8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1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vak 54">
            <a:extLst>
              <a:ext uri="{FF2B5EF4-FFF2-40B4-BE49-F238E27FC236}">
                <a16:creationId xmlns:a16="http://schemas.microsoft.com/office/drawing/2014/main" id="{4E8D53AD-A9BF-4CD2-AB98-8EBAB88F7C16}"/>
              </a:ext>
            </a:extLst>
          </p:cNvPr>
          <p:cNvSpPr txBox="1"/>
          <p:nvPr/>
        </p:nvSpPr>
        <p:spPr>
          <a:xfrm>
            <a:off x="33981" y="630260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#HospitalityWebsites</a:t>
            </a:r>
            <a:endParaRPr lang="nl-BE" sz="1200" b="1">
              <a:solidFill>
                <a:schemeClr val="bg1"/>
              </a:solidFill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0C5EB89F-73C2-4756-AC57-6BAFB7E39312}"/>
              </a:ext>
            </a:extLst>
          </p:cNvPr>
          <p:cNvSpPr txBox="1"/>
          <p:nvPr/>
        </p:nvSpPr>
        <p:spPr>
          <a:xfrm>
            <a:off x="938570" y="990512"/>
            <a:ext cx="9546550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Trends op de </a:t>
            </a:r>
            <a:r>
              <a:rPr lang="en-US" sz="32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Belgische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32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Nederlandse</a:t>
            </a:r>
            <a: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markt</a:t>
            </a:r>
            <a: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88916D-CABA-4529-B02A-01E0B6DDE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8" y="3110335"/>
            <a:ext cx="4846757" cy="254647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B25C02-C3A9-4058-A254-9F1F53837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64" y="3105878"/>
            <a:ext cx="4846757" cy="254647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94109FF-09DA-469C-8997-82A78CAA2EAE}"/>
              </a:ext>
            </a:extLst>
          </p:cNvPr>
          <p:cNvSpPr txBox="1"/>
          <p:nvPr/>
        </p:nvSpPr>
        <p:spPr>
          <a:xfrm>
            <a:off x="1249679" y="2138874"/>
            <a:ext cx="442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Last-minute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</a:t>
            </a:r>
            <a:r>
              <a:rPr lang="en-GB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populair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GB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zomer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863957-7F63-4F8A-8C17-803EBA0F7BD8}"/>
              </a:ext>
            </a:extLst>
          </p:cNvPr>
          <p:cNvSpPr txBox="1"/>
          <p:nvPr/>
        </p:nvSpPr>
        <p:spPr>
          <a:xfrm>
            <a:off x="6514924" y="1788160"/>
            <a:ext cx="4427397" cy="6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3A963A8-A013-4C56-B696-EFCA0343F0F6}"/>
              </a:ext>
            </a:extLst>
          </p:cNvPr>
          <p:cNvSpPr txBox="1"/>
          <p:nvPr/>
        </p:nvSpPr>
        <p:spPr>
          <a:xfrm>
            <a:off x="6514924" y="2133523"/>
            <a:ext cx="484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Lokaal</a:t>
            </a:r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toerisme</a:t>
            </a:r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neemt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nog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steeds </a:t>
            </a:r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toe</a:t>
            </a:r>
            <a:endParaRPr lang="en-GB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3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">
            <a:extLst>
              <a:ext uri="{FF2B5EF4-FFF2-40B4-BE49-F238E27FC236}">
                <a16:creationId xmlns:a16="http://schemas.microsoft.com/office/drawing/2014/main" id="{0C5EB89F-73C2-4756-AC57-6BAFB7E39312}"/>
              </a:ext>
            </a:extLst>
          </p:cNvPr>
          <p:cNvSpPr txBox="1"/>
          <p:nvPr/>
        </p:nvSpPr>
        <p:spPr>
          <a:xfrm>
            <a:off x="938570" y="990512"/>
            <a:ext cx="9546550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Trends in </a:t>
            </a:r>
            <a:r>
              <a:rPr lang="en-US" sz="32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Antwerpen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laatste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60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dagen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863957-7F63-4F8A-8C17-803EBA0F7BD8}"/>
              </a:ext>
            </a:extLst>
          </p:cNvPr>
          <p:cNvSpPr txBox="1"/>
          <p:nvPr/>
        </p:nvSpPr>
        <p:spPr>
          <a:xfrm>
            <a:off x="6514924" y="1788160"/>
            <a:ext cx="4427397" cy="6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BAED55-0E6D-4523-A922-9240BEE17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436" r="15517" b="4673"/>
          <a:stretch/>
        </p:blipFill>
        <p:spPr>
          <a:xfrm>
            <a:off x="1381549" y="2112579"/>
            <a:ext cx="4456770" cy="40030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85F9F5-5AD5-4FEE-B229-A35444AB1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1700" r="18345" b="1302"/>
          <a:stretch/>
        </p:blipFill>
        <p:spPr>
          <a:xfrm>
            <a:off x="6514924" y="2063418"/>
            <a:ext cx="4295527" cy="4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94DF0C2-B7F2-46C6-9525-072B267C9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82" y="2373745"/>
            <a:ext cx="7421344" cy="3896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FF682-5B27-4647-B4A4-78D7E7A61CE0}"/>
              </a:ext>
            </a:extLst>
          </p:cNvPr>
          <p:cNvSpPr txBox="1"/>
          <p:nvPr/>
        </p:nvSpPr>
        <p:spPr>
          <a:xfrm>
            <a:off x="917863" y="726596"/>
            <a:ext cx="5178137" cy="15083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Directe</a:t>
            </a:r>
            <a:r>
              <a:rPr lang="en-US" sz="32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kern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Reserveringen</a:t>
            </a:r>
            <a:r>
              <a:rPr lang="en-US" sz="32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 </a:t>
            </a:r>
            <a:r>
              <a:rPr lang="en-US" sz="2400" b="1" kern="12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r>
              <a:rPr lang="en-US" sz="24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US" sz="2400" b="1" kern="12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85180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afel, persoon, binnen, klein&#10;&#10;Automatisch gegenereerde beschrijving">
            <a:extLst>
              <a:ext uri="{FF2B5EF4-FFF2-40B4-BE49-F238E27FC236}">
                <a16:creationId xmlns:a16="http://schemas.microsoft.com/office/drawing/2014/main" id="{FA5C1325-55EC-41A0-B24A-C42F383DD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E367504B-A5FF-4F29-9D15-AEF4451FC3D4}"/>
              </a:ext>
            </a:extLst>
          </p:cNvPr>
          <p:cNvSpPr txBox="1"/>
          <p:nvPr/>
        </p:nvSpPr>
        <p:spPr>
          <a:xfrm>
            <a:off x="695400" y="3909159"/>
            <a:ext cx="4588439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endParaRPr lang="nl-BE" sz="200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9A076E86-5BDE-4BBC-8601-4E6D893A8DD0}"/>
              </a:ext>
            </a:extLst>
          </p:cNvPr>
          <p:cNvSpPr txBox="1"/>
          <p:nvPr/>
        </p:nvSpPr>
        <p:spPr>
          <a:xfrm>
            <a:off x="695400" y="2513295"/>
            <a:ext cx="4714800" cy="3493585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Goede website</a:t>
            </a:r>
          </a:p>
          <a:p>
            <a:pPr lvl="1">
              <a:lnSpc>
                <a:spcPct val="120000"/>
              </a:lnSpc>
            </a:pP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Prijsvergelijkingstool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Gebruiksvriendelijk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Inspirerende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content &amp; high-quality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foto’s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GB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Vlot</a:t>
            </a:r>
            <a:r>
              <a:rPr lang="en-GB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boekingsproces</a:t>
            </a:r>
            <a:endParaRPr lang="en-GB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Kort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veilig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dankzij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Booking Engine</a:t>
            </a:r>
          </a:p>
          <a:p>
            <a:pPr lvl="1">
              <a:lnSpc>
                <a:spcPct val="120000"/>
              </a:lnSpc>
            </a:pP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betaalmogelijkheden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Integratie</a:t>
            </a: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met Payment Service Provider </a:t>
            </a:r>
            <a:b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      (</a:t>
            </a:r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Payconiq</a:t>
            </a: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Mollie, Ingenico…)</a:t>
            </a:r>
            <a:endParaRPr lang="en-GB" sz="16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Bestaande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klanten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laten </a:t>
            </a:r>
            <a:r>
              <a:rPr lang="en-GB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terugkeren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 descr="Afbeelding met tekst, persoon, elektronica, computer&#10;&#10;Automatisch gegenereerde beschrijving">
            <a:extLst>
              <a:ext uri="{FF2B5EF4-FFF2-40B4-BE49-F238E27FC236}">
                <a16:creationId xmlns:a16="http://schemas.microsoft.com/office/drawing/2014/main" id="{8DD2B98F-1B60-443F-B1B7-C0778EE54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22663"/>
          <a:stretch/>
        </p:blipFill>
        <p:spPr>
          <a:xfrm>
            <a:off x="5948284" y="-9525"/>
            <a:ext cx="6391432" cy="68675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611F451-47A1-4A53-AA41-532A39BC48E4}"/>
              </a:ext>
            </a:extLst>
          </p:cNvPr>
          <p:cNvSpPr txBox="1"/>
          <p:nvPr/>
        </p:nvSpPr>
        <p:spPr>
          <a:xfrm>
            <a:off x="644782" y="800080"/>
            <a:ext cx="52322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Gasten</a:t>
            </a:r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overtuigen</a:t>
            </a:r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direct </a:t>
            </a:r>
            <a:r>
              <a:rPr lang="en-US" sz="3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endParaRPr lang="en-US" sz="3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vak 54">
            <a:extLst>
              <a:ext uri="{FF2B5EF4-FFF2-40B4-BE49-F238E27FC236}">
                <a16:creationId xmlns:a16="http://schemas.microsoft.com/office/drawing/2014/main" id="{4E8D53AD-A9BF-4CD2-AB98-8EBAB88F7C16}"/>
              </a:ext>
            </a:extLst>
          </p:cNvPr>
          <p:cNvSpPr txBox="1"/>
          <p:nvPr/>
        </p:nvSpPr>
        <p:spPr>
          <a:xfrm>
            <a:off x="33981" y="630260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#HospitalityWebsites</a:t>
            </a:r>
            <a:endParaRPr lang="nl-BE" sz="1200" b="1">
              <a:solidFill>
                <a:schemeClr val="bg1"/>
              </a:solidFill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0C5EB89F-73C2-4756-AC57-6BAFB7E39312}"/>
              </a:ext>
            </a:extLst>
          </p:cNvPr>
          <p:cNvSpPr txBox="1"/>
          <p:nvPr/>
        </p:nvSpPr>
        <p:spPr>
          <a:xfrm>
            <a:off x="938570" y="990512"/>
            <a:ext cx="9546550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toch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OTA’s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863957-7F63-4F8A-8C17-803EBA0F7BD8}"/>
              </a:ext>
            </a:extLst>
          </p:cNvPr>
          <p:cNvSpPr txBox="1"/>
          <p:nvPr/>
        </p:nvSpPr>
        <p:spPr>
          <a:xfrm>
            <a:off x="6514924" y="1788160"/>
            <a:ext cx="4427397" cy="6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F8AB3D-58F5-4290-9BE7-450DAA366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Visibiliteit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verhogen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Beschikken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</a:t>
            </a:r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sterke</a:t>
            </a:r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</a:t>
            </a:r>
          </a:p>
          <a:p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Bezettingsgraad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verhogen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76% van de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boekingen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verloopt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via OTA’s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OTA’s?</a:t>
            </a:r>
          </a:p>
          <a:p>
            <a:pPr marL="0" indent="0">
              <a:buNone/>
            </a:pP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Hangt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je </a:t>
            </a:r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doelgroep</a:t>
            </a:r>
            <a:endParaRPr lang="en-GB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Nadeel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Commissie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Conclusie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2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Juiste</a:t>
            </a:r>
            <a:r>
              <a:rPr lang="en-GB" sz="2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balans</a:t>
            </a:r>
            <a:r>
              <a:rPr lang="en-GB" sz="2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vinden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688A2C-018B-4A97-9434-7E8FB161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348" y="2246492"/>
            <a:ext cx="4054191" cy="31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B609BA-8507-4087-9133-D71E74012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592">
            <a:off x="3511184" y="700168"/>
            <a:ext cx="1203951" cy="12039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D21968-8C2B-4D36-AF66-C8AC6D961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6905670" y="162735"/>
            <a:ext cx="1938975" cy="19389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476DD2-0BEE-46D3-9D6E-A6DE11F40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418">
            <a:off x="-1599105" y="1627737"/>
            <a:ext cx="3778517" cy="37785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E9B2C1E-E604-44E9-B37D-B3FE7A671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5591944" y="4797152"/>
            <a:ext cx="1938975" cy="19389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26C2CA7-7A0A-4F59-BB51-9117B6DF7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5110">
            <a:off x="1670212" y="5470187"/>
            <a:ext cx="1203951" cy="120395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ECE6DD7-45CB-4350-905F-382B01A1F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444">
            <a:off x="10203546" y="3584084"/>
            <a:ext cx="1938975" cy="193897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F83260A-B3DE-4FAB-825A-889A0E76F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10902266" y="934934"/>
            <a:ext cx="1094501" cy="109450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F12F76B-7C07-4E9D-85FE-DD6683861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1314666" y="1261550"/>
            <a:ext cx="421977" cy="42197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089DCFD-A2C1-4273-A13A-B1FEA3084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8700795" y="5355706"/>
            <a:ext cx="617817" cy="61781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B94ACCC-6429-49D8-9C5B-5CAB86BCB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4427981" y="4579417"/>
            <a:ext cx="617817" cy="61781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6E62D04-3C1C-4923-AFBC-4628DE4F5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9866940" y="324163"/>
            <a:ext cx="617817" cy="61781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A8D2B42-E703-4851-B422-C4BE205A2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2485525" y="4434474"/>
            <a:ext cx="238195" cy="23819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93238831-C564-4E95-B2A7-2E421A8A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5859773" y="1677573"/>
            <a:ext cx="238195" cy="23819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6A9ED5B-3037-4DB6-B288-E70CC0B58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1662994" y="-801030"/>
            <a:ext cx="1938975" cy="193897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8C1E5AD8-29FC-429D-A1A6-88C294AD8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7667770" y="4630094"/>
            <a:ext cx="238195" cy="23819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B2EA431-0D1A-4E75-9234-95AF1B1D2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11220172" y="6269474"/>
            <a:ext cx="238195" cy="23819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1A6265C0-BF34-42E9-B53C-C455898C9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72" y="2218547"/>
            <a:ext cx="2132874" cy="2132874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DEF750D-2991-442D-8FC9-A449E1F3E766}"/>
              </a:ext>
            </a:extLst>
          </p:cNvPr>
          <p:cNvSpPr txBox="1"/>
          <p:nvPr/>
        </p:nvSpPr>
        <p:spPr>
          <a:xfrm>
            <a:off x="0" y="2913630"/>
            <a:ext cx="12192000" cy="10926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</a:t>
            </a:r>
            <a:endParaRPr lang="en-US" sz="65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60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8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1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8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3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8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1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/>
          <p:cNvGrpSpPr/>
          <p:nvPr/>
        </p:nvGrpSpPr>
        <p:grpSpPr>
          <a:xfrm>
            <a:off x="11541487" y="6199472"/>
            <a:ext cx="470741" cy="477492"/>
            <a:chOff x="9813379" y="5753842"/>
            <a:chExt cx="689213" cy="699096"/>
          </a:xfrm>
        </p:grpSpPr>
        <p:sp>
          <p:nvSpPr>
            <p:cNvPr id="6" name="Ovaal 5"/>
            <p:cNvSpPr/>
            <p:nvPr/>
          </p:nvSpPr>
          <p:spPr>
            <a:xfrm>
              <a:off x="9813379" y="5753842"/>
              <a:ext cx="689213" cy="699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39" name="Afbeelding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471" y="5909528"/>
              <a:ext cx="390049" cy="35421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515692"/>
            <a:ext cx="12192000" cy="5970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7B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3"/>
          <p:cNvCxnSpPr/>
          <p:nvPr/>
        </p:nvCxnSpPr>
        <p:spPr>
          <a:xfrm>
            <a:off x="-674" y="4160951"/>
            <a:ext cx="1219200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/>
          <p:cNvCxnSpPr>
            <a:cxnSpLocks/>
          </p:cNvCxnSpPr>
          <p:nvPr/>
        </p:nvCxnSpPr>
        <p:spPr>
          <a:xfrm>
            <a:off x="4061652" y="1460809"/>
            <a:ext cx="0" cy="5400284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"/>
          <p:cNvCxnSpPr/>
          <p:nvPr/>
        </p:nvCxnSpPr>
        <p:spPr>
          <a:xfrm>
            <a:off x="5183" y="1460809"/>
            <a:ext cx="1219200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ep 66">
            <a:extLst>
              <a:ext uri="{FF2B5EF4-FFF2-40B4-BE49-F238E27FC236}">
                <a16:creationId xmlns:a16="http://schemas.microsoft.com/office/drawing/2014/main" id="{F52D1962-5F65-4374-AA7D-1C9C650A72B0}"/>
              </a:ext>
            </a:extLst>
          </p:cNvPr>
          <p:cNvGrpSpPr/>
          <p:nvPr/>
        </p:nvGrpSpPr>
        <p:grpSpPr>
          <a:xfrm>
            <a:off x="7468211" y="3510025"/>
            <a:ext cx="470741" cy="477492"/>
            <a:chOff x="7205772" y="3296885"/>
            <a:chExt cx="689213" cy="699096"/>
          </a:xfrm>
        </p:grpSpPr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37FF8B1D-B36A-4390-AC0E-02D696F75DEC}"/>
                </a:ext>
              </a:extLst>
            </p:cNvPr>
            <p:cNvSpPr/>
            <p:nvPr/>
          </p:nvSpPr>
          <p:spPr>
            <a:xfrm>
              <a:off x="7205772" y="3296885"/>
              <a:ext cx="689213" cy="699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4367EA7D-DCDA-4C0A-836E-0BD0841E0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86959" b="25639"/>
            <a:stretch/>
          </p:blipFill>
          <p:spPr>
            <a:xfrm>
              <a:off x="7373895" y="3533530"/>
              <a:ext cx="352966" cy="230686"/>
            </a:xfrm>
            <a:prstGeom prst="rect">
              <a:avLst/>
            </a:prstGeom>
          </p:spPr>
        </p:pic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223DAC16-4BFA-4789-BBB9-C206797BDF4E}"/>
              </a:ext>
            </a:extLst>
          </p:cNvPr>
          <p:cNvGrpSpPr/>
          <p:nvPr/>
        </p:nvGrpSpPr>
        <p:grpSpPr>
          <a:xfrm>
            <a:off x="3394276" y="3510025"/>
            <a:ext cx="470741" cy="477492"/>
            <a:chOff x="3212817" y="3296885"/>
            <a:chExt cx="689213" cy="699096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F53609E1-C931-4B75-B69B-1CA4630C5404}"/>
                </a:ext>
              </a:extLst>
            </p:cNvPr>
            <p:cNvSpPr/>
            <p:nvPr/>
          </p:nvSpPr>
          <p:spPr>
            <a:xfrm>
              <a:off x="3212817" y="3296885"/>
              <a:ext cx="689213" cy="699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6" t="34486" r="65534" b="48737"/>
            <a:stretch/>
          </p:blipFill>
          <p:spPr>
            <a:xfrm>
              <a:off x="3381287" y="3457044"/>
              <a:ext cx="318059" cy="366604"/>
            </a:xfrm>
            <a:prstGeom prst="rect">
              <a:avLst/>
            </a:prstGeom>
          </p:spPr>
        </p:pic>
      </p:grpSp>
      <p:sp>
        <p:nvSpPr>
          <p:cNvPr id="18" name="TextBox 2"/>
          <p:cNvSpPr txBox="1"/>
          <p:nvPr/>
        </p:nvSpPr>
        <p:spPr>
          <a:xfrm>
            <a:off x="-14246" y="2890766"/>
            <a:ext cx="4076446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Koppeling met </a:t>
            </a:r>
          </a:p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</a:t>
            </a:r>
            <a:r>
              <a:rPr lang="en-US" sz="16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boekingsplatformen</a:t>
            </a: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PMS, RMS, PAY, GDS...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Connector 19"/>
          <p:cNvCxnSpPr>
            <a:cxnSpLocks/>
          </p:cNvCxnSpPr>
          <p:nvPr/>
        </p:nvCxnSpPr>
        <p:spPr>
          <a:xfrm>
            <a:off x="8124646" y="1460809"/>
            <a:ext cx="0" cy="539719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/>
          <p:cNvSpPr txBox="1"/>
          <p:nvPr/>
        </p:nvSpPr>
        <p:spPr>
          <a:xfrm>
            <a:off x="4063608" y="2890766"/>
            <a:ext cx="406860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Wij ontwikkelen converterende</a:t>
            </a:r>
          </a:p>
          <a:p>
            <a:pPr lvl="0" algn="ctr">
              <a:defRPr/>
            </a:pP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hospitality websites </a:t>
            </a:r>
          </a:p>
          <a:p>
            <a:pPr lvl="0" algn="ctr">
              <a:defRPr/>
            </a:pP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reserveringssystemen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4054083" y="5738962"/>
            <a:ext cx="406299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Geautomatiseerde</a:t>
            </a: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-14246" y="5615478"/>
            <a:ext cx="407644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Restaurant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reservatiemanagement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10"/>
          <p:cNvSpPr txBox="1"/>
          <p:nvPr/>
        </p:nvSpPr>
        <p:spPr>
          <a:xfrm>
            <a:off x="8129417" y="5615478"/>
            <a:ext cx="4062994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Marketplace </a:t>
            </a:r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+ 400 partners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81B2151A-431D-48BB-8B96-CCC5DFFEA472}"/>
              </a:ext>
            </a:extLst>
          </p:cNvPr>
          <p:cNvSpPr txBox="1"/>
          <p:nvPr/>
        </p:nvSpPr>
        <p:spPr>
          <a:xfrm>
            <a:off x="8127238" y="2890766"/>
            <a:ext cx="4067353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 algn="ctr">
              <a:defRPr/>
            </a:pP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Dagelijks operationeel</a:t>
            </a:r>
          </a:p>
          <a:p>
            <a:pPr lvl="0" algn="ctr">
              <a:defRPr/>
            </a:pP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van hotels,</a:t>
            </a:r>
          </a:p>
          <a:p>
            <a:pPr lvl="0" algn="ctr">
              <a:defRPr/>
            </a:pPr>
            <a:r>
              <a:rPr lang="nl-NL" sz="16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B&amp;B’s</a:t>
            </a:r>
            <a:r>
              <a:rPr lang="nl-NL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vakantiewoningen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1E7A3B54-ECCA-4723-A7FC-636C8E88D8B0}"/>
              </a:ext>
            </a:extLst>
          </p:cNvPr>
          <p:cNvGrpSpPr/>
          <p:nvPr/>
        </p:nvGrpSpPr>
        <p:grpSpPr>
          <a:xfrm>
            <a:off x="11531213" y="3510025"/>
            <a:ext cx="470741" cy="477492"/>
            <a:chOff x="11260093" y="3296885"/>
            <a:chExt cx="689213" cy="699096"/>
          </a:xfrm>
        </p:grpSpPr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120BBD7B-2C66-4349-A14E-622E4DBB6A10}"/>
                </a:ext>
              </a:extLst>
            </p:cNvPr>
            <p:cNvSpPr/>
            <p:nvPr/>
          </p:nvSpPr>
          <p:spPr>
            <a:xfrm>
              <a:off x="11260093" y="3296885"/>
              <a:ext cx="689213" cy="699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870E6369-178F-459F-8AF9-2D20F1F47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119" b="7094"/>
            <a:stretch/>
          </p:blipFill>
          <p:spPr>
            <a:xfrm>
              <a:off x="11495902" y="3461743"/>
              <a:ext cx="259219" cy="387373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C080F9-0443-40DF-AB1E-04D602BE7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45" y="4607196"/>
            <a:ext cx="822864" cy="82231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CD22355-859D-45B6-816D-928FCE22A4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65" y="1909028"/>
            <a:ext cx="797895" cy="77098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85205B4-9D9D-4891-B308-6CB541C6D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65" y="4671237"/>
            <a:ext cx="797895" cy="694234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7B380DB1-21BD-4DCA-AF56-8FCB8B801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85" y="1920491"/>
            <a:ext cx="748058" cy="74805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087F2951-CC77-4EF9-9FA4-17CC2B5A9A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263" y="4644574"/>
            <a:ext cx="673302" cy="747560"/>
          </a:xfrm>
          <a:prstGeom prst="rect">
            <a:avLst/>
          </a:prstGeom>
        </p:spPr>
      </p:pic>
      <p:pic>
        <p:nvPicPr>
          <p:cNvPr id="63" name="Afbeelding 62" descr="Afbeelding met teken&#10;&#10;Automatisch gegenereerde beschrijving">
            <a:extLst>
              <a:ext uri="{FF2B5EF4-FFF2-40B4-BE49-F238E27FC236}">
                <a16:creationId xmlns:a16="http://schemas.microsoft.com/office/drawing/2014/main" id="{782CB19C-7FE5-42FA-A1C7-19D9FE7F76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35" y="1814856"/>
            <a:ext cx="877685" cy="877137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1B94F12-1545-4B71-8246-A01C7D5C5E83}"/>
              </a:ext>
            </a:extLst>
          </p:cNvPr>
          <p:cNvGrpSpPr/>
          <p:nvPr/>
        </p:nvGrpSpPr>
        <p:grpSpPr>
          <a:xfrm>
            <a:off x="7478485" y="6199472"/>
            <a:ext cx="470741" cy="477492"/>
            <a:chOff x="7478485" y="6199472"/>
            <a:chExt cx="470741" cy="477492"/>
          </a:xfrm>
        </p:grpSpPr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6DF1DAFA-6D0B-4903-A759-B2C9ABD5DD39}"/>
                </a:ext>
              </a:extLst>
            </p:cNvPr>
            <p:cNvSpPr/>
            <p:nvPr/>
          </p:nvSpPr>
          <p:spPr>
            <a:xfrm>
              <a:off x="7478485" y="6199472"/>
              <a:ext cx="470741" cy="4774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40" name="Afbeelding 39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680CCE17-FC96-4FE1-B0B4-4CAC0291C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7" r="88981" b="16051"/>
            <a:stretch/>
          </p:blipFill>
          <p:spPr>
            <a:xfrm>
              <a:off x="7621020" y="6309320"/>
              <a:ext cx="219668" cy="235477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35DC7BD5-9D1E-471D-AF12-0563B3D3F8F4}"/>
              </a:ext>
            </a:extLst>
          </p:cNvPr>
          <p:cNvGrpSpPr/>
          <p:nvPr/>
        </p:nvGrpSpPr>
        <p:grpSpPr>
          <a:xfrm>
            <a:off x="3404550" y="6199472"/>
            <a:ext cx="470741" cy="477492"/>
            <a:chOff x="3404550" y="6199472"/>
            <a:chExt cx="470741" cy="477492"/>
          </a:xfrm>
        </p:grpSpPr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47A3CD50-BC78-4ED7-9F5C-5B59F2820420}"/>
                </a:ext>
              </a:extLst>
            </p:cNvPr>
            <p:cNvSpPr/>
            <p:nvPr/>
          </p:nvSpPr>
          <p:spPr>
            <a:xfrm>
              <a:off x="3404550" y="6199472"/>
              <a:ext cx="470741" cy="4774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267C7A7-AFA2-4AF9-9112-4B787852E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249"/>
            <a:stretch/>
          </p:blipFill>
          <p:spPr>
            <a:xfrm>
              <a:off x="3614938" y="6322209"/>
              <a:ext cx="72008" cy="24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59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9DFD8452-47AA-4DCF-8A50-CD656DB631F6}"/>
              </a:ext>
            </a:extLst>
          </p:cNvPr>
          <p:cNvSpPr txBox="1"/>
          <p:nvPr/>
        </p:nvSpPr>
        <p:spPr>
          <a:xfrm>
            <a:off x="0" y="719087"/>
            <a:ext cx="12192000" cy="5970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sprekers</a:t>
            </a:r>
            <a:endParaRPr lang="en-US" sz="40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7F6552F3-40E3-41AC-A63B-9C6F88ABBB13}"/>
              </a:ext>
            </a:extLst>
          </p:cNvPr>
          <p:cNvCxnSpPr>
            <a:cxnSpLocks/>
          </p:cNvCxnSpPr>
          <p:nvPr/>
        </p:nvCxnSpPr>
        <p:spPr>
          <a:xfrm>
            <a:off x="5183" y="1703464"/>
            <a:ext cx="1219200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">
            <a:extLst>
              <a:ext uri="{FF2B5EF4-FFF2-40B4-BE49-F238E27FC236}">
                <a16:creationId xmlns:a16="http://schemas.microsoft.com/office/drawing/2014/main" id="{72E128EE-CEB7-44A9-9D6D-C47999C43D93}"/>
              </a:ext>
            </a:extLst>
          </p:cNvPr>
          <p:cNvSpPr txBox="1"/>
          <p:nvPr/>
        </p:nvSpPr>
        <p:spPr>
          <a:xfrm>
            <a:off x="4845349" y="5154536"/>
            <a:ext cx="6101857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Stijn </a:t>
            </a:r>
            <a:r>
              <a:rPr lang="en-US" sz="23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Provoost</a:t>
            </a:r>
            <a:endParaRPr lang="en-US" sz="23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Marketeer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5D9AC35-8D9D-4195-9850-ABDD3B993A70}"/>
              </a:ext>
            </a:extLst>
          </p:cNvPr>
          <p:cNvSpPr txBox="1"/>
          <p:nvPr/>
        </p:nvSpPr>
        <p:spPr>
          <a:xfrm>
            <a:off x="1255160" y="5154536"/>
            <a:ext cx="6101857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Louis </a:t>
            </a:r>
            <a:r>
              <a:rPr lang="en-US" sz="23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Desbuquois</a:t>
            </a:r>
            <a:endParaRPr lang="en-US" sz="23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Executive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692CEF-8F86-4CBB-AD54-FA743865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646201"/>
              </p:ext>
            </p:extLst>
          </p:nvPr>
        </p:nvGraphicFramePr>
        <p:xfrm>
          <a:off x="2780395" y="2420888"/>
          <a:ext cx="2739541" cy="2376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ACAFD6-5FB8-4174-8DDA-EC7D96865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1296063"/>
              </p:ext>
            </p:extLst>
          </p:nvPr>
        </p:nvGraphicFramePr>
        <p:xfrm>
          <a:off x="6739190" y="2420888"/>
          <a:ext cx="4208016" cy="246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2554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ter&#10;&#10;Automatisch gegenereerde beschrijving">
            <a:extLst>
              <a:ext uri="{FF2B5EF4-FFF2-40B4-BE49-F238E27FC236}">
                <a16:creationId xmlns:a16="http://schemas.microsoft.com/office/drawing/2014/main" id="{5C560FDC-52C5-4DD7-8905-1D68EA9D4F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9"/>
          <a:stretch/>
        </p:blipFill>
        <p:spPr>
          <a:xfrm>
            <a:off x="605145" y="3758982"/>
            <a:ext cx="11005213" cy="774447"/>
          </a:xfrm>
          <a:prstGeom prst="rect">
            <a:avLst/>
          </a:prstGeom>
        </p:spPr>
      </p:pic>
      <p:sp>
        <p:nvSpPr>
          <p:cNvPr id="47" name="TextBox 3"/>
          <p:cNvSpPr txBox="1"/>
          <p:nvPr/>
        </p:nvSpPr>
        <p:spPr>
          <a:xfrm>
            <a:off x="0" y="1064587"/>
            <a:ext cx="12191999" cy="3403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Journey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76176376-8C29-49E3-B26A-6A2217E3DCEB}"/>
              </a:ext>
            </a:extLst>
          </p:cNvPr>
          <p:cNvGrpSpPr/>
          <p:nvPr/>
        </p:nvGrpSpPr>
        <p:grpSpPr>
          <a:xfrm>
            <a:off x="4301095" y="5326143"/>
            <a:ext cx="4389856" cy="968244"/>
            <a:chOff x="4429162" y="5522048"/>
            <a:chExt cx="4389856" cy="968244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7C49691F-6F11-49BB-AE3B-F7B258F3AF79}"/>
                </a:ext>
              </a:extLst>
            </p:cNvPr>
            <p:cNvGrpSpPr/>
            <p:nvPr/>
          </p:nvGrpSpPr>
          <p:grpSpPr>
            <a:xfrm>
              <a:off x="4429162" y="5522048"/>
              <a:ext cx="4389856" cy="968244"/>
              <a:chOff x="8366619" y="4161909"/>
              <a:chExt cx="4389856" cy="968244"/>
            </a:xfrm>
          </p:grpSpPr>
          <p:sp>
            <p:nvSpPr>
              <p:cNvPr id="9" name="Stroomdiagram: Scheidingslijn 8">
                <a:extLst>
                  <a:ext uri="{FF2B5EF4-FFF2-40B4-BE49-F238E27FC236}">
                    <a16:creationId xmlns:a16="http://schemas.microsoft.com/office/drawing/2014/main" id="{B0AA6F5B-6E7F-476F-92BD-D7760BD50F40}"/>
                  </a:ext>
                </a:extLst>
              </p:cNvPr>
              <p:cNvSpPr/>
              <p:nvPr/>
            </p:nvSpPr>
            <p:spPr>
              <a:xfrm>
                <a:off x="8366619" y="4161909"/>
                <a:ext cx="3265867" cy="968244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3E664039-59D7-47D2-8490-DBB7939B4DFA}"/>
                  </a:ext>
                </a:extLst>
              </p:cNvPr>
              <p:cNvSpPr txBox="1"/>
              <p:nvPr/>
            </p:nvSpPr>
            <p:spPr>
              <a:xfrm>
                <a:off x="9540188" y="4289212"/>
                <a:ext cx="3216287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lvl="0"/>
                <a:r>
                  <a:rPr lang="en-US" sz="2000">
                    <a:solidFill>
                      <a:srgbClr val="333333"/>
                    </a:solidFill>
                    <a:latin typeface="Montserrat" panose="00000500000000000000" pitchFamily="2" charset="0"/>
                  </a:rPr>
                  <a:t>Connectivity </a:t>
                </a:r>
                <a:br>
                  <a:rPr lang="en-US" sz="2000">
                    <a:solidFill>
                      <a:srgbClr val="333333"/>
                    </a:solidFill>
                    <a:latin typeface="Montserrat" panose="00000500000000000000" pitchFamily="2" charset="0"/>
                  </a:rPr>
                </a:br>
                <a:r>
                  <a:rPr lang="en-US" sz="2000">
                    <a:solidFill>
                      <a:srgbClr val="333333"/>
                    </a:solidFill>
                    <a:latin typeface="Montserrat" panose="00000500000000000000" pitchFamily="2" charset="0"/>
                  </a:rPr>
                  <a:t>marketplace</a:t>
                </a:r>
                <a:endParaRPr lang="nl-BE" sz="2000">
                  <a:solidFill>
                    <a:srgbClr val="333333"/>
                  </a:solidFill>
                  <a:latin typeface="Montserrat" panose="00000500000000000000" pitchFamily="2" charset="0"/>
                </a:endParaRPr>
              </a:p>
            </p:txBody>
          </p:sp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5F8200A-DE3E-481A-B175-BEEA19A5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688" y="5757553"/>
              <a:ext cx="519155" cy="471461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2A148C5-2B8F-4B24-9C87-F516F7B9319E}"/>
              </a:ext>
            </a:extLst>
          </p:cNvPr>
          <p:cNvGrpSpPr/>
          <p:nvPr/>
        </p:nvGrpSpPr>
        <p:grpSpPr>
          <a:xfrm>
            <a:off x="1571031" y="4112179"/>
            <a:ext cx="8879809" cy="1712581"/>
            <a:chOff x="1699098" y="4206240"/>
            <a:chExt cx="8879809" cy="1712581"/>
          </a:xfrm>
        </p:grpSpPr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7E437E3C-E6DE-4101-870F-8E2045EC0AEC}"/>
                </a:ext>
              </a:extLst>
            </p:cNvPr>
            <p:cNvCxnSpPr>
              <a:cxnSpLocks/>
            </p:cNvCxnSpPr>
            <p:nvPr/>
          </p:nvCxnSpPr>
          <p:spPr>
            <a:xfrm>
              <a:off x="1699098" y="4423083"/>
              <a:ext cx="2378916" cy="13801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BCC4EADA-3C70-434E-879B-773CE6F20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9903" y="4415225"/>
              <a:ext cx="2549004" cy="15035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9E9DE0D6-D4A2-4C05-B960-DCB0ABB02F9A}"/>
                </a:ext>
              </a:extLst>
            </p:cNvPr>
            <p:cNvCxnSpPr>
              <a:cxnSpLocks/>
            </p:cNvCxnSpPr>
            <p:nvPr/>
          </p:nvCxnSpPr>
          <p:spPr>
            <a:xfrm>
              <a:off x="3839183" y="4684396"/>
              <a:ext cx="589979" cy="6261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A8C10FC5-C531-41BD-9DB0-ECE95E2E3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6428" y="4206240"/>
              <a:ext cx="669104" cy="10083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A9C31F0D-8A4D-40BE-B829-CC3EE864DEF9}"/>
                </a:ext>
              </a:extLst>
            </p:cNvPr>
            <p:cNvCxnSpPr>
              <a:cxnSpLocks/>
            </p:cNvCxnSpPr>
            <p:nvPr/>
          </p:nvCxnSpPr>
          <p:spPr>
            <a:xfrm>
              <a:off x="6100933" y="4684396"/>
              <a:ext cx="0" cy="5042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259B3D7-DCDE-4CBA-8B60-F1B3B1373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529" flipV="1">
            <a:off x="4621269" y="1654157"/>
            <a:ext cx="4909224" cy="112499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BCC1479C-B178-48AF-A50C-0FD4ABEE6CBA}"/>
              </a:ext>
            </a:extLst>
          </p:cNvPr>
          <p:cNvSpPr txBox="1"/>
          <p:nvPr/>
        </p:nvSpPr>
        <p:spPr>
          <a:xfrm>
            <a:off x="0" y="515692"/>
            <a:ext cx="12192000" cy="5884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oplossingen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20EBC2B-9611-4F46-ADC0-9B4ECA616AA4}"/>
              </a:ext>
            </a:extLst>
          </p:cNvPr>
          <p:cNvGrpSpPr/>
          <p:nvPr/>
        </p:nvGrpSpPr>
        <p:grpSpPr>
          <a:xfrm>
            <a:off x="6853148" y="3758982"/>
            <a:ext cx="4788432" cy="476268"/>
            <a:chOff x="6853148" y="3758982"/>
            <a:chExt cx="4788432" cy="476268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82BDBABB-E37C-46E8-87E6-79B43061F340}"/>
                </a:ext>
              </a:extLst>
            </p:cNvPr>
            <p:cNvGrpSpPr/>
            <p:nvPr/>
          </p:nvGrpSpPr>
          <p:grpSpPr>
            <a:xfrm>
              <a:off x="6853148" y="4005809"/>
              <a:ext cx="229441" cy="229441"/>
              <a:chOff x="628108" y="301080"/>
              <a:chExt cx="491824" cy="491824"/>
            </a:xfrm>
          </p:grpSpPr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B12B7671-32ED-4E11-8C01-F2622911D3C2}"/>
                  </a:ext>
                </a:extLst>
              </p:cNvPr>
              <p:cNvSpPr/>
              <p:nvPr/>
            </p:nvSpPr>
            <p:spPr>
              <a:xfrm>
                <a:off x="628108" y="301080"/>
                <a:ext cx="491824" cy="491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23" name="Afbeelding 22" descr="Afbeelding met tekening&#10;&#10;Automatisch gegenereerde beschrijving">
                <a:extLst>
                  <a:ext uri="{FF2B5EF4-FFF2-40B4-BE49-F238E27FC236}">
                    <a16:creationId xmlns:a16="http://schemas.microsoft.com/office/drawing/2014/main" id="{05C2382C-C9CD-4119-9ED1-25EBAD68A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07" r="88981" b="16051"/>
              <a:stretch/>
            </p:blipFill>
            <p:spPr>
              <a:xfrm>
                <a:off x="782958" y="426318"/>
                <a:ext cx="219667" cy="235476"/>
              </a:xfrm>
              <a:prstGeom prst="rect">
                <a:avLst/>
              </a:prstGeom>
            </p:spPr>
          </p:pic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89553F65-22DF-4577-A945-B6B4BB336E73}"/>
                </a:ext>
              </a:extLst>
            </p:cNvPr>
            <p:cNvGrpSpPr/>
            <p:nvPr/>
          </p:nvGrpSpPr>
          <p:grpSpPr>
            <a:xfrm>
              <a:off x="11412139" y="3758982"/>
              <a:ext cx="229441" cy="229441"/>
              <a:chOff x="557593" y="329280"/>
              <a:chExt cx="491824" cy="491824"/>
            </a:xfrm>
          </p:grpSpPr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ACDD7630-4B80-4568-8D15-F722D95031E2}"/>
                  </a:ext>
                </a:extLst>
              </p:cNvPr>
              <p:cNvSpPr/>
              <p:nvPr/>
            </p:nvSpPr>
            <p:spPr>
              <a:xfrm>
                <a:off x="557593" y="329280"/>
                <a:ext cx="491824" cy="491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26" name="Afbeelding 25" descr="Afbeelding met tekening&#10;&#10;Automatisch gegenereerde beschrijving">
                <a:extLst>
                  <a:ext uri="{FF2B5EF4-FFF2-40B4-BE49-F238E27FC236}">
                    <a16:creationId xmlns:a16="http://schemas.microsoft.com/office/drawing/2014/main" id="{59DCDD32-D8CB-49F1-A03F-1B760D7BA6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07" r="88981" b="16051"/>
              <a:stretch/>
            </p:blipFill>
            <p:spPr>
              <a:xfrm>
                <a:off x="712443" y="454518"/>
                <a:ext cx="219667" cy="235476"/>
              </a:xfrm>
              <a:prstGeom prst="rect">
                <a:avLst/>
              </a:prstGeom>
            </p:spPr>
          </p:pic>
        </p:grpSp>
      </p:grpSp>
      <p:pic>
        <p:nvPicPr>
          <p:cNvPr id="28" name="Afbeelding 27" descr="Afbeelding met apparaat, meter&#10;&#10;Automatisch gegenereerde beschrijving">
            <a:extLst>
              <a:ext uri="{FF2B5EF4-FFF2-40B4-BE49-F238E27FC236}">
                <a16:creationId xmlns:a16="http://schemas.microsoft.com/office/drawing/2014/main" id="{4F8B1E45-9AA5-43B6-9276-A10D473864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39"/>
          <a:stretch/>
        </p:blipFill>
        <p:spPr>
          <a:xfrm>
            <a:off x="581642" y="2454597"/>
            <a:ext cx="11005213" cy="12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1EE425-E89C-4515-B8DA-F404E66E3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9"/>
          <a:stretch/>
        </p:blipFill>
        <p:spPr>
          <a:xfrm>
            <a:off x="4871865" y="5589240"/>
            <a:ext cx="7320136" cy="824056"/>
          </a:xfrm>
          <a:prstGeom prst="rect">
            <a:avLst/>
          </a:prstGeom>
        </p:spPr>
      </p:pic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58A1341-1F29-4BF6-A04E-D7B0184D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15543" r="13958" b="59646"/>
          <a:stretch/>
        </p:blipFill>
        <p:spPr>
          <a:xfrm>
            <a:off x="0" y="5157191"/>
            <a:ext cx="12192000" cy="17008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A74B76C-C200-45BC-A821-F1B3B7A301BD}"/>
              </a:ext>
            </a:extLst>
          </p:cNvPr>
          <p:cNvSpPr txBox="1"/>
          <p:nvPr/>
        </p:nvSpPr>
        <p:spPr>
          <a:xfrm>
            <a:off x="0" y="3497059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>
                <a:solidFill>
                  <a:srgbClr val="333333"/>
                </a:solidFill>
                <a:latin typeface="Open Sans" panose="020B0606030504020204" pitchFamily="34" charset="0"/>
              </a:rPr>
              <a:t>Converterende, gebruiksvriendelijke </a:t>
            </a:r>
            <a:r>
              <a:rPr lang="nl-BE" sz="2200" b="1" err="1">
                <a:solidFill>
                  <a:srgbClr val="F75400"/>
                </a:solidFill>
                <a:latin typeface="Open Sans" panose="020B0606030504020204" pitchFamily="34" charset="0"/>
              </a:rPr>
              <a:t>hospitality</a:t>
            </a:r>
            <a:r>
              <a:rPr lang="nl-BE" sz="2200" b="1">
                <a:solidFill>
                  <a:srgbClr val="F75400"/>
                </a:solidFill>
                <a:latin typeface="Open Sans" panose="020B0606030504020204" pitchFamily="34" charset="0"/>
              </a:rPr>
              <a:t> websites</a:t>
            </a:r>
            <a:endParaRPr lang="nl-BE" sz="2200" b="1">
              <a:solidFill>
                <a:srgbClr val="F754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5B988B-CF67-4447-AC04-717C4C920DA7}"/>
              </a:ext>
            </a:extLst>
          </p:cNvPr>
          <p:cNvSpPr txBox="1"/>
          <p:nvPr/>
        </p:nvSpPr>
        <p:spPr>
          <a:xfrm>
            <a:off x="0" y="222529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b="1" spc="-300" err="1">
                <a:latin typeface="Open Sans" panose="020B0606030504020204" pitchFamily="34" charset="0"/>
              </a:rPr>
              <a:t>Hospitality</a:t>
            </a:r>
            <a:r>
              <a:rPr lang="nl-BE" sz="6600" b="1" spc="-300">
                <a:latin typeface="Open Sans" panose="020B0606030504020204" pitchFamily="34" charset="0"/>
              </a:rPr>
              <a:t> websites</a:t>
            </a:r>
            <a:endParaRPr lang="nl-BE" sz="6600" b="1" spc="-300"/>
          </a:p>
        </p:txBody>
      </p:sp>
    </p:spTree>
    <p:extLst>
      <p:ext uri="{BB962C8B-B14F-4D97-AF65-F5344CB8AC3E}">
        <p14:creationId xmlns:p14="http://schemas.microsoft.com/office/powerpoint/2010/main" val="366847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&#10;&#10;Automatisch gegenereerde beschrijving">
            <a:extLst>
              <a:ext uri="{FF2B5EF4-FFF2-40B4-BE49-F238E27FC236}">
                <a16:creationId xmlns:a16="http://schemas.microsoft.com/office/drawing/2014/main" id="{7126F1CA-E9FB-4BC7-A692-4F2FA0A66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92" y="0"/>
            <a:ext cx="6858000" cy="6858000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911424" y="2307154"/>
            <a:ext cx="3411194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/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Templatewebsites </a:t>
            </a:r>
          </a:p>
          <a:p>
            <a:pPr defTabSz="360000"/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bieden </a:t>
            </a:r>
            <a:r>
              <a:rPr lang="nl-NL" sz="2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vele unieke voordelen</a:t>
            </a:r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</a:p>
          <a:p>
            <a:pPr defTabSz="360000"/>
            <a:endParaRPr lang="nl-NL" sz="2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360000"/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ontwerpen waaruit je kunt kiezen zijn ontworpen met </a:t>
            </a:r>
            <a:r>
              <a:rPr lang="nl-NL" sz="2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conversie in het achterhoofd</a:t>
            </a:r>
            <a:r>
              <a:rPr lang="nl-NL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3EDA4FB-ECD5-4BBD-8A93-C468ADCD2952}"/>
              </a:ext>
            </a:extLst>
          </p:cNvPr>
          <p:cNvSpPr txBox="1"/>
          <p:nvPr/>
        </p:nvSpPr>
        <p:spPr>
          <a:xfrm>
            <a:off x="911424" y="630006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#HospitalityWebsites</a:t>
            </a:r>
            <a:endParaRPr lang="nl-BE" sz="1200" b="1">
              <a:solidFill>
                <a:schemeClr val="bg1"/>
              </a:solidFill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66AF83D-BCA0-472A-863B-458FE65A7F84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75584" y="272880"/>
            <a:chExt cx="491824" cy="491824"/>
          </a:xfrm>
        </p:grpSpPr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33427B3D-3AD7-49B9-8611-8A89307CADBD}"/>
                </a:ext>
              </a:extLst>
            </p:cNvPr>
            <p:cNvSpPr/>
            <p:nvPr/>
          </p:nvSpPr>
          <p:spPr>
            <a:xfrm>
              <a:off x="275584" y="272880"/>
              <a:ext cx="491824" cy="491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 descr="Afbeelding met tafelgerei, tekening, bord, kop&#10;&#10;Automatisch gegenereerde beschrijving">
              <a:extLst>
                <a:ext uri="{FF2B5EF4-FFF2-40B4-BE49-F238E27FC236}">
                  <a16:creationId xmlns:a16="http://schemas.microsoft.com/office/drawing/2014/main" id="{A0118F8E-2B18-406F-AEED-E9447E34F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6506" b="6120"/>
            <a:stretch/>
          </p:blipFill>
          <p:spPr>
            <a:xfrm>
              <a:off x="407368" y="411027"/>
              <a:ext cx="236686" cy="20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78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computer, computer, tafel&#10;&#10;Automatisch gegenereerde beschrijving">
            <a:extLst>
              <a:ext uri="{FF2B5EF4-FFF2-40B4-BE49-F238E27FC236}">
                <a16:creationId xmlns:a16="http://schemas.microsoft.com/office/drawing/2014/main" id="{9C049073-D7F3-46FA-883E-9C9489EC8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r="23128"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38C1D3B-E790-4AB7-B224-70685309F21F}"/>
              </a:ext>
            </a:extLst>
          </p:cNvPr>
          <p:cNvSpPr txBox="1"/>
          <p:nvPr/>
        </p:nvSpPr>
        <p:spPr>
          <a:xfrm>
            <a:off x="7464152" y="2636912"/>
            <a:ext cx="4125385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juiste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look &amp; feel: </a:t>
            </a:r>
            <a:r>
              <a:rPr lang="en-US" sz="19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personaliseerbaar</a:t>
            </a:r>
            <a:r>
              <a:rPr lang="en-US" sz="1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Gebruiksvriendelijke</a:t>
            </a:r>
            <a:r>
              <a:rPr lang="en-US" sz="1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CMS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b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eenvoudig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passen</a:t>
            </a:r>
            <a:b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Ratebox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prijsvergelijkingstool</a:t>
            </a:r>
            <a:r>
              <a:rPr lang="en-US"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9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</a:t>
            </a:r>
            <a:r>
              <a:rPr lang="en-US" sz="1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directe</a:t>
            </a:r>
            <a:r>
              <a:rPr lang="en-US" sz="1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reserveringen</a:t>
            </a:r>
            <a:endParaRPr lang="en-US" sz="19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7726645" y="1118680"/>
            <a:ext cx="3862892" cy="7755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voordelen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Hospitality website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3EDA4FB-ECD5-4BBD-8A93-C468ADCD2952}"/>
              </a:ext>
            </a:extLst>
          </p:cNvPr>
          <p:cNvSpPr txBox="1"/>
          <p:nvPr/>
        </p:nvSpPr>
        <p:spPr>
          <a:xfrm>
            <a:off x="8112224" y="6309320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#HospitalityWebsites</a:t>
            </a:r>
            <a:endParaRPr lang="nl-BE" sz="1200" b="1">
              <a:solidFill>
                <a:schemeClr val="bg1"/>
              </a:solidFill>
            </a:endParaRP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54E57F43-8720-4457-B139-EA79DBB8CFB5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75584" y="272880"/>
            <a:chExt cx="491824" cy="491824"/>
          </a:xfrm>
        </p:grpSpPr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91828865-8AAB-4D2D-975D-F6DA0BD83F66}"/>
                </a:ext>
              </a:extLst>
            </p:cNvPr>
            <p:cNvSpPr/>
            <p:nvPr/>
          </p:nvSpPr>
          <p:spPr>
            <a:xfrm>
              <a:off x="275584" y="272880"/>
              <a:ext cx="491824" cy="491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7" name="Afbeelding 26" descr="Afbeelding met tafelgerei, tekening, bord, kop&#10;&#10;Automatisch gegenereerde beschrijving">
              <a:extLst>
                <a:ext uri="{FF2B5EF4-FFF2-40B4-BE49-F238E27FC236}">
                  <a16:creationId xmlns:a16="http://schemas.microsoft.com/office/drawing/2014/main" id="{C9CF9BD0-9EB6-4E38-90B9-6FC2BB56A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6506" b="6120"/>
            <a:stretch/>
          </p:blipFill>
          <p:spPr>
            <a:xfrm>
              <a:off x="407368" y="411027"/>
              <a:ext cx="236686" cy="20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64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vak 54">
            <a:extLst>
              <a:ext uri="{FF2B5EF4-FFF2-40B4-BE49-F238E27FC236}">
                <a16:creationId xmlns:a16="http://schemas.microsoft.com/office/drawing/2014/main" id="{4E8D53AD-A9BF-4CD2-AB98-8EBAB88F7C16}"/>
              </a:ext>
            </a:extLst>
          </p:cNvPr>
          <p:cNvSpPr txBox="1"/>
          <p:nvPr/>
        </p:nvSpPr>
        <p:spPr>
          <a:xfrm>
            <a:off x="33981" y="630260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#HospitalityWebsites</a:t>
            </a:r>
            <a:endParaRPr lang="nl-BE" sz="1200" b="1">
              <a:solidFill>
                <a:schemeClr val="bg1"/>
              </a:solidFill>
            </a:endParaRPr>
          </a:p>
        </p:txBody>
      </p:sp>
      <p:pic>
        <p:nvPicPr>
          <p:cNvPr id="22" name="Afbeelding 21" descr="Afbeelding met wiel&#10;&#10;Automatisch gegenereerde beschrijving">
            <a:extLst>
              <a:ext uri="{FF2B5EF4-FFF2-40B4-BE49-F238E27FC236}">
                <a16:creationId xmlns:a16="http://schemas.microsoft.com/office/drawing/2014/main" id="{C7192321-B4E9-4E6E-9B4C-FC73FA8B1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047DFB2F-2FEF-4F76-B425-C0CE134FBD2B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75584" y="272880"/>
            <a:chExt cx="491824" cy="491824"/>
          </a:xfrm>
        </p:grpSpPr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6B25186-A181-4758-BE38-F8A77920C546}"/>
                </a:ext>
              </a:extLst>
            </p:cNvPr>
            <p:cNvSpPr/>
            <p:nvPr/>
          </p:nvSpPr>
          <p:spPr>
            <a:xfrm>
              <a:off x="275584" y="272880"/>
              <a:ext cx="491824" cy="491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7" name="Afbeelding 26" descr="Afbeelding met tafelgerei, tekening, bord, kop&#10;&#10;Automatisch gegenereerde beschrijving">
              <a:extLst>
                <a:ext uri="{FF2B5EF4-FFF2-40B4-BE49-F238E27FC236}">
                  <a16:creationId xmlns:a16="http://schemas.microsoft.com/office/drawing/2014/main" id="{ACA77EA4-9E61-4FEE-BF0F-EFA042AEB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6506" b="6120"/>
            <a:stretch/>
          </p:blipFill>
          <p:spPr>
            <a:xfrm>
              <a:off x="407368" y="411027"/>
              <a:ext cx="236686" cy="209661"/>
            </a:xfrm>
            <a:prstGeom prst="rect">
              <a:avLst/>
            </a:prstGeom>
          </p:spPr>
        </p:pic>
      </p:grpSp>
      <p:sp>
        <p:nvSpPr>
          <p:cNvPr id="31" name="TextBox 2">
            <a:extLst>
              <a:ext uri="{FF2B5EF4-FFF2-40B4-BE49-F238E27FC236}">
                <a16:creationId xmlns:a16="http://schemas.microsoft.com/office/drawing/2014/main" id="{0C5EB89F-73C2-4756-AC57-6BAFB7E39312}"/>
              </a:ext>
            </a:extLst>
          </p:cNvPr>
          <p:cNvSpPr txBox="1"/>
          <p:nvPr/>
        </p:nvSpPr>
        <p:spPr>
          <a:xfrm>
            <a:off x="938570" y="990512"/>
            <a:ext cx="4395430" cy="13295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endParaRPr lang="en-US" sz="3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360000">
              <a:lnSpc>
                <a:spcPct val="90000"/>
              </a:lnSpc>
            </a:pPr>
            <a: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 Hospitality </a:t>
            </a:r>
            <a:b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Websites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6C0988D-2056-4D5D-A5FD-23EE6C1EC301}"/>
              </a:ext>
            </a:extLst>
          </p:cNvPr>
          <p:cNvSpPr txBox="1"/>
          <p:nvPr/>
        </p:nvSpPr>
        <p:spPr>
          <a:xfrm>
            <a:off x="1329010" y="2766629"/>
            <a:ext cx="3736911" cy="3535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110000"/>
              </a:lnSpc>
              <a:spcAft>
                <a:spcPts val="1200"/>
              </a:spcAft>
            </a:pPr>
            <a:r>
              <a:rPr lang="en-US" sz="1900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Compleet</a:t>
            </a:r>
            <a:r>
              <a:rPr lang="en-US" sz="1900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&amp; </a:t>
            </a:r>
            <a:r>
              <a:rPr lang="en-US" sz="1900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betaalbaar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pakket</a:t>
            </a:r>
            <a:br>
              <a:rPr lang="en-US" sz="1900">
                <a:latin typeface="Montserrat" panose="00000500000000000000" pitchFamily="2" charset="0"/>
              </a:rPr>
            </a:br>
            <a:endParaRPr lang="en-US" sz="1900">
              <a:latin typeface="Montserrat" panose="00000500000000000000" pitchFamily="2" charset="0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br>
              <a:rPr lang="en-US" sz="1900" baseline="30000">
                <a:latin typeface="Montserrat" panose="00000500000000000000" pitchFamily="2" charset="0"/>
              </a:rPr>
            </a:br>
            <a:r>
              <a:rPr lang="en-US" sz="19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Persoonlijke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endParaRPr lang="en-US" sz="1900">
              <a:latin typeface="Open Sans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r>
              <a:rPr lang="en-US" sz="1900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Naadloze</a:t>
            </a:r>
            <a:r>
              <a:rPr lang="en-US" sz="1900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integratie</a:t>
            </a:r>
            <a:br>
              <a:rPr lang="en-US" sz="1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met </a:t>
            </a:r>
            <a:r>
              <a:rPr lang="en-US" sz="19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andere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lang="en-US" sz="19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software</a:t>
            </a:r>
            <a:endParaRPr lang="en-US" sz="1900" baseline="300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endParaRPr lang="en-US" sz="200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188546A-222D-4563-8EE3-E9E7EB1300D6}"/>
              </a:ext>
            </a:extLst>
          </p:cNvPr>
          <p:cNvGrpSpPr/>
          <p:nvPr/>
        </p:nvGrpSpPr>
        <p:grpSpPr>
          <a:xfrm>
            <a:off x="732559" y="2752986"/>
            <a:ext cx="788897" cy="726675"/>
            <a:chOff x="732559" y="2691846"/>
            <a:chExt cx="788897" cy="726675"/>
          </a:xfrm>
        </p:grpSpPr>
        <p:pic>
          <p:nvPicPr>
            <p:cNvPr id="42" name="Afbeelding 41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9E35419D-7133-4773-B3A0-DCDDB3C5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32559" y="2691846"/>
              <a:ext cx="788897" cy="726675"/>
            </a:xfrm>
            <a:prstGeom prst="rect">
              <a:avLst/>
            </a:prstGeom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CC5CC925-FC50-42BD-B676-1E963D9B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02" y="2837022"/>
              <a:ext cx="328235" cy="328235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D5AE570D-0929-4C6B-BA77-7BC1D25C02F5}"/>
              </a:ext>
            </a:extLst>
          </p:cNvPr>
          <p:cNvGrpSpPr/>
          <p:nvPr/>
        </p:nvGrpSpPr>
        <p:grpSpPr>
          <a:xfrm>
            <a:off x="732559" y="5094286"/>
            <a:ext cx="788897" cy="726675"/>
            <a:chOff x="744461" y="4491566"/>
            <a:chExt cx="788897" cy="726675"/>
          </a:xfrm>
        </p:grpSpPr>
        <p:pic>
          <p:nvPicPr>
            <p:cNvPr id="34" name="Afbeelding 33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7F234713-9451-4FFC-B28F-6BA802495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44461" y="4491566"/>
              <a:ext cx="788897" cy="726675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80D0CD4-5925-4DFF-AC56-A81146CB2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847" y="4652842"/>
              <a:ext cx="312514" cy="317754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98E6FA71-554A-4DD3-A055-435DBECA2F57}"/>
              </a:ext>
            </a:extLst>
          </p:cNvPr>
          <p:cNvGrpSpPr/>
          <p:nvPr/>
        </p:nvGrpSpPr>
        <p:grpSpPr>
          <a:xfrm>
            <a:off x="732559" y="3923636"/>
            <a:ext cx="788897" cy="726675"/>
            <a:chOff x="732559" y="3469816"/>
            <a:chExt cx="788897" cy="726675"/>
          </a:xfrm>
        </p:grpSpPr>
        <p:pic>
          <p:nvPicPr>
            <p:cNvPr id="37" name="Afbeelding 36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EA8EA293-077B-4280-B2D6-72488A8DF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32559" y="3469816"/>
              <a:ext cx="788897" cy="726675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3B95FF3-C1E0-4A5B-84E9-63B08C6FD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20" y="3613044"/>
              <a:ext cx="332890" cy="333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7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2BDB06E-5B8B-4CC7-9926-7A5E16670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>
          <a:xfrm>
            <a:off x="5231905" y="5589240"/>
            <a:ext cx="6960096" cy="720080"/>
          </a:xfrm>
          <a:prstGeom prst="rect">
            <a:avLst/>
          </a:prstGeom>
        </p:spPr>
      </p:pic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58A1341-1F29-4BF6-A04E-D7B0184D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5543" r="13957" b="59646"/>
          <a:stretch/>
        </p:blipFill>
        <p:spPr>
          <a:xfrm>
            <a:off x="0" y="5157191"/>
            <a:ext cx="12192000" cy="17008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A74B76C-C200-45BC-A821-F1B3B7A301BD}"/>
              </a:ext>
            </a:extLst>
          </p:cNvPr>
          <p:cNvSpPr txBox="1"/>
          <p:nvPr/>
        </p:nvSpPr>
        <p:spPr>
          <a:xfrm>
            <a:off x="0" y="3497059"/>
            <a:ext cx="121920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200" b="1">
                <a:solidFill>
                  <a:srgbClr val="2486F6"/>
                </a:solidFill>
                <a:latin typeface="Open Sans"/>
              </a:rPr>
              <a:t>Commissievrij &amp; mobielvriendelijk </a:t>
            </a:r>
            <a:r>
              <a:rPr lang="nl-NL" sz="2200" b="1">
                <a:solidFill>
                  <a:srgbClr val="333333"/>
                </a:solidFill>
                <a:latin typeface="Open Sans"/>
              </a:rPr>
              <a:t>voor je website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5B988B-CF67-4447-AC04-717C4C920DA7}"/>
              </a:ext>
            </a:extLst>
          </p:cNvPr>
          <p:cNvSpPr txBox="1"/>
          <p:nvPr/>
        </p:nvSpPr>
        <p:spPr>
          <a:xfrm>
            <a:off x="0" y="222529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b="1" spc="-300" err="1">
                <a:latin typeface="Open Sans" panose="020B0606030504020204" pitchFamily="34" charset="0"/>
              </a:rPr>
              <a:t>Booking</a:t>
            </a:r>
            <a:r>
              <a:rPr lang="nl-BE" sz="6600" b="1" spc="-300">
                <a:latin typeface="Open Sans" panose="020B0606030504020204" pitchFamily="34" charset="0"/>
              </a:rPr>
              <a:t> Engine</a:t>
            </a:r>
            <a:endParaRPr lang="nl-BE" sz="6600" b="1" spc="-300"/>
          </a:p>
        </p:txBody>
      </p:sp>
    </p:spTree>
    <p:extLst>
      <p:ext uri="{BB962C8B-B14F-4D97-AF65-F5344CB8AC3E}">
        <p14:creationId xmlns:p14="http://schemas.microsoft.com/office/powerpoint/2010/main" val="381798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elektronica, monitor, zitten&#10;&#10;Automatisch gegenereerde beschrijving">
            <a:extLst>
              <a:ext uri="{FF2B5EF4-FFF2-40B4-BE49-F238E27FC236}">
                <a16:creationId xmlns:a16="http://schemas.microsoft.com/office/drawing/2014/main" id="{1C7FDD2A-355A-4199-9FEA-419A93ED5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913531" y="2348880"/>
            <a:ext cx="371082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60000"/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Naast een grotere online zichtbaarheid via verschillende </a:t>
            </a:r>
            <a:r>
              <a:rPr lang="nl-NL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OTA's</a:t>
            </a:r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blijft je </a:t>
            </a:r>
            <a:r>
              <a:rPr lang="nl-NL" sz="2200" b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 persoonlijke website een belangrijk boekingskanaal</a:t>
            </a:r>
            <a:r>
              <a:rPr lang="nl-N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2200" b="1">
              <a:solidFill>
                <a:srgbClr val="2486F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3EDA4FB-ECD5-4BBD-8A93-C468ADCD2952}"/>
              </a:ext>
            </a:extLst>
          </p:cNvPr>
          <p:cNvSpPr txBox="1"/>
          <p:nvPr/>
        </p:nvSpPr>
        <p:spPr>
          <a:xfrm>
            <a:off x="911424" y="630006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#BookingEngine</a:t>
            </a:r>
            <a:endParaRPr lang="nl-BE" sz="1200" b="1">
              <a:solidFill>
                <a:schemeClr val="bg1"/>
              </a:solidFill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78DE6F00-7E24-4D6F-A54D-B7A98A313350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063552" y="3360941"/>
            <a:chExt cx="720080" cy="720080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D938AFC-E629-4AC6-AC72-0AAA0CEA4635}"/>
                </a:ext>
              </a:extLst>
            </p:cNvPr>
            <p:cNvSpPr/>
            <p:nvPr/>
          </p:nvSpPr>
          <p:spPr>
            <a:xfrm>
              <a:off x="2063552" y="336094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3815ACF-76B3-408B-B5FC-909C05808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0" r="82624"/>
            <a:stretch/>
          </p:blipFill>
          <p:spPr>
            <a:xfrm>
              <a:off x="2266138" y="3552912"/>
              <a:ext cx="314907" cy="33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02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twerp zonder titel (1)">
            <a:hlinkClick r:id="" action="ppaction://media"/>
            <a:extLst>
              <a:ext uri="{FF2B5EF4-FFF2-40B4-BE49-F238E27FC236}">
                <a16:creationId xmlns:a16="http://schemas.microsoft.com/office/drawing/2014/main" id="{6E001556-3B6A-4DB7-98F2-6041480B2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11" t="24381" r="16844" b="8339"/>
          <a:stretch/>
        </p:blipFill>
        <p:spPr>
          <a:xfrm>
            <a:off x="2774731" y="955771"/>
            <a:ext cx="9417269" cy="5299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B687B7-3ECB-433F-A3F0-9C44E28C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3" y="2766218"/>
            <a:ext cx="3292366" cy="1325563"/>
          </a:xfrm>
        </p:spPr>
        <p:txBody>
          <a:bodyPr>
            <a:normAutofit/>
          </a:bodyPr>
          <a:lstStyle/>
          <a:p>
            <a:r>
              <a:rPr lang="en-GB" sz="6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Ratebox</a:t>
            </a:r>
            <a:endParaRPr lang="en-GB" sz="6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vasthouden, hand, mobiele telefoon&#10;&#10;Automatisch gegenereerde beschrijving">
            <a:extLst>
              <a:ext uri="{FF2B5EF4-FFF2-40B4-BE49-F238E27FC236}">
                <a16:creationId xmlns:a16="http://schemas.microsoft.com/office/drawing/2014/main" id="{9395B8CC-7BF5-4870-8398-15D70554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38C1D3B-E790-4AB7-B224-70685309F21F}"/>
              </a:ext>
            </a:extLst>
          </p:cNvPr>
          <p:cNvSpPr txBox="1"/>
          <p:nvPr/>
        </p:nvSpPr>
        <p:spPr>
          <a:xfrm>
            <a:off x="7670888" y="2786992"/>
            <a:ext cx="4143962" cy="3096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Prijsvergelijkingstool</a:t>
            </a: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Ratebox</a:t>
            </a: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directe</a:t>
            </a: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boekingen</a:t>
            </a: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aseline="30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baseline="300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commissievrij</a:t>
            </a:r>
            <a:r>
              <a:rPr lang="en-US" baseline="30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en-US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aseline="30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Eenvoudige integratie op </a:t>
            </a:r>
            <a:r>
              <a:rPr lang="nl-NL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elke website</a:t>
            </a:r>
            <a:r>
              <a:rPr lang="nl-NL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mobielvriendelijk</a:t>
            </a:r>
            <a:endParaRPr lang="en-US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Snel</a:t>
            </a: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veilig</a:t>
            </a: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online </a:t>
            </a:r>
            <a:r>
              <a:rPr lang="en-US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betalen</a:t>
            </a:r>
            <a:endParaRPr lang="en-US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7942669" y="974664"/>
            <a:ext cx="3600400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360000">
              <a:lnSpc>
                <a:spcPct val="90000"/>
              </a:lnSpc>
            </a:pP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Cubilis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Booking Engine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51D41E6-6F17-4A84-8E40-A460B80CF16F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063552" y="3360941"/>
            <a:chExt cx="720080" cy="720080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A1FFE397-4852-44D4-BAC9-F8856BDA8C26}"/>
                </a:ext>
              </a:extLst>
            </p:cNvPr>
            <p:cNvSpPr/>
            <p:nvPr/>
          </p:nvSpPr>
          <p:spPr>
            <a:xfrm>
              <a:off x="2063552" y="336094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0ADF8BDB-A607-4803-A9FD-BCEFFFE81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0" r="82624"/>
            <a:stretch/>
          </p:blipFill>
          <p:spPr>
            <a:xfrm>
              <a:off x="2266138" y="3552912"/>
              <a:ext cx="314907" cy="33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1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2BDB06E-5B8B-4CC7-9926-7A5E16670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>
          <a:xfrm>
            <a:off x="5231905" y="5589240"/>
            <a:ext cx="6960096" cy="720080"/>
          </a:xfrm>
          <a:prstGeom prst="rect">
            <a:avLst/>
          </a:prstGeom>
        </p:spPr>
      </p:pic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58A1341-1F29-4BF6-A04E-D7B0184D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5543" r="13957" b="59646"/>
          <a:stretch/>
        </p:blipFill>
        <p:spPr>
          <a:xfrm>
            <a:off x="0" y="5157191"/>
            <a:ext cx="12192000" cy="17008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A74B76C-C200-45BC-A821-F1B3B7A301BD}"/>
              </a:ext>
            </a:extLst>
          </p:cNvPr>
          <p:cNvSpPr txBox="1"/>
          <p:nvPr/>
        </p:nvSpPr>
        <p:spPr>
          <a:xfrm>
            <a:off x="0" y="3497059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>
                <a:solidFill>
                  <a:srgbClr val="333333"/>
                </a:solidFill>
                <a:latin typeface="Open Sans" panose="020B0606030504020204" pitchFamily="34" charset="0"/>
              </a:rPr>
              <a:t>Centraal beheer van </a:t>
            </a:r>
            <a:r>
              <a:rPr lang="nl-NL" sz="2200" b="1">
                <a:solidFill>
                  <a:srgbClr val="2486F6"/>
                </a:solidFill>
                <a:latin typeface="Open Sans" panose="020B0606030504020204" pitchFamily="34" charset="0"/>
              </a:rPr>
              <a:t>tarieven en beschikbaarheid</a:t>
            </a:r>
            <a:endParaRPr lang="nl-BE" sz="2200" b="1">
              <a:solidFill>
                <a:srgbClr val="2486F6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5B988B-CF67-4447-AC04-717C4C920DA7}"/>
              </a:ext>
            </a:extLst>
          </p:cNvPr>
          <p:cNvSpPr txBox="1"/>
          <p:nvPr/>
        </p:nvSpPr>
        <p:spPr>
          <a:xfrm>
            <a:off x="0" y="222529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b="1" spc="-300">
                <a:latin typeface="Open Sans" panose="020B0606030504020204" pitchFamily="34" charset="0"/>
              </a:rPr>
              <a:t>Channel Manager</a:t>
            </a:r>
            <a:endParaRPr lang="nl-BE" sz="6600" b="1" spc="-300"/>
          </a:p>
        </p:txBody>
      </p:sp>
    </p:spTree>
    <p:extLst>
      <p:ext uri="{BB962C8B-B14F-4D97-AF65-F5344CB8AC3E}">
        <p14:creationId xmlns:p14="http://schemas.microsoft.com/office/powerpoint/2010/main" val="261471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8F9A2F3-E73E-46C1-817D-05302A880CDD}"/>
              </a:ext>
            </a:extLst>
          </p:cNvPr>
          <p:cNvGrpSpPr/>
          <p:nvPr/>
        </p:nvGrpSpPr>
        <p:grpSpPr>
          <a:xfrm>
            <a:off x="6101870" y="0"/>
            <a:ext cx="6096000" cy="6858000"/>
            <a:chOff x="6096000" y="0"/>
            <a:chExt cx="6096000" cy="6858000"/>
          </a:xfrm>
        </p:grpSpPr>
        <p:pic>
          <p:nvPicPr>
            <p:cNvPr id="10" name="Afbeelding 9" descr="Afbeelding met klok, object, persoon, oranje&#10;&#10;Automatisch gegenereerde beschrijving">
              <a:extLst>
                <a:ext uri="{FF2B5EF4-FFF2-40B4-BE49-F238E27FC236}">
                  <a16:creationId xmlns:a16="http://schemas.microsoft.com/office/drawing/2014/main" id="{E2825690-781A-4DD9-9A92-CD4258DB6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0" r="16241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79F7323E-E88F-4BEC-8862-818A94056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387" y="2561660"/>
              <a:ext cx="477225" cy="75252"/>
            </a:xfrm>
            <a:prstGeom prst="rect">
              <a:avLst/>
            </a:prstGeom>
          </p:spPr>
        </p:pic>
      </p:grpSp>
      <p:sp>
        <p:nvSpPr>
          <p:cNvPr id="9" name="TextBox 2"/>
          <p:cNvSpPr txBox="1"/>
          <p:nvPr/>
        </p:nvSpPr>
        <p:spPr>
          <a:xfrm>
            <a:off x="1271464" y="1838166"/>
            <a:ext cx="5847844" cy="5884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en-US" sz="40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1271464" y="2426597"/>
            <a:ext cx="4818667" cy="2824748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Inleiding</a:t>
            </a:r>
            <a:endParaRPr lang="en-US" sz="2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Inspiratie</a:t>
            </a:r>
            <a:endParaRPr lang="en-US" sz="2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Vragen</a:t>
            </a:r>
            <a:endParaRPr lang="en-US" sz="2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2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persoon, binnen, person, tafel&#10;&#10;Automatisch gegenereerde beschrijving">
            <a:extLst>
              <a:ext uri="{FF2B5EF4-FFF2-40B4-BE49-F238E27FC236}">
                <a16:creationId xmlns:a16="http://schemas.microsoft.com/office/drawing/2014/main" id="{D5D65B52-EA7F-4613-AEF3-AF2427B3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14407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913531" y="2348880"/>
            <a:ext cx="3710827" cy="311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/>
            <a:r>
              <a:rPr lang="en-US" sz="2200" err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Channel Manager </a:t>
            </a:r>
            <a:br>
              <a:rPr lang="en-US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is de </a:t>
            </a:r>
            <a:r>
              <a:rPr lang="en-US" sz="2200" b="1">
                <a:solidFill>
                  <a:srgbClr val="2486F6"/>
                </a:solidFill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kern van </a:t>
            </a:r>
            <a:r>
              <a:rPr lang="en-US" sz="2200" b="1">
                <a:solidFill>
                  <a:srgbClr val="2486F6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je</a:t>
            </a:r>
            <a:r>
              <a:rPr lang="en-US" sz="2200" b="1">
                <a:solidFill>
                  <a:srgbClr val="2486F6"/>
                </a:solidFill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online </a:t>
            </a:r>
            <a:r>
              <a:rPr lang="en-US" sz="2200" b="1" err="1">
                <a:solidFill>
                  <a:srgbClr val="2486F6"/>
                </a:solidFill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distributiemarkt</a:t>
            </a:r>
            <a:r>
              <a:rPr lang="en-US" sz="2200" b="1">
                <a:solidFill>
                  <a:srgbClr val="2486F6"/>
                </a:solidFill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maakt</a:t>
            </a: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het heel </a:t>
            </a:r>
            <a:r>
              <a:rPr lang="en-US" sz="2200" err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gemakkelijk</a:t>
            </a: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sz="22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je</a:t>
            </a:r>
            <a:r>
              <a:rPr lang="en-US" sz="220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accommodatie</a:t>
            </a:r>
            <a:r>
              <a:rPr lang="en-US" sz="22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2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nl-BE" sz="2200" b="1">
                <a:solidFill>
                  <a:srgbClr val="2486F6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grotere </a:t>
            </a:r>
            <a:br>
              <a:rPr lang="nl-BE" sz="2200" b="1">
                <a:solidFill>
                  <a:srgbClr val="2486F6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2200" b="1">
                <a:solidFill>
                  <a:srgbClr val="2486F6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online</a:t>
            </a:r>
            <a:r>
              <a:rPr lang="nl-BE" sz="2200" b="1">
                <a:solidFill>
                  <a:srgbClr val="2486F6"/>
                </a:solidFill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zichtbaarheid </a:t>
            </a:r>
            <a:r>
              <a:rPr lang="nl-BE" sz="22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te geven.</a:t>
            </a:r>
            <a:endParaRPr lang="nl-BE" sz="2200">
              <a:effectLst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360000">
              <a:lnSpc>
                <a:spcPct val="90000"/>
              </a:lnSpc>
            </a:pPr>
            <a:endParaRPr lang="en-US" sz="5400" b="1">
              <a:solidFill>
                <a:srgbClr val="2486F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3EDA4FB-ECD5-4BBD-8A93-C468ADCD2952}"/>
              </a:ext>
            </a:extLst>
          </p:cNvPr>
          <p:cNvSpPr txBox="1"/>
          <p:nvPr/>
        </p:nvSpPr>
        <p:spPr>
          <a:xfrm>
            <a:off x="911424" y="630006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>
                <a:solidFill>
                  <a:schemeClr val="bg1"/>
                </a:solidFill>
                <a:latin typeface="Open Sans" panose="020B0606030504020204" pitchFamily="34" charset="0"/>
              </a:rPr>
              <a:t>#ChannelManager</a:t>
            </a:r>
            <a:endParaRPr lang="nl-BE" sz="1200" b="1">
              <a:solidFill>
                <a:schemeClr val="bg1"/>
              </a:solidFill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78DE6F00-7E24-4D6F-A54D-B7A98A313350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063552" y="3360941"/>
            <a:chExt cx="720080" cy="720080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D938AFC-E629-4AC6-AC72-0AAA0CEA4635}"/>
                </a:ext>
              </a:extLst>
            </p:cNvPr>
            <p:cNvSpPr/>
            <p:nvPr/>
          </p:nvSpPr>
          <p:spPr>
            <a:xfrm>
              <a:off x="2063552" y="336094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3815ACF-76B3-408B-B5FC-909C05808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0" r="82624"/>
            <a:stretch/>
          </p:blipFill>
          <p:spPr>
            <a:xfrm>
              <a:off x="2266138" y="3552912"/>
              <a:ext cx="314907" cy="33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77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C40B6A-7886-41F9-9B60-C5FD39C93E62}"/>
              </a:ext>
            </a:extLst>
          </p:cNvPr>
          <p:cNvSpPr txBox="1"/>
          <p:nvPr/>
        </p:nvSpPr>
        <p:spPr>
          <a:xfrm>
            <a:off x="938570" y="1092731"/>
            <a:ext cx="4101032" cy="11633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Channel Manager?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7C9C625F-2852-49E6-BB7A-820665FE27F3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063552" y="3360941"/>
            <a:chExt cx="720080" cy="720080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42F2EAA1-D24E-46FE-A969-E532AC71711F}"/>
                </a:ext>
              </a:extLst>
            </p:cNvPr>
            <p:cNvSpPr/>
            <p:nvPr/>
          </p:nvSpPr>
          <p:spPr>
            <a:xfrm>
              <a:off x="2063552" y="336094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129AF338-EA71-44B8-A7BD-18825FBB6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0" r="82624"/>
            <a:stretch/>
          </p:blipFill>
          <p:spPr>
            <a:xfrm>
              <a:off x="2266138" y="3552912"/>
              <a:ext cx="314907" cy="336138"/>
            </a:xfrm>
            <a:prstGeom prst="rect">
              <a:avLst/>
            </a:prstGeom>
          </p:spPr>
        </p:pic>
      </p:grpSp>
      <p:pic>
        <p:nvPicPr>
          <p:cNvPr id="4" name="Afbeelding 3" descr="Afbeelding met wiel&#10;&#10;Automatisch gegenereerde beschrijving">
            <a:extLst>
              <a:ext uri="{FF2B5EF4-FFF2-40B4-BE49-F238E27FC236}">
                <a16:creationId xmlns:a16="http://schemas.microsoft.com/office/drawing/2014/main" id="{E51C6287-5186-416D-9B06-8D230565C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0D298884-EF06-484F-B788-83B1CBCBB1B3}"/>
              </a:ext>
            </a:extLst>
          </p:cNvPr>
          <p:cNvGrpSpPr/>
          <p:nvPr/>
        </p:nvGrpSpPr>
        <p:grpSpPr>
          <a:xfrm>
            <a:off x="732559" y="3469816"/>
            <a:ext cx="788897" cy="726675"/>
            <a:chOff x="732559" y="3469816"/>
            <a:chExt cx="788897" cy="726675"/>
          </a:xfrm>
        </p:grpSpPr>
        <p:pic>
          <p:nvPicPr>
            <p:cNvPr id="9" name="Afbeelding 8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2A686405-5D52-4FF3-8845-9F4DFA047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32559" y="3469816"/>
              <a:ext cx="788897" cy="726675"/>
            </a:xfrm>
            <a:prstGeom prst="rect">
              <a:avLst/>
            </a:prstGeom>
          </p:spPr>
        </p:pic>
        <p:pic>
          <p:nvPicPr>
            <p:cNvPr id="31" name="Graphic 42">
              <a:extLst>
                <a:ext uri="{FF2B5EF4-FFF2-40B4-BE49-F238E27FC236}">
                  <a16:creationId xmlns:a16="http://schemas.microsoft.com/office/drawing/2014/main" id="{F88DA4E9-6527-46D8-84F4-F3F21757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554" y="3595658"/>
              <a:ext cx="310962" cy="310962"/>
            </a:xfrm>
            <a:prstGeom prst="rect">
              <a:avLst/>
            </a:prstGeom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693479F3-01AF-4749-905A-D101EA620AFF}"/>
              </a:ext>
            </a:extLst>
          </p:cNvPr>
          <p:cNvGrpSpPr/>
          <p:nvPr/>
        </p:nvGrpSpPr>
        <p:grpSpPr>
          <a:xfrm>
            <a:off x="732558" y="5236969"/>
            <a:ext cx="788897" cy="726675"/>
            <a:chOff x="732559" y="5329672"/>
            <a:chExt cx="788897" cy="726675"/>
          </a:xfrm>
        </p:grpSpPr>
        <p:pic>
          <p:nvPicPr>
            <p:cNvPr id="11" name="Afbeelding 10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C0514E71-7496-4A11-87F9-AD9778EEF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32559" y="5329672"/>
              <a:ext cx="788897" cy="726675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45292569-4C79-4EC5-A553-FC75DF54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511" y="5439810"/>
              <a:ext cx="366180" cy="325495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DE4A35B-EB07-4509-A752-9948352702A7}"/>
              </a:ext>
            </a:extLst>
          </p:cNvPr>
          <p:cNvGrpSpPr/>
          <p:nvPr/>
        </p:nvGrpSpPr>
        <p:grpSpPr>
          <a:xfrm>
            <a:off x="744461" y="4339879"/>
            <a:ext cx="788897" cy="726675"/>
            <a:chOff x="744461" y="4306629"/>
            <a:chExt cx="788897" cy="726675"/>
          </a:xfrm>
        </p:grpSpPr>
        <p:pic>
          <p:nvPicPr>
            <p:cNvPr id="10" name="Afbeelding 9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5F793ABD-6244-4D64-8FFD-F06F91914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44461" y="4306629"/>
              <a:ext cx="788897" cy="726675"/>
            </a:xfrm>
            <a:prstGeom prst="rect">
              <a:avLst/>
            </a:prstGeom>
          </p:spPr>
        </p:pic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2182FFE6-1DD2-4224-8636-79E6FB48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18" y="4466193"/>
              <a:ext cx="307489" cy="307489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86EB4894-AA69-474E-8A02-5659092FBAD6}"/>
              </a:ext>
            </a:extLst>
          </p:cNvPr>
          <p:cNvGrpSpPr/>
          <p:nvPr/>
        </p:nvGrpSpPr>
        <p:grpSpPr>
          <a:xfrm>
            <a:off x="732559" y="2691846"/>
            <a:ext cx="788897" cy="726675"/>
            <a:chOff x="732559" y="2691846"/>
            <a:chExt cx="788897" cy="726675"/>
          </a:xfrm>
        </p:grpSpPr>
        <p:pic>
          <p:nvPicPr>
            <p:cNvPr id="7" name="Afbeelding 6" descr="Afbeelding met object, licht&#10;&#10;Automatisch gegenereerde beschrijving">
              <a:extLst>
                <a:ext uri="{FF2B5EF4-FFF2-40B4-BE49-F238E27FC236}">
                  <a16:creationId xmlns:a16="http://schemas.microsoft.com/office/drawing/2014/main" id="{0300AA80-F4E3-44CB-9C6B-CE610765B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94"/>
            <a:stretch/>
          </p:blipFill>
          <p:spPr>
            <a:xfrm>
              <a:off x="732559" y="2691846"/>
              <a:ext cx="788897" cy="726675"/>
            </a:xfrm>
            <a:prstGeom prst="rect">
              <a:avLst/>
            </a:prstGeom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42051C61-2CE2-43BA-BA77-2C281488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49" y="2832527"/>
              <a:ext cx="338873" cy="317753"/>
            </a:xfrm>
            <a:prstGeom prst="rect">
              <a:avLst/>
            </a:prstGeom>
          </p:spPr>
        </p:pic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2976C1D-FDC7-4192-91C2-B2D08C44C841}"/>
              </a:ext>
            </a:extLst>
          </p:cNvPr>
          <p:cNvSpPr txBox="1"/>
          <p:nvPr/>
        </p:nvSpPr>
        <p:spPr>
          <a:xfrm>
            <a:off x="1302691" y="2809240"/>
            <a:ext cx="3736911" cy="318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lnSpc>
                <a:spcPct val="110000"/>
              </a:lnSpc>
              <a:spcAft>
                <a:spcPts val="1200"/>
              </a:spcAft>
            </a:pP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Centraal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dashboard</a:t>
            </a:r>
            <a:b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Vermijd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dubbele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boekingen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b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Eenvoudig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prijzen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beschikbaarheid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beheren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200"/>
              </a:spcAft>
            </a:pPr>
            <a:b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Bespaar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tijd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administratie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8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binnen, vrouw, plafond&#10;&#10;Automatisch gegenereerde beschrijving">
            <a:extLst>
              <a:ext uri="{FF2B5EF4-FFF2-40B4-BE49-F238E27FC236}">
                <a16:creationId xmlns:a16="http://schemas.microsoft.com/office/drawing/2014/main" id="{099FE8BF-A5C0-4D3C-882A-29858689E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38C1D3B-E790-4AB7-B224-70685309F21F}"/>
              </a:ext>
            </a:extLst>
          </p:cNvPr>
          <p:cNvSpPr txBox="1"/>
          <p:nvPr/>
        </p:nvSpPr>
        <p:spPr>
          <a:xfrm>
            <a:off x="7633707" y="2564904"/>
            <a:ext cx="3862893" cy="331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Betere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prijsstrategie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flexibel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instelbare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tariefplannen</a:t>
            </a:r>
            <a:b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400+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kwalitatieve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integraties</a:t>
            </a:r>
            <a:b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Betaalbaar</a:t>
            </a: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iedereen</a:t>
            </a: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(~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grootte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accomodatie</a:t>
            </a:r>
            <a:r>
              <a:rPr lang="en-U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2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F8154DD-5933-48C7-A17B-A1D48FE995D4}"/>
              </a:ext>
            </a:extLst>
          </p:cNvPr>
          <p:cNvSpPr txBox="1"/>
          <p:nvPr/>
        </p:nvSpPr>
        <p:spPr>
          <a:xfrm>
            <a:off x="7896200" y="974664"/>
            <a:ext cx="3600400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60000">
              <a:lnSpc>
                <a:spcPct val="90000"/>
              </a:lnSpc>
            </a:pP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360000">
              <a:lnSpc>
                <a:spcPct val="90000"/>
              </a:lnSpc>
            </a:pPr>
            <a:r>
              <a:rPr lang="en-US" sz="2800" b="1" err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lang="en-US" sz="2800" b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Channel Manager </a:t>
            </a:r>
            <a:r>
              <a:rPr lang="en-US" sz="2800" b="1" baseline="30000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800" b="1" baseline="30000" err="1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Cubilis</a:t>
            </a:r>
            <a:r>
              <a:rPr lang="en-US" sz="2800" b="1" baseline="30000">
                <a:solidFill>
                  <a:srgbClr val="2486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51D41E6-6F17-4A84-8E40-A460B80CF16F}"/>
              </a:ext>
            </a:extLst>
          </p:cNvPr>
          <p:cNvGrpSpPr/>
          <p:nvPr/>
        </p:nvGrpSpPr>
        <p:grpSpPr>
          <a:xfrm>
            <a:off x="275584" y="272880"/>
            <a:ext cx="491824" cy="491824"/>
            <a:chOff x="2063552" y="3360941"/>
            <a:chExt cx="720080" cy="720080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A1FFE397-4852-44D4-BAC9-F8856BDA8C26}"/>
                </a:ext>
              </a:extLst>
            </p:cNvPr>
            <p:cNvSpPr/>
            <p:nvPr/>
          </p:nvSpPr>
          <p:spPr>
            <a:xfrm>
              <a:off x="2063552" y="336094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0ADF8BDB-A607-4803-A9FD-BCEFFFE81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0" r="82624"/>
            <a:stretch/>
          </p:blipFill>
          <p:spPr>
            <a:xfrm>
              <a:off x="2266138" y="3552912"/>
              <a:ext cx="314907" cy="33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84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ok, licht&#10;&#10;Automatisch gegenereerde beschrijving">
            <a:extLst>
              <a:ext uri="{FF2B5EF4-FFF2-40B4-BE49-F238E27FC236}">
                <a16:creationId xmlns:a16="http://schemas.microsoft.com/office/drawing/2014/main" id="{97D7447A-7076-4A14-BE85-4FE63E3C6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1" y="2194863"/>
            <a:ext cx="2174175" cy="368770"/>
          </a:xfrm>
          <a:prstGeom prst="rect">
            <a:avLst/>
          </a:prstGeom>
        </p:spPr>
      </p:pic>
      <p:pic>
        <p:nvPicPr>
          <p:cNvPr id="18" name="Afbeelding 17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C25EB875-CBA2-4A8D-8DC3-0AECA9838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1" y="2074306"/>
            <a:ext cx="1933286" cy="539749"/>
          </a:xfrm>
          <a:prstGeom prst="rect">
            <a:avLst/>
          </a:prstGeom>
        </p:spPr>
      </p:pic>
      <p:pic>
        <p:nvPicPr>
          <p:cNvPr id="20" name="Afbeelding 19" descr="Afbeelding met tekst, teken&#10;&#10;Automatisch gegenereerde beschrijving">
            <a:extLst>
              <a:ext uri="{FF2B5EF4-FFF2-40B4-BE49-F238E27FC236}">
                <a16:creationId xmlns:a16="http://schemas.microsoft.com/office/drawing/2014/main" id="{B9187DE9-3106-40BF-BAC0-1D6412CCF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20" y="2085363"/>
            <a:ext cx="1666653" cy="520428"/>
          </a:xfrm>
          <a:prstGeom prst="rect">
            <a:avLst/>
          </a:prstGeom>
        </p:spPr>
      </p:pic>
      <p:pic>
        <p:nvPicPr>
          <p:cNvPr id="4" name="Afbeelding 3" descr="Afbeelding met teken, tekening, licht&#10;&#10;Automatisch gegenereerde beschrijving">
            <a:extLst>
              <a:ext uri="{FF2B5EF4-FFF2-40B4-BE49-F238E27FC236}">
                <a16:creationId xmlns:a16="http://schemas.microsoft.com/office/drawing/2014/main" id="{E83B5704-3B9F-4F29-843B-1C1776098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49" y="3902710"/>
            <a:ext cx="1497739" cy="491090"/>
          </a:xfrm>
          <a:prstGeom prst="rect">
            <a:avLst/>
          </a:prstGeom>
        </p:spPr>
      </p:pic>
      <p:pic>
        <p:nvPicPr>
          <p:cNvPr id="6" name="Afbeelding 5" descr="Afbeelding met zwart, voedsel, rood, teken&#10;&#10;Automatisch gegenereerde beschrijving">
            <a:extLst>
              <a:ext uri="{FF2B5EF4-FFF2-40B4-BE49-F238E27FC236}">
                <a16:creationId xmlns:a16="http://schemas.microsoft.com/office/drawing/2014/main" id="{48D9C28F-97BC-407B-BEDA-A56004A88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13" y="3224852"/>
            <a:ext cx="1805925" cy="1805925"/>
          </a:xfrm>
          <a:prstGeom prst="rect">
            <a:avLst/>
          </a:prstGeom>
        </p:spPr>
      </p:pic>
      <p:cxnSp>
        <p:nvCxnSpPr>
          <p:cNvPr id="78" name="Straight Connector 13">
            <a:extLst>
              <a:ext uri="{FF2B5EF4-FFF2-40B4-BE49-F238E27FC236}">
                <a16:creationId xmlns:a16="http://schemas.microsoft.com/office/drawing/2014/main" id="{C003EEE3-55E2-4523-A0DD-61E510671213}"/>
              </a:ext>
            </a:extLst>
          </p:cNvPr>
          <p:cNvCxnSpPr/>
          <p:nvPr/>
        </p:nvCxnSpPr>
        <p:spPr>
          <a:xfrm>
            <a:off x="5183" y="1437652"/>
            <a:ext cx="1219200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3">
            <a:extLst>
              <a:ext uri="{FF2B5EF4-FFF2-40B4-BE49-F238E27FC236}">
                <a16:creationId xmlns:a16="http://schemas.microsoft.com/office/drawing/2014/main" id="{1C9A3FF3-831C-45A3-B7AD-8412301E1B8F}"/>
              </a:ext>
            </a:extLst>
          </p:cNvPr>
          <p:cNvCxnSpPr/>
          <p:nvPr/>
        </p:nvCxnSpPr>
        <p:spPr>
          <a:xfrm>
            <a:off x="5183" y="5051218"/>
            <a:ext cx="1219200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3">
            <a:extLst>
              <a:ext uri="{FF2B5EF4-FFF2-40B4-BE49-F238E27FC236}">
                <a16:creationId xmlns:a16="http://schemas.microsoft.com/office/drawing/2014/main" id="{E6C95113-CBF8-4A60-95F0-65A4A34AC060}"/>
              </a:ext>
            </a:extLst>
          </p:cNvPr>
          <p:cNvCxnSpPr>
            <a:cxnSpLocks/>
          </p:cNvCxnSpPr>
          <p:nvPr/>
        </p:nvCxnSpPr>
        <p:spPr>
          <a:xfrm>
            <a:off x="0" y="3244435"/>
            <a:ext cx="12186817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9">
            <a:extLst>
              <a:ext uri="{FF2B5EF4-FFF2-40B4-BE49-F238E27FC236}">
                <a16:creationId xmlns:a16="http://schemas.microsoft.com/office/drawing/2014/main" id="{869E8A03-C1B0-4447-89D0-BEFF887A8C03}"/>
              </a:ext>
            </a:extLst>
          </p:cNvPr>
          <p:cNvCxnSpPr>
            <a:cxnSpLocks/>
          </p:cNvCxnSpPr>
          <p:nvPr/>
        </p:nvCxnSpPr>
        <p:spPr>
          <a:xfrm flipH="1">
            <a:off x="6041778" y="1437652"/>
            <a:ext cx="53704" cy="5420348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2">
            <a:extLst>
              <a:ext uri="{FF2B5EF4-FFF2-40B4-BE49-F238E27FC236}">
                <a16:creationId xmlns:a16="http://schemas.microsoft.com/office/drawing/2014/main" id="{63153EC3-E061-4718-947E-B34CCA8515D8}"/>
              </a:ext>
            </a:extLst>
          </p:cNvPr>
          <p:cNvSpPr txBox="1"/>
          <p:nvPr/>
        </p:nvSpPr>
        <p:spPr>
          <a:xfrm>
            <a:off x="0" y="515692"/>
            <a:ext cx="12192000" cy="5970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of our partners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7B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79E78F4B-B993-449C-B7A9-86629BB13C27}"/>
              </a:ext>
            </a:extLst>
          </p:cNvPr>
          <p:cNvCxnSpPr>
            <a:cxnSpLocks/>
          </p:cNvCxnSpPr>
          <p:nvPr/>
        </p:nvCxnSpPr>
        <p:spPr>
          <a:xfrm flipH="1">
            <a:off x="2988860" y="1437652"/>
            <a:ext cx="53704" cy="5420348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2A4E67D3-C4AF-4B66-BCCA-0164C726F542}"/>
              </a:ext>
            </a:extLst>
          </p:cNvPr>
          <p:cNvCxnSpPr>
            <a:cxnSpLocks/>
          </p:cNvCxnSpPr>
          <p:nvPr/>
        </p:nvCxnSpPr>
        <p:spPr>
          <a:xfrm flipH="1">
            <a:off x="9094697" y="1437652"/>
            <a:ext cx="53704" cy="5420348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B8B7A771-5C60-4B6E-9A55-6212B9B588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17" y="3882270"/>
            <a:ext cx="1812264" cy="440250"/>
          </a:xfrm>
          <a:prstGeom prst="rect">
            <a:avLst/>
          </a:prstGeom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06780A6B-37A4-495F-993C-6499116D0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0" y="5446894"/>
            <a:ext cx="1868896" cy="867479"/>
          </a:xfrm>
          <a:prstGeom prst="rect">
            <a:avLst/>
          </a:prstGeom>
        </p:spPr>
      </p:pic>
      <p:pic>
        <p:nvPicPr>
          <p:cNvPr id="14" name="Afbeelding 13" descr="Afbeelding met teken&#10;&#10;Automatisch gegenereerde beschrijving">
            <a:extLst>
              <a:ext uri="{FF2B5EF4-FFF2-40B4-BE49-F238E27FC236}">
                <a16:creationId xmlns:a16="http://schemas.microsoft.com/office/drawing/2014/main" id="{73857DC5-5BAE-4A99-863F-C70A40277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29" y="5629701"/>
            <a:ext cx="1812264" cy="71260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4AF7017-2520-4A04-B804-92F8E66C0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3" b="29442"/>
          <a:stretch/>
        </p:blipFill>
        <p:spPr>
          <a:xfrm>
            <a:off x="6707947" y="5638722"/>
            <a:ext cx="1774284" cy="7035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6307BC-3BBB-469E-9889-56D4BFE6D3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0" y="1832988"/>
            <a:ext cx="1947396" cy="10223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C4CF5E-D8F1-48AA-81DB-A8D3505F3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83" y="3837591"/>
            <a:ext cx="1634667" cy="48291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671EDFA-D982-4A26-AA52-B179CF39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70" y="5583193"/>
            <a:ext cx="1772976" cy="5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2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BE0BD40-0B2E-482A-B837-091978C84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32" y="4005064"/>
            <a:ext cx="14085761" cy="5655249"/>
          </a:xfrm>
          <a:prstGeom prst="rect">
            <a:avLst/>
          </a:prstGeom>
        </p:spPr>
      </p:pic>
      <p:pic>
        <p:nvPicPr>
          <p:cNvPr id="8" name="Afbeelding 7" descr="Afbeelding met tafel&#10;&#10;Automatisch gegenereerde beschrijving">
            <a:extLst>
              <a:ext uri="{FF2B5EF4-FFF2-40B4-BE49-F238E27FC236}">
                <a16:creationId xmlns:a16="http://schemas.microsoft.com/office/drawing/2014/main" id="{526AC842-E040-4895-A6A4-907A9B86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456" y="4077072"/>
            <a:ext cx="18466416" cy="6855008"/>
          </a:xfrm>
          <a:prstGeom prst="rect">
            <a:avLst/>
          </a:prstGeom>
        </p:spPr>
      </p:pic>
      <p:pic>
        <p:nvPicPr>
          <p:cNvPr id="2" name="Picture 2" descr="https://i.gifer.com/Hyt1.gif">
            <a:extLst>
              <a:ext uri="{FF2B5EF4-FFF2-40B4-BE49-F238E27FC236}">
                <a16:creationId xmlns:a16="http://schemas.microsoft.com/office/drawing/2014/main" id="{03D1FD95-F463-4A0C-B1A3-5099237A31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40" y="1700808"/>
            <a:ext cx="4997768" cy="25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43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E367504B-A5FF-4F29-9D15-AEF4451FC3D4}"/>
              </a:ext>
            </a:extLst>
          </p:cNvPr>
          <p:cNvSpPr txBox="1"/>
          <p:nvPr/>
        </p:nvSpPr>
        <p:spPr>
          <a:xfrm>
            <a:off x="695400" y="3909159"/>
            <a:ext cx="4588439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endParaRPr lang="nl-BE" sz="200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9A076E86-5BDE-4BBC-8601-4E6D893A8DD0}"/>
              </a:ext>
            </a:extLst>
          </p:cNvPr>
          <p:cNvSpPr txBox="1"/>
          <p:nvPr/>
        </p:nvSpPr>
        <p:spPr>
          <a:xfrm>
            <a:off x="711711" y="1893979"/>
            <a:ext cx="4714800" cy="4327338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indent="0">
              <a:buNone/>
            </a:pPr>
            <a:endParaRPr lang="en-GB" sz="16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50% </a:t>
            </a:r>
            <a:r>
              <a:rPr lang="en-GB" sz="20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korting</a:t>
            </a: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op '</a:t>
            </a:r>
            <a:r>
              <a:rPr lang="en-GB" sz="20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Professionele</a:t>
            </a: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onboarding' fee </a:t>
            </a:r>
          </a:p>
          <a:p>
            <a:endParaRPr lang="en-GB" sz="20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20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Meer </a:t>
            </a:r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informatie</a:t>
            </a:r>
            <a:r>
              <a:rPr lang="en-GB" sz="1600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en-GB" sz="1600" b="1">
              <a:solidFill>
                <a:srgbClr val="FF7B0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 b="1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 b="1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 b="1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 b="1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GB" sz="16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GB" sz="14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611F451-47A1-4A53-AA41-532A39BC48E4}"/>
              </a:ext>
            </a:extLst>
          </p:cNvPr>
          <p:cNvSpPr txBox="1"/>
          <p:nvPr/>
        </p:nvSpPr>
        <p:spPr>
          <a:xfrm>
            <a:off x="644782" y="809577"/>
            <a:ext cx="523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Gratis</a:t>
            </a:r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demo</a:t>
            </a:r>
          </a:p>
        </p:txBody>
      </p:sp>
      <p:pic>
        <p:nvPicPr>
          <p:cNvPr id="3" name="Afbeelding 2" descr="Afbeelding met vloer, binnen, muur&#10;&#10;Automatisch gegenereerde beschrijving">
            <a:extLst>
              <a:ext uri="{FF2B5EF4-FFF2-40B4-BE49-F238E27FC236}">
                <a16:creationId xmlns:a16="http://schemas.microsoft.com/office/drawing/2014/main" id="{1EB9DAE0-076F-4880-8557-5697522F5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2" y="0"/>
            <a:ext cx="5410198" cy="8115297"/>
          </a:xfrm>
          <a:prstGeom prst="rect">
            <a:avLst/>
          </a:prstGeom>
        </p:spPr>
      </p:pic>
      <p:pic>
        <p:nvPicPr>
          <p:cNvPr id="5" name="Graphic 4" descr="E-mail silhouet">
            <a:extLst>
              <a:ext uri="{FF2B5EF4-FFF2-40B4-BE49-F238E27FC236}">
                <a16:creationId xmlns:a16="http://schemas.microsoft.com/office/drawing/2014/main" id="{89B4F404-9370-4FD4-AC99-948666761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82" y="4100577"/>
            <a:ext cx="492855" cy="49285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44EB282-4B08-4C83-A434-AB9B2FC30464}"/>
              </a:ext>
            </a:extLst>
          </p:cNvPr>
          <p:cNvSpPr txBox="1"/>
          <p:nvPr/>
        </p:nvSpPr>
        <p:spPr>
          <a:xfrm>
            <a:off x="1207697" y="4155581"/>
            <a:ext cx="2498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7B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sales@stardekk.com</a:t>
            </a:r>
            <a:endParaRPr lang="en-GB" sz="1600">
              <a:solidFill>
                <a:srgbClr val="FF7B0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91F1EA6-57DD-4BD0-8330-83719CFD2925}"/>
              </a:ext>
            </a:extLst>
          </p:cNvPr>
          <p:cNvSpPr txBox="1"/>
          <p:nvPr/>
        </p:nvSpPr>
        <p:spPr>
          <a:xfrm>
            <a:off x="1207697" y="4524913"/>
            <a:ext cx="6331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Onderwerp</a:t>
            </a: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 Webinar </a:t>
            </a:r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Toerisme</a:t>
            </a: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Antwerpen</a:t>
            </a:r>
            <a:endParaRPr lang="en-GB" sz="16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5D7ECCB-01A2-4F23-B076-330CDE92AA76}"/>
              </a:ext>
            </a:extLst>
          </p:cNvPr>
          <p:cNvSpPr txBox="1"/>
          <p:nvPr/>
        </p:nvSpPr>
        <p:spPr>
          <a:xfrm>
            <a:off x="1207697" y="5231737"/>
            <a:ext cx="6331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http://bit.ly/WebinarTAStardekk</a:t>
            </a:r>
            <a:r>
              <a:rPr lang="en-GB" sz="16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GB" sz="1600" b="1">
              <a:solidFill>
                <a:srgbClr val="FF7B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Graphic 14" descr="Koppeling silhouet">
            <a:extLst>
              <a:ext uri="{FF2B5EF4-FFF2-40B4-BE49-F238E27FC236}">
                <a16:creationId xmlns:a16="http://schemas.microsoft.com/office/drawing/2014/main" id="{877C77E9-8FB7-4BD6-BD90-1C4BC674A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782" y="5106267"/>
            <a:ext cx="493200" cy="4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allAtOnce"/>
      <p:bldP spid="12" grpId="0"/>
      <p:bldP spid="1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53428014-E344-4ECE-91FF-006B927B4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2" b="75685"/>
          <a:stretch/>
        </p:blipFill>
        <p:spPr>
          <a:xfrm flipV="1">
            <a:off x="-12310" y="4840303"/>
            <a:ext cx="4926933" cy="201769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D8A236F-E482-4B9B-9F19-CD2E7B2C9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5112965"/>
            <a:ext cx="1504750" cy="150475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D76AF8B-9E07-4FD2-8120-CEFA9EF6E78B}"/>
              </a:ext>
            </a:extLst>
          </p:cNvPr>
          <p:cNvSpPr txBox="1"/>
          <p:nvPr/>
        </p:nvSpPr>
        <p:spPr>
          <a:xfrm>
            <a:off x="-1" y="99266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Bedankt voor je aandacht</a:t>
            </a:r>
            <a:r>
              <a:rPr lang="nl-BE" sz="14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DFA2286-FC5A-4F34-BDC1-DED0A496989D}"/>
              </a:ext>
            </a:extLst>
          </p:cNvPr>
          <p:cNvGrpSpPr/>
          <p:nvPr/>
        </p:nvGrpSpPr>
        <p:grpSpPr>
          <a:xfrm>
            <a:off x="2385141" y="1628799"/>
            <a:ext cx="3717433" cy="3506006"/>
            <a:chOff x="2385141" y="1628799"/>
            <a:chExt cx="3717433" cy="3506006"/>
          </a:xfrm>
        </p:grpSpPr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B654B6B6-3416-46C8-BCBC-6FF9F628AFB5}"/>
                </a:ext>
              </a:extLst>
            </p:cNvPr>
            <p:cNvSpPr txBox="1"/>
            <p:nvPr/>
          </p:nvSpPr>
          <p:spPr>
            <a:xfrm>
              <a:off x="3274153" y="3668185"/>
              <a:ext cx="2815272" cy="14666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Louis </a:t>
              </a:r>
              <a:r>
                <a:rPr lang="en-US" sz="2000" b="1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Desbuquois</a:t>
              </a:r>
              <a:endPara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1300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Sales Executive</a:t>
              </a:r>
            </a:p>
            <a:p>
              <a:pPr algn="ctr">
                <a:lnSpc>
                  <a:spcPct val="150000"/>
                </a:lnSpc>
              </a:pPr>
              <a:br>
                <a:rPr lang="en-US" sz="13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3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+32 (0)474 174 859</a:t>
              </a:r>
            </a:p>
            <a:p>
              <a:pPr algn="ctr">
                <a:lnSpc>
                  <a:spcPct val="150000"/>
                </a:lnSpc>
              </a:pPr>
              <a:r>
                <a:rPr lang="en-US" sz="1300" u="sng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louis.desbuquois@stardekk.com</a:t>
              </a:r>
              <a:endParaRPr lang="en-US" sz="15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127347AB-A2E3-4A14-80BE-D8C07A5920D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41876396"/>
                </p:ext>
              </p:extLst>
            </p:nvPr>
          </p:nvGraphicFramePr>
          <p:xfrm>
            <a:off x="2385141" y="1628799"/>
            <a:ext cx="3717433" cy="1836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BFDEF6E4-A37B-41E8-B728-ACBB6EDD98FB}"/>
              </a:ext>
            </a:extLst>
          </p:cNvPr>
          <p:cNvGrpSpPr/>
          <p:nvPr/>
        </p:nvGrpSpPr>
        <p:grpSpPr>
          <a:xfrm>
            <a:off x="6102574" y="1628799"/>
            <a:ext cx="2815272" cy="3506006"/>
            <a:chOff x="6102574" y="1628799"/>
            <a:chExt cx="2815272" cy="3506006"/>
          </a:xfrm>
        </p:grpSpPr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03B3C6F1-2C30-4077-B0BB-614362C2D578}"/>
                </a:ext>
              </a:extLst>
            </p:cNvPr>
            <p:cNvSpPr txBox="1"/>
            <p:nvPr/>
          </p:nvSpPr>
          <p:spPr>
            <a:xfrm>
              <a:off x="6102574" y="3668185"/>
              <a:ext cx="2815272" cy="14666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Stijn </a:t>
              </a:r>
              <a:r>
                <a:rPr lang="en-US" sz="2000" b="1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Provoost</a:t>
              </a:r>
              <a:endPara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1300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Brand Marketeer</a:t>
              </a:r>
            </a:p>
            <a:p>
              <a:pPr algn="ctr">
                <a:lnSpc>
                  <a:spcPct val="150000"/>
                </a:lnSpc>
              </a:pPr>
              <a:br>
                <a:rPr lang="en-US" sz="13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3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+32 (0)479 328 162</a:t>
              </a:r>
            </a:p>
            <a:p>
              <a:pPr algn="ctr">
                <a:lnSpc>
                  <a:spcPct val="150000"/>
                </a:lnSpc>
              </a:pPr>
              <a:r>
                <a:rPr lang="en-US" sz="1300" u="sng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stijn.provoost@stardekk.com</a:t>
              </a:r>
              <a:endParaRPr lang="en-US" sz="1500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3F486DEC-3C9D-4C2F-8D07-0951E3EF399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79663950"/>
                </p:ext>
              </p:extLst>
            </p:nvPr>
          </p:nvGraphicFramePr>
          <p:xfrm>
            <a:off x="6384032" y="1628799"/>
            <a:ext cx="2016224" cy="1836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CE4A722C-DF0B-45E1-92BE-262549F540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14623" y="570260"/>
            <a:ext cx="2362753" cy="3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B9D40D-58CE-417A-A712-25CC57C61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01" y="3021866"/>
            <a:ext cx="5170598" cy="8142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B609BA-8507-4087-9133-D71E74012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592">
            <a:off x="3511184" y="700168"/>
            <a:ext cx="1203951" cy="12039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D21968-8C2B-4D36-AF66-C8AC6D961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6905670" y="162735"/>
            <a:ext cx="1938975" cy="19389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476DD2-0BEE-46D3-9D6E-A6DE11F40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418">
            <a:off x="-1599105" y="1627737"/>
            <a:ext cx="3778517" cy="37785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E9B2C1E-E604-44E9-B37D-B3FE7A671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5591944" y="4797152"/>
            <a:ext cx="1938975" cy="19389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26C2CA7-7A0A-4F59-BB51-9117B6DF7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5110">
            <a:off x="1670212" y="5470187"/>
            <a:ext cx="1203951" cy="120395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ECE6DD7-45CB-4350-905F-382B01A1F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444">
            <a:off x="10203546" y="3584084"/>
            <a:ext cx="1938975" cy="193897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F83260A-B3DE-4FAB-825A-889A0E76F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449">
            <a:off x="10902266" y="934934"/>
            <a:ext cx="1094501" cy="109450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F12F76B-7C07-4E9D-85FE-DD6683861A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1314666" y="1261550"/>
            <a:ext cx="421977" cy="42197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089DCFD-A2C1-4273-A13A-B1FEA3084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8700795" y="5355706"/>
            <a:ext cx="617817" cy="61781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B94ACCC-6429-49D8-9C5B-5CAB86BCB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4427981" y="4579417"/>
            <a:ext cx="617817" cy="61781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6E62D04-3C1C-4923-AFBC-4628DE4F5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9866940" y="324163"/>
            <a:ext cx="617817" cy="61781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A8D2B42-E703-4851-B422-C4BE205A2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004">
            <a:off x="2485525" y="4434474"/>
            <a:ext cx="238195" cy="23819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93238831-C564-4E95-B2A7-2E421A8A1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5859773" y="1677573"/>
            <a:ext cx="238195" cy="23819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6A9ED5B-3037-4DB6-B288-E70CC0B58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303">
            <a:off x="1662994" y="-801030"/>
            <a:ext cx="1938975" cy="193897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8C1E5AD8-29FC-429D-A1A6-88C294AD8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7667770" y="4630094"/>
            <a:ext cx="238195" cy="23819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B2EA431-0D1A-4E75-9234-95AF1B1D2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682">
            <a:off x="11220172" y="6269474"/>
            <a:ext cx="238195" cy="23819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1A6265C0-BF34-42E9-B53C-C455898C9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389" y="2226128"/>
            <a:ext cx="2132874" cy="2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8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1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8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3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8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1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ep 41">
            <a:extLst>
              <a:ext uri="{FF2B5EF4-FFF2-40B4-BE49-F238E27FC236}">
                <a16:creationId xmlns:a16="http://schemas.microsoft.com/office/drawing/2014/main" id="{BB9F3CBF-4EB0-4D1D-8CCD-985946F1071C}"/>
              </a:ext>
            </a:extLst>
          </p:cNvPr>
          <p:cNvGrpSpPr/>
          <p:nvPr/>
        </p:nvGrpSpPr>
        <p:grpSpPr>
          <a:xfrm>
            <a:off x="1015597" y="1636961"/>
            <a:ext cx="3246102" cy="1581581"/>
            <a:chOff x="1015597" y="1636961"/>
            <a:chExt cx="3246102" cy="1581581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47F01DB7-C032-4616-ACE5-BEEB19AC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126" y="1636961"/>
              <a:ext cx="799045" cy="799045"/>
            </a:xfrm>
            <a:prstGeom prst="rect">
              <a:avLst/>
            </a:prstGeom>
          </p:spPr>
        </p:pic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6BA160CF-5BAC-4712-BA4E-39802832B7C4}"/>
                </a:ext>
              </a:extLst>
            </p:cNvPr>
            <p:cNvSpPr txBox="1"/>
            <p:nvPr/>
          </p:nvSpPr>
          <p:spPr>
            <a:xfrm>
              <a:off x="1015597" y="2541434"/>
              <a:ext cx="3246102" cy="6771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Opgericht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2001,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Brugge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[BE]</a:t>
              </a:r>
            </a:p>
          </p:txBody>
        </p: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BE3BDDF6-7FFE-4934-8E89-F207D22F271D}"/>
              </a:ext>
            </a:extLst>
          </p:cNvPr>
          <p:cNvGrpSpPr/>
          <p:nvPr/>
        </p:nvGrpSpPr>
        <p:grpSpPr>
          <a:xfrm>
            <a:off x="1015597" y="4006020"/>
            <a:ext cx="3246102" cy="1717811"/>
            <a:chOff x="1015597" y="3826346"/>
            <a:chExt cx="3246102" cy="1717811"/>
          </a:xfrm>
        </p:grpSpPr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BDD265B7-7824-4781-8B4C-CD22DEAEFE1F}"/>
                </a:ext>
              </a:extLst>
            </p:cNvPr>
            <p:cNvGrpSpPr/>
            <p:nvPr/>
          </p:nvGrpSpPr>
          <p:grpSpPr>
            <a:xfrm>
              <a:off x="1557812" y="3826346"/>
              <a:ext cx="2161673" cy="824172"/>
              <a:chOff x="180774" y="4879697"/>
              <a:chExt cx="1476452" cy="562920"/>
            </a:xfrm>
          </p:grpSpPr>
          <p:pic>
            <p:nvPicPr>
              <p:cNvPr id="48" name="Afbeelding 47">
                <a:extLst>
                  <a:ext uri="{FF2B5EF4-FFF2-40B4-BE49-F238E27FC236}">
                    <a16:creationId xmlns:a16="http://schemas.microsoft.com/office/drawing/2014/main" id="{8F166104-6FCA-4CF9-BA58-A94D355A8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74" y="5010076"/>
                <a:ext cx="528624" cy="426582"/>
              </a:xfrm>
              <a:prstGeom prst="rect">
                <a:avLst/>
              </a:prstGeom>
            </p:spPr>
          </p:pic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BC6D0A89-4798-4A89-9D1C-6E3F64577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024" y="5001637"/>
                <a:ext cx="528624" cy="435021"/>
              </a:xfrm>
              <a:prstGeom prst="rect">
                <a:avLst/>
              </a:prstGeom>
            </p:spPr>
          </p:pic>
          <p:pic>
            <p:nvPicPr>
              <p:cNvPr id="50" name="Afbeelding 49">
                <a:extLst>
                  <a:ext uri="{FF2B5EF4-FFF2-40B4-BE49-F238E27FC236}">
                    <a16:creationId xmlns:a16="http://schemas.microsoft.com/office/drawing/2014/main" id="{148E34AE-ADA8-4060-B0DB-446EE2BAC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98" y="4879697"/>
                <a:ext cx="394128" cy="562920"/>
              </a:xfrm>
              <a:prstGeom prst="rect">
                <a:avLst/>
              </a:prstGeom>
            </p:spPr>
          </p:pic>
        </p:grpSp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185A9FA0-3F0C-4C5D-A089-EDBAA7B19344}"/>
                </a:ext>
              </a:extLst>
            </p:cNvPr>
            <p:cNvSpPr txBox="1"/>
            <p:nvPr/>
          </p:nvSpPr>
          <p:spPr>
            <a:xfrm>
              <a:off x="1015597" y="4867049"/>
              <a:ext cx="3246102" cy="6771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Klanten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.000+</a:t>
              </a:r>
            </a:p>
          </p:txBody>
        </p:sp>
      </p:grp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50382C2E-7FC3-4817-AF4F-6067D3D10C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8"/>
          <a:stretch/>
        </p:blipFill>
        <p:spPr>
          <a:xfrm>
            <a:off x="4968827" y="666202"/>
            <a:ext cx="2192839" cy="374444"/>
          </a:xfrm>
          <a:prstGeom prst="rect">
            <a:avLst/>
          </a:prstGeom>
        </p:spPr>
      </p:pic>
      <p:grpSp>
        <p:nvGrpSpPr>
          <p:cNvPr id="52" name="Groep 51">
            <a:extLst>
              <a:ext uri="{FF2B5EF4-FFF2-40B4-BE49-F238E27FC236}">
                <a16:creationId xmlns:a16="http://schemas.microsoft.com/office/drawing/2014/main" id="{930B746C-564E-4EC8-8AEE-FA144D43E5F1}"/>
              </a:ext>
            </a:extLst>
          </p:cNvPr>
          <p:cNvGrpSpPr/>
          <p:nvPr/>
        </p:nvGrpSpPr>
        <p:grpSpPr>
          <a:xfrm>
            <a:off x="7770318" y="1611836"/>
            <a:ext cx="3246102" cy="1606706"/>
            <a:chOff x="7770318" y="1611836"/>
            <a:chExt cx="3246102" cy="1606706"/>
          </a:xfrm>
        </p:grpSpPr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EC331F2D-C4D8-4D12-B94F-EFD9589F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491" y="1611836"/>
              <a:ext cx="823757" cy="824170"/>
            </a:xfrm>
            <a:prstGeom prst="rect">
              <a:avLst/>
            </a:prstGeom>
          </p:spPr>
        </p:pic>
        <p:sp>
          <p:nvSpPr>
            <p:cNvPr id="54" name="TextBox 2">
              <a:extLst>
                <a:ext uri="{FF2B5EF4-FFF2-40B4-BE49-F238E27FC236}">
                  <a16:creationId xmlns:a16="http://schemas.microsoft.com/office/drawing/2014/main" id="{1218EA23-C7D7-4F42-AEE4-39CBD83ED59D}"/>
                </a:ext>
              </a:extLst>
            </p:cNvPr>
            <p:cNvSpPr txBox="1"/>
            <p:nvPr/>
          </p:nvSpPr>
          <p:spPr>
            <a:xfrm>
              <a:off x="7770318" y="2541434"/>
              <a:ext cx="3246102" cy="6771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Medewerkers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0+</a:t>
              </a: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3082757F-ABAB-4AD0-9426-A60DECFA89C5}"/>
              </a:ext>
            </a:extLst>
          </p:cNvPr>
          <p:cNvGrpSpPr/>
          <p:nvPr/>
        </p:nvGrpSpPr>
        <p:grpSpPr>
          <a:xfrm>
            <a:off x="7770318" y="3987051"/>
            <a:ext cx="3246102" cy="1983002"/>
            <a:chOff x="7770318" y="3807377"/>
            <a:chExt cx="3246102" cy="1983002"/>
          </a:xfrm>
        </p:grpSpPr>
        <p:sp>
          <p:nvSpPr>
            <p:cNvPr id="56" name="TextBox 2">
              <a:extLst>
                <a:ext uri="{FF2B5EF4-FFF2-40B4-BE49-F238E27FC236}">
                  <a16:creationId xmlns:a16="http://schemas.microsoft.com/office/drawing/2014/main" id="{2D219BF7-8474-4923-AF1B-0B514CBDE8F2}"/>
                </a:ext>
              </a:extLst>
            </p:cNvPr>
            <p:cNvSpPr txBox="1"/>
            <p:nvPr/>
          </p:nvSpPr>
          <p:spPr>
            <a:xfrm>
              <a:off x="7770318" y="4867049"/>
              <a:ext cx="3246102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PCI Compliant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Reservaties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een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veilige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omgeving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B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3C5F6536-AFB9-4195-85F4-D1E09871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9176" y="3807377"/>
              <a:ext cx="1248385" cy="1221201"/>
            </a:xfrm>
            <a:prstGeom prst="rect">
              <a:avLst/>
            </a:prstGeom>
          </p:spPr>
        </p:pic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7B341F8C-580B-48BE-A837-5F5C6F1BD32A}"/>
              </a:ext>
            </a:extLst>
          </p:cNvPr>
          <p:cNvGrpSpPr/>
          <p:nvPr/>
        </p:nvGrpSpPr>
        <p:grpSpPr>
          <a:xfrm>
            <a:off x="4442195" y="1636961"/>
            <a:ext cx="3246102" cy="1827803"/>
            <a:chOff x="4442195" y="1636961"/>
            <a:chExt cx="3246102" cy="1827803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80076B46-9669-42B6-97CD-D0B165889020}"/>
                </a:ext>
              </a:extLst>
            </p:cNvPr>
            <p:cNvSpPr txBox="1"/>
            <p:nvPr/>
          </p:nvSpPr>
          <p:spPr>
            <a:xfrm>
              <a:off x="4442195" y="2541434"/>
              <a:ext cx="3246102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Business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Cloud hospitality software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600" err="1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connectiviteit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B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04098DEA-D5EC-4C74-A6B8-962DC1737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724" y="1636961"/>
              <a:ext cx="799045" cy="799045"/>
            </a:xfrm>
            <a:prstGeom prst="rect">
              <a:avLst/>
            </a:prstGeom>
          </p:spPr>
        </p:pic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1C12F7F7-6883-4D61-98AA-F7DBB89A3A3B}"/>
              </a:ext>
            </a:extLst>
          </p:cNvPr>
          <p:cNvGrpSpPr/>
          <p:nvPr/>
        </p:nvGrpSpPr>
        <p:grpSpPr>
          <a:xfrm>
            <a:off x="4442195" y="3863348"/>
            <a:ext cx="3246102" cy="1860483"/>
            <a:chOff x="4442195" y="3683674"/>
            <a:chExt cx="3246102" cy="1860483"/>
          </a:xfrm>
        </p:grpSpPr>
        <p:sp>
          <p:nvSpPr>
            <p:cNvPr id="62" name="TextBox 2">
              <a:extLst>
                <a:ext uri="{FF2B5EF4-FFF2-40B4-BE49-F238E27FC236}">
                  <a16:creationId xmlns:a16="http://schemas.microsoft.com/office/drawing/2014/main" id="{CA506283-888C-4F37-AA25-913C869C8103}"/>
                </a:ext>
              </a:extLst>
            </p:cNvPr>
            <p:cNvSpPr txBox="1"/>
            <p:nvPr/>
          </p:nvSpPr>
          <p:spPr>
            <a:xfrm>
              <a:off x="4442195" y="4867049"/>
              <a:ext cx="3246102" cy="677108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algn="ctr" defTabSz="457200">
                <a:defRPr/>
              </a:pPr>
              <a:r>
                <a:rPr lang="en-US" sz="22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Connectivity partners</a:t>
              </a:r>
              <a:endParaRPr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FF7B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7B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00+</a:t>
              </a: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rgbClr val="FF7B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53527ECF-447D-4634-89E0-DB03A044C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824" y="3683674"/>
              <a:ext cx="966844" cy="96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44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E367504B-A5FF-4F29-9D15-AEF4451FC3D4}"/>
              </a:ext>
            </a:extLst>
          </p:cNvPr>
          <p:cNvSpPr txBox="1"/>
          <p:nvPr/>
        </p:nvSpPr>
        <p:spPr>
          <a:xfrm>
            <a:off x="6782946" y="3909159"/>
            <a:ext cx="4588439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endParaRPr lang="nl-BE" sz="200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9A076E86-5BDE-4BBC-8601-4E6D893A8DD0}"/>
              </a:ext>
            </a:extLst>
          </p:cNvPr>
          <p:cNvSpPr txBox="1"/>
          <p:nvPr/>
        </p:nvSpPr>
        <p:spPr>
          <a:xfrm>
            <a:off x="7032104" y="1628800"/>
            <a:ext cx="4680520" cy="3674852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r>
              <a:rPr lang="en-US" sz="5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Onze</a:t>
            </a:r>
            <a:r>
              <a:rPr lang="en-US" sz="5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missie</a:t>
            </a:r>
            <a:r>
              <a:rPr lang="en-US" sz="5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en-US" sz="2500">
              <a:latin typeface="Montserrat Light" panose="00000400000000000000" pitchFamily="2" charset="0"/>
              <a:ea typeface="Montserrat SemiBold" charset="0"/>
              <a:cs typeface="Montserrat SemiBold" charset="0"/>
            </a:endParaRPr>
          </a:p>
          <a:p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versterkt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hospitality </a:t>
            </a:r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industrie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25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slimme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 </a:t>
            </a:r>
            <a:r>
              <a:rPr lang="en-US" sz="25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boekingen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minder </a:t>
            </a:r>
            <a:r>
              <a:rPr lang="en-US" sz="25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administratie</a:t>
            </a:r>
            <a:r>
              <a:rPr lang="en-US" sz="25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realiseren</a:t>
            </a:r>
            <a:r>
              <a:rPr lang="en-US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US" sz="4000" b="1">
              <a:latin typeface="Montserrat" panose="00000500000000000000" pitchFamily="50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3" name="Afbeelding 2" descr="Afbeelding met persoon, tafel, venster, vrouw&#10;&#10;Automatisch gegenereerde beschrijving">
            <a:extLst>
              <a:ext uri="{FF2B5EF4-FFF2-40B4-BE49-F238E27FC236}">
                <a16:creationId xmlns:a16="http://schemas.microsoft.com/office/drawing/2014/main" id="{4462868F-1269-428E-8EAC-5B213004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97" r="11785" b="-9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afel, persoon, binnen, klein&#10;&#10;Automatisch gegenereerde beschrijving">
            <a:extLst>
              <a:ext uri="{FF2B5EF4-FFF2-40B4-BE49-F238E27FC236}">
                <a16:creationId xmlns:a16="http://schemas.microsoft.com/office/drawing/2014/main" id="{FA5C1325-55EC-41A0-B24A-C42F383DD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E367504B-A5FF-4F29-9D15-AEF4451FC3D4}"/>
              </a:ext>
            </a:extLst>
          </p:cNvPr>
          <p:cNvSpPr txBox="1"/>
          <p:nvPr/>
        </p:nvSpPr>
        <p:spPr>
          <a:xfrm>
            <a:off x="695400" y="3909159"/>
            <a:ext cx="4588439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endParaRPr lang="nl-BE" sz="200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9A076E86-5BDE-4BBC-8601-4E6D893A8DD0}"/>
              </a:ext>
            </a:extLst>
          </p:cNvPr>
          <p:cNvSpPr txBox="1"/>
          <p:nvPr/>
        </p:nvSpPr>
        <p:spPr>
          <a:xfrm>
            <a:off x="695400" y="1651590"/>
            <a:ext cx="4929678" cy="3400931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r>
              <a:rPr lang="en-US" sz="5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Onze</a:t>
            </a:r>
            <a:r>
              <a:rPr lang="en-US" sz="5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visie</a:t>
            </a:r>
            <a:r>
              <a:rPr lang="en-US" sz="5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en-US" sz="2500">
              <a:latin typeface="Montserrat Light" panose="00000400000000000000" pitchFamily="2" charset="0"/>
              <a:ea typeface="Montserrat SemiBold" charset="0"/>
              <a:cs typeface="Montserrat SemiBold" charset="0"/>
            </a:endParaRPr>
          </a:p>
          <a:p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Stardekk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visie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toonaangevend</a:t>
            </a:r>
            <a:r>
              <a:rPr lang="en-US" sz="2000" i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hospitality </a:t>
            </a:r>
            <a:r>
              <a:rPr lang="en-US" sz="2000" b="1" err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softwarebedrijf</a:t>
            </a:r>
            <a:r>
              <a:rPr lang="en-US" sz="2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door </a:t>
            </a:r>
            <a:r>
              <a:rPr lang="en-US" sz="2000" b="1">
                <a:solidFill>
                  <a:srgbClr val="FF7B00"/>
                </a:solidFill>
                <a:latin typeface="Open Sans" panose="020B0606030504020204" pitchFamily="34" charset="0"/>
              </a:rPr>
              <a:t>‘best of class’ </a:t>
            </a:r>
            <a:r>
              <a:rPr lang="en-US" sz="2000" b="1" err="1">
                <a:solidFill>
                  <a:srgbClr val="FF7B00"/>
                </a:solidFill>
                <a:latin typeface="Open Sans" panose="020B0606030504020204" pitchFamily="34" charset="0"/>
              </a:rPr>
              <a:t>technologie</a:t>
            </a:r>
            <a:r>
              <a:rPr lang="en-US" sz="2000" b="1">
                <a:solidFill>
                  <a:srgbClr val="FF7B00"/>
                </a:solidFill>
                <a:latin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ontwikkelen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00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  <a:r>
              <a:rPr lang="en-US" sz="2000" b="1" i="0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</a:t>
            </a:r>
            <a:r>
              <a:rPr lang="en-US" sz="2000" i="0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i="0" err="1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connectiviteit</a:t>
            </a:r>
            <a:r>
              <a:rPr lang="en-US" sz="2000" i="0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streven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i="0" err="1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uitstekende</a:t>
            </a:r>
            <a:r>
              <a:rPr lang="en-US" sz="2000" b="1" i="0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i="0" err="1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ondersteunende</a:t>
            </a:r>
            <a:r>
              <a:rPr lang="en-US" sz="2000" b="1" i="0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i="0" err="1">
                <a:solidFill>
                  <a:srgbClr val="FF7B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diensten</a:t>
            </a:r>
            <a:r>
              <a:rPr lang="en-US" sz="2000" b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bieden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2000" i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2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6010F5-41C6-4275-A125-ED7AFECE0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21" y="2957363"/>
            <a:ext cx="6050257" cy="4537693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7" name="Afbeelding 6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AD898BED-79DE-4118-9B6C-6D18D7FC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2" b="12527"/>
          <a:stretch/>
        </p:blipFill>
        <p:spPr>
          <a:xfrm>
            <a:off x="20" y="1"/>
            <a:ext cx="605025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10" name="Afbeelding 9" descr="Afbeelding met boom, staand, water, groot&#10;&#10;Automatisch gegenereerde beschrijving">
            <a:extLst>
              <a:ext uri="{FF2B5EF4-FFF2-40B4-BE49-F238E27FC236}">
                <a16:creationId xmlns:a16="http://schemas.microsoft.com/office/drawing/2014/main" id="{0E43530E-A34D-49AB-9DFC-1CD434E1A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6" r="17929" b="1524"/>
          <a:stretch/>
        </p:blipFill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14" name="Afbeelding 13" descr="Afbeelding met persoon, man, binnen, fles&#10;&#10;Automatisch gegenereerde beschrijving">
            <a:extLst>
              <a:ext uri="{FF2B5EF4-FFF2-40B4-BE49-F238E27FC236}">
                <a16:creationId xmlns:a16="http://schemas.microsoft.com/office/drawing/2014/main" id="{F70D8656-121F-4901-AC43-716DD4025C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4757" r="2" b="24534"/>
          <a:stretch/>
        </p:blipFill>
        <p:spPr>
          <a:xfrm>
            <a:off x="20" y="3489159"/>
            <a:ext cx="605025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DF28E9C3-9CB6-4387-8BFB-3FEFC3672252}"/>
              </a:ext>
            </a:extLst>
          </p:cNvPr>
          <p:cNvSpPr/>
          <p:nvPr/>
        </p:nvSpPr>
        <p:spPr>
          <a:xfrm>
            <a:off x="3781586" y="1689474"/>
            <a:ext cx="4626244" cy="348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E8F199B-73FC-422C-A02A-149C581CF1DB}"/>
              </a:ext>
            </a:extLst>
          </p:cNvPr>
          <p:cNvSpPr/>
          <p:nvPr/>
        </p:nvSpPr>
        <p:spPr>
          <a:xfrm>
            <a:off x="8299343" y="3400926"/>
            <a:ext cx="3892636" cy="88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17FA33D-6091-47B7-94FE-914ABB121C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0801" y="1767601"/>
            <a:ext cx="4430396" cy="33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4700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hoek 73">
            <a:extLst>
              <a:ext uri="{FF2B5EF4-FFF2-40B4-BE49-F238E27FC236}">
                <a16:creationId xmlns:a16="http://schemas.microsoft.com/office/drawing/2014/main" id="{C2912C5D-3EBE-4A94-86A3-305354EC2408}"/>
              </a:ext>
            </a:extLst>
          </p:cNvPr>
          <p:cNvSpPr/>
          <p:nvPr/>
        </p:nvSpPr>
        <p:spPr>
          <a:xfrm rot="5400000">
            <a:off x="3653366" y="2751675"/>
            <a:ext cx="4885266" cy="3174995"/>
          </a:xfrm>
          <a:prstGeom prst="rect">
            <a:avLst/>
          </a:prstGeom>
          <a:solidFill>
            <a:srgbClr val="F3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53EB6019-C1D9-4DCB-B279-663BDC93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5544">
            <a:off x="4253072" y="1636551"/>
            <a:ext cx="3657600" cy="3086100"/>
          </a:xfrm>
          <a:prstGeom prst="rect">
            <a:avLst/>
          </a:prstGeom>
        </p:spPr>
      </p:pic>
      <p:sp>
        <p:nvSpPr>
          <p:cNvPr id="72" name="Rechthoek 71">
            <a:extLst>
              <a:ext uri="{FF2B5EF4-FFF2-40B4-BE49-F238E27FC236}">
                <a16:creationId xmlns:a16="http://schemas.microsoft.com/office/drawing/2014/main" id="{8EF90522-AA29-42D3-9248-4C27012BBAF6}"/>
              </a:ext>
            </a:extLst>
          </p:cNvPr>
          <p:cNvSpPr/>
          <p:nvPr/>
        </p:nvSpPr>
        <p:spPr>
          <a:xfrm>
            <a:off x="76198" y="4377271"/>
            <a:ext cx="4360333" cy="2404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5646F1EC-A179-41F8-AD13-BAFADFE571EE}"/>
              </a:ext>
            </a:extLst>
          </p:cNvPr>
          <p:cNvSpPr/>
          <p:nvPr/>
        </p:nvSpPr>
        <p:spPr>
          <a:xfrm>
            <a:off x="76198" y="1896535"/>
            <a:ext cx="4360333" cy="2404533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7D00"/>
              </a:solidFill>
            </a:endParaRPr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F5C5C3B7-B110-4F0F-96F3-C98EF1ED3126}"/>
              </a:ext>
            </a:extLst>
          </p:cNvPr>
          <p:cNvSpPr/>
          <p:nvPr/>
        </p:nvSpPr>
        <p:spPr>
          <a:xfrm>
            <a:off x="7755467" y="4377271"/>
            <a:ext cx="4360333" cy="2404533"/>
          </a:xfrm>
          <a:prstGeom prst="rect">
            <a:avLst/>
          </a:prstGeom>
          <a:solidFill>
            <a:srgbClr val="E70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Rechthoek 80">
            <a:extLst>
              <a:ext uri="{FF2B5EF4-FFF2-40B4-BE49-F238E27FC236}">
                <a16:creationId xmlns:a16="http://schemas.microsoft.com/office/drawing/2014/main" id="{399D8C18-964E-4AEF-9984-4149449AC2C0}"/>
              </a:ext>
            </a:extLst>
          </p:cNvPr>
          <p:cNvSpPr/>
          <p:nvPr/>
        </p:nvSpPr>
        <p:spPr>
          <a:xfrm>
            <a:off x="7755467" y="1896535"/>
            <a:ext cx="4360333" cy="240453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4D522FDE-A222-41CA-AC58-7D2C18609933}"/>
              </a:ext>
            </a:extLst>
          </p:cNvPr>
          <p:cNvSpPr txBox="1"/>
          <p:nvPr/>
        </p:nvSpPr>
        <p:spPr>
          <a:xfrm>
            <a:off x="-4230" y="467466"/>
            <a:ext cx="12192000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5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Cijfers in </a:t>
            </a:r>
            <a:r>
              <a:rPr lang="nl-BE" sz="5000" b="1">
                <a:solidFill>
                  <a:srgbClr val="FF7B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505B18C-DA7D-4902-BE85-B16F93E23C3A}"/>
              </a:ext>
            </a:extLst>
          </p:cNvPr>
          <p:cNvGrpSpPr/>
          <p:nvPr/>
        </p:nvGrpSpPr>
        <p:grpSpPr>
          <a:xfrm>
            <a:off x="210933" y="2935547"/>
            <a:ext cx="2582338" cy="1196654"/>
            <a:chOff x="210933" y="2935547"/>
            <a:chExt cx="2582338" cy="1196654"/>
          </a:xfrm>
        </p:grpSpPr>
        <p:sp>
          <p:nvSpPr>
            <p:cNvPr id="87" name="Tekstvak 86">
              <a:extLst>
                <a:ext uri="{FF2B5EF4-FFF2-40B4-BE49-F238E27FC236}">
                  <a16:creationId xmlns:a16="http://schemas.microsoft.com/office/drawing/2014/main" id="{55F10D57-E24A-41F6-9AD4-AE2B2C81DCCE}"/>
                </a:ext>
              </a:extLst>
            </p:cNvPr>
            <p:cNvSpPr txBox="1"/>
            <p:nvPr/>
          </p:nvSpPr>
          <p:spPr>
            <a:xfrm>
              <a:off x="273553" y="3670536"/>
              <a:ext cx="2286738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nl-BE" sz="2400" b="1">
                  <a:solidFill>
                    <a:srgbClr val="CCA500"/>
                  </a:solidFill>
                  <a:latin typeface="Montserrat" panose="00000500000000000000" pitchFamily="2" charset="0"/>
                  <a:cs typeface="Poppins SemiBold"/>
                </a:rPr>
                <a:t>reservaties</a:t>
              </a:r>
              <a:endParaRPr lang="nl-BE" sz="2400" b="1">
                <a:solidFill>
                  <a:srgbClr val="CCA500"/>
                </a:solidFill>
                <a:latin typeface="Montserrat" panose="00000500000000000000" pitchFamily="2" charset="0"/>
                <a:cs typeface="Poppins SemiBold" panose="02000000000000000000" pitchFamily="2" charset="0"/>
              </a:endParaRPr>
            </a:p>
          </p:txBody>
        </p:sp>
        <p:sp>
          <p:nvSpPr>
            <p:cNvPr id="89" name="Tekstvak 88">
              <a:extLst>
                <a:ext uri="{FF2B5EF4-FFF2-40B4-BE49-F238E27FC236}">
                  <a16:creationId xmlns:a16="http://schemas.microsoft.com/office/drawing/2014/main" id="{D1F41C49-7973-45BA-8F90-BB6AEA894211}"/>
                </a:ext>
              </a:extLst>
            </p:cNvPr>
            <p:cNvSpPr txBox="1"/>
            <p:nvPr/>
          </p:nvSpPr>
          <p:spPr>
            <a:xfrm>
              <a:off x="210933" y="2935547"/>
              <a:ext cx="2582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6000" b="1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5,2m.</a:t>
              </a:r>
            </a:p>
          </p:txBody>
        </p:sp>
      </p:grpSp>
      <p:grpSp>
        <p:nvGrpSpPr>
          <p:cNvPr id="118" name="Groep 117">
            <a:extLst>
              <a:ext uri="{FF2B5EF4-FFF2-40B4-BE49-F238E27FC236}">
                <a16:creationId xmlns:a16="http://schemas.microsoft.com/office/drawing/2014/main" id="{2349A708-A18B-471E-B7D2-A0FAC07299DB}"/>
              </a:ext>
            </a:extLst>
          </p:cNvPr>
          <p:cNvGrpSpPr/>
          <p:nvPr/>
        </p:nvGrpSpPr>
        <p:grpSpPr>
          <a:xfrm>
            <a:off x="253270" y="5454114"/>
            <a:ext cx="3217337" cy="1227432"/>
            <a:chOff x="253270" y="5454114"/>
            <a:chExt cx="3217337" cy="1227432"/>
          </a:xfrm>
        </p:grpSpPr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F8A2EFE8-6816-47A3-BC0C-109DC0135E42}"/>
                </a:ext>
              </a:extLst>
            </p:cNvPr>
            <p:cNvSpPr txBox="1"/>
            <p:nvPr/>
          </p:nvSpPr>
          <p:spPr>
            <a:xfrm>
              <a:off x="287136" y="6189103"/>
              <a:ext cx="31834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600" b="1">
                  <a:solidFill>
                    <a:srgbClr val="B2B2B2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totale omzet</a:t>
              </a:r>
            </a:p>
          </p:txBody>
        </p:sp>
        <p:sp>
          <p:nvSpPr>
            <p:cNvPr id="91" name="Tekstvak 90">
              <a:extLst>
                <a:ext uri="{FF2B5EF4-FFF2-40B4-BE49-F238E27FC236}">
                  <a16:creationId xmlns:a16="http://schemas.microsoft.com/office/drawing/2014/main" id="{7453EF12-BF82-4B37-8C10-ADAE8C6EF74E}"/>
                </a:ext>
              </a:extLst>
            </p:cNvPr>
            <p:cNvSpPr txBox="1"/>
            <p:nvPr/>
          </p:nvSpPr>
          <p:spPr>
            <a:xfrm>
              <a:off x="253270" y="5454114"/>
              <a:ext cx="20327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6000" b="1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1,2b.</a:t>
              </a:r>
            </a:p>
          </p:txBody>
        </p:sp>
      </p:grp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8280AD91-3855-49B6-A8FF-2E955993E76E}"/>
              </a:ext>
            </a:extLst>
          </p:cNvPr>
          <p:cNvGrpSpPr/>
          <p:nvPr/>
        </p:nvGrpSpPr>
        <p:grpSpPr>
          <a:xfrm>
            <a:off x="4568722" y="5454115"/>
            <a:ext cx="2955606" cy="1227425"/>
            <a:chOff x="4639005" y="5454121"/>
            <a:chExt cx="2955606" cy="1227425"/>
          </a:xfrm>
        </p:grpSpPr>
        <p:sp>
          <p:nvSpPr>
            <p:cNvPr id="92" name="Tekstvak 91">
              <a:extLst>
                <a:ext uri="{FF2B5EF4-FFF2-40B4-BE49-F238E27FC236}">
                  <a16:creationId xmlns:a16="http://schemas.microsoft.com/office/drawing/2014/main" id="{534E81BC-CC57-4E7A-93B7-F2E391E31AF9}"/>
                </a:ext>
              </a:extLst>
            </p:cNvPr>
            <p:cNvSpPr txBox="1"/>
            <p:nvPr/>
          </p:nvSpPr>
          <p:spPr>
            <a:xfrm>
              <a:off x="4715205" y="6189103"/>
              <a:ext cx="2159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600" b="1">
                  <a:solidFill>
                    <a:srgbClr val="A83000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klanten</a:t>
              </a:r>
            </a:p>
          </p:txBody>
        </p:sp>
        <p:sp>
          <p:nvSpPr>
            <p:cNvPr id="93" name="Tekstvak 92">
              <a:extLst>
                <a:ext uri="{FF2B5EF4-FFF2-40B4-BE49-F238E27FC236}">
                  <a16:creationId xmlns:a16="http://schemas.microsoft.com/office/drawing/2014/main" id="{1E4177DF-E9CA-4DF7-8B24-A2C48AF3B8D0}"/>
                </a:ext>
              </a:extLst>
            </p:cNvPr>
            <p:cNvSpPr txBox="1"/>
            <p:nvPr/>
          </p:nvSpPr>
          <p:spPr>
            <a:xfrm>
              <a:off x="4639005" y="5454121"/>
              <a:ext cx="29556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6000" b="1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4.000+</a:t>
              </a:r>
            </a:p>
          </p:txBody>
        </p:sp>
      </p:grpSp>
      <p:grpSp>
        <p:nvGrpSpPr>
          <p:cNvPr id="120" name="Groep 119">
            <a:extLst>
              <a:ext uri="{FF2B5EF4-FFF2-40B4-BE49-F238E27FC236}">
                <a16:creationId xmlns:a16="http://schemas.microsoft.com/office/drawing/2014/main" id="{B8F047C5-CA65-4779-AEE3-58F905C9AAEA}"/>
              </a:ext>
            </a:extLst>
          </p:cNvPr>
          <p:cNvGrpSpPr/>
          <p:nvPr/>
        </p:nvGrpSpPr>
        <p:grpSpPr>
          <a:xfrm>
            <a:off x="7917347" y="2935547"/>
            <a:ext cx="3919057" cy="1227432"/>
            <a:chOff x="7917347" y="2935547"/>
            <a:chExt cx="3919057" cy="1227432"/>
          </a:xfrm>
        </p:grpSpPr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FC6FB6E-8A87-457D-A6E0-8F40BAF79C3A}"/>
                </a:ext>
              </a:extLst>
            </p:cNvPr>
            <p:cNvSpPr txBox="1"/>
            <p:nvPr/>
          </p:nvSpPr>
          <p:spPr>
            <a:xfrm>
              <a:off x="7942746" y="3670536"/>
              <a:ext cx="389365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600" b="1">
                  <a:solidFill>
                    <a:srgbClr val="B2B2B2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distributiekanalen</a:t>
              </a:r>
            </a:p>
          </p:txBody>
        </p:sp>
        <p:sp>
          <p:nvSpPr>
            <p:cNvPr id="95" name="Tekstvak 94">
              <a:extLst>
                <a:ext uri="{FF2B5EF4-FFF2-40B4-BE49-F238E27FC236}">
                  <a16:creationId xmlns:a16="http://schemas.microsoft.com/office/drawing/2014/main" id="{8121B95E-E30B-4EB8-AF2D-24B730917258}"/>
                </a:ext>
              </a:extLst>
            </p:cNvPr>
            <p:cNvSpPr txBox="1"/>
            <p:nvPr/>
          </p:nvSpPr>
          <p:spPr>
            <a:xfrm>
              <a:off x="7917347" y="2935547"/>
              <a:ext cx="31072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6000" b="1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300+</a:t>
              </a:r>
            </a:p>
          </p:txBody>
        </p:sp>
      </p:grp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19A25B7A-922B-4B21-B3A2-333067FFC51C}"/>
              </a:ext>
            </a:extLst>
          </p:cNvPr>
          <p:cNvGrpSpPr/>
          <p:nvPr/>
        </p:nvGrpSpPr>
        <p:grpSpPr>
          <a:xfrm>
            <a:off x="7891950" y="5454114"/>
            <a:ext cx="3004656" cy="1227426"/>
            <a:chOff x="7891950" y="5454114"/>
            <a:chExt cx="3004656" cy="1227426"/>
          </a:xfrm>
        </p:grpSpPr>
        <p:sp>
          <p:nvSpPr>
            <p:cNvPr id="96" name="Tekstvak 95">
              <a:extLst>
                <a:ext uri="{FF2B5EF4-FFF2-40B4-BE49-F238E27FC236}">
                  <a16:creationId xmlns:a16="http://schemas.microsoft.com/office/drawing/2014/main" id="{E03F8544-8CB1-41D2-88E9-DE53F998F039}"/>
                </a:ext>
              </a:extLst>
            </p:cNvPr>
            <p:cNvSpPr txBox="1"/>
            <p:nvPr/>
          </p:nvSpPr>
          <p:spPr>
            <a:xfrm>
              <a:off x="7917348" y="6189097"/>
              <a:ext cx="297925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600" b="1">
                  <a:solidFill>
                    <a:srgbClr val="B70512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integraties</a:t>
              </a:r>
            </a:p>
          </p:txBody>
        </p:sp>
        <p:sp>
          <p:nvSpPr>
            <p:cNvPr id="97" name="Tekstvak 96">
              <a:extLst>
                <a:ext uri="{FF2B5EF4-FFF2-40B4-BE49-F238E27FC236}">
                  <a16:creationId xmlns:a16="http://schemas.microsoft.com/office/drawing/2014/main" id="{F5FC8846-76B8-4015-BA8A-991D333303B7}"/>
                </a:ext>
              </a:extLst>
            </p:cNvPr>
            <p:cNvSpPr txBox="1"/>
            <p:nvPr/>
          </p:nvSpPr>
          <p:spPr>
            <a:xfrm>
              <a:off x="7891950" y="5454114"/>
              <a:ext cx="22849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6000" b="1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2000000000000000000" pitchFamily="2" charset="0"/>
                </a:rPr>
                <a:t>400+</a:t>
              </a:r>
            </a:p>
          </p:txBody>
        </p:sp>
      </p:grpSp>
      <p:pic>
        <p:nvPicPr>
          <p:cNvPr id="101" name="Graphic 100">
            <a:extLst>
              <a:ext uri="{FF2B5EF4-FFF2-40B4-BE49-F238E27FC236}">
                <a16:creationId xmlns:a16="http://schemas.microsoft.com/office/drawing/2014/main" id="{6C24238C-77DE-44CB-ADFE-EF7855FE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248795" y="4635450"/>
            <a:ext cx="1938975" cy="1938975"/>
          </a:xfrm>
          <a:prstGeom prst="rect">
            <a:avLst/>
          </a:prstGeom>
        </p:spPr>
      </p:pic>
      <p:grpSp>
        <p:nvGrpSpPr>
          <p:cNvPr id="103" name="Graphic 98">
            <a:extLst>
              <a:ext uri="{FF2B5EF4-FFF2-40B4-BE49-F238E27FC236}">
                <a16:creationId xmlns:a16="http://schemas.microsoft.com/office/drawing/2014/main" id="{84ADB947-5BD8-4293-93CC-4E4ADEF82F46}"/>
              </a:ext>
            </a:extLst>
          </p:cNvPr>
          <p:cNvGrpSpPr/>
          <p:nvPr/>
        </p:nvGrpSpPr>
        <p:grpSpPr>
          <a:xfrm>
            <a:off x="2993879" y="5403333"/>
            <a:ext cx="1145758" cy="1175136"/>
            <a:chOff x="3062599" y="5403333"/>
            <a:chExt cx="1145758" cy="1175136"/>
          </a:xfrm>
          <a:solidFill>
            <a:srgbClr val="FFFFFF">
              <a:alpha val="25000"/>
            </a:srgbClr>
          </a:solidFill>
        </p:grpSpPr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CF47CF6C-6A05-4142-AA20-F6635BC83278}"/>
                </a:ext>
              </a:extLst>
            </p:cNvPr>
            <p:cNvSpPr/>
            <p:nvPr/>
          </p:nvSpPr>
          <p:spPr>
            <a:xfrm>
              <a:off x="3062599" y="5755874"/>
              <a:ext cx="528811" cy="822595"/>
            </a:xfrm>
            <a:custGeom>
              <a:avLst/>
              <a:gdLst>
                <a:gd name="connsiteX0" fmla="*/ 264406 w 528811"/>
                <a:gd name="connsiteY0" fmla="*/ 0 h 822595"/>
                <a:gd name="connsiteX1" fmla="*/ 0 w 528811"/>
                <a:gd name="connsiteY1" fmla="*/ 117514 h 822595"/>
                <a:gd name="connsiteX2" fmla="*/ 0 w 528811"/>
                <a:gd name="connsiteY2" fmla="*/ 705082 h 822595"/>
                <a:gd name="connsiteX3" fmla="*/ 264406 w 528811"/>
                <a:gd name="connsiteY3" fmla="*/ 822596 h 822595"/>
                <a:gd name="connsiteX4" fmla="*/ 528812 w 528811"/>
                <a:gd name="connsiteY4" fmla="*/ 705082 h 822595"/>
                <a:gd name="connsiteX5" fmla="*/ 528812 w 528811"/>
                <a:gd name="connsiteY5" fmla="*/ 117514 h 822595"/>
                <a:gd name="connsiteX6" fmla="*/ 264406 w 528811"/>
                <a:gd name="connsiteY6" fmla="*/ 0 h 822595"/>
                <a:gd name="connsiteX7" fmla="*/ 264406 w 528811"/>
                <a:gd name="connsiteY7" fmla="*/ 0 h 822595"/>
                <a:gd name="connsiteX8" fmla="*/ 264406 w 528811"/>
                <a:gd name="connsiteY8" fmla="*/ 58757 h 822595"/>
                <a:gd name="connsiteX9" fmla="*/ 470055 w 528811"/>
                <a:gd name="connsiteY9" fmla="*/ 117514 h 822595"/>
                <a:gd name="connsiteX10" fmla="*/ 264406 w 528811"/>
                <a:gd name="connsiteY10" fmla="*/ 176271 h 822595"/>
                <a:gd name="connsiteX11" fmla="*/ 58757 w 528811"/>
                <a:gd name="connsiteY11" fmla="*/ 117514 h 822595"/>
                <a:gd name="connsiteX12" fmla="*/ 264406 w 528811"/>
                <a:gd name="connsiteY12" fmla="*/ 58757 h 822595"/>
                <a:gd name="connsiteX13" fmla="*/ 264406 w 528811"/>
                <a:gd name="connsiteY13" fmla="*/ 58757 h 822595"/>
                <a:gd name="connsiteX14" fmla="*/ 264406 w 528811"/>
                <a:gd name="connsiteY14" fmla="*/ 763839 h 822595"/>
                <a:gd name="connsiteX15" fmla="*/ 58757 w 528811"/>
                <a:gd name="connsiteY15" fmla="*/ 705082 h 822595"/>
                <a:gd name="connsiteX16" fmla="*/ 58757 w 528811"/>
                <a:gd name="connsiteY16" fmla="*/ 663952 h 822595"/>
                <a:gd name="connsiteX17" fmla="*/ 264406 w 528811"/>
                <a:gd name="connsiteY17" fmla="*/ 705082 h 822595"/>
                <a:gd name="connsiteX18" fmla="*/ 470055 w 528811"/>
                <a:gd name="connsiteY18" fmla="*/ 663952 h 822595"/>
                <a:gd name="connsiteX19" fmla="*/ 470055 w 528811"/>
                <a:gd name="connsiteY19" fmla="*/ 705082 h 822595"/>
                <a:gd name="connsiteX20" fmla="*/ 264406 w 528811"/>
                <a:gd name="connsiteY20" fmla="*/ 763839 h 822595"/>
                <a:gd name="connsiteX21" fmla="*/ 264406 w 528811"/>
                <a:gd name="connsiteY21" fmla="*/ 763839 h 822595"/>
                <a:gd name="connsiteX22" fmla="*/ 264406 w 528811"/>
                <a:gd name="connsiteY22" fmla="*/ 646325 h 822595"/>
                <a:gd name="connsiteX23" fmla="*/ 58757 w 528811"/>
                <a:gd name="connsiteY23" fmla="*/ 587568 h 822595"/>
                <a:gd name="connsiteX24" fmla="*/ 58757 w 528811"/>
                <a:gd name="connsiteY24" fmla="*/ 546439 h 822595"/>
                <a:gd name="connsiteX25" fmla="*/ 264406 w 528811"/>
                <a:gd name="connsiteY25" fmla="*/ 587568 h 822595"/>
                <a:gd name="connsiteX26" fmla="*/ 470055 w 528811"/>
                <a:gd name="connsiteY26" fmla="*/ 546439 h 822595"/>
                <a:gd name="connsiteX27" fmla="*/ 470055 w 528811"/>
                <a:gd name="connsiteY27" fmla="*/ 587568 h 822595"/>
                <a:gd name="connsiteX28" fmla="*/ 264406 w 528811"/>
                <a:gd name="connsiteY28" fmla="*/ 646325 h 822595"/>
                <a:gd name="connsiteX29" fmla="*/ 264406 w 528811"/>
                <a:gd name="connsiteY29" fmla="*/ 646325 h 822595"/>
                <a:gd name="connsiteX30" fmla="*/ 264406 w 528811"/>
                <a:gd name="connsiteY30" fmla="*/ 528812 h 822595"/>
                <a:gd name="connsiteX31" fmla="*/ 58757 w 528811"/>
                <a:gd name="connsiteY31" fmla="*/ 470055 h 822595"/>
                <a:gd name="connsiteX32" fmla="*/ 58757 w 528811"/>
                <a:gd name="connsiteY32" fmla="*/ 428925 h 822595"/>
                <a:gd name="connsiteX33" fmla="*/ 264406 w 528811"/>
                <a:gd name="connsiteY33" fmla="*/ 470055 h 822595"/>
                <a:gd name="connsiteX34" fmla="*/ 470055 w 528811"/>
                <a:gd name="connsiteY34" fmla="*/ 428925 h 822595"/>
                <a:gd name="connsiteX35" fmla="*/ 470055 w 528811"/>
                <a:gd name="connsiteY35" fmla="*/ 470055 h 822595"/>
                <a:gd name="connsiteX36" fmla="*/ 264406 w 528811"/>
                <a:gd name="connsiteY36" fmla="*/ 528812 h 822595"/>
                <a:gd name="connsiteX37" fmla="*/ 264406 w 528811"/>
                <a:gd name="connsiteY37" fmla="*/ 528812 h 822595"/>
                <a:gd name="connsiteX38" fmla="*/ 264406 w 528811"/>
                <a:gd name="connsiteY38" fmla="*/ 411298 h 822595"/>
                <a:gd name="connsiteX39" fmla="*/ 58757 w 528811"/>
                <a:gd name="connsiteY39" fmla="*/ 352541 h 822595"/>
                <a:gd name="connsiteX40" fmla="*/ 58757 w 528811"/>
                <a:gd name="connsiteY40" fmla="*/ 311411 h 822595"/>
                <a:gd name="connsiteX41" fmla="*/ 264406 w 528811"/>
                <a:gd name="connsiteY41" fmla="*/ 352541 h 822595"/>
                <a:gd name="connsiteX42" fmla="*/ 470055 w 528811"/>
                <a:gd name="connsiteY42" fmla="*/ 311411 h 822595"/>
                <a:gd name="connsiteX43" fmla="*/ 470055 w 528811"/>
                <a:gd name="connsiteY43" fmla="*/ 352541 h 822595"/>
                <a:gd name="connsiteX44" fmla="*/ 264406 w 528811"/>
                <a:gd name="connsiteY44" fmla="*/ 411298 h 822595"/>
                <a:gd name="connsiteX45" fmla="*/ 264406 w 528811"/>
                <a:gd name="connsiteY45" fmla="*/ 411298 h 822595"/>
                <a:gd name="connsiteX46" fmla="*/ 264406 w 528811"/>
                <a:gd name="connsiteY46" fmla="*/ 293784 h 822595"/>
                <a:gd name="connsiteX47" fmla="*/ 58757 w 528811"/>
                <a:gd name="connsiteY47" fmla="*/ 235027 h 822595"/>
                <a:gd name="connsiteX48" fmla="*/ 58757 w 528811"/>
                <a:gd name="connsiteY48" fmla="*/ 193898 h 822595"/>
                <a:gd name="connsiteX49" fmla="*/ 264406 w 528811"/>
                <a:gd name="connsiteY49" fmla="*/ 235027 h 822595"/>
                <a:gd name="connsiteX50" fmla="*/ 470055 w 528811"/>
                <a:gd name="connsiteY50" fmla="*/ 193898 h 822595"/>
                <a:gd name="connsiteX51" fmla="*/ 470055 w 528811"/>
                <a:gd name="connsiteY51" fmla="*/ 235027 h 822595"/>
                <a:gd name="connsiteX52" fmla="*/ 264406 w 528811"/>
                <a:gd name="connsiteY52" fmla="*/ 293784 h 822595"/>
                <a:gd name="connsiteX53" fmla="*/ 264406 w 528811"/>
                <a:gd name="connsiteY53" fmla="*/ 293784 h 8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8811" h="822595">
                  <a:moveTo>
                    <a:pt x="264406" y="0"/>
                  </a:moveTo>
                  <a:cubicBezTo>
                    <a:pt x="132937" y="0"/>
                    <a:pt x="0" y="40395"/>
                    <a:pt x="0" y="117514"/>
                  </a:cubicBezTo>
                  <a:lnTo>
                    <a:pt x="0" y="705082"/>
                  </a:lnTo>
                  <a:cubicBezTo>
                    <a:pt x="0" y="782200"/>
                    <a:pt x="132937" y="822596"/>
                    <a:pt x="264406" y="822596"/>
                  </a:cubicBezTo>
                  <a:cubicBezTo>
                    <a:pt x="395874" y="822596"/>
                    <a:pt x="528812" y="782200"/>
                    <a:pt x="528812" y="705082"/>
                  </a:cubicBezTo>
                  <a:lnTo>
                    <a:pt x="528812" y="117514"/>
                  </a:lnTo>
                  <a:cubicBezTo>
                    <a:pt x="528812" y="40395"/>
                    <a:pt x="395874" y="0"/>
                    <a:pt x="264406" y="0"/>
                  </a:cubicBezTo>
                  <a:lnTo>
                    <a:pt x="264406" y="0"/>
                  </a:lnTo>
                  <a:close/>
                  <a:moveTo>
                    <a:pt x="264406" y="58757"/>
                  </a:moveTo>
                  <a:cubicBezTo>
                    <a:pt x="398078" y="58757"/>
                    <a:pt x="470055" y="100621"/>
                    <a:pt x="470055" y="117514"/>
                  </a:cubicBezTo>
                  <a:cubicBezTo>
                    <a:pt x="470055" y="134406"/>
                    <a:pt x="398078" y="176271"/>
                    <a:pt x="264406" y="176271"/>
                  </a:cubicBezTo>
                  <a:cubicBezTo>
                    <a:pt x="130734" y="176271"/>
                    <a:pt x="58757" y="134406"/>
                    <a:pt x="58757" y="117514"/>
                  </a:cubicBezTo>
                  <a:cubicBezTo>
                    <a:pt x="58757" y="100621"/>
                    <a:pt x="130734" y="58757"/>
                    <a:pt x="264406" y="58757"/>
                  </a:cubicBezTo>
                  <a:lnTo>
                    <a:pt x="264406" y="58757"/>
                  </a:lnTo>
                  <a:close/>
                  <a:moveTo>
                    <a:pt x="264406" y="763839"/>
                  </a:moveTo>
                  <a:cubicBezTo>
                    <a:pt x="130734" y="763839"/>
                    <a:pt x="58757" y="721975"/>
                    <a:pt x="58757" y="705082"/>
                  </a:cubicBezTo>
                  <a:lnTo>
                    <a:pt x="58757" y="663952"/>
                  </a:lnTo>
                  <a:cubicBezTo>
                    <a:pt x="123389" y="692963"/>
                    <a:pt x="193530" y="707285"/>
                    <a:pt x="264406" y="705082"/>
                  </a:cubicBezTo>
                  <a:cubicBezTo>
                    <a:pt x="335281" y="707285"/>
                    <a:pt x="405422" y="692963"/>
                    <a:pt x="470055" y="663952"/>
                  </a:cubicBezTo>
                  <a:lnTo>
                    <a:pt x="470055" y="705082"/>
                  </a:lnTo>
                  <a:cubicBezTo>
                    <a:pt x="470055" y="721975"/>
                    <a:pt x="398078" y="763839"/>
                    <a:pt x="264406" y="763839"/>
                  </a:cubicBezTo>
                  <a:lnTo>
                    <a:pt x="264406" y="763839"/>
                  </a:lnTo>
                  <a:close/>
                  <a:moveTo>
                    <a:pt x="264406" y="646325"/>
                  </a:moveTo>
                  <a:cubicBezTo>
                    <a:pt x="130734" y="646325"/>
                    <a:pt x="58757" y="604461"/>
                    <a:pt x="58757" y="587568"/>
                  </a:cubicBezTo>
                  <a:lnTo>
                    <a:pt x="58757" y="546439"/>
                  </a:lnTo>
                  <a:cubicBezTo>
                    <a:pt x="123389" y="575450"/>
                    <a:pt x="193530" y="589772"/>
                    <a:pt x="264406" y="587568"/>
                  </a:cubicBezTo>
                  <a:cubicBezTo>
                    <a:pt x="335281" y="589772"/>
                    <a:pt x="405422" y="575450"/>
                    <a:pt x="470055" y="546439"/>
                  </a:cubicBezTo>
                  <a:lnTo>
                    <a:pt x="470055" y="587568"/>
                  </a:lnTo>
                  <a:cubicBezTo>
                    <a:pt x="470055" y="604461"/>
                    <a:pt x="398078" y="646325"/>
                    <a:pt x="264406" y="646325"/>
                  </a:cubicBezTo>
                  <a:lnTo>
                    <a:pt x="264406" y="646325"/>
                  </a:lnTo>
                  <a:close/>
                  <a:moveTo>
                    <a:pt x="264406" y="528812"/>
                  </a:moveTo>
                  <a:cubicBezTo>
                    <a:pt x="130734" y="528812"/>
                    <a:pt x="58757" y="486947"/>
                    <a:pt x="58757" y="470055"/>
                  </a:cubicBezTo>
                  <a:lnTo>
                    <a:pt x="58757" y="428925"/>
                  </a:lnTo>
                  <a:cubicBezTo>
                    <a:pt x="123389" y="457936"/>
                    <a:pt x="193530" y="472258"/>
                    <a:pt x="264406" y="470055"/>
                  </a:cubicBezTo>
                  <a:cubicBezTo>
                    <a:pt x="335281" y="472258"/>
                    <a:pt x="405422" y="457936"/>
                    <a:pt x="470055" y="428925"/>
                  </a:cubicBezTo>
                  <a:lnTo>
                    <a:pt x="470055" y="470055"/>
                  </a:lnTo>
                  <a:cubicBezTo>
                    <a:pt x="470055" y="486947"/>
                    <a:pt x="398078" y="528812"/>
                    <a:pt x="264406" y="528812"/>
                  </a:cubicBezTo>
                  <a:lnTo>
                    <a:pt x="264406" y="528812"/>
                  </a:lnTo>
                  <a:close/>
                  <a:moveTo>
                    <a:pt x="264406" y="411298"/>
                  </a:moveTo>
                  <a:cubicBezTo>
                    <a:pt x="130734" y="411298"/>
                    <a:pt x="58757" y="369434"/>
                    <a:pt x="58757" y="352541"/>
                  </a:cubicBezTo>
                  <a:lnTo>
                    <a:pt x="58757" y="311411"/>
                  </a:lnTo>
                  <a:cubicBezTo>
                    <a:pt x="123389" y="340422"/>
                    <a:pt x="193530" y="354744"/>
                    <a:pt x="264406" y="352541"/>
                  </a:cubicBezTo>
                  <a:cubicBezTo>
                    <a:pt x="335281" y="354744"/>
                    <a:pt x="405422" y="340422"/>
                    <a:pt x="470055" y="311411"/>
                  </a:cubicBezTo>
                  <a:lnTo>
                    <a:pt x="470055" y="352541"/>
                  </a:lnTo>
                  <a:cubicBezTo>
                    <a:pt x="470055" y="369434"/>
                    <a:pt x="398078" y="411298"/>
                    <a:pt x="264406" y="411298"/>
                  </a:cubicBezTo>
                  <a:lnTo>
                    <a:pt x="264406" y="411298"/>
                  </a:lnTo>
                  <a:close/>
                  <a:moveTo>
                    <a:pt x="264406" y="293784"/>
                  </a:moveTo>
                  <a:cubicBezTo>
                    <a:pt x="130734" y="293784"/>
                    <a:pt x="58757" y="251920"/>
                    <a:pt x="58757" y="235027"/>
                  </a:cubicBezTo>
                  <a:lnTo>
                    <a:pt x="58757" y="193898"/>
                  </a:lnTo>
                  <a:cubicBezTo>
                    <a:pt x="123389" y="222909"/>
                    <a:pt x="193530" y="237231"/>
                    <a:pt x="264406" y="235027"/>
                  </a:cubicBezTo>
                  <a:cubicBezTo>
                    <a:pt x="335281" y="237231"/>
                    <a:pt x="405422" y="222909"/>
                    <a:pt x="470055" y="193898"/>
                  </a:cubicBezTo>
                  <a:lnTo>
                    <a:pt x="470055" y="235027"/>
                  </a:lnTo>
                  <a:cubicBezTo>
                    <a:pt x="470055" y="251920"/>
                    <a:pt x="398078" y="293784"/>
                    <a:pt x="264406" y="293784"/>
                  </a:cubicBezTo>
                  <a:lnTo>
                    <a:pt x="264406" y="293784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39FB2F37-AEC6-49B4-A740-B4861F683BBB}"/>
                </a:ext>
              </a:extLst>
            </p:cNvPr>
            <p:cNvSpPr/>
            <p:nvPr/>
          </p:nvSpPr>
          <p:spPr>
            <a:xfrm>
              <a:off x="3679546" y="5403333"/>
              <a:ext cx="528811" cy="1175136"/>
            </a:xfrm>
            <a:custGeom>
              <a:avLst/>
              <a:gdLst>
                <a:gd name="connsiteX0" fmla="*/ 264406 w 528811"/>
                <a:gd name="connsiteY0" fmla="*/ 0 h 1175136"/>
                <a:gd name="connsiteX1" fmla="*/ 0 w 528811"/>
                <a:gd name="connsiteY1" fmla="*/ 117514 h 1175136"/>
                <a:gd name="connsiteX2" fmla="*/ 0 w 528811"/>
                <a:gd name="connsiteY2" fmla="*/ 1057623 h 1175136"/>
                <a:gd name="connsiteX3" fmla="*/ 264406 w 528811"/>
                <a:gd name="connsiteY3" fmla="*/ 1175137 h 1175136"/>
                <a:gd name="connsiteX4" fmla="*/ 528812 w 528811"/>
                <a:gd name="connsiteY4" fmla="*/ 1057623 h 1175136"/>
                <a:gd name="connsiteX5" fmla="*/ 528812 w 528811"/>
                <a:gd name="connsiteY5" fmla="*/ 117514 h 1175136"/>
                <a:gd name="connsiteX6" fmla="*/ 264406 w 528811"/>
                <a:gd name="connsiteY6" fmla="*/ 0 h 1175136"/>
                <a:gd name="connsiteX7" fmla="*/ 264406 w 528811"/>
                <a:gd name="connsiteY7" fmla="*/ 0 h 1175136"/>
                <a:gd name="connsiteX8" fmla="*/ 264406 w 528811"/>
                <a:gd name="connsiteY8" fmla="*/ 58757 h 1175136"/>
                <a:gd name="connsiteX9" fmla="*/ 470055 w 528811"/>
                <a:gd name="connsiteY9" fmla="*/ 117514 h 1175136"/>
                <a:gd name="connsiteX10" fmla="*/ 264406 w 528811"/>
                <a:gd name="connsiteY10" fmla="*/ 176271 h 1175136"/>
                <a:gd name="connsiteX11" fmla="*/ 58757 w 528811"/>
                <a:gd name="connsiteY11" fmla="*/ 117514 h 1175136"/>
                <a:gd name="connsiteX12" fmla="*/ 264406 w 528811"/>
                <a:gd name="connsiteY12" fmla="*/ 58757 h 1175136"/>
                <a:gd name="connsiteX13" fmla="*/ 264406 w 528811"/>
                <a:gd name="connsiteY13" fmla="*/ 58757 h 1175136"/>
                <a:gd name="connsiteX14" fmla="*/ 264406 w 528811"/>
                <a:gd name="connsiteY14" fmla="*/ 1116380 h 1175136"/>
                <a:gd name="connsiteX15" fmla="*/ 58757 w 528811"/>
                <a:gd name="connsiteY15" fmla="*/ 1057623 h 1175136"/>
                <a:gd name="connsiteX16" fmla="*/ 58757 w 528811"/>
                <a:gd name="connsiteY16" fmla="*/ 1016493 h 1175136"/>
                <a:gd name="connsiteX17" fmla="*/ 264406 w 528811"/>
                <a:gd name="connsiteY17" fmla="*/ 1057623 h 1175136"/>
                <a:gd name="connsiteX18" fmla="*/ 470055 w 528811"/>
                <a:gd name="connsiteY18" fmla="*/ 1016493 h 1175136"/>
                <a:gd name="connsiteX19" fmla="*/ 470055 w 528811"/>
                <a:gd name="connsiteY19" fmla="*/ 1057623 h 1175136"/>
                <a:gd name="connsiteX20" fmla="*/ 264406 w 528811"/>
                <a:gd name="connsiteY20" fmla="*/ 1116380 h 1175136"/>
                <a:gd name="connsiteX21" fmla="*/ 264406 w 528811"/>
                <a:gd name="connsiteY21" fmla="*/ 1116380 h 1175136"/>
                <a:gd name="connsiteX22" fmla="*/ 264406 w 528811"/>
                <a:gd name="connsiteY22" fmla="*/ 998866 h 1175136"/>
                <a:gd name="connsiteX23" fmla="*/ 58757 w 528811"/>
                <a:gd name="connsiteY23" fmla="*/ 940109 h 1175136"/>
                <a:gd name="connsiteX24" fmla="*/ 58757 w 528811"/>
                <a:gd name="connsiteY24" fmla="*/ 898980 h 1175136"/>
                <a:gd name="connsiteX25" fmla="*/ 264406 w 528811"/>
                <a:gd name="connsiteY25" fmla="*/ 940109 h 1175136"/>
                <a:gd name="connsiteX26" fmla="*/ 470055 w 528811"/>
                <a:gd name="connsiteY26" fmla="*/ 898980 h 1175136"/>
                <a:gd name="connsiteX27" fmla="*/ 470055 w 528811"/>
                <a:gd name="connsiteY27" fmla="*/ 940109 h 1175136"/>
                <a:gd name="connsiteX28" fmla="*/ 264406 w 528811"/>
                <a:gd name="connsiteY28" fmla="*/ 998866 h 1175136"/>
                <a:gd name="connsiteX29" fmla="*/ 264406 w 528811"/>
                <a:gd name="connsiteY29" fmla="*/ 998866 h 1175136"/>
                <a:gd name="connsiteX30" fmla="*/ 264406 w 528811"/>
                <a:gd name="connsiteY30" fmla="*/ 881353 h 1175136"/>
                <a:gd name="connsiteX31" fmla="*/ 58757 w 528811"/>
                <a:gd name="connsiteY31" fmla="*/ 822596 h 1175136"/>
                <a:gd name="connsiteX32" fmla="*/ 58757 w 528811"/>
                <a:gd name="connsiteY32" fmla="*/ 781466 h 1175136"/>
                <a:gd name="connsiteX33" fmla="*/ 264406 w 528811"/>
                <a:gd name="connsiteY33" fmla="*/ 822596 h 1175136"/>
                <a:gd name="connsiteX34" fmla="*/ 470055 w 528811"/>
                <a:gd name="connsiteY34" fmla="*/ 781466 h 1175136"/>
                <a:gd name="connsiteX35" fmla="*/ 470055 w 528811"/>
                <a:gd name="connsiteY35" fmla="*/ 822596 h 1175136"/>
                <a:gd name="connsiteX36" fmla="*/ 264406 w 528811"/>
                <a:gd name="connsiteY36" fmla="*/ 881353 h 1175136"/>
                <a:gd name="connsiteX37" fmla="*/ 264406 w 528811"/>
                <a:gd name="connsiteY37" fmla="*/ 881353 h 1175136"/>
                <a:gd name="connsiteX38" fmla="*/ 264406 w 528811"/>
                <a:gd name="connsiteY38" fmla="*/ 763839 h 1175136"/>
                <a:gd name="connsiteX39" fmla="*/ 58757 w 528811"/>
                <a:gd name="connsiteY39" fmla="*/ 705082 h 1175136"/>
                <a:gd name="connsiteX40" fmla="*/ 58757 w 528811"/>
                <a:gd name="connsiteY40" fmla="*/ 663952 h 1175136"/>
                <a:gd name="connsiteX41" fmla="*/ 264406 w 528811"/>
                <a:gd name="connsiteY41" fmla="*/ 705082 h 1175136"/>
                <a:gd name="connsiteX42" fmla="*/ 470055 w 528811"/>
                <a:gd name="connsiteY42" fmla="*/ 663952 h 1175136"/>
                <a:gd name="connsiteX43" fmla="*/ 470055 w 528811"/>
                <a:gd name="connsiteY43" fmla="*/ 705082 h 1175136"/>
                <a:gd name="connsiteX44" fmla="*/ 264406 w 528811"/>
                <a:gd name="connsiteY44" fmla="*/ 763839 h 1175136"/>
                <a:gd name="connsiteX45" fmla="*/ 264406 w 528811"/>
                <a:gd name="connsiteY45" fmla="*/ 763839 h 1175136"/>
                <a:gd name="connsiteX46" fmla="*/ 264406 w 528811"/>
                <a:gd name="connsiteY46" fmla="*/ 646325 h 1175136"/>
                <a:gd name="connsiteX47" fmla="*/ 58757 w 528811"/>
                <a:gd name="connsiteY47" fmla="*/ 587568 h 1175136"/>
                <a:gd name="connsiteX48" fmla="*/ 58757 w 528811"/>
                <a:gd name="connsiteY48" fmla="*/ 546439 h 1175136"/>
                <a:gd name="connsiteX49" fmla="*/ 264406 w 528811"/>
                <a:gd name="connsiteY49" fmla="*/ 587568 h 1175136"/>
                <a:gd name="connsiteX50" fmla="*/ 470055 w 528811"/>
                <a:gd name="connsiteY50" fmla="*/ 546439 h 1175136"/>
                <a:gd name="connsiteX51" fmla="*/ 470055 w 528811"/>
                <a:gd name="connsiteY51" fmla="*/ 587568 h 1175136"/>
                <a:gd name="connsiteX52" fmla="*/ 264406 w 528811"/>
                <a:gd name="connsiteY52" fmla="*/ 646325 h 1175136"/>
                <a:gd name="connsiteX53" fmla="*/ 264406 w 528811"/>
                <a:gd name="connsiteY53" fmla="*/ 646325 h 1175136"/>
                <a:gd name="connsiteX54" fmla="*/ 264406 w 528811"/>
                <a:gd name="connsiteY54" fmla="*/ 528812 h 1175136"/>
                <a:gd name="connsiteX55" fmla="*/ 58757 w 528811"/>
                <a:gd name="connsiteY55" fmla="*/ 470055 h 1175136"/>
                <a:gd name="connsiteX56" fmla="*/ 58757 w 528811"/>
                <a:gd name="connsiteY56" fmla="*/ 428925 h 1175136"/>
                <a:gd name="connsiteX57" fmla="*/ 264406 w 528811"/>
                <a:gd name="connsiteY57" fmla="*/ 470055 h 1175136"/>
                <a:gd name="connsiteX58" fmla="*/ 470055 w 528811"/>
                <a:gd name="connsiteY58" fmla="*/ 428925 h 1175136"/>
                <a:gd name="connsiteX59" fmla="*/ 470055 w 528811"/>
                <a:gd name="connsiteY59" fmla="*/ 470055 h 1175136"/>
                <a:gd name="connsiteX60" fmla="*/ 264406 w 528811"/>
                <a:gd name="connsiteY60" fmla="*/ 528812 h 1175136"/>
                <a:gd name="connsiteX61" fmla="*/ 264406 w 528811"/>
                <a:gd name="connsiteY61" fmla="*/ 528812 h 1175136"/>
                <a:gd name="connsiteX62" fmla="*/ 264406 w 528811"/>
                <a:gd name="connsiteY62" fmla="*/ 411298 h 1175136"/>
                <a:gd name="connsiteX63" fmla="*/ 58757 w 528811"/>
                <a:gd name="connsiteY63" fmla="*/ 352541 h 1175136"/>
                <a:gd name="connsiteX64" fmla="*/ 58757 w 528811"/>
                <a:gd name="connsiteY64" fmla="*/ 311411 h 1175136"/>
                <a:gd name="connsiteX65" fmla="*/ 264406 w 528811"/>
                <a:gd name="connsiteY65" fmla="*/ 352541 h 1175136"/>
                <a:gd name="connsiteX66" fmla="*/ 470055 w 528811"/>
                <a:gd name="connsiteY66" fmla="*/ 311411 h 1175136"/>
                <a:gd name="connsiteX67" fmla="*/ 470055 w 528811"/>
                <a:gd name="connsiteY67" fmla="*/ 352541 h 1175136"/>
                <a:gd name="connsiteX68" fmla="*/ 264406 w 528811"/>
                <a:gd name="connsiteY68" fmla="*/ 411298 h 1175136"/>
                <a:gd name="connsiteX69" fmla="*/ 264406 w 528811"/>
                <a:gd name="connsiteY69" fmla="*/ 411298 h 1175136"/>
                <a:gd name="connsiteX70" fmla="*/ 264406 w 528811"/>
                <a:gd name="connsiteY70" fmla="*/ 293784 h 1175136"/>
                <a:gd name="connsiteX71" fmla="*/ 58757 w 528811"/>
                <a:gd name="connsiteY71" fmla="*/ 235027 h 1175136"/>
                <a:gd name="connsiteX72" fmla="*/ 58757 w 528811"/>
                <a:gd name="connsiteY72" fmla="*/ 193898 h 1175136"/>
                <a:gd name="connsiteX73" fmla="*/ 264406 w 528811"/>
                <a:gd name="connsiteY73" fmla="*/ 235027 h 1175136"/>
                <a:gd name="connsiteX74" fmla="*/ 470055 w 528811"/>
                <a:gd name="connsiteY74" fmla="*/ 193898 h 1175136"/>
                <a:gd name="connsiteX75" fmla="*/ 470055 w 528811"/>
                <a:gd name="connsiteY75" fmla="*/ 235027 h 1175136"/>
                <a:gd name="connsiteX76" fmla="*/ 264406 w 528811"/>
                <a:gd name="connsiteY76" fmla="*/ 293784 h 1175136"/>
                <a:gd name="connsiteX77" fmla="*/ 264406 w 528811"/>
                <a:gd name="connsiteY77" fmla="*/ 293784 h 117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28811" h="1175136">
                  <a:moveTo>
                    <a:pt x="264406" y="0"/>
                  </a:moveTo>
                  <a:cubicBezTo>
                    <a:pt x="132937" y="0"/>
                    <a:pt x="0" y="40395"/>
                    <a:pt x="0" y="117514"/>
                  </a:cubicBezTo>
                  <a:lnTo>
                    <a:pt x="0" y="1057623"/>
                  </a:lnTo>
                  <a:cubicBezTo>
                    <a:pt x="0" y="1134741"/>
                    <a:pt x="132937" y="1175137"/>
                    <a:pt x="264406" y="1175137"/>
                  </a:cubicBezTo>
                  <a:cubicBezTo>
                    <a:pt x="395874" y="1175137"/>
                    <a:pt x="528812" y="1134741"/>
                    <a:pt x="528812" y="1057623"/>
                  </a:cubicBezTo>
                  <a:lnTo>
                    <a:pt x="528812" y="117514"/>
                  </a:lnTo>
                  <a:cubicBezTo>
                    <a:pt x="528812" y="40395"/>
                    <a:pt x="395874" y="0"/>
                    <a:pt x="264406" y="0"/>
                  </a:cubicBezTo>
                  <a:lnTo>
                    <a:pt x="264406" y="0"/>
                  </a:lnTo>
                  <a:close/>
                  <a:moveTo>
                    <a:pt x="264406" y="58757"/>
                  </a:moveTo>
                  <a:cubicBezTo>
                    <a:pt x="398078" y="58757"/>
                    <a:pt x="470055" y="100621"/>
                    <a:pt x="470055" y="117514"/>
                  </a:cubicBezTo>
                  <a:cubicBezTo>
                    <a:pt x="470055" y="134406"/>
                    <a:pt x="398078" y="176271"/>
                    <a:pt x="264406" y="176271"/>
                  </a:cubicBezTo>
                  <a:cubicBezTo>
                    <a:pt x="130734" y="176271"/>
                    <a:pt x="58757" y="134406"/>
                    <a:pt x="58757" y="117514"/>
                  </a:cubicBezTo>
                  <a:cubicBezTo>
                    <a:pt x="58757" y="100621"/>
                    <a:pt x="130734" y="58757"/>
                    <a:pt x="264406" y="58757"/>
                  </a:cubicBezTo>
                  <a:lnTo>
                    <a:pt x="264406" y="58757"/>
                  </a:lnTo>
                  <a:close/>
                  <a:moveTo>
                    <a:pt x="264406" y="1116380"/>
                  </a:moveTo>
                  <a:cubicBezTo>
                    <a:pt x="130734" y="1116380"/>
                    <a:pt x="58757" y="1074516"/>
                    <a:pt x="58757" y="1057623"/>
                  </a:cubicBezTo>
                  <a:lnTo>
                    <a:pt x="58757" y="1016493"/>
                  </a:lnTo>
                  <a:cubicBezTo>
                    <a:pt x="123389" y="1045504"/>
                    <a:pt x="193530" y="1059826"/>
                    <a:pt x="264406" y="1057623"/>
                  </a:cubicBezTo>
                  <a:cubicBezTo>
                    <a:pt x="335281" y="1059826"/>
                    <a:pt x="405422" y="1045504"/>
                    <a:pt x="470055" y="1016493"/>
                  </a:cubicBezTo>
                  <a:lnTo>
                    <a:pt x="470055" y="1057623"/>
                  </a:lnTo>
                  <a:cubicBezTo>
                    <a:pt x="470055" y="1074516"/>
                    <a:pt x="398078" y="1116380"/>
                    <a:pt x="264406" y="1116380"/>
                  </a:cubicBezTo>
                  <a:lnTo>
                    <a:pt x="264406" y="1116380"/>
                  </a:lnTo>
                  <a:close/>
                  <a:moveTo>
                    <a:pt x="264406" y="998866"/>
                  </a:moveTo>
                  <a:cubicBezTo>
                    <a:pt x="130734" y="998866"/>
                    <a:pt x="58757" y="957002"/>
                    <a:pt x="58757" y="940109"/>
                  </a:cubicBezTo>
                  <a:lnTo>
                    <a:pt x="58757" y="898980"/>
                  </a:lnTo>
                  <a:cubicBezTo>
                    <a:pt x="123389" y="927991"/>
                    <a:pt x="193530" y="942313"/>
                    <a:pt x="264406" y="940109"/>
                  </a:cubicBezTo>
                  <a:cubicBezTo>
                    <a:pt x="335281" y="942313"/>
                    <a:pt x="405422" y="927991"/>
                    <a:pt x="470055" y="898980"/>
                  </a:cubicBezTo>
                  <a:lnTo>
                    <a:pt x="470055" y="940109"/>
                  </a:lnTo>
                  <a:cubicBezTo>
                    <a:pt x="470055" y="957002"/>
                    <a:pt x="398078" y="998866"/>
                    <a:pt x="264406" y="998866"/>
                  </a:cubicBezTo>
                  <a:lnTo>
                    <a:pt x="264406" y="998866"/>
                  </a:lnTo>
                  <a:close/>
                  <a:moveTo>
                    <a:pt x="264406" y="881353"/>
                  </a:moveTo>
                  <a:cubicBezTo>
                    <a:pt x="130734" y="881353"/>
                    <a:pt x="58757" y="839488"/>
                    <a:pt x="58757" y="822596"/>
                  </a:cubicBezTo>
                  <a:lnTo>
                    <a:pt x="58757" y="781466"/>
                  </a:lnTo>
                  <a:cubicBezTo>
                    <a:pt x="123389" y="810477"/>
                    <a:pt x="193530" y="824799"/>
                    <a:pt x="264406" y="822596"/>
                  </a:cubicBezTo>
                  <a:cubicBezTo>
                    <a:pt x="335281" y="824799"/>
                    <a:pt x="405422" y="810477"/>
                    <a:pt x="470055" y="781466"/>
                  </a:cubicBezTo>
                  <a:lnTo>
                    <a:pt x="470055" y="822596"/>
                  </a:lnTo>
                  <a:cubicBezTo>
                    <a:pt x="470055" y="839488"/>
                    <a:pt x="398078" y="881353"/>
                    <a:pt x="264406" y="881353"/>
                  </a:cubicBezTo>
                  <a:lnTo>
                    <a:pt x="264406" y="881353"/>
                  </a:lnTo>
                  <a:close/>
                  <a:moveTo>
                    <a:pt x="264406" y="763839"/>
                  </a:moveTo>
                  <a:cubicBezTo>
                    <a:pt x="130734" y="763839"/>
                    <a:pt x="58757" y="721975"/>
                    <a:pt x="58757" y="705082"/>
                  </a:cubicBezTo>
                  <a:lnTo>
                    <a:pt x="58757" y="663952"/>
                  </a:lnTo>
                  <a:cubicBezTo>
                    <a:pt x="123389" y="692963"/>
                    <a:pt x="193530" y="707285"/>
                    <a:pt x="264406" y="705082"/>
                  </a:cubicBezTo>
                  <a:cubicBezTo>
                    <a:pt x="335281" y="707285"/>
                    <a:pt x="405422" y="692963"/>
                    <a:pt x="470055" y="663952"/>
                  </a:cubicBezTo>
                  <a:lnTo>
                    <a:pt x="470055" y="705082"/>
                  </a:lnTo>
                  <a:cubicBezTo>
                    <a:pt x="470055" y="721975"/>
                    <a:pt x="398078" y="763839"/>
                    <a:pt x="264406" y="763839"/>
                  </a:cubicBezTo>
                  <a:lnTo>
                    <a:pt x="264406" y="763839"/>
                  </a:lnTo>
                  <a:close/>
                  <a:moveTo>
                    <a:pt x="264406" y="646325"/>
                  </a:moveTo>
                  <a:cubicBezTo>
                    <a:pt x="130734" y="646325"/>
                    <a:pt x="58757" y="604461"/>
                    <a:pt x="58757" y="587568"/>
                  </a:cubicBezTo>
                  <a:lnTo>
                    <a:pt x="58757" y="546439"/>
                  </a:lnTo>
                  <a:cubicBezTo>
                    <a:pt x="123389" y="575450"/>
                    <a:pt x="193530" y="589772"/>
                    <a:pt x="264406" y="587568"/>
                  </a:cubicBezTo>
                  <a:cubicBezTo>
                    <a:pt x="335281" y="589772"/>
                    <a:pt x="405422" y="575450"/>
                    <a:pt x="470055" y="546439"/>
                  </a:cubicBezTo>
                  <a:lnTo>
                    <a:pt x="470055" y="587568"/>
                  </a:lnTo>
                  <a:cubicBezTo>
                    <a:pt x="470055" y="604461"/>
                    <a:pt x="398078" y="646325"/>
                    <a:pt x="264406" y="646325"/>
                  </a:cubicBezTo>
                  <a:lnTo>
                    <a:pt x="264406" y="646325"/>
                  </a:lnTo>
                  <a:close/>
                  <a:moveTo>
                    <a:pt x="264406" y="528812"/>
                  </a:moveTo>
                  <a:cubicBezTo>
                    <a:pt x="130734" y="528812"/>
                    <a:pt x="58757" y="486947"/>
                    <a:pt x="58757" y="470055"/>
                  </a:cubicBezTo>
                  <a:lnTo>
                    <a:pt x="58757" y="428925"/>
                  </a:lnTo>
                  <a:cubicBezTo>
                    <a:pt x="123389" y="457936"/>
                    <a:pt x="193530" y="472258"/>
                    <a:pt x="264406" y="470055"/>
                  </a:cubicBezTo>
                  <a:cubicBezTo>
                    <a:pt x="335281" y="472258"/>
                    <a:pt x="405422" y="457936"/>
                    <a:pt x="470055" y="428925"/>
                  </a:cubicBezTo>
                  <a:lnTo>
                    <a:pt x="470055" y="470055"/>
                  </a:lnTo>
                  <a:cubicBezTo>
                    <a:pt x="470055" y="486947"/>
                    <a:pt x="398078" y="528812"/>
                    <a:pt x="264406" y="528812"/>
                  </a:cubicBezTo>
                  <a:lnTo>
                    <a:pt x="264406" y="528812"/>
                  </a:lnTo>
                  <a:close/>
                  <a:moveTo>
                    <a:pt x="264406" y="411298"/>
                  </a:moveTo>
                  <a:cubicBezTo>
                    <a:pt x="130734" y="411298"/>
                    <a:pt x="58757" y="369434"/>
                    <a:pt x="58757" y="352541"/>
                  </a:cubicBezTo>
                  <a:lnTo>
                    <a:pt x="58757" y="311411"/>
                  </a:lnTo>
                  <a:cubicBezTo>
                    <a:pt x="123389" y="340422"/>
                    <a:pt x="193530" y="354744"/>
                    <a:pt x="264406" y="352541"/>
                  </a:cubicBezTo>
                  <a:cubicBezTo>
                    <a:pt x="335281" y="354744"/>
                    <a:pt x="405422" y="340422"/>
                    <a:pt x="470055" y="311411"/>
                  </a:cubicBezTo>
                  <a:lnTo>
                    <a:pt x="470055" y="352541"/>
                  </a:lnTo>
                  <a:cubicBezTo>
                    <a:pt x="470055" y="369434"/>
                    <a:pt x="398078" y="411298"/>
                    <a:pt x="264406" y="411298"/>
                  </a:cubicBezTo>
                  <a:lnTo>
                    <a:pt x="264406" y="411298"/>
                  </a:lnTo>
                  <a:close/>
                  <a:moveTo>
                    <a:pt x="264406" y="293784"/>
                  </a:moveTo>
                  <a:cubicBezTo>
                    <a:pt x="130734" y="293784"/>
                    <a:pt x="58757" y="251920"/>
                    <a:pt x="58757" y="235027"/>
                  </a:cubicBezTo>
                  <a:lnTo>
                    <a:pt x="58757" y="193898"/>
                  </a:lnTo>
                  <a:cubicBezTo>
                    <a:pt x="123389" y="222909"/>
                    <a:pt x="193530" y="237231"/>
                    <a:pt x="264406" y="235027"/>
                  </a:cubicBezTo>
                  <a:cubicBezTo>
                    <a:pt x="335281" y="237231"/>
                    <a:pt x="405422" y="222909"/>
                    <a:pt x="470055" y="193898"/>
                  </a:cubicBezTo>
                  <a:lnTo>
                    <a:pt x="470055" y="235027"/>
                  </a:lnTo>
                  <a:cubicBezTo>
                    <a:pt x="470055" y="251920"/>
                    <a:pt x="398078" y="293784"/>
                    <a:pt x="264406" y="293784"/>
                  </a:cubicBezTo>
                  <a:lnTo>
                    <a:pt x="264406" y="293784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108" name="Graphic 99">
            <a:extLst>
              <a:ext uri="{FF2B5EF4-FFF2-40B4-BE49-F238E27FC236}">
                <a16:creationId xmlns:a16="http://schemas.microsoft.com/office/drawing/2014/main" id="{6999E677-DF2B-4B18-B9AB-FBE54BBFE2C5}"/>
              </a:ext>
            </a:extLst>
          </p:cNvPr>
          <p:cNvGrpSpPr/>
          <p:nvPr/>
        </p:nvGrpSpPr>
        <p:grpSpPr>
          <a:xfrm>
            <a:off x="2603507" y="2998263"/>
            <a:ext cx="1879857" cy="1347734"/>
            <a:chOff x="2603507" y="2998263"/>
            <a:chExt cx="1879857" cy="1347734"/>
          </a:xfrm>
          <a:solidFill>
            <a:srgbClr val="FFFFFF">
              <a:alpha val="25000"/>
            </a:srgbClr>
          </a:solidFill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98F7EFEB-DB23-4759-BCD6-82201BF77404}"/>
                </a:ext>
              </a:extLst>
            </p:cNvPr>
            <p:cNvSpPr/>
            <p:nvPr/>
          </p:nvSpPr>
          <p:spPr>
            <a:xfrm>
              <a:off x="3136374" y="3562696"/>
              <a:ext cx="815218" cy="187654"/>
            </a:xfrm>
            <a:custGeom>
              <a:avLst/>
              <a:gdLst>
                <a:gd name="connsiteX0" fmla="*/ 93995 w 815218"/>
                <a:gd name="connsiteY0" fmla="*/ 0 h 187654"/>
                <a:gd name="connsiteX1" fmla="*/ 66085 w 815218"/>
                <a:gd name="connsiteY1" fmla="*/ 17260 h 187654"/>
                <a:gd name="connsiteX2" fmla="*/ 3289 w 815218"/>
                <a:gd name="connsiteY2" fmla="*/ 142485 h 187654"/>
                <a:gd name="connsiteX3" fmla="*/ 4758 w 815218"/>
                <a:gd name="connsiteY3" fmla="*/ 172965 h 187654"/>
                <a:gd name="connsiteX4" fmla="*/ 31566 w 815218"/>
                <a:gd name="connsiteY4" fmla="*/ 187654 h 187654"/>
                <a:gd name="connsiteX5" fmla="*/ 783653 w 815218"/>
                <a:gd name="connsiteY5" fmla="*/ 187654 h 187654"/>
                <a:gd name="connsiteX6" fmla="*/ 810461 w 815218"/>
                <a:gd name="connsiteY6" fmla="*/ 172965 h 187654"/>
                <a:gd name="connsiteX7" fmla="*/ 811930 w 815218"/>
                <a:gd name="connsiteY7" fmla="*/ 142485 h 187654"/>
                <a:gd name="connsiteX8" fmla="*/ 748766 w 815218"/>
                <a:gd name="connsiteY8" fmla="*/ 17260 h 187654"/>
                <a:gd name="connsiteX9" fmla="*/ 720856 w 815218"/>
                <a:gd name="connsiteY9" fmla="*/ 0 h 187654"/>
                <a:gd name="connsiteX10" fmla="*/ 93995 w 815218"/>
                <a:gd name="connsiteY10" fmla="*/ 0 h 187654"/>
                <a:gd name="connsiteX11" fmla="*/ 81876 w 815218"/>
                <a:gd name="connsiteY11" fmla="*/ 125225 h 187654"/>
                <a:gd name="connsiteX12" fmla="*/ 113091 w 815218"/>
                <a:gd name="connsiteY12" fmla="*/ 62429 h 187654"/>
                <a:gd name="connsiteX13" fmla="*/ 701026 w 815218"/>
                <a:gd name="connsiteY13" fmla="*/ 62429 h 187654"/>
                <a:gd name="connsiteX14" fmla="*/ 732241 w 815218"/>
                <a:gd name="connsiteY14" fmla="*/ 125225 h 187654"/>
                <a:gd name="connsiteX15" fmla="*/ 81876 w 815218"/>
                <a:gd name="connsiteY15" fmla="*/ 125225 h 1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5218" h="187654">
                  <a:moveTo>
                    <a:pt x="93995" y="0"/>
                  </a:moveTo>
                  <a:cubicBezTo>
                    <a:pt x="82243" y="0"/>
                    <a:pt x="71226" y="6610"/>
                    <a:pt x="66085" y="17260"/>
                  </a:cubicBezTo>
                  <a:lnTo>
                    <a:pt x="3289" y="142485"/>
                  </a:lnTo>
                  <a:cubicBezTo>
                    <a:pt x="-1485" y="152033"/>
                    <a:pt x="-1118" y="163785"/>
                    <a:pt x="4758" y="172965"/>
                  </a:cubicBezTo>
                  <a:cubicBezTo>
                    <a:pt x="10633" y="182146"/>
                    <a:pt x="20549" y="187654"/>
                    <a:pt x="31566" y="187654"/>
                  </a:cubicBezTo>
                  <a:lnTo>
                    <a:pt x="783653" y="187654"/>
                  </a:lnTo>
                  <a:cubicBezTo>
                    <a:pt x="794670" y="187654"/>
                    <a:pt x="804585" y="182146"/>
                    <a:pt x="810461" y="172965"/>
                  </a:cubicBezTo>
                  <a:cubicBezTo>
                    <a:pt x="816336" y="163785"/>
                    <a:pt x="816704" y="152033"/>
                    <a:pt x="811930" y="142485"/>
                  </a:cubicBezTo>
                  <a:lnTo>
                    <a:pt x="748766" y="17260"/>
                  </a:lnTo>
                  <a:cubicBezTo>
                    <a:pt x="743625" y="6610"/>
                    <a:pt x="732608" y="0"/>
                    <a:pt x="720856" y="0"/>
                  </a:cubicBezTo>
                  <a:lnTo>
                    <a:pt x="93995" y="0"/>
                  </a:lnTo>
                  <a:close/>
                  <a:moveTo>
                    <a:pt x="81876" y="125225"/>
                  </a:moveTo>
                  <a:lnTo>
                    <a:pt x="113091" y="62429"/>
                  </a:lnTo>
                  <a:lnTo>
                    <a:pt x="701026" y="62429"/>
                  </a:lnTo>
                  <a:lnTo>
                    <a:pt x="732241" y="125225"/>
                  </a:lnTo>
                  <a:lnTo>
                    <a:pt x="81876" y="12522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3B5FDEBE-403A-40EC-8D8D-81C64D5FFFCF}"/>
                </a:ext>
              </a:extLst>
            </p:cNvPr>
            <p:cNvSpPr/>
            <p:nvPr/>
          </p:nvSpPr>
          <p:spPr>
            <a:xfrm>
              <a:off x="3230001" y="2998263"/>
              <a:ext cx="626495" cy="501269"/>
            </a:xfrm>
            <a:custGeom>
              <a:avLst/>
              <a:gdLst>
                <a:gd name="connsiteX0" fmla="*/ 344829 w 626495"/>
                <a:gd name="connsiteY0" fmla="*/ 127062 h 501269"/>
                <a:gd name="connsiteX1" fmla="*/ 344829 w 626495"/>
                <a:gd name="connsiteY1" fmla="*/ 62796 h 501269"/>
                <a:gd name="connsiteX2" fmla="*/ 376044 w 626495"/>
                <a:gd name="connsiteY2" fmla="*/ 62796 h 501269"/>
                <a:gd name="connsiteX3" fmla="*/ 376044 w 626495"/>
                <a:gd name="connsiteY3" fmla="*/ 0 h 501269"/>
                <a:gd name="connsiteX4" fmla="*/ 250818 w 626495"/>
                <a:gd name="connsiteY4" fmla="*/ 0 h 501269"/>
                <a:gd name="connsiteX5" fmla="*/ 250818 w 626495"/>
                <a:gd name="connsiteY5" fmla="*/ 62796 h 501269"/>
                <a:gd name="connsiteX6" fmla="*/ 282033 w 626495"/>
                <a:gd name="connsiteY6" fmla="*/ 62796 h 501269"/>
                <a:gd name="connsiteX7" fmla="*/ 282033 w 626495"/>
                <a:gd name="connsiteY7" fmla="*/ 127062 h 501269"/>
                <a:gd name="connsiteX8" fmla="*/ 0 w 626495"/>
                <a:gd name="connsiteY8" fmla="*/ 438840 h 501269"/>
                <a:gd name="connsiteX9" fmla="*/ 0 w 626495"/>
                <a:gd name="connsiteY9" fmla="*/ 470055 h 501269"/>
                <a:gd name="connsiteX10" fmla="*/ 31215 w 626495"/>
                <a:gd name="connsiteY10" fmla="*/ 501269 h 501269"/>
                <a:gd name="connsiteX11" fmla="*/ 595280 w 626495"/>
                <a:gd name="connsiteY11" fmla="*/ 501269 h 501269"/>
                <a:gd name="connsiteX12" fmla="*/ 626495 w 626495"/>
                <a:gd name="connsiteY12" fmla="*/ 470055 h 501269"/>
                <a:gd name="connsiteX13" fmla="*/ 626495 w 626495"/>
                <a:gd name="connsiteY13" fmla="*/ 438840 h 501269"/>
                <a:gd name="connsiteX14" fmla="*/ 344829 w 626495"/>
                <a:gd name="connsiteY14" fmla="*/ 127062 h 501269"/>
                <a:gd name="connsiteX15" fmla="*/ 344829 w 626495"/>
                <a:gd name="connsiteY15" fmla="*/ 127062 h 501269"/>
                <a:gd name="connsiteX16" fmla="*/ 62796 w 626495"/>
                <a:gd name="connsiteY16" fmla="*/ 438840 h 501269"/>
                <a:gd name="connsiteX17" fmla="*/ 313614 w 626495"/>
                <a:gd name="connsiteY17" fmla="*/ 188022 h 501269"/>
                <a:gd name="connsiteX18" fmla="*/ 564433 w 626495"/>
                <a:gd name="connsiteY18" fmla="*/ 438840 h 501269"/>
                <a:gd name="connsiteX19" fmla="*/ 62796 w 626495"/>
                <a:gd name="connsiteY19" fmla="*/ 438840 h 50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6495" h="501269">
                  <a:moveTo>
                    <a:pt x="344829" y="127062"/>
                  </a:moveTo>
                  <a:lnTo>
                    <a:pt x="344829" y="62796"/>
                  </a:lnTo>
                  <a:lnTo>
                    <a:pt x="376044" y="62796"/>
                  </a:lnTo>
                  <a:lnTo>
                    <a:pt x="376044" y="0"/>
                  </a:lnTo>
                  <a:lnTo>
                    <a:pt x="250818" y="0"/>
                  </a:lnTo>
                  <a:lnTo>
                    <a:pt x="250818" y="62796"/>
                  </a:lnTo>
                  <a:lnTo>
                    <a:pt x="282033" y="62796"/>
                  </a:lnTo>
                  <a:lnTo>
                    <a:pt x="282033" y="127062"/>
                  </a:lnTo>
                  <a:cubicBezTo>
                    <a:pt x="123757" y="142852"/>
                    <a:pt x="0" y="276524"/>
                    <a:pt x="0" y="438840"/>
                  </a:cubicBezTo>
                  <a:lnTo>
                    <a:pt x="0" y="470055"/>
                  </a:lnTo>
                  <a:cubicBezTo>
                    <a:pt x="0" y="487314"/>
                    <a:pt x="13955" y="501269"/>
                    <a:pt x="31215" y="501269"/>
                  </a:cubicBezTo>
                  <a:lnTo>
                    <a:pt x="595280" y="501269"/>
                  </a:lnTo>
                  <a:cubicBezTo>
                    <a:pt x="612540" y="501269"/>
                    <a:pt x="626495" y="487314"/>
                    <a:pt x="626495" y="470055"/>
                  </a:cubicBezTo>
                  <a:lnTo>
                    <a:pt x="626495" y="438840"/>
                  </a:lnTo>
                  <a:cubicBezTo>
                    <a:pt x="626862" y="276891"/>
                    <a:pt x="503105" y="142852"/>
                    <a:pt x="344829" y="127062"/>
                  </a:cubicBezTo>
                  <a:lnTo>
                    <a:pt x="344829" y="127062"/>
                  </a:lnTo>
                  <a:close/>
                  <a:moveTo>
                    <a:pt x="62796" y="438840"/>
                  </a:moveTo>
                  <a:cubicBezTo>
                    <a:pt x="62796" y="300761"/>
                    <a:pt x="175169" y="188022"/>
                    <a:pt x="313614" y="188022"/>
                  </a:cubicBezTo>
                  <a:cubicBezTo>
                    <a:pt x="452060" y="188022"/>
                    <a:pt x="564433" y="300394"/>
                    <a:pt x="564433" y="438840"/>
                  </a:cubicBezTo>
                  <a:lnTo>
                    <a:pt x="62796" y="43884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A84D3ED4-91BE-4D9A-8452-060A787BD2BB}"/>
                </a:ext>
              </a:extLst>
            </p:cNvPr>
            <p:cNvSpPr/>
            <p:nvPr/>
          </p:nvSpPr>
          <p:spPr>
            <a:xfrm>
              <a:off x="2603507" y="3061059"/>
              <a:ext cx="1879857" cy="1284938"/>
            </a:xfrm>
            <a:custGeom>
              <a:avLst/>
              <a:gdLst>
                <a:gd name="connsiteX0" fmla="*/ 1849004 w 1879857"/>
                <a:gd name="connsiteY0" fmla="*/ 0 h 1284938"/>
                <a:gd name="connsiteX1" fmla="*/ 1065335 w 1879857"/>
                <a:gd name="connsiteY1" fmla="*/ 0 h 1284938"/>
                <a:gd name="connsiteX2" fmla="*/ 1065335 w 1879857"/>
                <a:gd name="connsiteY2" fmla="*/ 62796 h 1284938"/>
                <a:gd name="connsiteX3" fmla="*/ 1817422 w 1879857"/>
                <a:gd name="connsiteY3" fmla="*/ 62796 h 1284938"/>
                <a:gd name="connsiteX4" fmla="*/ 1817422 w 1879857"/>
                <a:gd name="connsiteY4" fmla="*/ 783669 h 1284938"/>
                <a:gd name="connsiteX5" fmla="*/ 62796 w 1879857"/>
                <a:gd name="connsiteY5" fmla="*/ 783669 h 1284938"/>
                <a:gd name="connsiteX6" fmla="*/ 62796 w 1879857"/>
                <a:gd name="connsiteY6" fmla="*/ 62796 h 1284938"/>
                <a:gd name="connsiteX7" fmla="*/ 814884 w 1879857"/>
                <a:gd name="connsiteY7" fmla="*/ 62796 h 1284938"/>
                <a:gd name="connsiteX8" fmla="*/ 814884 w 1879857"/>
                <a:gd name="connsiteY8" fmla="*/ 0 h 1284938"/>
                <a:gd name="connsiteX9" fmla="*/ 31215 w 1879857"/>
                <a:gd name="connsiteY9" fmla="*/ 0 h 1284938"/>
                <a:gd name="connsiteX10" fmla="*/ 0 w 1879857"/>
                <a:gd name="connsiteY10" fmla="*/ 31215 h 1284938"/>
                <a:gd name="connsiteX11" fmla="*/ 0 w 1879857"/>
                <a:gd name="connsiteY11" fmla="*/ 814884 h 1284938"/>
                <a:gd name="connsiteX12" fmla="*/ 31215 w 1879857"/>
                <a:gd name="connsiteY12" fmla="*/ 846098 h 1284938"/>
                <a:gd name="connsiteX13" fmla="*/ 846098 w 1879857"/>
                <a:gd name="connsiteY13" fmla="*/ 846098 h 1284938"/>
                <a:gd name="connsiteX14" fmla="*/ 846098 w 1879857"/>
                <a:gd name="connsiteY14" fmla="*/ 1106097 h 1284938"/>
                <a:gd name="connsiteX15" fmla="*/ 521834 w 1879857"/>
                <a:gd name="connsiteY15" fmla="*/ 1223978 h 1284938"/>
                <a:gd name="connsiteX16" fmla="*/ 501636 w 1879857"/>
                <a:gd name="connsiteY16" fmla="*/ 1258865 h 1284938"/>
                <a:gd name="connsiteX17" fmla="*/ 532484 w 1879857"/>
                <a:gd name="connsiteY17" fmla="*/ 1284938 h 1284938"/>
                <a:gd name="connsiteX18" fmla="*/ 1347367 w 1879857"/>
                <a:gd name="connsiteY18" fmla="*/ 1284938 h 1284938"/>
                <a:gd name="connsiteX19" fmla="*/ 1378215 w 1879857"/>
                <a:gd name="connsiteY19" fmla="*/ 1258865 h 1284938"/>
                <a:gd name="connsiteX20" fmla="*/ 1358017 w 1879857"/>
                <a:gd name="connsiteY20" fmla="*/ 1223978 h 1284938"/>
                <a:gd name="connsiteX21" fmla="*/ 1033753 w 1879857"/>
                <a:gd name="connsiteY21" fmla="*/ 1106097 h 1284938"/>
                <a:gd name="connsiteX22" fmla="*/ 1033753 w 1879857"/>
                <a:gd name="connsiteY22" fmla="*/ 846098 h 1284938"/>
                <a:gd name="connsiteX23" fmla="*/ 1848636 w 1879857"/>
                <a:gd name="connsiteY23" fmla="*/ 846098 h 1284938"/>
                <a:gd name="connsiteX24" fmla="*/ 1879851 w 1879857"/>
                <a:gd name="connsiteY24" fmla="*/ 814884 h 1284938"/>
                <a:gd name="connsiteX25" fmla="*/ 1879851 w 1879857"/>
                <a:gd name="connsiteY25" fmla="*/ 31582 h 1284938"/>
                <a:gd name="connsiteX26" fmla="*/ 1849004 w 1879857"/>
                <a:gd name="connsiteY26" fmla="*/ 0 h 1284938"/>
                <a:gd name="connsiteX27" fmla="*/ 1849004 w 1879857"/>
                <a:gd name="connsiteY27" fmla="*/ 0 h 1284938"/>
                <a:gd name="connsiteX28" fmla="*/ 710590 w 1879857"/>
                <a:gd name="connsiteY28" fmla="*/ 1222142 h 1284938"/>
                <a:gd name="connsiteX29" fmla="*/ 882821 w 1879857"/>
                <a:gd name="connsiteY29" fmla="*/ 1159345 h 1284938"/>
                <a:gd name="connsiteX30" fmla="*/ 997030 w 1879857"/>
                <a:gd name="connsiteY30" fmla="*/ 1159345 h 1284938"/>
                <a:gd name="connsiteX31" fmla="*/ 1169261 w 1879857"/>
                <a:gd name="connsiteY31" fmla="*/ 1222142 h 1284938"/>
                <a:gd name="connsiteX32" fmla="*/ 710590 w 1879857"/>
                <a:gd name="connsiteY32" fmla="*/ 1222142 h 1284938"/>
                <a:gd name="connsiteX33" fmla="*/ 971324 w 1879857"/>
                <a:gd name="connsiteY33" fmla="*/ 1096916 h 1284938"/>
                <a:gd name="connsiteX34" fmla="*/ 908527 w 1879857"/>
                <a:gd name="connsiteY34" fmla="*/ 1096916 h 1284938"/>
                <a:gd name="connsiteX35" fmla="*/ 908527 w 1879857"/>
                <a:gd name="connsiteY35" fmla="*/ 846098 h 1284938"/>
                <a:gd name="connsiteX36" fmla="*/ 971324 w 1879857"/>
                <a:gd name="connsiteY36" fmla="*/ 846098 h 1284938"/>
                <a:gd name="connsiteX37" fmla="*/ 971324 w 1879857"/>
                <a:gd name="connsiteY37" fmla="*/ 1096916 h 128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79857" h="1284938">
                  <a:moveTo>
                    <a:pt x="1849004" y="0"/>
                  </a:moveTo>
                  <a:lnTo>
                    <a:pt x="1065335" y="0"/>
                  </a:lnTo>
                  <a:lnTo>
                    <a:pt x="1065335" y="62796"/>
                  </a:lnTo>
                  <a:lnTo>
                    <a:pt x="1817422" y="62796"/>
                  </a:lnTo>
                  <a:lnTo>
                    <a:pt x="1817422" y="783669"/>
                  </a:lnTo>
                  <a:lnTo>
                    <a:pt x="62796" y="783669"/>
                  </a:lnTo>
                  <a:lnTo>
                    <a:pt x="62796" y="62796"/>
                  </a:lnTo>
                  <a:lnTo>
                    <a:pt x="814884" y="62796"/>
                  </a:lnTo>
                  <a:lnTo>
                    <a:pt x="814884" y="0"/>
                  </a:lnTo>
                  <a:lnTo>
                    <a:pt x="31215" y="0"/>
                  </a:lnTo>
                  <a:cubicBezTo>
                    <a:pt x="13955" y="0"/>
                    <a:pt x="0" y="13955"/>
                    <a:pt x="0" y="31215"/>
                  </a:cubicBezTo>
                  <a:lnTo>
                    <a:pt x="0" y="814884"/>
                  </a:lnTo>
                  <a:cubicBezTo>
                    <a:pt x="0" y="832143"/>
                    <a:pt x="13955" y="846098"/>
                    <a:pt x="31215" y="846098"/>
                  </a:cubicBezTo>
                  <a:lnTo>
                    <a:pt x="846098" y="846098"/>
                  </a:lnTo>
                  <a:lnTo>
                    <a:pt x="846098" y="1106097"/>
                  </a:lnTo>
                  <a:lnTo>
                    <a:pt x="521834" y="1223978"/>
                  </a:lnTo>
                  <a:cubicBezTo>
                    <a:pt x="507512" y="1229119"/>
                    <a:pt x="499066" y="1243808"/>
                    <a:pt x="501636" y="1258865"/>
                  </a:cubicBezTo>
                  <a:cubicBezTo>
                    <a:pt x="504207" y="1273921"/>
                    <a:pt x="517427" y="1284938"/>
                    <a:pt x="532484" y="1284938"/>
                  </a:cubicBezTo>
                  <a:lnTo>
                    <a:pt x="1347367" y="1284938"/>
                  </a:lnTo>
                  <a:cubicBezTo>
                    <a:pt x="1362424" y="1284938"/>
                    <a:pt x="1375644" y="1273921"/>
                    <a:pt x="1378215" y="1258865"/>
                  </a:cubicBezTo>
                  <a:cubicBezTo>
                    <a:pt x="1380785" y="1243808"/>
                    <a:pt x="1372339" y="1229119"/>
                    <a:pt x="1358017" y="1223978"/>
                  </a:cubicBezTo>
                  <a:lnTo>
                    <a:pt x="1033753" y="1106097"/>
                  </a:lnTo>
                  <a:lnTo>
                    <a:pt x="1033753" y="846098"/>
                  </a:lnTo>
                  <a:lnTo>
                    <a:pt x="1848636" y="846098"/>
                  </a:lnTo>
                  <a:cubicBezTo>
                    <a:pt x="1865896" y="846098"/>
                    <a:pt x="1879851" y="832143"/>
                    <a:pt x="1879851" y="814884"/>
                  </a:cubicBezTo>
                  <a:lnTo>
                    <a:pt x="1879851" y="31582"/>
                  </a:lnTo>
                  <a:cubicBezTo>
                    <a:pt x="1880218" y="14322"/>
                    <a:pt x="1866263" y="0"/>
                    <a:pt x="1849004" y="0"/>
                  </a:cubicBezTo>
                  <a:lnTo>
                    <a:pt x="1849004" y="0"/>
                  </a:lnTo>
                  <a:close/>
                  <a:moveTo>
                    <a:pt x="710590" y="1222142"/>
                  </a:moveTo>
                  <a:lnTo>
                    <a:pt x="882821" y="1159345"/>
                  </a:lnTo>
                  <a:lnTo>
                    <a:pt x="997030" y="1159345"/>
                  </a:lnTo>
                  <a:lnTo>
                    <a:pt x="1169261" y="1222142"/>
                  </a:lnTo>
                  <a:lnTo>
                    <a:pt x="710590" y="1222142"/>
                  </a:lnTo>
                  <a:close/>
                  <a:moveTo>
                    <a:pt x="971324" y="1096916"/>
                  </a:moveTo>
                  <a:lnTo>
                    <a:pt x="908527" y="1096916"/>
                  </a:lnTo>
                  <a:lnTo>
                    <a:pt x="908527" y="846098"/>
                  </a:lnTo>
                  <a:lnTo>
                    <a:pt x="971324" y="846098"/>
                  </a:lnTo>
                  <a:lnTo>
                    <a:pt x="971324" y="1096916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270CAB26-AB00-406D-948F-9110A34114D9}"/>
                </a:ext>
              </a:extLst>
            </p:cNvPr>
            <p:cNvSpPr/>
            <p:nvPr/>
          </p:nvSpPr>
          <p:spPr>
            <a:xfrm>
              <a:off x="3380198" y="3217867"/>
              <a:ext cx="163417" cy="114943"/>
            </a:xfrm>
            <a:custGeom>
              <a:avLst/>
              <a:gdLst>
                <a:gd name="connsiteX0" fmla="*/ 46638 w 163417"/>
                <a:gd name="connsiteY0" fmla="*/ 114943 h 114943"/>
                <a:gd name="connsiteX1" fmla="*/ 0 w 163417"/>
                <a:gd name="connsiteY1" fmla="*/ 73079 h 114943"/>
                <a:gd name="connsiteX2" fmla="*/ 163417 w 163417"/>
                <a:gd name="connsiteY2" fmla="*/ 0 h 114943"/>
                <a:gd name="connsiteX3" fmla="*/ 163417 w 163417"/>
                <a:gd name="connsiteY3" fmla="*/ 62796 h 114943"/>
                <a:gd name="connsiteX4" fmla="*/ 46638 w 163417"/>
                <a:gd name="connsiteY4" fmla="*/ 114943 h 114943"/>
                <a:gd name="connsiteX5" fmla="*/ 46638 w 163417"/>
                <a:gd name="connsiteY5" fmla="*/ 114943 h 11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17" h="114943">
                  <a:moveTo>
                    <a:pt x="46638" y="114943"/>
                  </a:moveTo>
                  <a:lnTo>
                    <a:pt x="0" y="73079"/>
                  </a:lnTo>
                  <a:cubicBezTo>
                    <a:pt x="41497" y="26441"/>
                    <a:pt x="101356" y="0"/>
                    <a:pt x="163417" y="0"/>
                  </a:cubicBezTo>
                  <a:lnTo>
                    <a:pt x="163417" y="62796"/>
                  </a:lnTo>
                  <a:cubicBezTo>
                    <a:pt x="118983" y="62796"/>
                    <a:pt x="76384" y="81892"/>
                    <a:pt x="46638" y="114943"/>
                  </a:cubicBezTo>
                  <a:lnTo>
                    <a:pt x="46638" y="11494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366DD1B8-8AB0-4635-A2F2-DD51009FADE8}"/>
                </a:ext>
              </a:extLst>
            </p:cNvPr>
            <p:cNvSpPr/>
            <p:nvPr/>
          </p:nvSpPr>
          <p:spPr>
            <a:xfrm>
              <a:off x="3324012" y="3364024"/>
              <a:ext cx="71609" cy="73078"/>
            </a:xfrm>
            <a:custGeom>
              <a:avLst/>
              <a:gdLst>
                <a:gd name="connsiteX0" fmla="*/ 62796 w 71609"/>
                <a:gd name="connsiteY0" fmla="*/ 73079 h 73078"/>
                <a:gd name="connsiteX1" fmla="*/ 0 w 71609"/>
                <a:gd name="connsiteY1" fmla="*/ 73079 h 73078"/>
                <a:gd name="connsiteX2" fmla="*/ 12486 w 71609"/>
                <a:gd name="connsiteY2" fmla="*/ 0 h 73078"/>
                <a:gd name="connsiteX3" fmla="*/ 71610 w 71609"/>
                <a:gd name="connsiteY3" fmla="*/ 20932 h 73078"/>
                <a:gd name="connsiteX4" fmla="*/ 62796 w 71609"/>
                <a:gd name="connsiteY4" fmla="*/ 73079 h 73078"/>
                <a:gd name="connsiteX5" fmla="*/ 62796 w 71609"/>
                <a:gd name="connsiteY5" fmla="*/ 73079 h 7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09" h="73078">
                  <a:moveTo>
                    <a:pt x="62796" y="73079"/>
                  </a:moveTo>
                  <a:lnTo>
                    <a:pt x="0" y="73079"/>
                  </a:lnTo>
                  <a:cubicBezTo>
                    <a:pt x="0" y="48107"/>
                    <a:pt x="4040" y="23503"/>
                    <a:pt x="12486" y="0"/>
                  </a:cubicBezTo>
                  <a:lnTo>
                    <a:pt x="71610" y="20932"/>
                  </a:lnTo>
                  <a:cubicBezTo>
                    <a:pt x="65734" y="37825"/>
                    <a:pt x="62796" y="55085"/>
                    <a:pt x="62796" y="73079"/>
                  </a:cubicBezTo>
                  <a:lnTo>
                    <a:pt x="62796" y="7307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5" name="Vrije vorm: vorm 114">
            <a:extLst>
              <a:ext uri="{FF2B5EF4-FFF2-40B4-BE49-F238E27FC236}">
                <a16:creationId xmlns:a16="http://schemas.microsoft.com/office/drawing/2014/main" id="{DB4F18AD-8BF2-4CA6-B6DB-3A0046B54F75}"/>
              </a:ext>
            </a:extLst>
          </p:cNvPr>
          <p:cNvSpPr/>
          <p:nvPr/>
        </p:nvSpPr>
        <p:spPr>
          <a:xfrm flipH="1">
            <a:off x="3486580" y="2449776"/>
            <a:ext cx="1032926" cy="501636"/>
          </a:xfrm>
          <a:custGeom>
            <a:avLst/>
            <a:gdLst>
              <a:gd name="connsiteX0" fmla="*/ 31215 w 1032926"/>
              <a:gd name="connsiteY0" fmla="*/ 438840 h 501636"/>
              <a:gd name="connsiteX1" fmla="*/ 313247 w 1032926"/>
              <a:gd name="connsiteY1" fmla="*/ 438840 h 501636"/>
              <a:gd name="connsiteX2" fmla="*/ 335281 w 1032926"/>
              <a:gd name="connsiteY2" fmla="*/ 429659 h 501636"/>
              <a:gd name="connsiteX3" fmla="*/ 375676 w 1032926"/>
              <a:gd name="connsiteY3" fmla="*/ 389264 h 501636"/>
              <a:gd name="connsiteX4" fmla="*/ 478868 w 1032926"/>
              <a:gd name="connsiteY4" fmla="*/ 492456 h 501636"/>
              <a:gd name="connsiteX5" fmla="*/ 500902 w 1032926"/>
              <a:gd name="connsiteY5" fmla="*/ 501636 h 501636"/>
              <a:gd name="connsiteX6" fmla="*/ 626127 w 1032926"/>
              <a:gd name="connsiteY6" fmla="*/ 501636 h 501636"/>
              <a:gd name="connsiteX7" fmla="*/ 648161 w 1032926"/>
              <a:gd name="connsiteY7" fmla="*/ 492456 h 501636"/>
              <a:gd name="connsiteX8" fmla="*/ 751353 w 1032926"/>
              <a:gd name="connsiteY8" fmla="*/ 389264 h 501636"/>
              <a:gd name="connsiteX9" fmla="*/ 791748 w 1032926"/>
              <a:gd name="connsiteY9" fmla="*/ 429659 h 501636"/>
              <a:gd name="connsiteX10" fmla="*/ 907793 w 1032926"/>
              <a:gd name="connsiteY10" fmla="*/ 477766 h 501636"/>
              <a:gd name="connsiteX11" fmla="*/ 1023837 w 1032926"/>
              <a:gd name="connsiteY11" fmla="*/ 429659 h 501636"/>
              <a:gd name="connsiteX12" fmla="*/ 1023837 w 1032926"/>
              <a:gd name="connsiteY12" fmla="*/ 385224 h 501636"/>
              <a:gd name="connsiteX13" fmla="*/ 648896 w 1032926"/>
              <a:gd name="connsiteY13" fmla="*/ 9181 h 501636"/>
              <a:gd name="connsiteX14" fmla="*/ 626862 w 1032926"/>
              <a:gd name="connsiteY14" fmla="*/ 0 h 501636"/>
              <a:gd name="connsiteX15" fmla="*/ 31215 w 1032926"/>
              <a:gd name="connsiteY15" fmla="*/ 0 h 501636"/>
              <a:gd name="connsiteX16" fmla="*/ 0 w 1032926"/>
              <a:gd name="connsiteY16" fmla="*/ 31215 h 501636"/>
              <a:gd name="connsiteX17" fmla="*/ 0 w 1032926"/>
              <a:gd name="connsiteY17" fmla="*/ 407258 h 501636"/>
              <a:gd name="connsiteX18" fmla="*/ 31215 w 1032926"/>
              <a:gd name="connsiteY18" fmla="*/ 438840 h 501636"/>
              <a:gd name="connsiteX19" fmla="*/ 31215 w 1032926"/>
              <a:gd name="connsiteY19" fmla="*/ 438840 h 501636"/>
              <a:gd name="connsiteX20" fmla="*/ 613642 w 1032926"/>
              <a:gd name="connsiteY20" fmla="*/ 438840 h 501636"/>
              <a:gd name="connsiteX21" fmla="*/ 514122 w 1032926"/>
              <a:gd name="connsiteY21" fmla="*/ 438840 h 501636"/>
              <a:gd name="connsiteX22" fmla="*/ 420111 w 1032926"/>
              <a:gd name="connsiteY22" fmla="*/ 344829 h 501636"/>
              <a:gd name="connsiteX23" fmla="*/ 470055 w 1032926"/>
              <a:gd name="connsiteY23" fmla="*/ 294886 h 501636"/>
              <a:gd name="connsiteX24" fmla="*/ 542032 w 1032926"/>
              <a:gd name="connsiteY24" fmla="*/ 366863 h 501636"/>
              <a:gd name="connsiteX25" fmla="*/ 586466 w 1032926"/>
              <a:gd name="connsiteY25" fmla="*/ 366863 h 501636"/>
              <a:gd name="connsiteX26" fmla="*/ 658444 w 1032926"/>
              <a:gd name="connsiteY26" fmla="*/ 294886 h 501636"/>
              <a:gd name="connsiteX27" fmla="*/ 708020 w 1032926"/>
              <a:gd name="connsiteY27" fmla="*/ 344462 h 501636"/>
              <a:gd name="connsiteX28" fmla="*/ 613642 w 1032926"/>
              <a:gd name="connsiteY28" fmla="*/ 438840 h 501636"/>
              <a:gd name="connsiteX29" fmla="*/ 954798 w 1032926"/>
              <a:gd name="connsiteY29" fmla="*/ 403953 h 501636"/>
              <a:gd name="connsiteX30" fmla="*/ 836917 w 1032926"/>
              <a:gd name="connsiteY30" fmla="*/ 385224 h 501636"/>
              <a:gd name="connsiteX31" fmla="*/ 586099 w 1032926"/>
              <a:gd name="connsiteY31" fmla="*/ 134406 h 501636"/>
              <a:gd name="connsiteX32" fmla="*/ 541664 w 1032926"/>
              <a:gd name="connsiteY32" fmla="*/ 134406 h 501636"/>
              <a:gd name="connsiteX33" fmla="*/ 532484 w 1032926"/>
              <a:gd name="connsiteY33" fmla="*/ 156440 h 501636"/>
              <a:gd name="connsiteX34" fmla="*/ 541664 w 1032926"/>
              <a:gd name="connsiteY34" fmla="*/ 178474 h 501636"/>
              <a:gd name="connsiteX35" fmla="*/ 613642 w 1032926"/>
              <a:gd name="connsiteY35" fmla="*/ 250451 h 501636"/>
              <a:gd name="connsiteX36" fmla="*/ 564065 w 1032926"/>
              <a:gd name="connsiteY36" fmla="*/ 300027 h 501636"/>
              <a:gd name="connsiteX37" fmla="*/ 492088 w 1032926"/>
              <a:gd name="connsiteY37" fmla="*/ 228417 h 501636"/>
              <a:gd name="connsiteX38" fmla="*/ 447653 w 1032926"/>
              <a:gd name="connsiteY38" fmla="*/ 228417 h 501636"/>
              <a:gd name="connsiteX39" fmla="*/ 300027 w 1032926"/>
              <a:gd name="connsiteY39" fmla="*/ 376044 h 501636"/>
              <a:gd name="connsiteX40" fmla="*/ 219236 w 1032926"/>
              <a:gd name="connsiteY40" fmla="*/ 376044 h 501636"/>
              <a:gd name="connsiteX41" fmla="*/ 219236 w 1032926"/>
              <a:gd name="connsiteY41" fmla="*/ 62796 h 501636"/>
              <a:gd name="connsiteX42" fmla="*/ 613642 w 1032926"/>
              <a:gd name="connsiteY42" fmla="*/ 62796 h 501636"/>
              <a:gd name="connsiteX43" fmla="*/ 954798 w 1032926"/>
              <a:gd name="connsiteY43" fmla="*/ 403953 h 501636"/>
              <a:gd name="connsiteX44" fmla="*/ 62796 w 1032926"/>
              <a:gd name="connsiteY44" fmla="*/ 62796 h 501636"/>
              <a:gd name="connsiteX45" fmla="*/ 156807 w 1032926"/>
              <a:gd name="connsiteY45" fmla="*/ 62796 h 501636"/>
              <a:gd name="connsiteX46" fmla="*/ 156807 w 1032926"/>
              <a:gd name="connsiteY46" fmla="*/ 376044 h 501636"/>
              <a:gd name="connsiteX47" fmla="*/ 62796 w 1032926"/>
              <a:gd name="connsiteY47" fmla="*/ 376044 h 501636"/>
              <a:gd name="connsiteX48" fmla="*/ 62796 w 1032926"/>
              <a:gd name="connsiteY48" fmla="*/ 62796 h 50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32926" h="501636">
                <a:moveTo>
                  <a:pt x="31215" y="438840"/>
                </a:moveTo>
                <a:lnTo>
                  <a:pt x="313247" y="438840"/>
                </a:lnTo>
                <a:cubicBezTo>
                  <a:pt x="321694" y="438840"/>
                  <a:pt x="329405" y="435535"/>
                  <a:pt x="335281" y="429659"/>
                </a:cubicBezTo>
                <a:lnTo>
                  <a:pt x="375676" y="389264"/>
                </a:lnTo>
                <a:lnTo>
                  <a:pt x="478868" y="492456"/>
                </a:lnTo>
                <a:cubicBezTo>
                  <a:pt x="484744" y="498331"/>
                  <a:pt x="492823" y="501636"/>
                  <a:pt x="500902" y="501636"/>
                </a:cubicBezTo>
                <a:lnTo>
                  <a:pt x="626127" y="501636"/>
                </a:lnTo>
                <a:cubicBezTo>
                  <a:pt x="634574" y="501636"/>
                  <a:pt x="642285" y="498331"/>
                  <a:pt x="648161" y="492456"/>
                </a:cubicBezTo>
                <a:lnTo>
                  <a:pt x="751353" y="389264"/>
                </a:lnTo>
                <a:lnTo>
                  <a:pt x="791748" y="429659"/>
                </a:lnTo>
                <a:cubicBezTo>
                  <a:pt x="823697" y="461608"/>
                  <a:pt x="865929" y="477766"/>
                  <a:pt x="907793" y="477766"/>
                </a:cubicBezTo>
                <a:cubicBezTo>
                  <a:pt x="950024" y="477766"/>
                  <a:pt x="991888" y="461608"/>
                  <a:pt x="1023837" y="429659"/>
                </a:cubicBezTo>
                <a:cubicBezTo>
                  <a:pt x="1035956" y="417541"/>
                  <a:pt x="1035956" y="397710"/>
                  <a:pt x="1023837" y="385224"/>
                </a:cubicBezTo>
                <a:lnTo>
                  <a:pt x="648896" y="9181"/>
                </a:lnTo>
                <a:cubicBezTo>
                  <a:pt x="643020" y="3305"/>
                  <a:pt x="634941" y="0"/>
                  <a:pt x="626862" y="0"/>
                </a:cubicBezTo>
                <a:lnTo>
                  <a:pt x="31215" y="0"/>
                </a:lnTo>
                <a:cubicBezTo>
                  <a:pt x="13955" y="0"/>
                  <a:pt x="0" y="13955"/>
                  <a:pt x="0" y="31215"/>
                </a:cubicBezTo>
                <a:lnTo>
                  <a:pt x="0" y="407258"/>
                </a:lnTo>
                <a:cubicBezTo>
                  <a:pt x="0" y="424518"/>
                  <a:pt x="13955" y="438840"/>
                  <a:pt x="31215" y="438840"/>
                </a:cubicBezTo>
                <a:lnTo>
                  <a:pt x="31215" y="438840"/>
                </a:lnTo>
                <a:close/>
                <a:moveTo>
                  <a:pt x="613642" y="438840"/>
                </a:moveTo>
                <a:lnTo>
                  <a:pt x="514122" y="438840"/>
                </a:lnTo>
                <a:lnTo>
                  <a:pt x="420111" y="344829"/>
                </a:lnTo>
                <a:lnTo>
                  <a:pt x="470055" y="294886"/>
                </a:lnTo>
                <a:lnTo>
                  <a:pt x="542032" y="366863"/>
                </a:lnTo>
                <a:cubicBezTo>
                  <a:pt x="554150" y="378981"/>
                  <a:pt x="573981" y="378981"/>
                  <a:pt x="586466" y="366863"/>
                </a:cubicBezTo>
                <a:lnTo>
                  <a:pt x="658444" y="294886"/>
                </a:lnTo>
                <a:lnTo>
                  <a:pt x="708020" y="344462"/>
                </a:lnTo>
                <a:lnTo>
                  <a:pt x="613642" y="438840"/>
                </a:lnTo>
                <a:close/>
                <a:moveTo>
                  <a:pt x="954798" y="403953"/>
                </a:moveTo>
                <a:cubicBezTo>
                  <a:pt x="916606" y="423416"/>
                  <a:pt x="868499" y="417173"/>
                  <a:pt x="836917" y="385224"/>
                </a:cubicBezTo>
                <a:lnTo>
                  <a:pt x="586099" y="134406"/>
                </a:lnTo>
                <a:cubicBezTo>
                  <a:pt x="573981" y="122288"/>
                  <a:pt x="554150" y="122288"/>
                  <a:pt x="541664" y="134406"/>
                </a:cubicBezTo>
                <a:cubicBezTo>
                  <a:pt x="535421" y="140649"/>
                  <a:pt x="532484" y="148728"/>
                  <a:pt x="532484" y="156440"/>
                </a:cubicBezTo>
                <a:cubicBezTo>
                  <a:pt x="532484" y="164519"/>
                  <a:pt x="535421" y="172598"/>
                  <a:pt x="541664" y="178474"/>
                </a:cubicBezTo>
                <a:lnTo>
                  <a:pt x="613642" y="250451"/>
                </a:lnTo>
                <a:lnTo>
                  <a:pt x="564065" y="300027"/>
                </a:lnTo>
                <a:lnTo>
                  <a:pt x="492088" y="228417"/>
                </a:lnTo>
                <a:cubicBezTo>
                  <a:pt x="479970" y="216299"/>
                  <a:pt x="460139" y="216299"/>
                  <a:pt x="447653" y="228417"/>
                </a:cubicBezTo>
                <a:lnTo>
                  <a:pt x="300027" y="376044"/>
                </a:lnTo>
                <a:lnTo>
                  <a:pt x="219236" y="376044"/>
                </a:lnTo>
                <a:lnTo>
                  <a:pt x="219236" y="62796"/>
                </a:lnTo>
                <a:lnTo>
                  <a:pt x="613642" y="62796"/>
                </a:lnTo>
                <a:lnTo>
                  <a:pt x="954798" y="403953"/>
                </a:lnTo>
                <a:close/>
                <a:moveTo>
                  <a:pt x="62796" y="62796"/>
                </a:moveTo>
                <a:lnTo>
                  <a:pt x="156807" y="62796"/>
                </a:lnTo>
                <a:lnTo>
                  <a:pt x="156807" y="376044"/>
                </a:lnTo>
                <a:lnTo>
                  <a:pt x="62796" y="376044"/>
                </a:lnTo>
                <a:lnTo>
                  <a:pt x="62796" y="62796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 w="366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16" name="Vrije vorm: vorm 115">
            <a:extLst>
              <a:ext uri="{FF2B5EF4-FFF2-40B4-BE49-F238E27FC236}">
                <a16:creationId xmlns:a16="http://schemas.microsoft.com/office/drawing/2014/main" id="{21506E0E-9F2A-4633-806E-9DC5FBAE441A}"/>
              </a:ext>
            </a:extLst>
          </p:cNvPr>
          <p:cNvSpPr/>
          <p:nvPr/>
        </p:nvSpPr>
        <p:spPr>
          <a:xfrm>
            <a:off x="2386848" y="4688760"/>
            <a:ext cx="1752789" cy="1079656"/>
          </a:xfrm>
          <a:custGeom>
            <a:avLst/>
            <a:gdLst>
              <a:gd name="connsiteX0" fmla="*/ 1429627 w 1752789"/>
              <a:gd name="connsiteY0" fmla="*/ 0 h 1079656"/>
              <a:gd name="connsiteX1" fmla="*/ 1429627 w 1752789"/>
              <a:gd name="connsiteY1" fmla="*/ 58757 h 1079656"/>
              <a:gd name="connsiteX2" fmla="*/ 1652536 w 1752789"/>
              <a:gd name="connsiteY2" fmla="*/ 58757 h 1079656"/>
              <a:gd name="connsiteX3" fmla="*/ 1094346 w 1752789"/>
              <a:gd name="connsiteY3" fmla="*/ 616947 h 1079656"/>
              <a:gd name="connsiteX4" fmla="*/ 478501 w 1752789"/>
              <a:gd name="connsiteY4" fmla="*/ 616947 h 1079656"/>
              <a:gd name="connsiteX5" fmla="*/ 0 w 1752789"/>
              <a:gd name="connsiteY5" fmla="*/ 1035589 h 1079656"/>
              <a:gd name="connsiteX6" fmla="*/ 38559 w 1752789"/>
              <a:gd name="connsiteY6" fmla="*/ 1079657 h 1079656"/>
              <a:gd name="connsiteX7" fmla="*/ 500535 w 1752789"/>
              <a:gd name="connsiteY7" fmla="*/ 675704 h 1079656"/>
              <a:gd name="connsiteX8" fmla="*/ 1118583 w 1752789"/>
              <a:gd name="connsiteY8" fmla="*/ 675704 h 1079656"/>
              <a:gd name="connsiteX9" fmla="*/ 1694033 w 1752789"/>
              <a:gd name="connsiteY9" fmla="*/ 100254 h 1079656"/>
              <a:gd name="connsiteX10" fmla="*/ 1694033 w 1752789"/>
              <a:gd name="connsiteY10" fmla="*/ 323163 h 1079656"/>
              <a:gd name="connsiteX11" fmla="*/ 1752790 w 1752789"/>
              <a:gd name="connsiteY11" fmla="*/ 323163 h 1079656"/>
              <a:gd name="connsiteX12" fmla="*/ 1752790 w 1752789"/>
              <a:gd name="connsiteY12" fmla="*/ 0 h 1079656"/>
              <a:gd name="connsiteX13" fmla="*/ 1429627 w 1752789"/>
              <a:gd name="connsiteY13" fmla="*/ 0 h 107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52789" h="1079656">
                <a:moveTo>
                  <a:pt x="1429627" y="0"/>
                </a:moveTo>
                <a:lnTo>
                  <a:pt x="1429627" y="58757"/>
                </a:lnTo>
                <a:lnTo>
                  <a:pt x="1652536" y="58757"/>
                </a:lnTo>
                <a:lnTo>
                  <a:pt x="1094346" y="616947"/>
                </a:lnTo>
                <a:lnTo>
                  <a:pt x="478501" y="616947"/>
                </a:lnTo>
                <a:lnTo>
                  <a:pt x="0" y="1035589"/>
                </a:lnTo>
                <a:lnTo>
                  <a:pt x="38559" y="1079657"/>
                </a:lnTo>
                <a:lnTo>
                  <a:pt x="500535" y="675704"/>
                </a:lnTo>
                <a:lnTo>
                  <a:pt x="1118583" y="675704"/>
                </a:lnTo>
                <a:lnTo>
                  <a:pt x="1694033" y="100254"/>
                </a:lnTo>
                <a:lnTo>
                  <a:pt x="1694033" y="323163"/>
                </a:lnTo>
                <a:lnTo>
                  <a:pt x="1752790" y="323163"/>
                </a:lnTo>
                <a:lnTo>
                  <a:pt x="1752790" y="0"/>
                </a:lnTo>
                <a:lnTo>
                  <a:pt x="1429627" y="0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 w="3671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121" name="Graphic 101">
            <a:extLst>
              <a:ext uri="{FF2B5EF4-FFF2-40B4-BE49-F238E27FC236}">
                <a16:creationId xmlns:a16="http://schemas.microsoft.com/office/drawing/2014/main" id="{97ADACDD-8024-4EF4-A484-59D7CB7AA3D4}"/>
              </a:ext>
            </a:extLst>
          </p:cNvPr>
          <p:cNvGrpSpPr/>
          <p:nvPr/>
        </p:nvGrpSpPr>
        <p:grpSpPr>
          <a:xfrm>
            <a:off x="10151313" y="1798228"/>
            <a:ext cx="1788945" cy="1759620"/>
            <a:chOff x="10151313" y="1798228"/>
            <a:chExt cx="1788945" cy="1759620"/>
          </a:xfrm>
          <a:solidFill>
            <a:srgbClr val="FFFFFF">
              <a:alpha val="25000"/>
            </a:srgbClr>
          </a:solidFill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13AB8B66-793C-4F92-A63E-5A6DBAB7F8C2}"/>
                </a:ext>
              </a:extLst>
            </p:cNvPr>
            <p:cNvSpPr/>
            <p:nvPr/>
          </p:nvSpPr>
          <p:spPr>
            <a:xfrm>
              <a:off x="10151313" y="1798228"/>
              <a:ext cx="1788945" cy="1759620"/>
            </a:xfrm>
            <a:custGeom>
              <a:avLst/>
              <a:gdLst>
                <a:gd name="connsiteX0" fmla="*/ 1614450 w 1788945"/>
                <a:gd name="connsiteY0" fmla="*/ 1247865 h 1759620"/>
                <a:gd name="connsiteX1" fmla="*/ 1504962 w 1788945"/>
                <a:gd name="connsiteY1" fmla="*/ 1173081 h 1759620"/>
                <a:gd name="connsiteX2" fmla="*/ 1261060 w 1788945"/>
                <a:gd name="connsiteY2" fmla="*/ 1173081 h 1759620"/>
                <a:gd name="connsiteX3" fmla="*/ 1261060 w 1788945"/>
                <a:gd name="connsiteY3" fmla="*/ 1126646 h 1759620"/>
                <a:gd name="connsiteX4" fmla="*/ 1449241 w 1788945"/>
                <a:gd name="connsiteY4" fmla="*/ 938465 h 1759620"/>
                <a:gd name="connsiteX5" fmla="*/ 1558728 w 1788945"/>
                <a:gd name="connsiteY5" fmla="*/ 938465 h 1759620"/>
                <a:gd name="connsiteX6" fmla="*/ 1671637 w 1788945"/>
                <a:gd name="connsiteY6" fmla="*/ 1026446 h 1759620"/>
                <a:gd name="connsiteX7" fmla="*/ 1788945 w 1788945"/>
                <a:gd name="connsiteY7" fmla="*/ 909138 h 1759620"/>
                <a:gd name="connsiteX8" fmla="*/ 1671637 w 1788945"/>
                <a:gd name="connsiteY8" fmla="*/ 791829 h 1759620"/>
                <a:gd name="connsiteX9" fmla="*/ 1558728 w 1788945"/>
                <a:gd name="connsiteY9" fmla="*/ 879811 h 1759620"/>
                <a:gd name="connsiteX10" fmla="*/ 1437021 w 1788945"/>
                <a:gd name="connsiteY10" fmla="*/ 879811 h 1759620"/>
                <a:gd name="connsiteX11" fmla="*/ 1416493 w 1788945"/>
                <a:gd name="connsiteY11" fmla="*/ 888609 h 1759620"/>
                <a:gd name="connsiteX12" fmla="*/ 1261060 w 1788945"/>
                <a:gd name="connsiteY12" fmla="*/ 1043553 h 1759620"/>
                <a:gd name="connsiteX13" fmla="*/ 1261060 w 1788945"/>
                <a:gd name="connsiteY13" fmla="*/ 950684 h 1759620"/>
                <a:gd name="connsiteX14" fmla="*/ 1604185 w 1788945"/>
                <a:gd name="connsiteY14" fmla="*/ 607558 h 1759620"/>
                <a:gd name="connsiteX15" fmla="*/ 1612983 w 1788945"/>
                <a:gd name="connsiteY15" fmla="*/ 587029 h 1759620"/>
                <a:gd name="connsiteX16" fmla="*/ 1612983 w 1788945"/>
                <a:gd name="connsiteY16" fmla="*/ 230217 h 1759620"/>
                <a:gd name="connsiteX17" fmla="*/ 1700964 w 1788945"/>
                <a:gd name="connsiteY17" fmla="*/ 117308 h 1759620"/>
                <a:gd name="connsiteX18" fmla="*/ 1583656 w 1788945"/>
                <a:gd name="connsiteY18" fmla="*/ 0 h 1759620"/>
                <a:gd name="connsiteX19" fmla="*/ 1466348 w 1788945"/>
                <a:gd name="connsiteY19" fmla="*/ 117308 h 1759620"/>
                <a:gd name="connsiteX20" fmla="*/ 1554329 w 1788945"/>
                <a:gd name="connsiteY20" fmla="*/ 230217 h 1759620"/>
                <a:gd name="connsiteX21" fmla="*/ 1554329 w 1788945"/>
                <a:gd name="connsiteY21" fmla="*/ 574321 h 1759620"/>
                <a:gd name="connsiteX22" fmla="*/ 1525002 w 1788945"/>
                <a:gd name="connsiteY22" fmla="*/ 603648 h 1759620"/>
                <a:gd name="connsiteX23" fmla="*/ 1437021 w 1788945"/>
                <a:gd name="connsiteY23" fmla="*/ 515667 h 1759620"/>
                <a:gd name="connsiteX24" fmla="*/ 1437021 w 1788945"/>
                <a:gd name="connsiteY24" fmla="*/ 381251 h 1759620"/>
                <a:gd name="connsiteX25" fmla="*/ 1378368 w 1788945"/>
                <a:gd name="connsiteY25" fmla="*/ 381251 h 1759620"/>
                <a:gd name="connsiteX26" fmla="*/ 1378368 w 1788945"/>
                <a:gd name="connsiteY26" fmla="*/ 527886 h 1759620"/>
                <a:gd name="connsiteX27" fmla="*/ 1387166 w 1788945"/>
                <a:gd name="connsiteY27" fmla="*/ 548415 h 1759620"/>
                <a:gd name="connsiteX28" fmla="*/ 1483945 w 1788945"/>
                <a:gd name="connsiteY28" fmla="*/ 645194 h 1759620"/>
                <a:gd name="connsiteX29" fmla="*/ 1319714 w 1788945"/>
                <a:gd name="connsiteY29" fmla="*/ 808937 h 1759620"/>
                <a:gd name="connsiteX30" fmla="*/ 1261060 w 1788945"/>
                <a:gd name="connsiteY30" fmla="*/ 750283 h 1759620"/>
                <a:gd name="connsiteX31" fmla="*/ 1261060 w 1788945"/>
                <a:gd name="connsiteY31" fmla="*/ 645194 h 1759620"/>
                <a:gd name="connsiteX32" fmla="*/ 1202406 w 1788945"/>
                <a:gd name="connsiteY32" fmla="*/ 645194 h 1759620"/>
                <a:gd name="connsiteX33" fmla="*/ 1202406 w 1788945"/>
                <a:gd name="connsiteY33" fmla="*/ 762502 h 1759620"/>
                <a:gd name="connsiteX34" fmla="*/ 1211204 w 1788945"/>
                <a:gd name="connsiteY34" fmla="*/ 783031 h 1759620"/>
                <a:gd name="connsiteX35" fmla="*/ 1278656 w 1788945"/>
                <a:gd name="connsiteY35" fmla="*/ 850484 h 1759620"/>
                <a:gd name="connsiteX36" fmla="*/ 1211204 w 1788945"/>
                <a:gd name="connsiteY36" fmla="*/ 917936 h 1759620"/>
                <a:gd name="connsiteX37" fmla="*/ 1202406 w 1788945"/>
                <a:gd name="connsiteY37" fmla="*/ 938465 h 1759620"/>
                <a:gd name="connsiteX38" fmla="*/ 1202406 w 1788945"/>
                <a:gd name="connsiteY38" fmla="*/ 1173081 h 1759620"/>
                <a:gd name="connsiteX39" fmla="*/ 1085098 w 1788945"/>
                <a:gd name="connsiteY39" fmla="*/ 1173081 h 1759620"/>
                <a:gd name="connsiteX40" fmla="*/ 1085098 w 1788945"/>
                <a:gd name="connsiteY40" fmla="*/ 686741 h 1759620"/>
                <a:gd name="connsiteX41" fmla="*/ 1252262 w 1788945"/>
                <a:gd name="connsiteY41" fmla="*/ 519577 h 1759620"/>
                <a:gd name="connsiteX42" fmla="*/ 1261060 w 1788945"/>
                <a:gd name="connsiteY42" fmla="*/ 499048 h 1759620"/>
                <a:gd name="connsiteX43" fmla="*/ 1261060 w 1788945"/>
                <a:gd name="connsiteY43" fmla="*/ 318198 h 1759620"/>
                <a:gd name="connsiteX44" fmla="*/ 1349041 w 1788945"/>
                <a:gd name="connsiteY44" fmla="*/ 205289 h 1759620"/>
                <a:gd name="connsiteX45" fmla="*/ 1231733 w 1788945"/>
                <a:gd name="connsiteY45" fmla="*/ 87981 h 1759620"/>
                <a:gd name="connsiteX46" fmla="*/ 1114425 w 1788945"/>
                <a:gd name="connsiteY46" fmla="*/ 205289 h 1759620"/>
                <a:gd name="connsiteX47" fmla="*/ 1202406 w 1788945"/>
                <a:gd name="connsiteY47" fmla="*/ 318198 h 1759620"/>
                <a:gd name="connsiteX48" fmla="*/ 1202406 w 1788945"/>
                <a:gd name="connsiteY48" fmla="*/ 486340 h 1759620"/>
                <a:gd name="connsiteX49" fmla="*/ 1035242 w 1788945"/>
                <a:gd name="connsiteY49" fmla="*/ 653504 h 1759620"/>
                <a:gd name="connsiteX50" fmla="*/ 1026444 w 1788945"/>
                <a:gd name="connsiteY50" fmla="*/ 674033 h 1759620"/>
                <a:gd name="connsiteX51" fmla="*/ 1026444 w 1788945"/>
                <a:gd name="connsiteY51" fmla="*/ 1172592 h 1759620"/>
                <a:gd name="connsiteX52" fmla="*/ 909136 w 1788945"/>
                <a:gd name="connsiteY52" fmla="*/ 1172592 h 1759620"/>
                <a:gd name="connsiteX53" fmla="*/ 909136 w 1788945"/>
                <a:gd name="connsiteY53" fmla="*/ 230217 h 1759620"/>
                <a:gd name="connsiteX54" fmla="*/ 997117 w 1788945"/>
                <a:gd name="connsiteY54" fmla="*/ 117308 h 1759620"/>
                <a:gd name="connsiteX55" fmla="*/ 879809 w 1788945"/>
                <a:gd name="connsiteY55" fmla="*/ 0 h 1759620"/>
                <a:gd name="connsiteX56" fmla="*/ 762501 w 1788945"/>
                <a:gd name="connsiteY56" fmla="*/ 117308 h 1759620"/>
                <a:gd name="connsiteX57" fmla="*/ 850482 w 1788945"/>
                <a:gd name="connsiteY57" fmla="*/ 230217 h 1759620"/>
                <a:gd name="connsiteX58" fmla="*/ 850482 w 1788945"/>
                <a:gd name="connsiteY58" fmla="*/ 838264 h 1759620"/>
                <a:gd name="connsiteX59" fmla="*/ 762501 w 1788945"/>
                <a:gd name="connsiteY59" fmla="*/ 750283 h 1759620"/>
                <a:gd name="connsiteX60" fmla="*/ 762501 w 1788945"/>
                <a:gd name="connsiteY60" fmla="*/ 527886 h 1759620"/>
                <a:gd name="connsiteX61" fmla="*/ 703847 w 1788945"/>
                <a:gd name="connsiteY61" fmla="*/ 527886 h 1759620"/>
                <a:gd name="connsiteX62" fmla="*/ 703847 w 1788945"/>
                <a:gd name="connsiteY62" fmla="*/ 762502 h 1759620"/>
                <a:gd name="connsiteX63" fmla="*/ 712645 w 1788945"/>
                <a:gd name="connsiteY63" fmla="*/ 783031 h 1759620"/>
                <a:gd name="connsiteX64" fmla="*/ 850482 w 1788945"/>
                <a:gd name="connsiteY64" fmla="*/ 920868 h 1759620"/>
                <a:gd name="connsiteX65" fmla="*/ 850482 w 1788945"/>
                <a:gd name="connsiteY65" fmla="*/ 1173081 h 1759620"/>
                <a:gd name="connsiteX66" fmla="*/ 733174 w 1788945"/>
                <a:gd name="connsiteY66" fmla="*/ 1173081 h 1759620"/>
                <a:gd name="connsiteX67" fmla="*/ 733174 w 1788945"/>
                <a:gd name="connsiteY67" fmla="*/ 1026446 h 1759620"/>
                <a:gd name="connsiteX68" fmla="*/ 724376 w 1788945"/>
                <a:gd name="connsiteY68" fmla="*/ 1005917 h 1759620"/>
                <a:gd name="connsiteX69" fmla="*/ 452124 w 1788945"/>
                <a:gd name="connsiteY69" fmla="*/ 733175 h 1759620"/>
                <a:gd name="connsiteX70" fmla="*/ 607557 w 1788945"/>
                <a:gd name="connsiteY70" fmla="*/ 577742 h 1759620"/>
                <a:gd name="connsiteX71" fmla="*/ 616355 w 1788945"/>
                <a:gd name="connsiteY71" fmla="*/ 557213 h 1759620"/>
                <a:gd name="connsiteX72" fmla="*/ 616355 w 1788945"/>
                <a:gd name="connsiteY72" fmla="*/ 347525 h 1759620"/>
                <a:gd name="connsiteX73" fmla="*/ 704336 w 1788945"/>
                <a:gd name="connsiteY73" fmla="*/ 234616 h 1759620"/>
                <a:gd name="connsiteX74" fmla="*/ 587028 w 1788945"/>
                <a:gd name="connsiteY74" fmla="*/ 117308 h 1759620"/>
                <a:gd name="connsiteX75" fmla="*/ 469720 w 1788945"/>
                <a:gd name="connsiteY75" fmla="*/ 234616 h 1759620"/>
                <a:gd name="connsiteX76" fmla="*/ 557701 w 1788945"/>
                <a:gd name="connsiteY76" fmla="*/ 347525 h 1759620"/>
                <a:gd name="connsiteX77" fmla="*/ 557701 w 1788945"/>
                <a:gd name="connsiteY77" fmla="*/ 544994 h 1759620"/>
                <a:gd name="connsiteX78" fmla="*/ 411066 w 1788945"/>
                <a:gd name="connsiteY78" fmla="*/ 691629 h 1759620"/>
                <a:gd name="connsiteX79" fmla="*/ 352412 w 1788945"/>
                <a:gd name="connsiteY79" fmla="*/ 632975 h 1759620"/>
                <a:gd name="connsiteX80" fmla="*/ 352412 w 1788945"/>
                <a:gd name="connsiteY80" fmla="*/ 523487 h 1759620"/>
                <a:gd name="connsiteX81" fmla="*/ 440393 w 1788945"/>
                <a:gd name="connsiteY81" fmla="*/ 410578 h 1759620"/>
                <a:gd name="connsiteX82" fmla="*/ 323085 w 1788945"/>
                <a:gd name="connsiteY82" fmla="*/ 293270 h 1759620"/>
                <a:gd name="connsiteX83" fmla="*/ 205289 w 1788945"/>
                <a:gd name="connsiteY83" fmla="*/ 410578 h 1759620"/>
                <a:gd name="connsiteX84" fmla="*/ 293270 w 1788945"/>
                <a:gd name="connsiteY84" fmla="*/ 523487 h 1759620"/>
                <a:gd name="connsiteX85" fmla="*/ 293270 w 1788945"/>
                <a:gd name="connsiteY85" fmla="*/ 645194 h 1759620"/>
                <a:gd name="connsiteX86" fmla="*/ 302068 w 1788945"/>
                <a:gd name="connsiteY86" fmla="*/ 665723 h 1759620"/>
                <a:gd name="connsiteX87" fmla="*/ 674520 w 1788945"/>
                <a:gd name="connsiteY87" fmla="*/ 1038176 h 1759620"/>
                <a:gd name="connsiteX88" fmla="*/ 674520 w 1788945"/>
                <a:gd name="connsiteY88" fmla="*/ 1173081 h 1759620"/>
                <a:gd name="connsiteX89" fmla="*/ 557212 w 1788945"/>
                <a:gd name="connsiteY89" fmla="*/ 1173081 h 1759620"/>
                <a:gd name="connsiteX90" fmla="*/ 557212 w 1788945"/>
                <a:gd name="connsiteY90" fmla="*/ 1085100 h 1759620"/>
                <a:gd name="connsiteX91" fmla="*/ 548414 w 1788945"/>
                <a:gd name="connsiteY91" fmla="*/ 1064571 h 1759620"/>
                <a:gd name="connsiteX92" fmla="*/ 146635 w 1788945"/>
                <a:gd name="connsiteY92" fmla="*/ 662302 h 1759620"/>
                <a:gd name="connsiteX93" fmla="*/ 146635 w 1788945"/>
                <a:gd name="connsiteY93" fmla="*/ 230217 h 1759620"/>
                <a:gd name="connsiteX94" fmla="*/ 234616 w 1788945"/>
                <a:gd name="connsiteY94" fmla="*/ 117308 h 1759620"/>
                <a:gd name="connsiteX95" fmla="*/ 117308 w 1788945"/>
                <a:gd name="connsiteY95" fmla="*/ 0 h 1759620"/>
                <a:gd name="connsiteX96" fmla="*/ 0 w 1788945"/>
                <a:gd name="connsiteY96" fmla="*/ 117308 h 1759620"/>
                <a:gd name="connsiteX97" fmla="*/ 87981 w 1788945"/>
                <a:gd name="connsiteY97" fmla="*/ 230217 h 1759620"/>
                <a:gd name="connsiteX98" fmla="*/ 87981 w 1788945"/>
                <a:gd name="connsiteY98" fmla="*/ 674521 h 1759620"/>
                <a:gd name="connsiteX99" fmla="*/ 96779 w 1788945"/>
                <a:gd name="connsiteY99" fmla="*/ 695050 h 1759620"/>
                <a:gd name="connsiteX100" fmla="*/ 251723 w 1788945"/>
                <a:gd name="connsiteY100" fmla="*/ 850484 h 1759620"/>
                <a:gd name="connsiteX101" fmla="*/ 234616 w 1788945"/>
                <a:gd name="connsiteY101" fmla="*/ 850484 h 1759620"/>
                <a:gd name="connsiteX102" fmla="*/ 214087 w 1788945"/>
                <a:gd name="connsiteY102" fmla="*/ 859282 h 1759620"/>
                <a:gd name="connsiteX103" fmla="*/ 176939 w 1788945"/>
                <a:gd name="connsiteY103" fmla="*/ 896429 h 1759620"/>
                <a:gd name="connsiteX104" fmla="*/ 117797 w 1788945"/>
                <a:gd name="connsiteY104" fmla="*/ 879811 h 1759620"/>
                <a:gd name="connsiteX105" fmla="*/ 489 w 1788945"/>
                <a:gd name="connsiteY105" fmla="*/ 997119 h 1759620"/>
                <a:gd name="connsiteX106" fmla="*/ 117797 w 1788945"/>
                <a:gd name="connsiteY106" fmla="*/ 1114427 h 1759620"/>
                <a:gd name="connsiteX107" fmla="*/ 235105 w 1788945"/>
                <a:gd name="connsiteY107" fmla="*/ 997119 h 1759620"/>
                <a:gd name="connsiteX108" fmla="*/ 218486 w 1788945"/>
                <a:gd name="connsiteY108" fmla="*/ 937976 h 1759620"/>
                <a:gd name="connsiteX109" fmla="*/ 247324 w 1788945"/>
                <a:gd name="connsiteY109" fmla="*/ 909138 h 1759620"/>
                <a:gd name="connsiteX110" fmla="*/ 310866 w 1788945"/>
                <a:gd name="connsiteY110" fmla="*/ 909138 h 1759620"/>
                <a:gd name="connsiteX111" fmla="*/ 499047 w 1788945"/>
                <a:gd name="connsiteY111" fmla="*/ 1097319 h 1759620"/>
                <a:gd name="connsiteX112" fmla="*/ 499047 w 1788945"/>
                <a:gd name="connsiteY112" fmla="*/ 1173081 h 1759620"/>
                <a:gd name="connsiteX113" fmla="*/ 254656 w 1788945"/>
                <a:gd name="connsiteY113" fmla="*/ 1173081 h 1759620"/>
                <a:gd name="connsiteX114" fmla="*/ 145168 w 1788945"/>
                <a:gd name="connsiteY114" fmla="*/ 1247865 h 1759620"/>
                <a:gd name="connsiteX115" fmla="*/ 8309 w 1788945"/>
                <a:gd name="connsiteY115" fmla="*/ 1599789 h 1759620"/>
                <a:gd name="connsiteX116" fmla="*/ 21018 w 1788945"/>
                <a:gd name="connsiteY116" fmla="*/ 1708299 h 1759620"/>
                <a:gd name="connsiteX117" fmla="*/ 117797 w 1788945"/>
                <a:gd name="connsiteY117" fmla="*/ 1759621 h 1759620"/>
                <a:gd name="connsiteX118" fmla="*/ 1641821 w 1788945"/>
                <a:gd name="connsiteY118" fmla="*/ 1759621 h 1759620"/>
                <a:gd name="connsiteX119" fmla="*/ 1738600 w 1788945"/>
                <a:gd name="connsiteY119" fmla="*/ 1708299 h 1759620"/>
                <a:gd name="connsiteX120" fmla="*/ 1751309 w 1788945"/>
                <a:gd name="connsiteY120" fmla="*/ 1599789 h 1759620"/>
                <a:gd name="connsiteX121" fmla="*/ 1614450 w 1788945"/>
                <a:gd name="connsiteY121" fmla="*/ 1247865 h 1759620"/>
                <a:gd name="connsiteX122" fmla="*/ 1671637 w 1788945"/>
                <a:gd name="connsiteY122" fmla="*/ 850484 h 1759620"/>
                <a:gd name="connsiteX123" fmla="*/ 1730291 w 1788945"/>
                <a:gd name="connsiteY123" fmla="*/ 909138 h 1759620"/>
                <a:gd name="connsiteX124" fmla="*/ 1671637 w 1788945"/>
                <a:gd name="connsiteY124" fmla="*/ 967792 h 1759620"/>
                <a:gd name="connsiteX125" fmla="*/ 1612983 w 1788945"/>
                <a:gd name="connsiteY125" fmla="*/ 909138 h 1759620"/>
                <a:gd name="connsiteX126" fmla="*/ 1671637 w 1788945"/>
                <a:gd name="connsiteY126" fmla="*/ 850484 h 1759620"/>
                <a:gd name="connsiteX127" fmla="*/ 1671637 w 1788945"/>
                <a:gd name="connsiteY127" fmla="*/ 850484 h 1759620"/>
                <a:gd name="connsiteX128" fmla="*/ 1525002 w 1788945"/>
                <a:gd name="connsiteY128" fmla="*/ 117308 h 1759620"/>
                <a:gd name="connsiteX129" fmla="*/ 1583656 w 1788945"/>
                <a:gd name="connsiteY129" fmla="*/ 58654 h 1759620"/>
                <a:gd name="connsiteX130" fmla="*/ 1642310 w 1788945"/>
                <a:gd name="connsiteY130" fmla="*/ 117308 h 1759620"/>
                <a:gd name="connsiteX131" fmla="*/ 1583656 w 1788945"/>
                <a:gd name="connsiteY131" fmla="*/ 175962 h 1759620"/>
                <a:gd name="connsiteX132" fmla="*/ 1525002 w 1788945"/>
                <a:gd name="connsiteY132" fmla="*/ 117308 h 1759620"/>
                <a:gd name="connsiteX133" fmla="*/ 1525002 w 1788945"/>
                <a:gd name="connsiteY133" fmla="*/ 117308 h 1759620"/>
                <a:gd name="connsiteX134" fmla="*/ 1173079 w 1788945"/>
                <a:gd name="connsiteY134" fmla="*/ 205289 h 1759620"/>
                <a:gd name="connsiteX135" fmla="*/ 1231733 w 1788945"/>
                <a:gd name="connsiteY135" fmla="*/ 146635 h 1759620"/>
                <a:gd name="connsiteX136" fmla="*/ 1290387 w 1788945"/>
                <a:gd name="connsiteY136" fmla="*/ 205289 h 1759620"/>
                <a:gd name="connsiteX137" fmla="*/ 1231733 w 1788945"/>
                <a:gd name="connsiteY137" fmla="*/ 263943 h 1759620"/>
                <a:gd name="connsiteX138" fmla="*/ 1173079 w 1788945"/>
                <a:gd name="connsiteY138" fmla="*/ 205289 h 1759620"/>
                <a:gd name="connsiteX139" fmla="*/ 1173079 w 1788945"/>
                <a:gd name="connsiteY139" fmla="*/ 205289 h 1759620"/>
                <a:gd name="connsiteX140" fmla="*/ 527885 w 1788945"/>
                <a:gd name="connsiteY140" fmla="*/ 234616 h 1759620"/>
                <a:gd name="connsiteX141" fmla="*/ 586539 w 1788945"/>
                <a:gd name="connsiteY141" fmla="*/ 175962 h 1759620"/>
                <a:gd name="connsiteX142" fmla="*/ 645193 w 1788945"/>
                <a:gd name="connsiteY142" fmla="*/ 234616 h 1759620"/>
                <a:gd name="connsiteX143" fmla="*/ 586539 w 1788945"/>
                <a:gd name="connsiteY143" fmla="*/ 293270 h 1759620"/>
                <a:gd name="connsiteX144" fmla="*/ 527885 w 1788945"/>
                <a:gd name="connsiteY144" fmla="*/ 234616 h 1759620"/>
                <a:gd name="connsiteX145" fmla="*/ 527885 w 1788945"/>
                <a:gd name="connsiteY145" fmla="*/ 234616 h 1759620"/>
                <a:gd name="connsiteX146" fmla="*/ 263943 w 1788945"/>
                <a:gd name="connsiteY146" fmla="*/ 410578 h 1759620"/>
                <a:gd name="connsiteX147" fmla="*/ 322597 w 1788945"/>
                <a:gd name="connsiteY147" fmla="*/ 351924 h 1759620"/>
                <a:gd name="connsiteX148" fmla="*/ 381251 w 1788945"/>
                <a:gd name="connsiteY148" fmla="*/ 410578 h 1759620"/>
                <a:gd name="connsiteX149" fmla="*/ 322597 w 1788945"/>
                <a:gd name="connsiteY149" fmla="*/ 469232 h 1759620"/>
                <a:gd name="connsiteX150" fmla="*/ 263943 w 1788945"/>
                <a:gd name="connsiteY150" fmla="*/ 410578 h 1759620"/>
                <a:gd name="connsiteX151" fmla="*/ 263943 w 1788945"/>
                <a:gd name="connsiteY151" fmla="*/ 410578 h 1759620"/>
                <a:gd name="connsiteX152" fmla="*/ 58654 w 1788945"/>
                <a:gd name="connsiteY152" fmla="*/ 117308 h 1759620"/>
                <a:gd name="connsiteX153" fmla="*/ 117308 w 1788945"/>
                <a:gd name="connsiteY153" fmla="*/ 58654 h 1759620"/>
                <a:gd name="connsiteX154" fmla="*/ 175962 w 1788945"/>
                <a:gd name="connsiteY154" fmla="*/ 117308 h 1759620"/>
                <a:gd name="connsiteX155" fmla="*/ 117308 w 1788945"/>
                <a:gd name="connsiteY155" fmla="*/ 175962 h 1759620"/>
                <a:gd name="connsiteX156" fmla="*/ 58654 w 1788945"/>
                <a:gd name="connsiteY156" fmla="*/ 117308 h 1759620"/>
                <a:gd name="connsiteX157" fmla="*/ 58654 w 1788945"/>
                <a:gd name="connsiteY157" fmla="*/ 117308 h 1759620"/>
                <a:gd name="connsiteX158" fmla="*/ 117308 w 1788945"/>
                <a:gd name="connsiteY158" fmla="*/ 1055773 h 1759620"/>
                <a:gd name="connsiteX159" fmla="*/ 58654 w 1788945"/>
                <a:gd name="connsiteY159" fmla="*/ 997119 h 1759620"/>
                <a:gd name="connsiteX160" fmla="*/ 117308 w 1788945"/>
                <a:gd name="connsiteY160" fmla="*/ 938465 h 1759620"/>
                <a:gd name="connsiteX161" fmla="*/ 175962 w 1788945"/>
                <a:gd name="connsiteY161" fmla="*/ 997119 h 1759620"/>
                <a:gd name="connsiteX162" fmla="*/ 117308 w 1788945"/>
                <a:gd name="connsiteY162" fmla="*/ 1055773 h 1759620"/>
                <a:gd name="connsiteX163" fmla="*/ 117308 w 1788945"/>
                <a:gd name="connsiteY163" fmla="*/ 1055773 h 1759620"/>
                <a:gd name="connsiteX164" fmla="*/ 1085098 w 1788945"/>
                <a:gd name="connsiteY164" fmla="*/ 1231735 h 1759620"/>
                <a:gd name="connsiteX165" fmla="*/ 1202406 w 1788945"/>
                <a:gd name="connsiteY165" fmla="*/ 1231735 h 1759620"/>
                <a:gd name="connsiteX166" fmla="*/ 1202406 w 1788945"/>
                <a:gd name="connsiteY166" fmla="*/ 1290389 h 1759620"/>
                <a:gd name="connsiteX167" fmla="*/ 1085098 w 1788945"/>
                <a:gd name="connsiteY167" fmla="*/ 1290389 h 1759620"/>
                <a:gd name="connsiteX168" fmla="*/ 1085098 w 1788945"/>
                <a:gd name="connsiteY168" fmla="*/ 1231735 h 1759620"/>
                <a:gd name="connsiteX169" fmla="*/ 1026444 w 1788945"/>
                <a:gd name="connsiteY169" fmla="*/ 1231735 h 1759620"/>
                <a:gd name="connsiteX170" fmla="*/ 1026444 w 1788945"/>
                <a:gd name="connsiteY170" fmla="*/ 1290389 h 1759620"/>
                <a:gd name="connsiteX171" fmla="*/ 909136 w 1788945"/>
                <a:gd name="connsiteY171" fmla="*/ 1290389 h 1759620"/>
                <a:gd name="connsiteX172" fmla="*/ 909136 w 1788945"/>
                <a:gd name="connsiteY172" fmla="*/ 1231735 h 1759620"/>
                <a:gd name="connsiteX173" fmla="*/ 1026444 w 1788945"/>
                <a:gd name="connsiteY173" fmla="*/ 1231735 h 1759620"/>
                <a:gd name="connsiteX174" fmla="*/ 821155 w 1788945"/>
                <a:gd name="connsiteY174" fmla="*/ 117308 h 1759620"/>
                <a:gd name="connsiteX175" fmla="*/ 879809 w 1788945"/>
                <a:gd name="connsiteY175" fmla="*/ 58654 h 1759620"/>
                <a:gd name="connsiteX176" fmla="*/ 938463 w 1788945"/>
                <a:gd name="connsiteY176" fmla="*/ 117308 h 1759620"/>
                <a:gd name="connsiteX177" fmla="*/ 879809 w 1788945"/>
                <a:gd name="connsiteY177" fmla="*/ 175962 h 1759620"/>
                <a:gd name="connsiteX178" fmla="*/ 821155 w 1788945"/>
                <a:gd name="connsiteY178" fmla="*/ 117308 h 1759620"/>
                <a:gd name="connsiteX179" fmla="*/ 821155 w 1788945"/>
                <a:gd name="connsiteY179" fmla="*/ 117308 h 1759620"/>
                <a:gd name="connsiteX180" fmla="*/ 733174 w 1788945"/>
                <a:gd name="connsiteY180" fmla="*/ 1231735 h 1759620"/>
                <a:gd name="connsiteX181" fmla="*/ 850482 w 1788945"/>
                <a:gd name="connsiteY181" fmla="*/ 1231735 h 1759620"/>
                <a:gd name="connsiteX182" fmla="*/ 850482 w 1788945"/>
                <a:gd name="connsiteY182" fmla="*/ 1290389 h 1759620"/>
                <a:gd name="connsiteX183" fmla="*/ 733174 w 1788945"/>
                <a:gd name="connsiteY183" fmla="*/ 1290389 h 1759620"/>
                <a:gd name="connsiteX184" fmla="*/ 733174 w 1788945"/>
                <a:gd name="connsiteY184" fmla="*/ 1231735 h 1759620"/>
                <a:gd name="connsiteX185" fmla="*/ 557212 w 1788945"/>
                <a:gd name="connsiteY185" fmla="*/ 1231735 h 1759620"/>
                <a:gd name="connsiteX186" fmla="*/ 674520 w 1788945"/>
                <a:gd name="connsiteY186" fmla="*/ 1231735 h 1759620"/>
                <a:gd name="connsiteX187" fmla="*/ 674520 w 1788945"/>
                <a:gd name="connsiteY187" fmla="*/ 1290389 h 1759620"/>
                <a:gd name="connsiteX188" fmla="*/ 557212 w 1788945"/>
                <a:gd name="connsiteY188" fmla="*/ 1290389 h 1759620"/>
                <a:gd name="connsiteX189" fmla="*/ 557212 w 1788945"/>
                <a:gd name="connsiteY189" fmla="*/ 1231735 h 1759620"/>
                <a:gd name="connsiteX190" fmla="*/ 557212 w 1788945"/>
                <a:gd name="connsiteY190" fmla="*/ 1466351 h 1759620"/>
                <a:gd name="connsiteX191" fmla="*/ 557212 w 1788945"/>
                <a:gd name="connsiteY191" fmla="*/ 1349043 h 1759620"/>
                <a:gd name="connsiteX192" fmla="*/ 674520 w 1788945"/>
                <a:gd name="connsiteY192" fmla="*/ 1349043 h 1759620"/>
                <a:gd name="connsiteX193" fmla="*/ 674520 w 1788945"/>
                <a:gd name="connsiteY193" fmla="*/ 1466351 h 1759620"/>
                <a:gd name="connsiteX194" fmla="*/ 733174 w 1788945"/>
                <a:gd name="connsiteY194" fmla="*/ 1466351 h 1759620"/>
                <a:gd name="connsiteX195" fmla="*/ 733174 w 1788945"/>
                <a:gd name="connsiteY195" fmla="*/ 1349043 h 1759620"/>
                <a:gd name="connsiteX196" fmla="*/ 850482 w 1788945"/>
                <a:gd name="connsiteY196" fmla="*/ 1349043 h 1759620"/>
                <a:gd name="connsiteX197" fmla="*/ 850482 w 1788945"/>
                <a:gd name="connsiteY197" fmla="*/ 1466351 h 1759620"/>
                <a:gd name="connsiteX198" fmla="*/ 909136 w 1788945"/>
                <a:gd name="connsiteY198" fmla="*/ 1466351 h 1759620"/>
                <a:gd name="connsiteX199" fmla="*/ 909136 w 1788945"/>
                <a:gd name="connsiteY199" fmla="*/ 1349043 h 1759620"/>
                <a:gd name="connsiteX200" fmla="*/ 1026444 w 1788945"/>
                <a:gd name="connsiteY200" fmla="*/ 1349043 h 1759620"/>
                <a:gd name="connsiteX201" fmla="*/ 1026444 w 1788945"/>
                <a:gd name="connsiteY201" fmla="*/ 1466351 h 1759620"/>
                <a:gd name="connsiteX202" fmla="*/ 1085098 w 1788945"/>
                <a:gd name="connsiteY202" fmla="*/ 1466351 h 1759620"/>
                <a:gd name="connsiteX203" fmla="*/ 1085098 w 1788945"/>
                <a:gd name="connsiteY203" fmla="*/ 1349043 h 1759620"/>
                <a:gd name="connsiteX204" fmla="*/ 1202406 w 1788945"/>
                <a:gd name="connsiteY204" fmla="*/ 1349043 h 1759620"/>
                <a:gd name="connsiteX205" fmla="*/ 1202406 w 1788945"/>
                <a:gd name="connsiteY205" fmla="*/ 1466351 h 1759620"/>
                <a:gd name="connsiteX206" fmla="*/ 1261060 w 1788945"/>
                <a:gd name="connsiteY206" fmla="*/ 1466351 h 1759620"/>
                <a:gd name="connsiteX207" fmla="*/ 1261060 w 1788945"/>
                <a:gd name="connsiteY207" fmla="*/ 1349043 h 1759620"/>
                <a:gd name="connsiteX208" fmla="*/ 1386677 w 1788945"/>
                <a:gd name="connsiteY208" fmla="*/ 1349043 h 1759620"/>
                <a:gd name="connsiteX209" fmla="*/ 1455106 w 1788945"/>
                <a:gd name="connsiteY209" fmla="*/ 1554332 h 1759620"/>
                <a:gd name="connsiteX210" fmla="*/ 304512 w 1788945"/>
                <a:gd name="connsiteY210" fmla="*/ 1554332 h 1759620"/>
                <a:gd name="connsiteX211" fmla="*/ 372941 w 1788945"/>
                <a:gd name="connsiteY211" fmla="*/ 1349043 h 1759620"/>
                <a:gd name="connsiteX212" fmla="*/ 498558 w 1788945"/>
                <a:gd name="connsiteY212" fmla="*/ 1349043 h 1759620"/>
                <a:gd name="connsiteX213" fmla="*/ 498558 w 1788945"/>
                <a:gd name="connsiteY213" fmla="*/ 1466351 h 1759620"/>
                <a:gd name="connsiteX214" fmla="*/ 557212 w 1788945"/>
                <a:gd name="connsiteY214" fmla="*/ 1466351 h 1759620"/>
                <a:gd name="connsiteX215" fmla="*/ 1690211 w 1788945"/>
                <a:gd name="connsiteY215" fmla="*/ 1675550 h 1759620"/>
                <a:gd name="connsiteX216" fmla="*/ 1641821 w 1788945"/>
                <a:gd name="connsiteY216" fmla="*/ 1700967 h 1759620"/>
                <a:gd name="connsiteX217" fmla="*/ 117797 w 1788945"/>
                <a:gd name="connsiteY217" fmla="*/ 1700967 h 1759620"/>
                <a:gd name="connsiteX218" fmla="*/ 69407 w 1788945"/>
                <a:gd name="connsiteY218" fmla="*/ 1675550 h 1759620"/>
                <a:gd name="connsiteX219" fmla="*/ 63053 w 1788945"/>
                <a:gd name="connsiteY219" fmla="*/ 1621295 h 1759620"/>
                <a:gd name="connsiteX220" fmla="*/ 199912 w 1788945"/>
                <a:gd name="connsiteY220" fmla="*/ 1269371 h 1759620"/>
                <a:gd name="connsiteX221" fmla="*/ 254656 w 1788945"/>
                <a:gd name="connsiteY221" fmla="*/ 1232224 h 1759620"/>
                <a:gd name="connsiteX222" fmla="*/ 498558 w 1788945"/>
                <a:gd name="connsiteY222" fmla="*/ 1232224 h 1759620"/>
                <a:gd name="connsiteX223" fmla="*/ 498558 w 1788945"/>
                <a:gd name="connsiteY223" fmla="*/ 1290878 h 1759620"/>
                <a:gd name="connsiteX224" fmla="*/ 351924 w 1788945"/>
                <a:gd name="connsiteY224" fmla="*/ 1290878 h 1759620"/>
                <a:gd name="connsiteX225" fmla="*/ 324063 w 1788945"/>
                <a:gd name="connsiteY225" fmla="*/ 1310918 h 1759620"/>
                <a:gd name="connsiteX226" fmla="*/ 236082 w 1788945"/>
                <a:gd name="connsiteY226" fmla="*/ 1574861 h 1759620"/>
                <a:gd name="connsiteX227" fmla="*/ 239992 w 1788945"/>
                <a:gd name="connsiteY227" fmla="*/ 1601255 h 1759620"/>
                <a:gd name="connsiteX228" fmla="*/ 263943 w 1788945"/>
                <a:gd name="connsiteY228" fmla="*/ 1613475 h 1759620"/>
                <a:gd name="connsiteX229" fmla="*/ 1495675 w 1788945"/>
                <a:gd name="connsiteY229" fmla="*/ 1613475 h 1759620"/>
                <a:gd name="connsiteX230" fmla="*/ 1519626 w 1788945"/>
                <a:gd name="connsiteY230" fmla="*/ 1601255 h 1759620"/>
                <a:gd name="connsiteX231" fmla="*/ 1523536 w 1788945"/>
                <a:gd name="connsiteY231" fmla="*/ 1574861 h 1759620"/>
                <a:gd name="connsiteX232" fmla="*/ 1435555 w 1788945"/>
                <a:gd name="connsiteY232" fmla="*/ 1310918 h 1759620"/>
                <a:gd name="connsiteX233" fmla="*/ 1407694 w 1788945"/>
                <a:gd name="connsiteY233" fmla="*/ 1290878 h 1759620"/>
                <a:gd name="connsiteX234" fmla="*/ 1261060 w 1788945"/>
                <a:gd name="connsiteY234" fmla="*/ 1290878 h 1759620"/>
                <a:gd name="connsiteX235" fmla="*/ 1261060 w 1788945"/>
                <a:gd name="connsiteY235" fmla="*/ 1232224 h 1759620"/>
                <a:gd name="connsiteX236" fmla="*/ 1504962 w 1788945"/>
                <a:gd name="connsiteY236" fmla="*/ 1232224 h 1759620"/>
                <a:gd name="connsiteX237" fmla="*/ 1559706 w 1788945"/>
                <a:gd name="connsiteY237" fmla="*/ 1269371 h 1759620"/>
                <a:gd name="connsiteX238" fmla="*/ 1696565 w 1788945"/>
                <a:gd name="connsiteY238" fmla="*/ 1621295 h 1759620"/>
                <a:gd name="connsiteX239" fmla="*/ 1690211 w 1788945"/>
                <a:gd name="connsiteY239" fmla="*/ 1675550 h 1759620"/>
                <a:gd name="connsiteX240" fmla="*/ 1690211 w 1788945"/>
                <a:gd name="connsiteY240" fmla="*/ 1675550 h 175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788945" h="1759620">
                  <a:moveTo>
                    <a:pt x="1614450" y="1247865"/>
                  </a:moveTo>
                  <a:cubicBezTo>
                    <a:pt x="1596853" y="1202408"/>
                    <a:pt x="1553841" y="1173081"/>
                    <a:pt x="1504962" y="1173081"/>
                  </a:cubicBezTo>
                  <a:lnTo>
                    <a:pt x="1261060" y="1173081"/>
                  </a:lnTo>
                  <a:lnTo>
                    <a:pt x="1261060" y="1126646"/>
                  </a:lnTo>
                  <a:lnTo>
                    <a:pt x="1449241" y="938465"/>
                  </a:lnTo>
                  <a:lnTo>
                    <a:pt x="1558728" y="938465"/>
                  </a:lnTo>
                  <a:cubicBezTo>
                    <a:pt x="1571926" y="988809"/>
                    <a:pt x="1617382" y="1026446"/>
                    <a:pt x="1671637" y="1026446"/>
                  </a:cubicBezTo>
                  <a:cubicBezTo>
                    <a:pt x="1736157" y="1026446"/>
                    <a:pt x="1788945" y="973657"/>
                    <a:pt x="1788945" y="909138"/>
                  </a:cubicBezTo>
                  <a:cubicBezTo>
                    <a:pt x="1788945" y="844618"/>
                    <a:pt x="1736157" y="791829"/>
                    <a:pt x="1671637" y="791829"/>
                  </a:cubicBezTo>
                  <a:cubicBezTo>
                    <a:pt x="1617382" y="791829"/>
                    <a:pt x="1571437" y="829466"/>
                    <a:pt x="1558728" y="879811"/>
                  </a:cubicBezTo>
                  <a:lnTo>
                    <a:pt x="1437021" y="879811"/>
                  </a:lnTo>
                  <a:cubicBezTo>
                    <a:pt x="1429201" y="879811"/>
                    <a:pt x="1421869" y="882743"/>
                    <a:pt x="1416493" y="888609"/>
                  </a:cubicBezTo>
                  <a:lnTo>
                    <a:pt x="1261060" y="1043553"/>
                  </a:lnTo>
                  <a:lnTo>
                    <a:pt x="1261060" y="950684"/>
                  </a:lnTo>
                  <a:lnTo>
                    <a:pt x="1604185" y="607558"/>
                  </a:lnTo>
                  <a:cubicBezTo>
                    <a:pt x="1609562" y="602181"/>
                    <a:pt x="1612983" y="594850"/>
                    <a:pt x="1612983" y="587029"/>
                  </a:cubicBezTo>
                  <a:lnTo>
                    <a:pt x="1612983" y="230217"/>
                  </a:lnTo>
                  <a:cubicBezTo>
                    <a:pt x="1663328" y="217020"/>
                    <a:pt x="1700964" y="171563"/>
                    <a:pt x="1700964" y="117308"/>
                  </a:cubicBezTo>
                  <a:cubicBezTo>
                    <a:pt x="1700964" y="52789"/>
                    <a:pt x="1648176" y="0"/>
                    <a:pt x="1583656" y="0"/>
                  </a:cubicBezTo>
                  <a:cubicBezTo>
                    <a:pt x="1519137" y="0"/>
                    <a:pt x="1466348" y="52789"/>
                    <a:pt x="1466348" y="117308"/>
                  </a:cubicBezTo>
                  <a:cubicBezTo>
                    <a:pt x="1466348" y="172052"/>
                    <a:pt x="1503985" y="217509"/>
                    <a:pt x="1554329" y="230217"/>
                  </a:cubicBezTo>
                  <a:lnTo>
                    <a:pt x="1554329" y="574321"/>
                  </a:lnTo>
                  <a:lnTo>
                    <a:pt x="1525002" y="603648"/>
                  </a:lnTo>
                  <a:lnTo>
                    <a:pt x="1437021" y="515667"/>
                  </a:lnTo>
                  <a:lnTo>
                    <a:pt x="1437021" y="381251"/>
                  </a:lnTo>
                  <a:lnTo>
                    <a:pt x="1378368" y="381251"/>
                  </a:lnTo>
                  <a:lnTo>
                    <a:pt x="1378368" y="527886"/>
                  </a:lnTo>
                  <a:cubicBezTo>
                    <a:pt x="1378368" y="535707"/>
                    <a:pt x="1381300" y="543039"/>
                    <a:pt x="1387166" y="548415"/>
                  </a:cubicBezTo>
                  <a:lnTo>
                    <a:pt x="1483945" y="645194"/>
                  </a:lnTo>
                  <a:lnTo>
                    <a:pt x="1319714" y="808937"/>
                  </a:lnTo>
                  <a:lnTo>
                    <a:pt x="1261060" y="750283"/>
                  </a:lnTo>
                  <a:lnTo>
                    <a:pt x="1261060" y="645194"/>
                  </a:lnTo>
                  <a:lnTo>
                    <a:pt x="1202406" y="645194"/>
                  </a:lnTo>
                  <a:lnTo>
                    <a:pt x="1202406" y="762502"/>
                  </a:lnTo>
                  <a:cubicBezTo>
                    <a:pt x="1202406" y="770323"/>
                    <a:pt x="1205338" y="777655"/>
                    <a:pt x="1211204" y="783031"/>
                  </a:cubicBezTo>
                  <a:lnTo>
                    <a:pt x="1278656" y="850484"/>
                  </a:lnTo>
                  <a:lnTo>
                    <a:pt x="1211204" y="917936"/>
                  </a:lnTo>
                  <a:cubicBezTo>
                    <a:pt x="1205827" y="923312"/>
                    <a:pt x="1202406" y="930644"/>
                    <a:pt x="1202406" y="938465"/>
                  </a:cubicBezTo>
                  <a:lnTo>
                    <a:pt x="1202406" y="1173081"/>
                  </a:lnTo>
                  <a:lnTo>
                    <a:pt x="1085098" y="1173081"/>
                  </a:lnTo>
                  <a:lnTo>
                    <a:pt x="1085098" y="686741"/>
                  </a:lnTo>
                  <a:lnTo>
                    <a:pt x="1252262" y="519577"/>
                  </a:lnTo>
                  <a:cubicBezTo>
                    <a:pt x="1257638" y="514200"/>
                    <a:pt x="1261060" y="506869"/>
                    <a:pt x="1261060" y="499048"/>
                  </a:cubicBezTo>
                  <a:lnTo>
                    <a:pt x="1261060" y="318198"/>
                  </a:lnTo>
                  <a:cubicBezTo>
                    <a:pt x="1311404" y="305001"/>
                    <a:pt x="1349041" y="259544"/>
                    <a:pt x="1349041" y="205289"/>
                  </a:cubicBezTo>
                  <a:cubicBezTo>
                    <a:pt x="1349041" y="140770"/>
                    <a:pt x="1296252" y="87981"/>
                    <a:pt x="1231733" y="87981"/>
                  </a:cubicBezTo>
                  <a:cubicBezTo>
                    <a:pt x="1167213" y="87981"/>
                    <a:pt x="1114425" y="140770"/>
                    <a:pt x="1114425" y="205289"/>
                  </a:cubicBezTo>
                  <a:cubicBezTo>
                    <a:pt x="1114425" y="260033"/>
                    <a:pt x="1152061" y="305490"/>
                    <a:pt x="1202406" y="318198"/>
                  </a:cubicBezTo>
                  <a:lnTo>
                    <a:pt x="1202406" y="486340"/>
                  </a:lnTo>
                  <a:lnTo>
                    <a:pt x="1035242" y="653504"/>
                  </a:lnTo>
                  <a:cubicBezTo>
                    <a:pt x="1029865" y="658880"/>
                    <a:pt x="1026444" y="666212"/>
                    <a:pt x="1026444" y="674033"/>
                  </a:cubicBezTo>
                  <a:lnTo>
                    <a:pt x="1026444" y="1172592"/>
                  </a:lnTo>
                  <a:lnTo>
                    <a:pt x="909136" y="1172592"/>
                  </a:lnTo>
                  <a:lnTo>
                    <a:pt x="909136" y="230217"/>
                  </a:lnTo>
                  <a:cubicBezTo>
                    <a:pt x="959481" y="217020"/>
                    <a:pt x="997117" y="171563"/>
                    <a:pt x="997117" y="117308"/>
                  </a:cubicBezTo>
                  <a:cubicBezTo>
                    <a:pt x="997117" y="52789"/>
                    <a:pt x="944328" y="0"/>
                    <a:pt x="879809" y="0"/>
                  </a:cubicBezTo>
                  <a:cubicBezTo>
                    <a:pt x="815290" y="0"/>
                    <a:pt x="762501" y="52789"/>
                    <a:pt x="762501" y="117308"/>
                  </a:cubicBezTo>
                  <a:cubicBezTo>
                    <a:pt x="762501" y="172052"/>
                    <a:pt x="800137" y="217509"/>
                    <a:pt x="850482" y="230217"/>
                  </a:cubicBezTo>
                  <a:lnTo>
                    <a:pt x="850482" y="838264"/>
                  </a:lnTo>
                  <a:lnTo>
                    <a:pt x="762501" y="750283"/>
                  </a:lnTo>
                  <a:lnTo>
                    <a:pt x="762501" y="527886"/>
                  </a:lnTo>
                  <a:lnTo>
                    <a:pt x="703847" y="527886"/>
                  </a:lnTo>
                  <a:lnTo>
                    <a:pt x="703847" y="762502"/>
                  </a:lnTo>
                  <a:cubicBezTo>
                    <a:pt x="703847" y="770323"/>
                    <a:pt x="706780" y="777655"/>
                    <a:pt x="712645" y="783031"/>
                  </a:cubicBezTo>
                  <a:lnTo>
                    <a:pt x="850482" y="920868"/>
                  </a:lnTo>
                  <a:lnTo>
                    <a:pt x="850482" y="1173081"/>
                  </a:lnTo>
                  <a:lnTo>
                    <a:pt x="733174" y="1173081"/>
                  </a:lnTo>
                  <a:lnTo>
                    <a:pt x="733174" y="1026446"/>
                  </a:lnTo>
                  <a:cubicBezTo>
                    <a:pt x="733174" y="1018625"/>
                    <a:pt x="730241" y="1011293"/>
                    <a:pt x="724376" y="1005917"/>
                  </a:cubicBezTo>
                  <a:lnTo>
                    <a:pt x="452124" y="733175"/>
                  </a:lnTo>
                  <a:lnTo>
                    <a:pt x="607557" y="577742"/>
                  </a:lnTo>
                  <a:cubicBezTo>
                    <a:pt x="612934" y="572366"/>
                    <a:pt x="616355" y="565034"/>
                    <a:pt x="616355" y="557213"/>
                  </a:cubicBezTo>
                  <a:lnTo>
                    <a:pt x="616355" y="347525"/>
                  </a:lnTo>
                  <a:cubicBezTo>
                    <a:pt x="666700" y="334328"/>
                    <a:pt x="704336" y="288871"/>
                    <a:pt x="704336" y="234616"/>
                  </a:cubicBezTo>
                  <a:cubicBezTo>
                    <a:pt x="704336" y="170097"/>
                    <a:pt x="651548" y="117308"/>
                    <a:pt x="587028" y="117308"/>
                  </a:cubicBezTo>
                  <a:cubicBezTo>
                    <a:pt x="522509" y="117308"/>
                    <a:pt x="469720" y="170097"/>
                    <a:pt x="469720" y="234616"/>
                  </a:cubicBezTo>
                  <a:cubicBezTo>
                    <a:pt x="469720" y="289360"/>
                    <a:pt x="507357" y="334817"/>
                    <a:pt x="557701" y="347525"/>
                  </a:cubicBezTo>
                  <a:lnTo>
                    <a:pt x="557701" y="544994"/>
                  </a:lnTo>
                  <a:lnTo>
                    <a:pt x="411066" y="691629"/>
                  </a:lnTo>
                  <a:lnTo>
                    <a:pt x="352412" y="632975"/>
                  </a:lnTo>
                  <a:lnTo>
                    <a:pt x="352412" y="523487"/>
                  </a:lnTo>
                  <a:cubicBezTo>
                    <a:pt x="402757" y="510290"/>
                    <a:pt x="440393" y="464833"/>
                    <a:pt x="440393" y="410578"/>
                  </a:cubicBezTo>
                  <a:cubicBezTo>
                    <a:pt x="440393" y="346059"/>
                    <a:pt x="387605" y="293270"/>
                    <a:pt x="323085" y="293270"/>
                  </a:cubicBezTo>
                  <a:cubicBezTo>
                    <a:pt x="258566" y="293270"/>
                    <a:pt x="205289" y="346059"/>
                    <a:pt x="205289" y="410578"/>
                  </a:cubicBezTo>
                  <a:cubicBezTo>
                    <a:pt x="205289" y="465322"/>
                    <a:pt x="242925" y="510779"/>
                    <a:pt x="293270" y="523487"/>
                  </a:cubicBezTo>
                  <a:lnTo>
                    <a:pt x="293270" y="645194"/>
                  </a:lnTo>
                  <a:cubicBezTo>
                    <a:pt x="293270" y="653015"/>
                    <a:pt x="296202" y="660347"/>
                    <a:pt x="302068" y="665723"/>
                  </a:cubicBezTo>
                  <a:lnTo>
                    <a:pt x="674520" y="1038176"/>
                  </a:lnTo>
                  <a:lnTo>
                    <a:pt x="674520" y="1173081"/>
                  </a:lnTo>
                  <a:lnTo>
                    <a:pt x="557212" y="1173081"/>
                  </a:lnTo>
                  <a:lnTo>
                    <a:pt x="557212" y="1085100"/>
                  </a:lnTo>
                  <a:cubicBezTo>
                    <a:pt x="557212" y="1077279"/>
                    <a:pt x="554280" y="1069947"/>
                    <a:pt x="548414" y="1064571"/>
                  </a:cubicBezTo>
                  <a:lnTo>
                    <a:pt x="146635" y="662302"/>
                  </a:lnTo>
                  <a:lnTo>
                    <a:pt x="146635" y="230217"/>
                  </a:lnTo>
                  <a:cubicBezTo>
                    <a:pt x="196979" y="217020"/>
                    <a:pt x="234616" y="171563"/>
                    <a:pt x="234616" y="117308"/>
                  </a:cubicBezTo>
                  <a:cubicBezTo>
                    <a:pt x="234616" y="52789"/>
                    <a:pt x="181827" y="0"/>
                    <a:pt x="117308" y="0"/>
                  </a:cubicBezTo>
                  <a:cubicBezTo>
                    <a:pt x="52789" y="0"/>
                    <a:pt x="0" y="52789"/>
                    <a:pt x="0" y="117308"/>
                  </a:cubicBezTo>
                  <a:cubicBezTo>
                    <a:pt x="0" y="172052"/>
                    <a:pt x="37636" y="217509"/>
                    <a:pt x="87981" y="230217"/>
                  </a:cubicBezTo>
                  <a:lnTo>
                    <a:pt x="87981" y="674521"/>
                  </a:lnTo>
                  <a:cubicBezTo>
                    <a:pt x="87981" y="682342"/>
                    <a:pt x="90914" y="689674"/>
                    <a:pt x="96779" y="695050"/>
                  </a:cubicBezTo>
                  <a:lnTo>
                    <a:pt x="251723" y="850484"/>
                  </a:lnTo>
                  <a:lnTo>
                    <a:pt x="234616" y="850484"/>
                  </a:lnTo>
                  <a:cubicBezTo>
                    <a:pt x="226795" y="850484"/>
                    <a:pt x="219463" y="853416"/>
                    <a:pt x="214087" y="859282"/>
                  </a:cubicBezTo>
                  <a:lnTo>
                    <a:pt x="176939" y="896429"/>
                  </a:lnTo>
                  <a:cubicBezTo>
                    <a:pt x="159343" y="886165"/>
                    <a:pt x="139303" y="879811"/>
                    <a:pt x="117797" y="879811"/>
                  </a:cubicBezTo>
                  <a:cubicBezTo>
                    <a:pt x="53277" y="879811"/>
                    <a:pt x="489" y="932599"/>
                    <a:pt x="489" y="997119"/>
                  </a:cubicBezTo>
                  <a:cubicBezTo>
                    <a:pt x="489" y="1061638"/>
                    <a:pt x="53277" y="1114427"/>
                    <a:pt x="117797" y="1114427"/>
                  </a:cubicBezTo>
                  <a:cubicBezTo>
                    <a:pt x="182316" y="1114427"/>
                    <a:pt x="235105" y="1061638"/>
                    <a:pt x="235105" y="997119"/>
                  </a:cubicBezTo>
                  <a:cubicBezTo>
                    <a:pt x="235105" y="975612"/>
                    <a:pt x="228750" y="955572"/>
                    <a:pt x="218486" y="937976"/>
                  </a:cubicBezTo>
                  <a:lnTo>
                    <a:pt x="247324" y="909138"/>
                  </a:lnTo>
                  <a:lnTo>
                    <a:pt x="310866" y="909138"/>
                  </a:lnTo>
                  <a:lnTo>
                    <a:pt x="499047" y="1097319"/>
                  </a:lnTo>
                  <a:lnTo>
                    <a:pt x="499047" y="1173081"/>
                  </a:lnTo>
                  <a:lnTo>
                    <a:pt x="254656" y="1173081"/>
                  </a:lnTo>
                  <a:cubicBezTo>
                    <a:pt x="205778" y="1173081"/>
                    <a:pt x="162765" y="1202408"/>
                    <a:pt x="145168" y="1247865"/>
                  </a:cubicBezTo>
                  <a:lnTo>
                    <a:pt x="8309" y="1599789"/>
                  </a:lnTo>
                  <a:cubicBezTo>
                    <a:pt x="-5865" y="1635959"/>
                    <a:pt x="-978" y="1676528"/>
                    <a:pt x="21018" y="1708299"/>
                  </a:cubicBezTo>
                  <a:cubicBezTo>
                    <a:pt x="43013" y="1740070"/>
                    <a:pt x="79183" y="1759621"/>
                    <a:pt x="117797" y="1759621"/>
                  </a:cubicBezTo>
                  <a:lnTo>
                    <a:pt x="1641821" y="1759621"/>
                  </a:lnTo>
                  <a:cubicBezTo>
                    <a:pt x="1680435" y="1759621"/>
                    <a:pt x="1716605" y="1740559"/>
                    <a:pt x="1738600" y="1708299"/>
                  </a:cubicBezTo>
                  <a:cubicBezTo>
                    <a:pt x="1760596" y="1676528"/>
                    <a:pt x="1764995" y="1635470"/>
                    <a:pt x="1751309" y="1599789"/>
                  </a:cubicBezTo>
                  <a:lnTo>
                    <a:pt x="1614450" y="1247865"/>
                  </a:lnTo>
                  <a:close/>
                  <a:moveTo>
                    <a:pt x="1671637" y="850484"/>
                  </a:moveTo>
                  <a:cubicBezTo>
                    <a:pt x="1703897" y="850484"/>
                    <a:pt x="1730291" y="876878"/>
                    <a:pt x="1730291" y="909138"/>
                  </a:cubicBezTo>
                  <a:cubicBezTo>
                    <a:pt x="1730291" y="941397"/>
                    <a:pt x="1703897" y="967792"/>
                    <a:pt x="1671637" y="967792"/>
                  </a:cubicBezTo>
                  <a:cubicBezTo>
                    <a:pt x="1639377" y="967792"/>
                    <a:pt x="1612983" y="941397"/>
                    <a:pt x="1612983" y="909138"/>
                  </a:cubicBezTo>
                  <a:cubicBezTo>
                    <a:pt x="1612983" y="876878"/>
                    <a:pt x="1639377" y="850484"/>
                    <a:pt x="1671637" y="850484"/>
                  </a:cubicBezTo>
                  <a:lnTo>
                    <a:pt x="1671637" y="850484"/>
                  </a:lnTo>
                  <a:close/>
                  <a:moveTo>
                    <a:pt x="1525002" y="117308"/>
                  </a:moveTo>
                  <a:cubicBezTo>
                    <a:pt x="1525002" y="85048"/>
                    <a:pt x="1551397" y="58654"/>
                    <a:pt x="1583656" y="58654"/>
                  </a:cubicBezTo>
                  <a:cubicBezTo>
                    <a:pt x="1615916" y="58654"/>
                    <a:pt x="1642310" y="85048"/>
                    <a:pt x="1642310" y="117308"/>
                  </a:cubicBezTo>
                  <a:cubicBezTo>
                    <a:pt x="1642310" y="149568"/>
                    <a:pt x="1615916" y="175962"/>
                    <a:pt x="1583656" y="175962"/>
                  </a:cubicBezTo>
                  <a:cubicBezTo>
                    <a:pt x="1551397" y="175962"/>
                    <a:pt x="1525002" y="149568"/>
                    <a:pt x="1525002" y="117308"/>
                  </a:cubicBezTo>
                  <a:lnTo>
                    <a:pt x="1525002" y="117308"/>
                  </a:lnTo>
                  <a:close/>
                  <a:moveTo>
                    <a:pt x="1173079" y="205289"/>
                  </a:moveTo>
                  <a:cubicBezTo>
                    <a:pt x="1173079" y="173029"/>
                    <a:pt x="1199473" y="146635"/>
                    <a:pt x="1231733" y="146635"/>
                  </a:cubicBezTo>
                  <a:cubicBezTo>
                    <a:pt x="1263992" y="146635"/>
                    <a:pt x="1290387" y="173029"/>
                    <a:pt x="1290387" y="205289"/>
                  </a:cubicBezTo>
                  <a:cubicBezTo>
                    <a:pt x="1290387" y="237549"/>
                    <a:pt x="1263992" y="263943"/>
                    <a:pt x="1231733" y="263943"/>
                  </a:cubicBezTo>
                  <a:cubicBezTo>
                    <a:pt x="1199473" y="263943"/>
                    <a:pt x="1173079" y="237549"/>
                    <a:pt x="1173079" y="205289"/>
                  </a:cubicBezTo>
                  <a:lnTo>
                    <a:pt x="1173079" y="205289"/>
                  </a:lnTo>
                  <a:close/>
                  <a:moveTo>
                    <a:pt x="527885" y="234616"/>
                  </a:moveTo>
                  <a:cubicBezTo>
                    <a:pt x="527885" y="202356"/>
                    <a:pt x="554280" y="175962"/>
                    <a:pt x="586539" y="175962"/>
                  </a:cubicBezTo>
                  <a:cubicBezTo>
                    <a:pt x="618799" y="175962"/>
                    <a:pt x="645193" y="202356"/>
                    <a:pt x="645193" y="234616"/>
                  </a:cubicBezTo>
                  <a:cubicBezTo>
                    <a:pt x="645193" y="266876"/>
                    <a:pt x="618799" y="293270"/>
                    <a:pt x="586539" y="293270"/>
                  </a:cubicBezTo>
                  <a:cubicBezTo>
                    <a:pt x="554280" y="293270"/>
                    <a:pt x="527885" y="266876"/>
                    <a:pt x="527885" y="234616"/>
                  </a:cubicBezTo>
                  <a:lnTo>
                    <a:pt x="527885" y="234616"/>
                  </a:lnTo>
                  <a:close/>
                  <a:moveTo>
                    <a:pt x="263943" y="410578"/>
                  </a:moveTo>
                  <a:cubicBezTo>
                    <a:pt x="263943" y="378319"/>
                    <a:pt x="290337" y="351924"/>
                    <a:pt x="322597" y="351924"/>
                  </a:cubicBezTo>
                  <a:cubicBezTo>
                    <a:pt x="354856" y="351924"/>
                    <a:pt x="381251" y="378319"/>
                    <a:pt x="381251" y="410578"/>
                  </a:cubicBezTo>
                  <a:cubicBezTo>
                    <a:pt x="381251" y="442838"/>
                    <a:pt x="354856" y="469232"/>
                    <a:pt x="322597" y="469232"/>
                  </a:cubicBezTo>
                  <a:cubicBezTo>
                    <a:pt x="290337" y="469232"/>
                    <a:pt x="263943" y="442838"/>
                    <a:pt x="263943" y="410578"/>
                  </a:cubicBezTo>
                  <a:lnTo>
                    <a:pt x="263943" y="410578"/>
                  </a:lnTo>
                  <a:close/>
                  <a:moveTo>
                    <a:pt x="58654" y="117308"/>
                  </a:moveTo>
                  <a:cubicBezTo>
                    <a:pt x="58654" y="85048"/>
                    <a:pt x="85048" y="58654"/>
                    <a:pt x="117308" y="58654"/>
                  </a:cubicBezTo>
                  <a:cubicBezTo>
                    <a:pt x="149568" y="58654"/>
                    <a:pt x="175962" y="85048"/>
                    <a:pt x="175962" y="117308"/>
                  </a:cubicBezTo>
                  <a:cubicBezTo>
                    <a:pt x="175962" y="149568"/>
                    <a:pt x="149568" y="175962"/>
                    <a:pt x="117308" y="175962"/>
                  </a:cubicBezTo>
                  <a:cubicBezTo>
                    <a:pt x="85048" y="175962"/>
                    <a:pt x="58654" y="149568"/>
                    <a:pt x="58654" y="117308"/>
                  </a:cubicBezTo>
                  <a:lnTo>
                    <a:pt x="58654" y="117308"/>
                  </a:lnTo>
                  <a:close/>
                  <a:moveTo>
                    <a:pt x="117308" y="1055773"/>
                  </a:moveTo>
                  <a:cubicBezTo>
                    <a:pt x="85048" y="1055773"/>
                    <a:pt x="58654" y="1029378"/>
                    <a:pt x="58654" y="997119"/>
                  </a:cubicBezTo>
                  <a:cubicBezTo>
                    <a:pt x="58654" y="964859"/>
                    <a:pt x="85048" y="938465"/>
                    <a:pt x="117308" y="938465"/>
                  </a:cubicBezTo>
                  <a:cubicBezTo>
                    <a:pt x="149568" y="938465"/>
                    <a:pt x="175962" y="964859"/>
                    <a:pt x="175962" y="997119"/>
                  </a:cubicBezTo>
                  <a:cubicBezTo>
                    <a:pt x="175962" y="1029378"/>
                    <a:pt x="149568" y="1055773"/>
                    <a:pt x="117308" y="1055773"/>
                  </a:cubicBezTo>
                  <a:lnTo>
                    <a:pt x="117308" y="1055773"/>
                  </a:lnTo>
                  <a:close/>
                  <a:moveTo>
                    <a:pt x="1085098" y="1231735"/>
                  </a:moveTo>
                  <a:lnTo>
                    <a:pt x="1202406" y="1231735"/>
                  </a:lnTo>
                  <a:lnTo>
                    <a:pt x="1202406" y="1290389"/>
                  </a:lnTo>
                  <a:lnTo>
                    <a:pt x="1085098" y="1290389"/>
                  </a:lnTo>
                  <a:lnTo>
                    <a:pt x="1085098" y="1231735"/>
                  </a:lnTo>
                  <a:close/>
                  <a:moveTo>
                    <a:pt x="1026444" y="1231735"/>
                  </a:moveTo>
                  <a:lnTo>
                    <a:pt x="1026444" y="1290389"/>
                  </a:lnTo>
                  <a:lnTo>
                    <a:pt x="909136" y="1290389"/>
                  </a:lnTo>
                  <a:lnTo>
                    <a:pt x="909136" y="1231735"/>
                  </a:lnTo>
                  <a:lnTo>
                    <a:pt x="1026444" y="1231735"/>
                  </a:lnTo>
                  <a:close/>
                  <a:moveTo>
                    <a:pt x="821155" y="117308"/>
                  </a:moveTo>
                  <a:cubicBezTo>
                    <a:pt x="821155" y="85048"/>
                    <a:pt x="847549" y="58654"/>
                    <a:pt x="879809" y="58654"/>
                  </a:cubicBezTo>
                  <a:cubicBezTo>
                    <a:pt x="912069" y="58654"/>
                    <a:pt x="938463" y="85048"/>
                    <a:pt x="938463" y="117308"/>
                  </a:cubicBezTo>
                  <a:cubicBezTo>
                    <a:pt x="938463" y="149568"/>
                    <a:pt x="912069" y="175962"/>
                    <a:pt x="879809" y="175962"/>
                  </a:cubicBezTo>
                  <a:cubicBezTo>
                    <a:pt x="847549" y="175962"/>
                    <a:pt x="821155" y="149568"/>
                    <a:pt x="821155" y="117308"/>
                  </a:cubicBezTo>
                  <a:lnTo>
                    <a:pt x="821155" y="117308"/>
                  </a:lnTo>
                  <a:close/>
                  <a:moveTo>
                    <a:pt x="733174" y="1231735"/>
                  </a:moveTo>
                  <a:lnTo>
                    <a:pt x="850482" y="1231735"/>
                  </a:lnTo>
                  <a:lnTo>
                    <a:pt x="850482" y="1290389"/>
                  </a:lnTo>
                  <a:lnTo>
                    <a:pt x="733174" y="1290389"/>
                  </a:lnTo>
                  <a:lnTo>
                    <a:pt x="733174" y="1231735"/>
                  </a:lnTo>
                  <a:close/>
                  <a:moveTo>
                    <a:pt x="557212" y="1231735"/>
                  </a:moveTo>
                  <a:lnTo>
                    <a:pt x="674520" y="1231735"/>
                  </a:lnTo>
                  <a:lnTo>
                    <a:pt x="674520" y="1290389"/>
                  </a:lnTo>
                  <a:lnTo>
                    <a:pt x="557212" y="1290389"/>
                  </a:lnTo>
                  <a:lnTo>
                    <a:pt x="557212" y="1231735"/>
                  </a:lnTo>
                  <a:close/>
                  <a:moveTo>
                    <a:pt x="557212" y="1466351"/>
                  </a:moveTo>
                  <a:lnTo>
                    <a:pt x="557212" y="1349043"/>
                  </a:lnTo>
                  <a:lnTo>
                    <a:pt x="674520" y="1349043"/>
                  </a:lnTo>
                  <a:lnTo>
                    <a:pt x="674520" y="1466351"/>
                  </a:lnTo>
                  <a:lnTo>
                    <a:pt x="733174" y="1466351"/>
                  </a:lnTo>
                  <a:lnTo>
                    <a:pt x="733174" y="1349043"/>
                  </a:lnTo>
                  <a:lnTo>
                    <a:pt x="850482" y="1349043"/>
                  </a:lnTo>
                  <a:lnTo>
                    <a:pt x="850482" y="1466351"/>
                  </a:lnTo>
                  <a:lnTo>
                    <a:pt x="909136" y="1466351"/>
                  </a:lnTo>
                  <a:lnTo>
                    <a:pt x="909136" y="1349043"/>
                  </a:lnTo>
                  <a:lnTo>
                    <a:pt x="1026444" y="1349043"/>
                  </a:lnTo>
                  <a:lnTo>
                    <a:pt x="1026444" y="1466351"/>
                  </a:lnTo>
                  <a:lnTo>
                    <a:pt x="1085098" y="1466351"/>
                  </a:lnTo>
                  <a:lnTo>
                    <a:pt x="1085098" y="1349043"/>
                  </a:lnTo>
                  <a:lnTo>
                    <a:pt x="1202406" y="1349043"/>
                  </a:lnTo>
                  <a:lnTo>
                    <a:pt x="1202406" y="1466351"/>
                  </a:lnTo>
                  <a:lnTo>
                    <a:pt x="1261060" y="1466351"/>
                  </a:lnTo>
                  <a:lnTo>
                    <a:pt x="1261060" y="1349043"/>
                  </a:lnTo>
                  <a:lnTo>
                    <a:pt x="1386677" y="1349043"/>
                  </a:lnTo>
                  <a:lnTo>
                    <a:pt x="1455106" y="1554332"/>
                  </a:lnTo>
                  <a:lnTo>
                    <a:pt x="304512" y="1554332"/>
                  </a:lnTo>
                  <a:lnTo>
                    <a:pt x="372941" y="1349043"/>
                  </a:lnTo>
                  <a:lnTo>
                    <a:pt x="498558" y="1349043"/>
                  </a:lnTo>
                  <a:lnTo>
                    <a:pt x="498558" y="1466351"/>
                  </a:lnTo>
                  <a:lnTo>
                    <a:pt x="557212" y="1466351"/>
                  </a:lnTo>
                  <a:close/>
                  <a:moveTo>
                    <a:pt x="1690211" y="1675550"/>
                  </a:moveTo>
                  <a:cubicBezTo>
                    <a:pt x="1678969" y="1691680"/>
                    <a:pt x="1661373" y="1700967"/>
                    <a:pt x="1641821" y="1700967"/>
                  </a:cubicBezTo>
                  <a:lnTo>
                    <a:pt x="117797" y="1700967"/>
                  </a:lnTo>
                  <a:cubicBezTo>
                    <a:pt x="98245" y="1700967"/>
                    <a:pt x="80649" y="1691680"/>
                    <a:pt x="69407" y="1675550"/>
                  </a:cubicBezTo>
                  <a:cubicBezTo>
                    <a:pt x="58165" y="1659420"/>
                    <a:pt x="56210" y="1639380"/>
                    <a:pt x="63053" y="1621295"/>
                  </a:cubicBezTo>
                  <a:lnTo>
                    <a:pt x="199912" y="1269371"/>
                  </a:lnTo>
                  <a:cubicBezTo>
                    <a:pt x="208710" y="1246887"/>
                    <a:pt x="230217" y="1232224"/>
                    <a:pt x="254656" y="1232224"/>
                  </a:cubicBezTo>
                  <a:lnTo>
                    <a:pt x="498558" y="1232224"/>
                  </a:lnTo>
                  <a:lnTo>
                    <a:pt x="498558" y="1290878"/>
                  </a:lnTo>
                  <a:lnTo>
                    <a:pt x="351924" y="1290878"/>
                  </a:lnTo>
                  <a:cubicBezTo>
                    <a:pt x="339215" y="1290878"/>
                    <a:pt x="327973" y="1298698"/>
                    <a:pt x="324063" y="1310918"/>
                  </a:cubicBezTo>
                  <a:lnTo>
                    <a:pt x="236082" y="1574861"/>
                  </a:lnTo>
                  <a:cubicBezTo>
                    <a:pt x="233149" y="1583659"/>
                    <a:pt x="234616" y="1593435"/>
                    <a:pt x="239992" y="1601255"/>
                  </a:cubicBezTo>
                  <a:cubicBezTo>
                    <a:pt x="245369" y="1609076"/>
                    <a:pt x="254167" y="1613475"/>
                    <a:pt x="263943" y="1613475"/>
                  </a:cubicBezTo>
                  <a:lnTo>
                    <a:pt x="1495675" y="1613475"/>
                  </a:lnTo>
                  <a:cubicBezTo>
                    <a:pt x="1504962" y="1613475"/>
                    <a:pt x="1513760" y="1609076"/>
                    <a:pt x="1519626" y="1601255"/>
                  </a:cubicBezTo>
                  <a:cubicBezTo>
                    <a:pt x="1525002" y="1593435"/>
                    <a:pt x="1526469" y="1583659"/>
                    <a:pt x="1523536" y="1574861"/>
                  </a:cubicBezTo>
                  <a:lnTo>
                    <a:pt x="1435555" y="1310918"/>
                  </a:lnTo>
                  <a:cubicBezTo>
                    <a:pt x="1431645" y="1298698"/>
                    <a:pt x="1420403" y="1290878"/>
                    <a:pt x="1407694" y="1290878"/>
                  </a:cubicBezTo>
                  <a:lnTo>
                    <a:pt x="1261060" y="1290878"/>
                  </a:lnTo>
                  <a:lnTo>
                    <a:pt x="1261060" y="1232224"/>
                  </a:lnTo>
                  <a:lnTo>
                    <a:pt x="1504962" y="1232224"/>
                  </a:lnTo>
                  <a:cubicBezTo>
                    <a:pt x="1529401" y="1232224"/>
                    <a:pt x="1550908" y="1246887"/>
                    <a:pt x="1559706" y="1269371"/>
                  </a:cubicBezTo>
                  <a:lnTo>
                    <a:pt x="1696565" y="1621295"/>
                  </a:lnTo>
                  <a:cubicBezTo>
                    <a:pt x="1703408" y="1639380"/>
                    <a:pt x="1701453" y="1658932"/>
                    <a:pt x="1690211" y="1675550"/>
                  </a:cubicBezTo>
                  <a:lnTo>
                    <a:pt x="1690211" y="167555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4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B1415989-DE2A-4669-85DD-9750E5598C71}"/>
                </a:ext>
              </a:extLst>
            </p:cNvPr>
            <p:cNvSpPr/>
            <p:nvPr/>
          </p:nvSpPr>
          <p:spPr>
            <a:xfrm>
              <a:off x="10855160" y="2150152"/>
              <a:ext cx="58653" cy="117308"/>
            </a:xfrm>
            <a:custGeom>
              <a:avLst/>
              <a:gdLst>
                <a:gd name="connsiteX0" fmla="*/ 0 w 58653"/>
                <a:gd name="connsiteY0" fmla="*/ 0 h 117308"/>
                <a:gd name="connsiteX1" fmla="*/ 58654 w 58653"/>
                <a:gd name="connsiteY1" fmla="*/ 0 h 117308"/>
                <a:gd name="connsiteX2" fmla="*/ 58654 w 58653"/>
                <a:gd name="connsiteY2" fmla="*/ 117308 h 117308"/>
                <a:gd name="connsiteX3" fmla="*/ 0 w 58653"/>
                <a:gd name="connsiteY3" fmla="*/ 117308 h 11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53" h="117308">
                  <a:moveTo>
                    <a:pt x="0" y="0"/>
                  </a:moveTo>
                  <a:lnTo>
                    <a:pt x="58654" y="0"/>
                  </a:lnTo>
                  <a:lnTo>
                    <a:pt x="58654" y="117308"/>
                  </a:lnTo>
                  <a:lnTo>
                    <a:pt x="0" y="11730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4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93B07804-31F9-4A55-A2AD-CCA0D5327E9F}"/>
                </a:ext>
              </a:extLst>
            </p:cNvPr>
            <p:cNvSpPr/>
            <p:nvPr/>
          </p:nvSpPr>
          <p:spPr>
            <a:xfrm>
              <a:off x="11529680" y="2062171"/>
              <a:ext cx="58653" cy="58654"/>
            </a:xfrm>
            <a:custGeom>
              <a:avLst/>
              <a:gdLst>
                <a:gd name="connsiteX0" fmla="*/ 0 w 58653"/>
                <a:gd name="connsiteY0" fmla="*/ 0 h 58654"/>
                <a:gd name="connsiteX1" fmla="*/ 58654 w 58653"/>
                <a:gd name="connsiteY1" fmla="*/ 0 h 58654"/>
                <a:gd name="connsiteX2" fmla="*/ 58654 w 58653"/>
                <a:gd name="connsiteY2" fmla="*/ 58654 h 58654"/>
                <a:gd name="connsiteX3" fmla="*/ 0 w 58653"/>
                <a:gd name="connsiteY3" fmla="*/ 58654 h 5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53" h="58654">
                  <a:moveTo>
                    <a:pt x="0" y="0"/>
                  </a:moveTo>
                  <a:lnTo>
                    <a:pt x="58654" y="0"/>
                  </a:lnTo>
                  <a:lnTo>
                    <a:pt x="58654" y="58654"/>
                  </a:lnTo>
                  <a:lnTo>
                    <a:pt x="0" y="58654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4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5761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5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25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25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2" grpId="0" animBg="1"/>
      <p:bldP spid="73" grpId="0" animBg="1"/>
      <p:bldP spid="80" grpId="0" animBg="1"/>
      <p:bldP spid="81" grpId="0" animBg="1"/>
      <p:bldP spid="115" grpId="0" animBg="1"/>
      <p:bldP spid="11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601A29AD2B064FBC39DD2D52CE2D93" ma:contentTypeVersion="12" ma:contentTypeDescription="Een nieuw document maken." ma:contentTypeScope="" ma:versionID="ad3f3e907801c26f14cc482724ad09cd">
  <xsd:schema xmlns:xsd="http://www.w3.org/2001/XMLSchema" xmlns:xs="http://www.w3.org/2001/XMLSchema" xmlns:p="http://schemas.microsoft.com/office/2006/metadata/properties" xmlns:ns2="5b48acc6-e7f2-42db-840c-a549601d4a7f" xmlns:ns3="258327ee-5db5-4635-86a0-e95e7d0133d1" targetNamespace="http://schemas.microsoft.com/office/2006/metadata/properties" ma:root="true" ma:fieldsID="1dc35b624ae1b58c49df2bfb29d6a51c" ns2:_="" ns3:_="">
    <xsd:import namespace="5b48acc6-e7f2-42db-840c-a549601d4a7f"/>
    <xsd:import namespace="258327ee-5db5-4635-86a0-e95e7d013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8acc6-e7f2-42db-840c-a549601d4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327ee-5db5-4635-86a0-e95e7d013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3CF61E-3800-4FA5-8FEC-8BD8F46CE14B}">
  <ds:schemaRefs>
    <ds:schemaRef ds:uri="258327ee-5db5-4635-86a0-e95e7d0133d1"/>
    <ds:schemaRef ds:uri="5b48acc6-e7f2-42db-840c-a549601d4a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D2CB84-EB19-43EF-98AC-D532C94E53C2}">
  <ds:schemaRefs>
    <ds:schemaRef ds:uri="258327ee-5db5-4635-86a0-e95e7d0133d1"/>
    <ds:schemaRef ds:uri="5b48acc6-e7f2-42db-840c-a549601d4a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057519-4BA0-45E2-AEB5-E531FB7D1F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Ratebox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Matthias Vandamme - Stardekk</dc:creator>
  <cp:revision>1</cp:revision>
  <dcterms:created xsi:type="dcterms:W3CDTF">2020-02-26T11:10:18Z</dcterms:created>
  <dcterms:modified xsi:type="dcterms:W3CDTF">2021-02-25T10:43:03Z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0x010100EC601A29AD2B064FBC39DD2D52CE2D93</vt:lpwstr>
  </property>
</Properties>
</file>